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sldIdLst>
    <p:sldId id="846" r:id="rId3"/>
    <p:sldId id="1001" r:id="rId5"/>
    <p:sldId id="1026" r:id="rId6"/>
    <p:sldId id="1004" r:id="rId7"/>
    <p:sldId id="1005" r:id="rId8"/>
    <p:sldId id="1006" r:id="rId9"/>
    <p:sldId id="1014" r:id="rId10"/>
    <p:sldId id="1013" r:id="rId11"/>
    <p:sldId id="1028" r:id="rId12"/>
    <p:sldId id="987" r:id="rId13"/>
  </p:sldIdLst>
  <p:sldSz cx="9144000" cy="5143500" type="screen16x9"/>
  <p:notesSz cx="6858000" cy="9144000"/>
  <p:custDataLst>
    <p:tags r:id="rId1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34" userDrawn="1">
          <p15:clr>
            <a:srgbClr val="A4A3A4"/>
          </p15:clr>
        </p15:guide>
        <p15:guide id="2" pos="30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D9DD"/>
    <a:srgbClr val="FA04EC"/>
    <a:srgbClr val="007DDA"/>
    <a:srgbClr val="FB9E13"/>
    <a:srgbClr val="CDBC31"/>
    <a:srgbClr val="3BABFF"/>
    <a:srgbClr val="C7E9F2"/>
    <a:srgbClr val="FEF8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02" autoAdjust="0"/>
    <p:restoredTop sz="94660" autoAdjust="0"/>
  </p:normalViewPr>
  <p:slideViewPr>
    <p:cSldViewPr>
      <p:cViewPr>
        <p:scale>
          <a:sx n="100" d="100"/>
          <a:sy n="100" d="100"/>
        </p:scale>
        <p:origin x="-294" y="-804"/>
      </p:cViewPr>
      <p:guideLst>
        <p:guide orient="horz" pos="2034"/>
        <p:guide pos="30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37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292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smtClean="0"/>
            </a:lvl1pPr>
          </a:lstStyle>
          <a:p>
            <a:pPr>
              <a:defRPr/>
            </a:pPr>
            <a:fld id="{87A7F86B-64B1-4FA6-A0C8-9DE97DE8ECD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374ABAB1-2014-4B97-B66F-3E222AA5018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FA08B55-C799-449D-8044-4D036C06028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20D56E9-1000-44D8-AE00-E6179DE742D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6DA5E8D-50AE-468B-BABC-DC19F3FEAC9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163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B49EC04-B6E8-4DDE-9C6E-4DD0FCABA37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9727032-0172-40BA-8670-6A6B3A44438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93C0CF2-D301-4F4B-A1C3-52AE9D981D4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40F45AF-6E19-4A30-BFFA-5C21BD13E71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643841C-5A36-44C6-B2E2-44100B397C5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E3698AE-66FC-418D-B654-2E97E391526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6CE1D-735E-42A6-B940-F232A7ED498C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DB93F-2DEB-4673-A183-6314B30864B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3ACE2-280B-4B16-A44C-7CEC1E6CABD6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1CB12-F8AE-4AC5-8526-0D501A619F2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5DE36-77FD-4E35-AA7B-132ACBAE495D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809F3-D885-46B6-8D1A-16829DBECE88}" type="slidenum">
              <a:rPr lang="zh-CN" altLang="en-US"/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FE3FD-844D-494D-B4BE-E83A30AB158D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E7140-748C-43D3-A2F0-F2BA9F5BBF6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CEA5D-1D85-4AEF-883D-FA5DA3C2F06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33F1F-AA30-4C73-BDC9-7DA4261CDB5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031F4-C784-4933-8FFC-ED97218C6836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A6CFB-EF63-422D-93F6-8E23C6D7500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F9195-7E0D-4060-B70F-CEDCBD3B489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8D2D9-2046-45A3-B103-195ABF92EE0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5DB7D-7043-4C6B-8907-9A0D4732C0E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02740-97EC-4D70-A1CA-CB10ABE6F9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693F0-D78B-4CF7-BA28-505EC803566A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9F4C4-1A5E-432C-A915-789643CF899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04AEC-465E-4E28-9202-05076B949ACD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DE3CB-C050-4C43-9BED-D090004BEE2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36.xml"/><Relationship Id="rId15" Type="http://schemas.openxmlformats.org/officeDocument/2006/relationships/tags" Target="../tags/tag35.xml"/><Relationship Id="rId14" Type="http://schemas.openxmlformats.org/officeDocument/2006/relationships/tags" Target="../tags/tag34.xml"/><Relationship Id="rId13" Type="http://schemas.openxmlformats.org/officeDocument/2006/relationships/tags" Target="../tags/tag33.xml"/><Relationship Id="rId12" Type="http://schemas.openxmlformats.org/officeDocument/2006/relationships/tags" Target="../tags/tag32.xml"/><Relationship Id="rId11" Type="http://schemas.openxmlformats.org/officeDocument/2006/relationships/tags" Target="../tags/tag3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1"/>
            </p:custDataLst>
          </p:nvPr>
        </p:nvSpPr>
        <p:spPr bwMode="auto">
          <a:xfrm>
            <a:off x="501650" y="323850"/>
            <a:ext cx="8140700" cy="485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1600" tIns="38100" rIns="76200" bIns="3810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  <p:custDataLst>
              <p:tags r:id="rId12"/>
            </p:custDataLst>
          </p:nvPr>
        </p:nvSpPr>
        <p:spPr bwMode="auto">
          <a:xfrm>
            <a:off x="501650" y="971550"/>
            <a:ext cx="8140700" cy="37798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01600" tIns="0" rIns="82550" bIns="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3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86DA4D1-090D-4DA9-B6D0-D180EA0BE94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4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5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>
              <a:defRPr sz="9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C5CA81B-F81B-473F-B0DF-82C8CD3A7EC6}" type="slidenum">
              <a:rPr lang="zh-CN" altLang="en-US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0" fontAlgn="base" hangingPunct="0">
        <a:spcBef>
          <a:spcPct val="0"/>
        </a:spcBef>
        <a:spcAft>
          <a:spcPct val="0"/>
        </a:spcAft>
        <a:defRPr sz="21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defTabSz="685800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defTabSz="685800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defTabSz="685800" rtl="0" eaLnBrk="0" fontAlgn="base" hangingPunct="0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ChangeArrowheads="1"/>
          </p:cNvSpPr>
          <p:nvPr/>
        </p:nvSpPr>
        <p:spPr bwMode="auto">
          <a:xfrm>
            <a:off x="-7938" y="4795838"/>
            <a:ext cx="9163051" cy="347662"/>
          </a:xfrm>
          <a:prstGeom prst="rect">
            <a:avLst/>
          </a:prstGeom>
          <a:gradFill rotWithShape="1">
            <a:gsLst>
              <a:gs pos="0">
                <a:srgbClr val="A87A3A"/>
              </a:gs>
              <a:gs pos="19000">
                <a:srgbClr val="A8773C"/>
              </a:gs>
              <a:gs pos="71001">
                <a:srgbClr val="835A2B"/>
              </a:gs>
              <a:gs pos="100000">
                <a:srgbClr val="9C7339"/>
              </a:gs>
            </a:gsLst>
            <a:lin ang="54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100"/>
          </a:p>
        </p:txBody>
      </p:sp>
      <p:grpSp>
        <p:nvGrpSpPr>
          <p:cNvPr id="2051" name="组合 5"/>
          <p:cNvGrpSpPr/>
          <p:nvPr/>
        </p:nvGrpSpPr>
        <p:grpSpPr bwMode="auto">
          <a:xfrm>
            <a:off x="12700" y="2963863"/>
            <a:ext cx="427038" cy="1833562"/>
            <a:chOff x="1082676" y="2309813"/>
            <a:chExt cx="566738" cy="2441576"/>
          </a:xfrm>
        </p:grpSpPr>
        <p:sp>
          <p:nvSpPr>
            <p:cNvPr id="2199" name="Freeform 12"/>
            <p:cNvSpPr>
              <a:spLocks noChangeArrowheads="1"/>
            </p:cNvSpPr>
            <p:nvPr/>
          </p:nvSpPr>
          <p:spPr bwMode="auto">
            <a:xfrm>
              <a:off x="1200151" y="2309813"/>
              <a:ext cx="449263" cy="2441575"/>
            </a:xfrm>
            <a:custGeom>
              <a:avLst/>
              <a:gdLst>
                <a:gd name="T0" fmla="*/ 146 w 283"/>
                <a:gd name="T1" fmla="*/ 0 h 1538"/>
                <a:gd name="T2" fmla="*/ 0 w 283"/>
                <a:gd name="T3" fmla="*/ 0 h 1538"/>
                <a:gd name="T4" fmla="*/ 0 w 283"/>
                <a:gd name="T5" fmla="*/ 941 h 1538"/>
                <a:gd name="T6" fmla="*/ 0 w 283"/>
                <a:gd name="T7" fmla="*/ 1299 h 1538"/>
                <a:gd name="T8" fmla="*/ 0 w 283"/>
                <a:gd name="T9" fmla="*/ 1538 h 1538"/>
                <a:gd name="T10" fmla="*/ 56 w 283"/>
                <a:gd name="T11" fmla="*/ 1538 h 1538"/>
                <a:gd name="T12" fmla="*/ 146 w 283"/>
                <a:gd name="T13" fmla="*/ 1538 h 1538"/>
                <a:gd name="T14" fmla="*/ 175 w 283"/>
                <a:gd name="T15" fmla="*/ 1538 h 1538"/>
                <a:gd name="T16" fmla="*/ 224 w 283"/>
                <a:gd name="T17" fmla="*/ 1538 h 1538"/>
                <a:gd name="T18" fmla="*/ 255 w 283"/>
                <a:gd name="T19" fmla="*/ 1538 h 1538"/>
                <a:gd name="T20" fmla="*/ 283 w 283"/>
                <a:gd name="T21" fmla="*/ 1538 h 1538"/>
                <a:gd name="T22" fmla="*/ 283 w 283"/>
                <a:gd name="T23" fmla="*/ 1299 h 1538"/>
                <a:gd name="T24" fmla="*/ 283 w 283"/>
                <a:gd name="T25" fmla="*/ 941 h 1538"/>
                <a:gd name="T26" fmla="*/ 283 w 283"/>
                <a:gd name="T27" fmla="*/ 0 h 1538"/>
                <a:gd name="T28" fmla="*/ 146 w 283"/>
                <a:gd name="T29" fmla="*/ 0 h 153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83"/>
                <a:gd name="T46" fmla="*/ 0 h 1538"/>
                <a:gd name="T47" fmla="*/ 283 w 283"/>
                <a:gd name="T48" fmla="*/ 1538 h 153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83" h="1538">
                  <a:moveTo>
                    <a:pt x="146" y="0"/>
                  </a:moveTo>
                  <a:lnTo>
                    <a:pt x="0" y="0"/>
                  </a:lnTo>
                  <a:lnTo>
                    <a:pt x="0" y="941"/>
                  </a:lnTo>
                  <a:lnTo>
                    <a:pt x="0" y="1299"/>
                  </a:lnTo>
                  <a:lnTo>
                    <a:pt x="0" y="1538"/>
                  </a:lnTo>
                  <a:lnTo>
                    <a:pt x="56" y="1538"/>
                  </a:lnTo>
                  <a:lnTo>
                    <a:pt x="146" y="1538"/>
                  </a:lnTo>
                  <a:lnTo>
                    <a:pt x="175" y="1538"/>
                  </a:lnTo>
                  <a:lnTo>
                    <a:pt x="224" y="1538"/>
                  </a:lnTo>
                  <a:lnTo>
                    <a:pt x="255" y="1538"/>
                  </a:lnTo>
                  <a:lnTo>
                    <a:pt x="283" y="1538"/>
                  </a:lnTo>
                  <a:lnTo>
                    <a:pt x="283" y="1299"/>
                  </a:lnTo>
                  <a:lnTo>
                    <a:pt x="283" y="941"/>
                  </a:lnTo>
                  <a:lnTo>
                    <a:pt x="283" y="0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1F3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0" name="Freeform 13"/>
            <p:cNvSpPr>
              <a:spLocks noChangeArrowheads="1"/>
            </p:cNvSpPr>
            <p:nvPr/>
          </p:nvSpPr>
          <p:spPr bwMode="auto">
            <a:xfrm>
              <a:off x="1200151" y="2309813"/>
              <a:ext cx="449263" cy="2441575"/>
            </a:xfrm>
            <a:custGeom>
              <a:avLst/>
              <a:gdLst>
                <a:gd name="T0" fmla="*/ 146 w 283"/>
                <a:gd name="T1" fmla="*/ 0 h 1538"/>
                <a:gd name="T2" fmla="*/ 0 w 283"/>
                <a:gd name="T3" fmla="*/ 0 h 1538"/>
                <a:gd name="T4" fmla="*/ 0 w 283"/>
                <a:gd name="T5" fmla="*/ 941 h 1538"/>
                <a:gd name="T6" fmla="*/ 0 w 283"/>
                <a:gd name="T7" fmla="*/ 1299 h 1538"/>
                <a:gd name="T8" fmla="*/ 0 w 283"/>
                <a:gd name="T9" fmla="*/ 1538 h 1538"/>
                <a:gd name="T10" fmla="*/ 56 w 283"/>
                <a:gd name="T11" fmla="*/ 1538 h 1538"/>
                <a:gd name="T12" fmla="*/ 146 w 283"/>
                <a:gd name="T13" fmla="*/ 1538 h 1538"/>
                <a:gd name="T14" fmla="*/ 175 w 283"/>
                <a:gd name="T15" fmla="*/ 1538 h 1538"/>
                <a:gd name="T16" fmla="*/ 224 w 283"/>
                <a:gd name="T17" fmla="*/ 1538 h 1538"/>
                <a:gd name="T18" fmla="*/ 255 w 283"/>
                <a:gd name="T19" fmla="*/ 1538 h 1538"/>
                <a:gd name="T20" fmla="*/ 283 w 283"/>
                <a:gd name="T21" fmla="*/ 1538 h 1538"/>
                <a:gd name="T22" fmla="*/ 283 w 283"/>
                <a:gd name="T23" fmla="*/ 1299 h 1538"/>
                <a:gd name="T24" fmla="*/ 283 w 283"/>
                <a:gd name="T25" fmla="*/ 941 h 1538"/>
                <a:gd name="T26" fmla="*/ 283 w 283"/>
                <a:gd name="T27" fmla="*/ 0 h 1538"/>
                <a:gd name="T28" fmla="*/ 146 w 283"/>
                <a:gd name="T29" fmla="*/ 0 h 153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83"/>
                <a:gd name="T46" fmla="*/ 0 h 1538"/>
                <a:gd name="T47" fmla="*/ 283 w 283"/>
                <a:gd name="T48" fmla="*/ 1538 h 153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83" h="1538">
                  <a:moveTo>
                    <a:pt x="146" y="0"/>
                  </a:moveTo>
                  <a:lnTo>
                    <a:pt x="0" y="0"/>
                  </a:lnTo>
                  <a:lnTo>
                    <a:pt x="0" y="941"/>
                  </a:lnTo>
                  <a:lnTo>
                    <a:pt x="0" y="1299"/>
                  </a:lnTo>
                  <a:lnTo>
                    <a:pt x="0" y="1538"/>
                  </a:lnTo>
                  <a:lnTo>
                    <a:pt x="56" y="1538"/>
                  </a:lnTo>
                  <a:lnTo>
                    <a:pt x="146" y="1538"/>
                  </a:lnTo>
                  <a:lnTo>
                    <a:pt x="175" y="1538"/>
                  </a:lnTo>
                  <a:lnTo>
                    <a:pt x="224" y="1538"/>
                  </a:lnTo>
                  <a:lnTo>
                    <a:pt x="255" y="1538"/>
                  </a:lnTo>
                  <a:lnTo>
                    <a:pt x="283" y="1538"/>
                  </a:lnTo>
                  <a:lnTo>
                    <a:pt x="283" y="1299"/>
                  </a:lnTo>
                  <a:lnTo>
                    <a:pt x="283" y="941"/>
                  </a:lnTo>
                  <a:lnTo>
                    <a:pt x="283" y="0"/>
                  </a:lnTo>
                  <a:lnTo>
                    <a:pt x="1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1" name="Rectangle 14"/>
            <p:cNvSpPr>
              <a:spLocks noChangeArrowheads="1"/>
            </p:cNvSpPr>
            <p:nvPr/>
          </p:nvSpPr>
          <p:spPr bwMode="auto">
            <a:xfrm>
              <a:off x="1082676" y="2309813"/>
              <a:ext cx="450850" cy="2441575"/>
            </a:xfrm>
            <a:prstGeom prst="rect">
              <a:avLst/>
            </a:prstGeom>
            <a:solidFill>
              <a:srgbClr val="2950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2202" name="Rectangle 15"/>
            <p:cNvSpPr>
              <a:spLocks noChangeArrowheads="1"/>
            </p:cNvSpPr>
            <p:nvPr/>
          </p:nvSpPr>
          <p:spPr bwMode="auto">
            <a:xfrm>
              <a:off x="1082676" y="2309813"/>
              <a:ext cx="450850" cy="2441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2203" name="Rectangle 16"/>
            <p:cNvSpPr>
              <a:spLocks noChangeArrowheads="1"/>
            </p:cNvSpPr>
            <p:nvPr/>
          </p:nvSpPr>
          <p:spPr bwMode="auto">
            <a:xfrm>
              <a:off x="1082676" y="3803651"/>
              <a:ext cx="450850" cy="568325"/>
            </a:xfrm>
            <a:prstGeom prst="rect">
              <a:avLst/>
            </a:pr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2204" name="Rectangle 17"/>
            <p:cNvSpPr>
              <a:spLocks noChangeArrowheads="1"/>
            </p:cNvSpPr>
            <p:nvPr/>
          </p:nvSpPr>
          <p:spPr bwMode="auto">
            <a:xfrm>
              <a:off x="1082676" y="3803651"/>
              <a:ext cx="450850" cy="568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2205" name="Rectangle 18"/>
            <p:cNvSpPr>
              <a:spLocks noChangeArrowheads="1"/>
            </p:cNvSpPr>
            <p:nvPr/>
          </p:nvSpPr>
          <p:spPr bwMode="auto">
            <a:xfrm>
              <a:off x="1173163" y="4438651"/>
              <a:ext cx="266700" cy="312738"/>
            </a:xfrm>
            <a:prstGeom prst="rect">
              <a:avLst/>
            </a:pr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2206" name="Rectangle 19"/>
            <p:cNvSpPr>
              <a:spLocks noChangeArrowheads="1"/>
            </p:cNvSpPr>
            <p:nvPr/>
          </p:nvSpPr>
          <p:spPr bwMode="auto">
            <a:xfrm>
              <a:off x="1173163" y="4438651"/>
              <a:ext cx="266700" cy="31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2207" name="Oval 20"/>
            <p:cNvSpPr>
              <a:spLocks noChangeArrowheads="1"/>
            </p:cNvSpPr>
            <p:nvPr/>
          </p:nvSpPr>
          <p:spPr bwMode="auto">
            <a:xfrm>
              <a:off x="1173163" y="3370263"/>
              <a:ext cx="266700" cy="2714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2208" name="Freeform 21"/>
            <p:cNvSpPr>
              <a:spLocks noEditPoints="1" noChangeArrowheads="1"/>
            </p:cNvSpPr>
            <p:nvPr/>
          </p:nvSpPr>
          <p:spPr bwMode="auto">
            <a:xfrm>
              <a:off x="1316038" y="2309813"/>
              <a:ext cx="217488" cy="2441575"/>
            </a:xfrm>
            <a:custGeom>
              <a:avLst/>
              <a:gdLst>
                <a:gd name="T0" fmla="*/ 58 w 58"/>
                <a:gd name="T1" fmla="*/ 548 h 649"/>
                <a:gd name="T2" fmla="*/ 0 w 58"/>
                <a:gd name="T3" fmla="*/ 548 h 649"/>
                <a:gd name="T4" fmla="*/ 0 w 58"/>
                <a:gd name="T5" fmla="*/ 566 h 649"/>
                <a:gd name="T6" fmla="*/ 33 w 58"/>
                <a:gd name="T7" fmla="*/ 566 h 649"/>
                <a:gd name="T8" fmla="*/ 33 w 58"/>
                <a:gd name="T9" fmla="*/ 649 h 649"/>
                <a:gd name="T10" fmla="*/ 46 w 58"/>
                <a:gd name="T11" fmla="*/ 649 h 649"/>
                <a:gd name="T12" fmla="*/ 58 w 58"/>
                <a:gd name="T13" fmla="*/ 649 h 649"/>
                <a:gd name="T14" fmla="*/ 58 w 58"/>
                <a:gd name="T15" fmla="*/ 548 h 649"/>
                <a:gd name="T16" fmla="*/ 58 w 58"/>
                <a:gd name="T17" fmla="*/ 0 h 649"/>
                <a:gd name="T18" fmla="*/ 0 w 58"/>
                <a:gd name="T19" fmla="*/ 0 h 649"/>
                <a:gd name="T20" fmla="*/ 0 w 58"/>
                <a:gd name="T21" fmla="*/ 282 h 649"/>
                <a:gd name="T22" fmla="*/ 33 w 58"/>
                <a:gd name="T23" fmla="*/ 318 h 649"/>
                <a:gd name="T24" fmla="*/ 0 w 58"/>
                <a:gd name="T25" fmla="*/ 354 h 649"/>
                <a:gd name="T26" fmla="*/ 0 w 58"/>
                <a:gd name="T27" fmla="*/ 397 h 649"/>
                <a:gd name="T28" fmla="*/ 58 w 58"/>
                <a:gd name="T29" fmla="*/ 397 h 649"/>
                <a:gd name="T30" fmla="*/ 58 w 58"/>
                <a:gd name="T31" fmla="*/ 0 h 6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8"/>
                <a:gd name="T49" fmla="*/ 0 h 649"/>
                <a:gd name="T50" fmla="*/ 58 w 58"/>
                <a:gd name="T51" fmla="*/ 649 h 64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8" h="649">
                  <a:moveTo>
                    <a:pt x="58" y="548"/>
                  </a:moveTo>
                  <a:cubicBezTo>
                    <a:pt x="0" y="548"/>
                    <a:pt x="0" y="548"/>
                    <a:pt x="0" y="548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33" y="566"/>
                    <a:pt x="33" y="566"/>
                    <a:pt x="33" y="566"/>
                  </a:cubicBezTo>
                  <a:cubicBezTo>
                    <a:pt x="33" y="649"/>
                    <a:pt x="33" y="649"/>
                    <a:pt x="33" y="649"/>
                  </a:cubicBezTo>
                  <a:cubicBezTo>
                    <a:pt x="46" y="649"/>
                    <a:pt x="46" y="649"/>
                    <a:pt x="46" y="649"/>
                  </a:cubicBezTo>
                  <a:cubicBezTo>
                    <a:pt x="58" y="649"/>
                    <a:pt x="58" y="649"/>
                    <a:pt x="58" y="649"/>
                  </a:cubicBezTo>
                  <a:cubicBezTo>
                    <a:pt x="58" y="548"/>
                    <a:pt x="58" y="548"/>
                    <a:pt x="58" y="548"/>
                  </a:cubicBezTo>
                  <a:moveTo>
                    <a:pt x="5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9" y="283"/>
                    <a:pt x="33" y="299"/>
                    <a:pt x="33" y="318"/>
                  </a:cubicBezTo>
                  <a:cubicBezTo>
                    <a:pt x="33" y="337"/>
                    <a:pt x="19" y="353"/>
                    <a:pt x="0" y="354"/>
                  </a:cubicBezTo>
                  <a:cubicBezTo>
                    <a:pt x="0" y="397"/>
                    <a:pt x="0" y="397"/>
                    <a:pt x="0" y="397"/>
                  </a:cubicBezTo>
                  <a:cubicBezTo>
                    <a:pt x="58" y="397"/>
                    <a:pt x="58" y="397"/>
                    <a:pt x="58" y="397"/>
                  </a:cubicBez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rgbClr val="2344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9" name="Freeform 22"/>
            <p:cNvSpPr>
              <a:spLocks noChangeArrowheads="1"/>
            </p:cNvSpPr>
            <p:nvPr/>
          </p:nvSpPr>
          <p:spPr bwMode="auto">
            <a:xfrm>
              <a:off x="1316038" y="3803651"/>
              <a:ext cx="217488" cy="568325"/>
            </a:xfrm>
            <a:custGeom>
              <a:avLst/>
              <a:gdLst>
                <a:gd name="T0" fmla="*/ 137 w 137"/>
                <a:gd name="T1" fmla="*/ 0 h 358"/>
                <a:gd name="T2" fmla="*/ 137 w 137"/>
                <a:gd name="T3" fmla="*/ 0 h 358"/>
                <a:gd name="T4" fmla="*/ 0 w 137"/>
                <a:gd name="T5" fmla="*/ 0 h 358"/>
                <a:gd name="T6" fmla="*/ 0 w 137"/>
                <a:gd name="T7" fmla="*/ 358 h 358"/>
                <a:gd name="T8" fmla="*/ 137 w 137"/>
                <a:gd name="T9" fmla="*/ 358 h 358"/>
                <a:gd name="T10" fmla="*/ 137 w 137"/>
                <a:gd name="T11" fmla="*/ 0 h 3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7"/>
                <a:gd name="T19" fmla="*/ 0 h 358"/>
                <a:gd name="T20" fmla="*/ 137 w 137"/>
                <a:gd name="T21" fmla="*/ 358 h 3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7" h="358">
                  <a:moveTo>
                    <a:pt x="137" y="0"/>
                  </a:moveTo>
                  <a:lnTo>
                    <a:pt x="137" y="0"/>
                  </a:lnTo>
                  <a:lnTo>
                    <a:pt x="0" y="0"/>
                  </a:lnTo>
                  <a:lnTo>
                    <a:pt x="0" y="358"/>
                  </a:lnTo>
                  <a:lnTo>
                    <a:pt x="137" y="358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051F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0" name="Freeform 23"/>
            <p:cNvSpPr>
              <a:spLocks noChangeArrowheads="1"/>
            </p:cNvSpPr>
            <p:nvPr/>
          </p:nvSpPr>
          <p:spPr bwMode="auto">
            <a:xfrm>
              <a:off x="1316038" y="3803651"/>
              <a:ext cx="217488" cy="568325"/>
            </a:xfrm>
            <a:custGeom>
              <a:avLst/>
              <a:gdLst>
                <a:gd name="T0" fmla="*/ 137 w 137"/>
                <a:gd name="T1" fmla="*/ 0 h 358"/>
                <a:gd name="T2" fmla="*/ 137 w 137"/>
                <a:gd name="T3" fmla="*/ 0 h 358"/>
                <a:gd name="T4" fmla="*/ 0 w 137"/>
                <a:gd name="T5" fmla="*/ 0 h 358"/>
                <a:gd name="T6" fmla="*/ 0 w 137"/>
                <a:gd name="T7" fmla="*/ 358 h 358"/>
                <a:gd name="T8" fmla="*/ 137 w 137"/>
                <a:gd name="T9" fmla="*/ 358 h 358"/>
                <a:gd name="T10" fmla="*/ 137 w 137"/>
                <a:gd name="T11" fmla="*/ 0 h 3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7"/>
                <a:gd name="T19" fmla="*/ 0 h 358"/>
                <a:gd name="T20" fmla="*/ 137 w 137"/>
                <a:gd name="T21" fmla="*/ 358 h 3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7" h="358">
                  <a:moveTo>
                    <a:pt x="137" y="0"/>
                  </a:moveTo>
                  <a:lnTo>
                    <a:pt x="137" y="0"/>
                  </a:lnTo>
                  <a:lnTo>
                    <a:pt x="0" y="0"/>
                  </a:lnTo>
                  <a:lnTo>
                    <a:pt x="0" y="358"/>
                  </a:lnTo>
                  <a:lnTo>
                    <a:pt x="137" y="358"/>
                  </a:lnTo>
                  <a:lnTo>
                    <a:pt x="1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1" name="Freeform 24"/>
            <p:cNvSpPr>
              <a:spLocks noChangeArrowheads="1"/>
            </p:cNvSpPr>
            <p:nvPr/>
          </p:nvSpPr>
          <p:spPr bwMode="auto">
            <a:xfrm>
              <a:off x="1316038" y="4438651"/>
              <a:ext cx="123825" cy="312738"/>
            </a:xfrm>
            <a:custGeom>
              <a:avLst/>
              <a:gdLst>
                <a:gd name="T0" fmla="*/ 78 w 78"/>
                <a:gd name="T1" fmla="*/ 0 h 197"/>
                <a:gd name="T2" fmla="*/ 0 w 78"/>
                <a:gd name="T3" fmla="*/ 0 h 197"/>
                <a:gd name="T4" fmla="*/ 0 w 78"/>
                <a:gd name="T5" fmla="*/ 197 h 197"/>
                <a:gd name="T6" fmla="*/ 28 w 78"/>
                <a:gd name="T7" fmla="*/ 197 h 197"/>
                <a:gd name="T8" fmla="*/ 78 w 78"/>
                <a:gd name="T9" fmla="*/ 197 h 197"/>
                <a:gd name="T10" fmla="*/ 78 w 78"/>
                <a:gd name="T11" fmla="*/ 0 h 1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8"/>
                <a:gd name="T19" fmla="*/ 0 h 197"/>
                <a:gd name="T20" fmla="*/ 78 w 78"/>
                <a:gd name="T21" fmla="*/ 197 h 1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8" h="197">
                  <a:moveTo>
                    <a:pt x="78" y="0"/>
                  </a:moveTo>
                  <a:lnTo>
                    <a:pt x="0" y="0"/>
                  </a:lnTo>
                  <a:lnTo>
                    <a:pt x="0" y="197"/>
                  </a:lnTo>
                  <a:lnTo>
                    <a:pt x="28" y="197"/>
                  </a:lnTo>
                  <a:lnTo>
                    <a:pt x="78" y="197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51F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2" name="Freeform 25"/>
            <p:cNvSpPr>
              <a:spLocks noChangeArrowheads="1"/>
            </p:cNvSpPr>
            <p:nvPr/>
          </p:nvSpPr>
          <p:spPr bwMode="auto">
            <a:xfrm>
              <a:off x="1316038" y="4438651"/>
              <a:ext cx="123825" cy="312738"/>
            </a:xfrm>
            <a:custGeom>
              <a:avLst/>
              <a:gdLst>
                <a:gd name="T0" fmla="*/ 78 w 78"/>
                <a:gd name="T1" fmla="*/ 0 h 197"/>
                <a:gd name="T2" fmla="*/ 0 w 78"/>
                <a:gd name="T3" fmla="*/ 0 h 197"/>
                <a:gd name="T4" fmla="*/ 0 w 78"/>
                <a:gd name="T5" fmla="*/ 197 h 197"/>
                <a:gd name="T6" fmla="*/ 28 w 78"/>
                <a:gd name="T7" fmla="*/ 197 h 197"/>
                <a:gd name="T8" fmla="*/ 78 w 78"/>
                <a:gd name="T9" fmla="*/ 197 h 197"/>
                <a:gd name="T10" fmla="*/ 78 w 78"/>
                <a:gd name="T11" fmla="*/ 0 h 1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8"/>
                <a:gd name="T19" fmla="*/ 0 h 197"/>
                <a:gd name="T20" fmla="*/ 78 w 78"/>
                <a:gd name="T21" fmla="*/ 197 h 1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8" h="197">
                  <a:moveTo>
                    <a:pt x="78" y="0"/>
                  </a:moveTo>
                  <a:lnTo>
                    <a:pt x="0" y="0"/>
                  </a:lnTo>
                  <a:lnTo>
                    <a:pt x="0" y="197"/>
                  </a:lnTo>
                  <a:lnTo>
                    <a:pt x="28" y="197"/>
                  </a:lnTo>
                  <a:lnTo>
                    <a:pt x="78" y="197"/>
                  </a:lnTo>
                  <a:lnTo>
                    <a:pt x="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3" name="Freeform 26"/>
            <p:cNvSpPr>
              <a:spLocks noChangeArrowheads="1"/>
            </p:cNvSpPr>
            <p:nvPr/>
          </p:nvSpPr>
          <p:spPr bwMode="auto">
            <a:xfrm>
              <a:off x="1316038" y="3370263"/>
              <a:ext cx="123825" cy="271463"/>
            </a:xfrm>
            <a:custGeom>
              <a:avLst/>
              <a:gdLst>
                <a:gd name="T0" fmla="*/ 0 w 33"/>
                <a:gd name="T1" fmla="*/ 0 h 72"/>
                <a:gd name="T2" fmla="*/ 0 w 33"/>
                <a:gd name="T3" fmla="*/ 72 h 72"/>
                <a:gd name="T4" fmla="*/ 33 w 33"/>
                <a:gd name="T5" fmla="*/ 36 h 72"/>
                <a:gd name="T6" fmla="*/ 0 w 33"/>
                <a:gd name="T7" fmla="*/ 0 h 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"/>
                <a:gd name="T13" fmla="*/ 0 h 72"/>
                <a:gd name="T14" fmla="*/ 33 w 33"/>
                <a:gd name="T15" fmla="*/ 72 h 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" h="72">
                  <a:moveTo>
                    <a:pt x="0" y="0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19" y="71"/>
                    <a:pt x="33" y="55"/>
                    <a:pt x="33" y="36"/>
                  </a:cubicBezTo>
                  <a:cubicBezTo>
                    <a:pt x="33" y="17"/>
                    <a:pt x="19" y="1"/>
                    <a:pt x="0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2" name="组合 227"/>
          <p:cNvGrpSpPr/>
          <p:nvPr/>
        </p:nvGrpSpPr>
        <p:grpSpPr bwMode="auto">
          <a:xfrm>
            <a:off x="465138" y="4583113"/>
            <a:ext cx="2390775" cy="228600"/>
            <a:chOff x="1684338" y="4465638"/>
            <a:chExt cx="3175001" cy="304800"/>
          </a:xfrm>
        </p:grpSpPr>
        <p:sp>
          <p:nvSpPr>
            <p:cNvPr id="2176" name="Freeform 51"/>
            <p:cNvSpPr>
              <a:spLocks noChangeArrowheads="1"/>
            </p:cNvSpPr>
            <p:nvPr/>
          </p:nvSpPr>
          <p:spPr bwMode="auto">
            <a:xfrm>
              <a:off x="1797051" y="4465638"/>
              <a:ext cx="3062288" cy="304800"/>
            </a:xfrm>
            <a:custGeom>
              <a:avLst/>
              <a:gdLst>
                <a:gd name="T0" fmla="*/ 1929 w 1929"/>
                <a:gd name="T1" fmla="*/ 9 h 192"/>
                <a:gd name="T2" fmla="*/ 2 w 1929"/>
                <a:gd name="T3" fmla="*/ 0 h 192"/>
                <a:gd name="T4" fmla="*/ 0 w 1929"/>
                <a:gd name="T5" fmla="*/ 180 h 192"/>
                <a:gd name="T6" fmla="*/ 89 w 1929"/>
                <a:gd name="T7" fmla="*/ 180 h 192"/>
                <a:gd name="T8" fmla="*/ 118 w 1929"/>
                <a:gd name="T9" fmla="*/ 180 h 192"/>
                <a:gd name="T10" fmla="*/ 184 w 1929"/>
                <a:gd name="T11" fmla="*/ 182 h 192"/>
                <a:gd name="T12" fmla="*/ 212 w 1929"/>
                <a:gd name="T13" fmla="*/ 182 h 192"/>
                <a:gd name="T14" fmla="*/ 279 w 1929"/>
                <a:gd name="T15" fmla="*/ 182 h 192"/>
                <a:gd name="T16" fmla="*/ 309 w 1929"/>
                <a:gd name="T17" fmla="*/ 182 h 192"/>
                <a:gd name="T18" fmla="*/ 373 w 1929"/>
                <a:gd name="T19" fmla="*/ 182 h 192"/>
                <a:gd name="T20" fmla="*/ 404 w 1929"/>
                <a:gd name="T21" fmla="*/ 182 h 192"/>
                <a:gd name="T22" fmla="*/ 470 w 1929"/>
                <a:gd name="T23" fmla="*/ 182 h 192"/>
                <a:gd name="T24" fmla="*/ 498 w 1929"/>
                <a:gd name="T25" fmla="*/ 182 h 192"/>
                <a:gd name="T26" fmla="*/ 565 w 1929"/>
                <a:gd name="T27" fmla="*/ 182 h 192"/>
                <a:gd name="T28" fmla="*/ 595 w 1929"/>
                <a:gd name="T29" fmla="*/ 185 h 192"/>
                <a:gd name="T30" fmla="*/ 659 w 1929"/>
                <a:gd name="T31" fmla="*/ 185 h 192"/>
                <a:gd name="T32" fmla="*/ 690 w 1929"/>
                <a:gd name="T33" fmla="*/ 185 h 192"/>
                <a:gd name="T34" fmla="*/ 756 w 1929"/>
                <a:gd name="T35" fmla="*/ 185 h 192"/>
                <a:gd name="T36" fmla="*/ 775 w 1929"/>
                <a:gd name="T37" fmla="*/ 185 h 192"/>
                <a:gd name="T38" fmla="*/ 851 w 1929"/>
                <a:gd name="T39" fmla="*/ 185 h 192"/>
                <a:gd name="T40" fmla="*/ 879 w 1929"/>
                <a:gd name="T41" fmla="*/ 185 h 192"/>
                <a:gd name="T42" fmla="*/ 1231 w 1929"/>
                <a:gd name="T43" fmla="*/ 187 h 192"/>
                <a:gd name="T44" fmla="*/ 1260 w 1929"/>
                <a:gd name="T45" fmla="*/ 187 h 192"/>
                <a:gd name="T46" fmla="*/ 1326 w 1929"/>
                <a:gd name="T47" fmla="*/ 187 h 192"/>
                <a:gd name="T48" fmla="*/ 1357 w 1929"/>
                <a:gd name="T49" fmla="*/ 187 h 192"/>
                <a:gd name="T50" fmla="*/ 1421 w 1929"/>
                <a:gd name="T51" fmla="*/ 187 h 192"/>
                <a:gd name="T52" fmla="*/ 1451 w 1929"/>
                <a:gd name="T53" fmla="*/ 190 h 192"/>
                <a:gd name="T54" fmla="*/ 1518 w 1929"/>
                <a:gd name="T55" fmla="*/ 190 h 192"/>
                <a:gd name="T56" fmla="*/ 1546 w 1929"/>
                <a:gd name="T57" fmla="*/ 190 h 192"/>
                <a:gd name="T58" fmla="*/ 1707 w 1929"/>
                <a:gd name="T59" fmla="*/ 190 h 192"/>
                <a:gd name="T60" fmla="*/ 1719 w 1929"/>
                <a:gd name="T61" fmla="*/ 190 h 192"/>
                <a:gd name="T62" fmla="*/ 1929 w 1929"/>
                <a:gd name="T63" fmla="*/ 192 h 192"/>
                <a:gd name="T64" fmla="*/ 1929 w 1929"/>
                <a:gd name="T65" fmla="*/ 9 h 1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29"/>
                <a:gd name="T100" fmla="*/ 0 h 192"/>
                <a:gd name="T101" fmla="*/ 1929 w 1929"/>
                <a:gd name="T102" fmla="*/ 192 h 1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29" h="192">
                  <a:moveTo>
                    <a:pt x="1929" y="9"/>
                  </a:moveTo>
                  <a:lnTo>
                    <a:pt x="2" y="0"/>
                  </a:lnTo>
                  <a:lnTo>
                    <a:pt x="0" y="180"/>
                  </a:lnTo>
                  <a:lnTo>
                    <a:pt x="89" y="180"/>
                  </a:lnTo>
                  <a:lnTo>
                    <a:pt x="118" y="180"/>
                  </a:lnTo>
                  <a:lnTo>
                    <a:pt x="184" y="182"/>
                  </a:lnTo>
                  <a:lnTo>
                    <a:pt x="212" y="182"/>
                  </a:lnTo>
                  <a:lnTo>
                    <a:pt x="279" y="182"/>
                  </a:lnTo>
                  <a:lnTo>
                    <a:pt x="309" y="182"/>
                  </a:lnTo>
                  <a:lnTo>
                    <a:pt x="373" y="182"/>
                  </a:lnTo>
                  <a:lnTo>
                    <a:pt x="404" y="182"/>
                  </a:lnTo>
                  <a:lnTo>
                    <a:pt x="470" y="182"/>
                  </a:lnTo>
                  <a:lnTo>
                    <a:pt x="498" y="182"/>
                  </a:lnTo>
                  <a:lnTo>
                    <a:pt x="565" y="182"/>
                  </a:lnTo>
                  <a:lnTo>
                    <a:pt x="595" y="185"/>
                  </a:lnTo>
                  <a:lnTo>
                    <a:pt x="659" y="185"/>
                  </a:lnTo>
                  <a:lnTo>
                    <a:pt x="690" y="185"/>
                  </a:lnTo>
                  <a:lnTo>
                    <a:pt x="756" y="185"/>
                  </a:lnTo>
                  <a:lnTo>
                    <a:pt x="775" y="185"/>
                  </a:lnTo>
                  <a:lnTo>
                    <a:pt x="851" y="185"/>
                  </a:lnTo>
                  <a:lnTo>
                    <a:pt x="879" y="185"/>
                  </a:lnTo>
                  <a:lnTo>
                    <a:pt x="1231" y="187"/>
                  </a:lnTo>
                  <a:lnTo>
                    <a:pt x="1260" y="187"/>
                  </a:lnTo>
                  <a:lnTo>
                    <a:pt x="1326" y="187"/>
                  </a:lnTo>
                  <a:lnTo>
                    <a:pt x="1357" y="187"/>
                  </a:lnTo>
                  <a:lnTo>
                    <a:pt x="1421" y="187"/>
                  </a:lnTo>
                  <a:lnTo>
                    <a:pt x="1451" y="190"/>
                  </a:lnTo>
                  <a:lnTo>
                    <a:pt x="1518" y="190"/>
                  </a:lnTo>
                  <a:lnTo>
                    <a:pt x="1546" y="190"/>
                  </a:lnTo>
                  <a:lnTo>
                    <a:pt x="1707" y="190"/>
                  </a:lnTo>
                  <a:lnTo>
                    <a:pt x="1719" y="190"/>
                  </a:lnTo>
                  <a:lnTo>
                    <a:pt x="1929" y="192"/>
                  </a:lnTo>
                  <a:lnTo>
                    <a:pt x="1929" y="9"/>
                  </a:lnTo>
                  <a:close/>
                </a:path>
              </a:pathLst>
            </a:custGeom>
            <a:solidFill>
              <a:srgbClr val="1F3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7" name="Freeform 52"/>
            <p:cNvSpPr>
              <a:spLocks noChangeArrowheads="1"/>
            </p:cNvSpPr>
            <p:nvPr/>
          </p:nvSpPr>
          <p:spPr bwMode="auto">
            <a:xfrm>
              <a:off x="1797051" y="4465638"/>
              <a:ext cx="3062288" cy="304800"/>
            </a:xfrm>
            <a:custGeom>
              <a:avLst/>
              <a:gdLst>
                <a:gd name="T0" fmla="*/ 1929 w 1929"/>
                <a:gd name="T1" fmla="*/ 9 h 192"/>
                <a:gd name="T2" fmla="*/ 2 w 1929"/>
                <a:gd name="T3" fmla="*/ 0 h 192"/>
                <a:gd name="T4" fmla="*/ 0 w 1929"/>
                <a:gd name="T5" fmla="*/ 180 h 192"/>
                <a:gd name="T6" fmla="*/ 89 w 1929"/>
                <a:gd name="T7" fmla="*/ 180 h 192"/>
                <a:gd name="T8" fmla="*/ 118 w 1929"/>
                <a:gd name="T9" fmla="*/ 180 h 192"/>
                <a:gd name="T10" fmla="*/ 184 w 1929"/>
                <a:gd name="T11" fmla="*/ 182 h 192"/>
                <a:gd name="T12" fmla="*/ 212 w 1929"/>
                <a:gd name="T13" fmla="*/ 182 h 192"/>
                <a:gd name="T14" fmla="*/ 279 w 1929"/>
                <a:gd name="T15" fmla="*/ 182 h 192"/>
                <a:gd name="T16" fmla="*/ 309 w 1929"/>
                <a:gd name="T17" fmla="*/ 182 h 192"/>
                <a:gd name="T18" fmla="*/ 373 w 1929"/>
                <a:gd name="T19" fmla="*/ 182 h 192"/>
                <a:gd name="T20" fmla="*/ 404 w 1929"/>
                <a:gd name="T21" fmla="*/ 182 h 192"/>
                <a:gd name="T22" fmla="*/ 470 w 1929"/>
                <a:gd name="T23" fmla="*/ 182 h 192"/>
                <a:gd name="T24" fmla="*/ 498 w 1929"/>
                <a:gd name="T25" fmla="*/ 182 h 192"/>
                <a:gd name="T26" fmla="*/ 565 w 1929"/>
                <a:gd name="T27" fmla="*/ 182 h 192"/>
                <a:gd name="T28" fmla="*/ 595 w 1929"/>
                <a:gd name="T29" fmla="*/ 185 h 192"/>
                <a:gd name="T30" fmla="*/ 659 w 1929"/>
                <a:gd name="T31" fmla="*/ 185 h 192"/>
                <a:gd name="T32" fmla="*/ 690 w 1929"/>
                <a:gd name="T33" fmla="*/ 185 h 192"/>
                <a:gd name="T34" fmla="*/ 756 w 1929"/>
                <a:gd name="T35" fmla="*/ 185 h 192"/>
                <a:gd name="T36" fmla="*/ 775 w 1929"/>
                <a:gd name="T37" fmla="*/ 185 h 192"/>
                <a:gd name="T38" fmla="*/ 851 w 1929"/>
                <a:gd name="T39" fmla="*/ 185 h 192"/>
                <a:gd name="T40" fmla="*/ 879 w 1929"/>
                <a:gd name="T41" fmla="*/ 185 h 192"/>
                <a:gd name="T42" fmla="*/ 1231 w 1929"/>
                <a:gd name="T43" fmla="*/ 187 h 192"/>
                <a:gd name="T44" fmla="*/ 1260 w 1929"/>
                <a:gd name="T45" fmla="*/ 187 h 192"/>
                <a:gd name="T46" fmla="*/ 1326 w 1929"/>
                <a:gd name="T47" fmla="*/ 187 h 192"/>
                <a:gd name="T48" fmla="*/ 1357 w 1929"/>
                <a:gd name="T49" fmla="*/ 187 h 192"/>
                <a:gd name="T50" fmla="*/ 1421 w 1929"/>
                <a:gd name="T51" fmla="*/ 187 h 192"/>
                <a:gd name="T52" fmla="*/ 1451 w 1929"/>
                <a:gd name="T53" fmla="*/ 190 h 192"/>
                <a:gd name="T54" fmla="*/ 1518 w 1929"/>
                <a:gd name="T55" fmla="*/ 190 h 192"/>
                <a:gd name="T56" fmla="*/ 1546 w 1929"/>
                <a:gd name="T57" fmla="*/ 190 h 192"/>
                <a:gd name="T58" fmla="*/ 1707 w 1929"/>
                <a:gd name="T59" fmla="*/ 190 h 192"/>
                <a:gd name="T60" fmla="*/ 1719 w 1929"/>
                <a:gd name="T61" fmla="*/ 190 h 192"/>
                <a:gd name="T62" fmla="*/ 1929 w 1929"/>
                <a:gd name="T63" fmla="*/ 192 h 192"/>
                <a:gd name="T64" fmla="*/ 1929 w 1929"/>
                <a:gd name="T65" fmla="*/ 9 h 1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29"/>
                <a:gd name="T100" fmla="*/ 0 h 192"/>
                <a:gd name="T101" fmla="*/ 1929 w 1929"/>
                <a:gd name="T102" fmla="*/ 192 h 1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29" h="192">
                  <a:moveTo>
                    <a:pt x="1929" y="9"/>
                  </a:moveTo>
                  <a:lnTo>
                    <a:pt x="2" y="0"/>
                  </a:lnTo>
                  <a:lnTo>
                    <a:pt x="0" y="180"/>
                  </a:lnTo>
                  <a:lnTo>
                    <a:pt x="89" y="180"/>
                  </a:lnTo>
                  <a:lnTo>
                    <a:pt x="118" y="180"/>
                  </a:lnTo>
                  <a:lnTo>
                    <a:pt x="184" y="182"/>
                  </a:lnTo>
                  <a:lnTo>
                    <a:pt x="212" y="182"/>
                  </a:lnTo>
                  <a:lnTo>
                    <a:pt x="279" y="182"/>
                  </a:lnTo>
                  <a:lnTo>
                    <a:pt x="309" y="182"/>
                  </a:lnTo>
                  <a:lnTo>
                    <a:pt x="373" y="182"/>
                  </a:lnTo>
                  <a:lnTo>
                    <a:pt x="404" y="182"/>
                  </a:lnTo>
                  <a:lnTo>
                    <a:pt x="470" y="182"/>
                  </a:lnTo>
                  <a:lnTo>
                    <a:pt x="498" y="182"/>
                  </a:lnTo>
                  <a:lnTo>
                    <a:pt x="565" y="182"/>
                  </a:lnTo>
                  <a:lnTo>
                    <a:pt x="595" y="185"/>
                  </a:lnTo>
                  <a:lnTo>
                    <a:pt x="659" y="185"/>
                  </a:lnTo>
                  <a:lnTo>
                    <a:pt x="690" y="185"/>
                  </a:lnTo>
                  <a:lnTo>
                    <a:pt x="756" y="185"/>
                  </a:lnTo>
                  <a:lnTo>
                    <a:pt x="775" y="185"/>
                  </a:lnTo>
                  <a:lnTo>
                    <a:pt x="851" y="185"/>
                  </a:lnTo>
                  <a:lnTo>
                    <a:pt x="879" y="185"/>
                  </a:lnTo>
                  <a:lnTo>
                    <a:pt x="1231" y="187"/>
                  </a:lnTo>
                  <a:lnTo>
                    <a:pt x="1260" y="187"/>
                  </a:lnTo>
                  <a:lnTo>
                    <a:pt x="1326" y="187"/>
                  </a:lnTo>
                  <a:lnTo>
                    <a:pt x="1357" y="187"/>
                  </a:lnTo>
                  <a:lnTo>
                    <a:pt x="1421" y="187"/>
                  </a:lnTo>
                  <a:lnTo>
                    <a:pt x="1451" y="190"/>
                  </a:lnTo>
                  <a:lnTo>
                    <a:pt x="1518" y="190"/>
                  </a:lnTo>
                  <a:lnTo>
                    <a:pt x="1546" y="190"/>
                  </a:lnTo>
                  <a:lnTo>
                    <a:pt x="1707" y="190"/>
                  </a:lnTo>
                  <a:lnTo>
                    <a:pt x="1719" y="190"/>
                  </a:lnTo>
                  <a:lnTo>
                    <a:pt x="1929" y="192"/>
                  </a:lnTo>
                  <a:lnTo>
                    <a:pt x="1929" y="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8" name="Freeform 53"/>
            <p:cNvSpPr>
              <a:spLocks noChangeArrowheads="1"/>
            </p:cNvSpPr>
            <p:nvPr/>
          </p:nvSpPr>
          <p:spPr bwMode="auto">
            <a:xfrm>
              <a:off x="1684338" y="4465638"/>
              <a:ext cx="3062288" cy="304800"/>
            </a:xfrm>
            <a:custGeom>
              <a:avLst/>
              <a:gdLst>
                <a:gd name="T0" fmla="*/ 1927 w 1929"/>
                <a:gd name="T1" fmla="*/ 192 h 192"/>
                <a:gd name="T2" fmla="*/ 0 w 1929"/>
                <a:gd name="T3" fmla="*/ 180 h 192"/>
                <a:gd name="T4" fmla="*/ 0 w 1929"/>
                <a:gd name="T5" fmla="*/ 0 h 192"/>
                <a:gd name="T6" fmla="*/ 1929 w 1929"/>
                <a:gd name="T7" fmla="*/ 9 h 192"/>
                <a:gd name="T8" fmla="*/ 1927 w 1929"/>
                <a:gd name="T9" fmla="*/ 192 h 1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29"/>
                <a:gd name="T16" fmla="*/ 0 h 192"/>
                <a:gd name="T17" fmla="*/ 1929 w 1929"/>
                <a:gd name="T18" fmla="*/ 192 h 1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29" h="192">
                  <a:moveTo>
                    <a:pt x="1927" y="192"/>
                  </a:moveTo>
                  <a:lnTo>
                    <a:pt x="0" y="180"/>
                  </a:lnTo>
                  <a:lnTo>
                    <a:pt x="0" y="0"/>
                  </a:lnTo>
                  <a:lnTo>
                    <a:pt x="1929" y="9"/>
                  </a:lnTo>
                  <a:lnTo>
                    <a:pt x="1927" y="192"/>
                  </a:lnTo>
                  <a:close/>
                </a:path>
              </a:pathLst>
            </a:custGeom>
            <a:solidFill>
              <a:srgbClr val="2950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9" name="Freeform 54"/>
            <p:cNvSpPr>
              <a:spLocks noChangeArrowheads="1"/>
            </p:cNvSpPr>
            <p:nvPr/>
          </p:nvSpPr>
          <p:spPr bwMode="auto">
            <a:xfrm>
              <a:off x="1684338" y="4465638"/>
              <a:ext cx="3062288" cy="304800"/>
            </a:xfrm>
            <a:custGeom>
              <a:avLst/>
              <a:gdLst>
                <a:gd name="T0" fmla="*/ 1927 w 1929"/>
                <a:gd name="T1" fmla="*/ 192 h 192"/>
                <a:gd name="T2" fmla="*/ 0 w 1929"/>
                <a:gd name="T3" fmla="*/ 180 h 192"/>
                <a:gd name="T4" fmla="*/ 0 w 1929"/>
                <a:gd name="T5" fmla="*/ 0 h 192"/>
                <a:gd name="T6" fmla="*/ 1929 w 1929"/>
                <a:gd name="T7" fmla="*/ 9 h 192"/>
                <a:gd name="T8" fmla="*/ 1927 w 1929"/>
                <a:gd name="T9" fmla="*/ 192 h 1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29"/>
                <a:gd name="T16" fmla="*/ 0 h 192"/>
                <a:gd name="T17" fmla="*/ 1929 w 1929"/>
                <a:gd name="T18" fmla="*/ 192 h 1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29" h="192">
                  <a:moveTo>
                    <a:pt x="1927" y="192"/>
                  </a:moveTo>
                  <a:lnTo>
                    <a:pt x="0" y="180"/>
                  </a:lnTo>
                  <a:lnTo>
                    <a:pt x="0" y="0"/>
                  </a:lnTo>
                  <a:lnTo>
                    <a:pt x="1929" y="9"/>
                  </a:lnTo>
                  <a:lnTo>
                    <a:pt x="1927" y="19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0" name="Freeform 55"/>
            <p:cNvSpPr>
              <a:spLocks noChangeArrowheads="1"/>
            </p:cNvSpPr>
            <p:nvPr/>
          </p:nvSpPr>
          <p:spPr bwMode="auto">
            <a:xfrm>
              <a:off x="3486151" y="4605338"/>
              <a:ext cx="47625" cy="157163"/>
            </a:xfrm>
            <a:custGeom>
              <a:avLst/>
              <a:gdLst>
                <a:gd name="T0" fmla="*/ 7 w 13"/>
                <a:gd name="T1" fmla="*/ 0 h 42"/>
                <a:gd name="T2" fmla="*/ 0 w 13"/>
                <a:gd name="T3" fmla="*/ 6 h 42"/>
                <a:gd name="T4" fmla="*/ 0 w 13"/>
                <a:gd name="T5" fmla="*/ 42 h 42"/>
                <a:gd name="T6" fmla="*/ 13 w 13"/>
                <a:gd name="T7" fmla="*/ 42 h 42"/>
                <a:gd name="T8" fmla="*/ 13 w 13"/>
                <a:gd name="T9" fmla="*/ 7 h 42"/>
                <a:gd name="T10" fmla="*/ 7 w 13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2"/>
                <a:gd name="T20" fmla="*/ 13 w 13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2">
                  <a:moveTo>
                    <a:pt x="7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1" name="Freeform 56"/>
            <p:cNvSpPr>
              <a:spLocks noChangeArrowheads="1"/>
            </p:cNvSpPr>
            <p:nvPr/>
          </p:nvSpPr>
          <p:spPr bwMode="auto">
            <a:xfrm>
              <a:off x="3335338" y="4605338"/>
              <a:ext cx="49213" cy="157163"/>
            </a:xfrm>
            <a:custGeom>
              <a:avLst/>
              <a:gdLst>
                <a:gd name="T0" fmla="*/ 6 w 13"/>
                <a:gd name="T1" fmla="*/ 0 h 42"/>
                <a:gd name="T2" fmla="*/ 0 w 13"/>
                <a:gd name="T3" fmla="*/ 6 h 42"/>
                <a:gd name="T4" fmla="*/ 0 w 13"/>
                <a:gd name="T5" fmla="*/ 42 h 42"/>
                <a:gd name="T6" fmla="*/ 12 w 13"/>
                <a:gd name="T7" fmla="*/ 42 h 42"/>
                <a:gd name="T8" fmla="*/ 13 w 13"/>
                <a:gd name="T9" fmla="*/ 6 h 42"/>
                <a:gd name="T10" fmla="*/ 6 w 13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2"/>
                <a:gd name="T20" fmla="*/ 13 w 13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6" y="0"/>
                  </a:cubicBez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2" name="Freeform 57"/>
            <p:cNvSpPr>
              <a:spLocks noChangeArrowheads="1"/>
            </p:cNvSpPr>
            <p:nvPr/>
          </p:nvSpPr>
          <p:spPr bwMode="auto">
            <a:xfrm>
              <a:off x="3184526" y="4605338"/>
              <a:ext cx="46038" cy="153988"/>
            </a:xfrm>
            <a:custGeom>
              <a:avLst/>
              <a:gdLst>
                <a:gd name="T0" fmla="*/ 6 w 12"/>
                <a:gd name="T1" fmla="*/ 0 h 41"/>
                <a:gd name="T2" fmla="*/ 0 w 12"/>
                <a:gd name="T3" fmla="*/ 6 h 41"/>
                <a:gd name="T4" fmla="*/ 0 w 12"/>
                <a:gd name="T5" fmla="*/ 41 h 41"/>
                <a:gd name="T6" fmla="*/ 12 w 12"/>
                <a:gd name="T7" fmla="*/ 41 h 41"/>
                <a:gd name="T8" fmla="*/ 12 w 12"/>
                <a:gd name="T9" fmla="*/ 6 h 41"/>
                <a:gd name="T10" fmla="*/ 6 w 12"/>
                <a:gd name="T11" fmla="*/ 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41"/>
                <a:gd name="T20" fmla="*/ 12 w 12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41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3" name="Freeform 58"/>
            <p:cNvSpPr>
              <a:spLocks noChangeArrowheads="1"/>
            </p:cNvSpPr>
            <p:nvPr/>
          </p:nvSpPr>
          <p:spPr bwMode="auto">
            <a:xfrm>
              <a:off x="3030538" y="4605338"/>
              <a:ext cx="49213" cy="153988"/>
            </a:xfrm>
            <a:custGeom>
              <a:avLst/>
              <a:gdLst>
                <a:gd name="T0" fmla="*/ 7 w 13"/>
                <a:gd name="T1" fmla="*/ 0 h 41"/>
                <a:gd name="T2" fmla="*/ 0 w 13"/>
                <a:gd name="T3" fmla="*/ 6 h 41"/>
                <a:gd name="T4" fmla="*/ 0 w 13"/>
                <a:gd name="T5" fmla="*/ 41 h 41"/>
                <a:gd name="T6" fmla="*/ 13 w 13"/>
                <a:gd name="T7" fmla="*/ 41 h 41"/>
                <a:gd name="T8" fmla="*/ 13 w 13"/>
                <a:gd name="T9" fmla="*/ 6 h 41"/>
                <a:gd name="T10" fmla="*/ 7 w 13"/>
                <a:gd name="T11" fmla="*/ 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1"/>
                <a:gd name="T20" fmla="*/ 13 w 1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1">
                  <a:moveTo>
                    <a:pt x="7" y="0"/>
                  </a:moveTo>
                  <a:cubicBezTo>
                    <a:pt x="3" y="0"/>
                    <a:pt x="1" y="2"/>
                    <a:pt x="0" y="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2"/>
                    <a:pt x="10" y="0"/>
                    <a:pt x="7" y="0"/>
                  </a:cubicBez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4" name="Freeform 59"/>
            <p:cNvSpPr>
              <a:spLocks noChangeArrowheads="1"/>
            </p:cNvSpPr>
            <p:nvPr/>
          </p:nvSpPr>
          <p:spPr bwMode="auto">
            <a:xfrm>
              <a:off x="2881313" y="4600576"/>
              <a:ext cx="49213" cy="158750"/>
            </a:xfrm>
            <a:custGeom>
              <a:avLst/>
              <a:gdLst>
                <a:gd name="T0" fmla="*/ 7 w 13"/>
                <a:gd name="T1" fmla="*/ 0 h 42"/>
                <a:gd name="T2" fmla="*/ 0 w 13"/>
                <a:gd name="T3" fmla="*/ 7 h 42"/>
                <a:gd name="T4" fmla="*/ 0 w 13"/>
                <a:gd name="T5" fmla="*/ 42 h 42"/>
                <a:gd name="T6" fmla="*/ 13 w 13"/>
                <a:gd name="T7" fmla="*/ 42 h 42"/>
                <a:gd name="T8" fmla="*/ 13 w 13"/>
                <a:gd name="T9" fmla="*/ 7 h 42"/>
                <a:gd name="T10" fmla="*/ 7 w 13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2"/>
                <a:gd name="T20" fmla="*/ 13 w 13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2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5" name="Freeform 60"/>
            <p:cNvSpPr>
              <a:spLocks noChangeArrowheads="1"/>
            </p:cNvSpPr>
            <p:nvPr/>
          </p:nvSpPr>
          <p:spPr bwMode="auto">
            <a:xfrm>
              <a:off x="2730501" y="4600576"/>
              <a:ext cx="49213" cy="158750"/>
            </a:xfrm>
            <a:custGeom>
              <a:avLst/>
              <a:gdLst>
                <a:gd name="T0" fmla="*/ 6 w 13"/>
                <a:gd name="T1" fmla="*/ 0 h 42"/>
                <a:gd name="T2" fmla="*/ 0 w 13"/>
                <a:gd name="T3" fmla="*/ 6 h 42"/>
                <a:gd name="T4" fmla="*/ 0 w 13"/>
                <a:gd name="T5" fmla="*/ 42 h 42"/>
                <a:gd name="T6" fmla="*/ 12 w 13"/>
                <a:gd name="T7" fmla="*/ 42 h 42"/>
                <a:gd name="T8" fmla="*/ 13 w 13"/>
                <a:gd name="T9" fmla="*/ 6 h 42"/>
                <a:gd name="T10" fmla="*/ 6 w 13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2"/>
                <a:gd name="T20" fmla="*/ 13 w 13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6" y="0"/>
                  </a:cubicBez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6" name="Freeform 61"/>
            <p:cNvSpPr>
              <a:spLocks noChangeArrowheads="1"/>
            </p:cNvSpPr>
            <p:nvPr/>
          </p:nvSpPr>
          <p:spPr bwMode="auto">
            <a:xfrm>
              <a:off x="2576513" y="4600576"/>
              <a:ext cx="49213" cy="158750"/>
            </a:xfrm>
            <a:custGeom>
              <a:avLst/>
              <a:gdLst>
                <a:gd name="T0" fmla="*/ 7 w 13"/>
                <a:gd name="T1" fmla="*/ 0 h 42"/>
                <a:gd name="T2" fmla="*/ 1 w 13"/>
                <a:gd name="T3" fmla="*/ 6 h 42"/>
                <a:gd name="T4" fmla="*/ 0 w 13"/>
                <a:gd name="T5" fmla="*/ 41 h 42"/>
                <a:gd name="T6" fmla="*/ 13 w 13"/>
                <a:gd name="T7" fmla="*/ 42 h 42"/>
                <a:gd name="T8" fmla="*/ 13 w 13"/>
                <a:gd name="T9" fmla="*/ 6 h 42"/>
                <a:gd name="T10" fmla="*/ 7 w 13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2"/>
                <a:gd name="T20" fmla="*/ 13 w 13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2">
                  <a:moveTo>
                    <a:pt x="7" y="0"/>
                  </a:moveTo>
                  <a:cubicBezTo>
                    <a:pt x="4" y="0"/>
                    <a:pt x="1" y="3"/>
                    <a:pt x="1" y="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7" name="Freeform 62"/>
            <p:cNvSpPr>
              <a:spLocks noChangeArrowheads="1"/>
            </p:cNvSpPr>
            <p:nvPr/>
          </p:nvSpPr>
          <p:spPr bwMode="auto">
            <a:xfrm>
              <a:off x="2427288" y="4600576"/>
              <a:ext cx="47625" cy="153988"/>
            </a:xfrm>
            <a:custGeom>
              <a:avLst/>
              <a:gdLst>
                <a:gd name="T0" fmla="*/ 7 w 13"/>
                <a:gd name="T1" fmla="*/ 0 h 41"/>
                <a:gd name="T2" fmla="*/ 0 w 13"/>
                <a:gd name="T3" fmla="*/ 6 h 41"/>
                <a:gd name="T4" fmla="*/ 0 w 13"/>
                <a:gd name="T5" fmla="*/ 41 h 41"/>
                <a:gd name="T6" fmla="*/ 13 w 13"/>
                <a:gd name="T7" fmla="*/ 41 h 41"/>
                <a:gd name="T8" fmla="*/ 13 w 13"/>
                <a:gd name="T9" fmla="*/ 6 h 41"/>
                <a:gd name="T10" fmla="*/ 7 w 13"/>
                <a:gd name="T11" fmla="*/ 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1"/>
                <a:gd name="T20" fmla="*/ 13 w 1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1">
                  <a:moveTo>
                    <a:pt x="7" y="0"/>
                  </a:moveTo>
                  <a:cubicBezTo>
                    <a:pt x="3" y="0"/>
                    <a:pt x="0" y="2"/>
                    <a:pt x="0" y="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2"/>
                    <a:pt x="10" y="0"/>
                    <a:pt x="7" y="0"/>
                  </a:cubicBez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8" name="Freeform 63"/>
            <p:cNvSpPr>
              <a:spLocks noChangeArrowheads="1"/>
            </p:cNvSpPr>
            <p:nvPr/>
          </p:nvSpPr>
          <p:spPr bwMode="auto">
            <a:xfrm>
              <a:off x="2276476" y="4597401"/>
              <a:ext cx="49213" cy="157163"/>
            </a:xfrm>
            <a:custGeom>
              <a:avLst/>
              <a:gdLst>
                <a:gd name="T0" fmla="*/ 6 w 13"/>
                <a:gd name="T1" fmla="*/ 0 h 42"/>
                <a:gd name="T2" fmla="*/ 0 w 13"/>
                <a:gd name="T3" fmla="*/ 7 h 42"/>
                <a:gd name="T4" fmla="*/ 0 w 13"/>
                <a:gd name="T5" fmla="*/ 42 h 42"/>
                <a:gd name="T6" fmla="*/ 13 w 13"/>
                <a:gd name="T7" fmla="*/ 42 h 42"/>
                <a:gd name="T8" fmla="*/ 13 w 13"/>
                <a:gd name="T9" fmla="*/ 7 h 42"/>
                <a:gd name="T10" fmla="*/ 6 w 13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2"/>
                <a:gd name="T20" fmla="*/ 13 w 13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2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6" y="0"/>
                  </a:cubicBez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9" name="Freeform 64"/>
            <p:cNvSpPr>
              <a:spLocks noChangeArrowheads="1"/>
            </p:cNvSpPr>
            <p:nvPr/>
          </p:nvSpPr>
          <p:spPr bwMode="auto">
            <a:xfrm>
              <a:off x="2127251" y="4597401"/>
              <a:ext cx="44450" cy="157163"/>
            </a:xfrm>
            <a:custGeom>
              <a:avLst/>
              <a:gdLst>
                <a:gd name="T0" fmla="*/ 6 w 12"/>
                <a:gd name="T1" fmla="*/ 0 h 42"/>
                <a:gd name="T2" fmla="*/ 0 w 12"/>
                <a:gd name="T3" fmla="*/ 6 h 42"/>
                <a:gd name="T4" fmla="*/ 0 w 12"/>
                <a:gd name="T5" fmla="*/ 42 h 42"/>
                <a:gd name="T6" fmla="*/ 12 w 12"/>
                <a:gd name="T7" fmla="*/ 42 h 42"/>
                <a:gd name="T8" fmla="*/ 12 w 12"/>
                <a:gd name="T9" fmla="*/ 6 h 42"/>
                <a:gd name="T10" fmla="*/ 6 w 12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42"/>
                <a:gd name="T20" fmla="*/ 12 w 12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4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0" y="0"/>
                    <a:pt x="6" y="0"/>
                  </a:cubicBezTo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0" name="Freeform 65"/>
            <p:cNvSpPr>
              <a:spLocks noChangeArrowheads="1"/>
            </p:cNvSpPr>
            <p:nvPr/>
          </p:nvSpPr>
          <p:spPr bwMode="auto">
            <a:xfrm>
              <a:off x="1973263" y="4597401"/>
              <a:ext cx="47625" cy="157163"/>
            </a:xfrm>
            <a:custGeom>
              <a:avLst/>
              <a:gdLst>
                <a:gd name="T0" fmla="*/ 7 w 13"/>
                <a:gd name="T1" fmla="*/ 0 h 42"/>
                <a:gd name="T2" fmla="*/ 1 w 13"/>
                <a:gd name="T3" fmla="*/ 6 h 42"/>
                <a:gd name="T4" fmla="*/ 0 w 13"/>
                <a:gd name="T5" fmla="*/ 42 h 42"/>
                <a:gd name="T6" fmla="*/ 13 w 13"/>
                <a:gd name="T7" fmla="*/ 42 h 42"/>
                <a:gd name="T8" fmla="*/ 13 w 13"/>
                <a:gd name="T9" fmla="*/ 6 h 42"/>
                <a:gd name="T10" fmla="*/ 7 w 13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2"/>
                <a:gd name="T20" fmla="*/ 13 w 13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2">
                  <a:moveTo>
                    <a:pt x="7" y="0"/>
                  </a:moveTo>
                  <a:cubicBezTo>
                    <a:pt x="3" y="0"/>
                    <a:pt x="1" y="3"/>
                    <a:pt x="1" y="6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1" name="Freeform 66"/>
            <p:cNvSpPr>
              <a:spLocks noChangeArrowheads="1"/>
            </p:cNvSpPr>
            <p:nvPr/>
          </p:nvSpPr>
          <p:spPr bwMode="auto">
            <a:xfrm>
              <a:off x="1822451" y="4597401"/>
              <a:ext cx="49213" cy="153988"/>
            </a:xfrm>
            <a:custGeom>
              <a:avLst/>
              <a:gdLst>
                <a:gd name="T0" fmla="*/ 7 w 13"/>
                <a:gd name="T1" fmla="*/ 0 h 41"/>
                <a:gd name="T2" fmla="*/ 0 w 13"/>
                <a:gd name="T3" fmla="*/ 6 h 41"/>
                <a:gd name="T4" fmla="*/ 0 w 13"/>
                <a:gd name="T5" fmla="*/ 41 h 41"/>
                <a:gd name="T6" fmla="*/ 13 w 13"/>
                <a:gd name="T7" fmla="*/ 41 h 41"/>
                <a:gd name="T8" fmla="*/ 13 w 13"/>
                <a:gd name="T9" fmla="*/ 6 h 41"/>
                <a:gd name="T10" fmla="*/ 7 w 13"/>
                <a:gd name="T11" fmla="*/ 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1"/>
                <a:gd name="T20" fmla="*/ 13 w 1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1">
                  <a:moveTo>
                    <a:pt x="7" y="0"/>
                  </a:moveTo>
                  <a:cubicBezTo>
                    <a:pt x="3" y="0"/>
                    <a:pt x="0" y="2"/>
                    <a:pt x="0" y="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2" name="Freeform 67"/>
            <p:cNvSpPr>
              <a:spLocks noChangeArrowheads="1"/>
            </p:cNvSpPr>
            <p:nvPr/>
          </p:nvSpPr>
          <p:spPr bwMode="auto">
            <a:xfrm>
              <a:off x="4543426" y="4611688"/>
              <a:ext cx="49213" cy="155575"/>
            </a:xfrm>
            <a:custGeom>
              <a:avLst/>
              <a:gdLst>
                <a:gd name="T0" fmla="*/ 6 w 13"/>
                <a:gd name="T1" fmla="*/ 0 h 41"/>
                <a:gd name="T2" fmla="*/ 0 w 13"/>
                <a:gd name="T3" fmla="*/ 6 h 41"/>
                <a:gd name="T4" fmla="*/ 0 w 13"/>
                <a:gd name="T5" fmla="*/ 41 h 41"/>
                <a:gd name="T6" fmla="*/ 12 w 13"/>
                <a:gd name="T7" fmla="*/ 41 h 41"/>
                <a:gd name="T8" fmla="*/ 13 w 13"/>
                <a:gd name="T9" fmla="*/ 6 h 41"/>
                <a:gd name="T10" fmla="*/ 6 w 13"/>
                <a:gd name="T11" fmla="*/ 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1"/>
                <a:gd name="T20" fmla="*/ 13 w 1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1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6" y="0"/>
                  </a:cubicBez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3" name="Freeform 68"/>
            <p:cNvSpPr>
              <a:spLocks noChangeArrowheads="1"/>
            </p:cNvSpPr>
            <p:nvPr/>
          </p:nvSpPr>
          <p:spPr bwMode="auto">
            <a:xfrm>
              <a:off x="4394201" y="4611688"/>
              <a:ext cx="44450" cy="155575"/>
            </a:xfrm>
            <a:custGeom>
              <a:avLst/>
              <a:gdLst>
                <a:gd name="T0" fmla="*/ 6 w 12"/>
                <a:gd name="T1" fmla="*/ 0 h 41"/>
                <a:gd name="T2" fmla="*/ 0 w 12"/>
                <a:gd name="T3" fmla="*/ 6 h 41"/>
                <a:gd name="T4" fmla="*/ 0 w 12"/>
                <a:gd name="T5" fmla="*/ 41 h 41"/>
                <a:gd name="T6" fmla="*/ 12 w 12"/>
                <a:gd name="T7" fmla="*/ 41 h 41"/>
                <a:gd name="T8" fmla="*/ 12 w 12"/>
                <a:gd name="T9" fmla="*/ 6 h 41"/>
                <a:gd name="T10" fmla="*/ 6 w 12"/>
                <a:gd name="T11" fmla="*/ 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41"/>
                <a:gd name="T20" fmla="*/ 12 w 12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41">
                  <a:moveTo>
                    <a:pt x="6" y="0"/>
                  </a:moveTo>
                  <a:cubicBezTo>
                    <a:pt x="3" y="0"/>
                    <a:pt x="0" y="2"/>
                    <a:pt x="0" y="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2"/>
                    <a:pt x="10" y="0"/>
                    <a:pt x="6" y="0"/>
                  </a:cubicBez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4" name="Freeform 69"/>
            <p:cNvSpPr>
              <a:spLocks noChangeArrowheads="1"/>
            </p:cNvSpPr>
            <p:nvPr/>
          </p:nvSpPr>
          <p:spPr bwMode="auto">
            <a:xfrm>
              <a:off x="4240213" y="4608513"/>
              <a:ext cx="49213" cy="158750"/>
            </a:xfrm>
            <a:custGeom>
              <a:avLst/>
              <a:gdLst>
                <a:gd name="T0" fmla="*/ 7 w 13"/>
                <a:gd name="T1" fmla="*/ 0 h 42"/>
                <a:gd name="T2" fmla="*/ 1 w 13"/>
                <a:gd name="T3" fmla="*/ 7 h 42"/>
                <a:gd name="T4" fmla="*/ 0 w 13"/>
                <a:gd name="T5" fmla="*/ 42 h 42"/>
                <a:gd name="T6" fmla="*/ 13 w 13"/>
                <a:gd name="T7" fmla="*/ 42 h 42"/>
                <a:gd name="T8" fmla="*/ 13 w 13"/>
                <a:gd name="T9" fmla="*/ 7 h 42"/>
                <a:gd name="T10" fmla="*/ 7 w 13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2"/>
                <a:gd name="T20" fmla="*/ 13 w 13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2">
                  <a:moveTo>
                    <a:pt x="7" y="0"/>
                  </a:moveTo>
                  <a:cubicBezTo>
                    <a:pt x="3" y="0"/>
                    <a:pt x="1" y="3"/>
                    <a:pt x="1" y="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5" name="Freeform 70"/>
            <p:cNvSpPr>
              <a:spLocks noChangeArrowheads="1"/>
            </p:cNvSpPr>
            <p:nvPr/>
          </p:nvSpPr>
          <p:spPr bwMode="auto">
            <a:xfrm>
              <a:off x="4089401" y="4608513"/>
              <a:ext cx="49213" cy="158750"/>
            </a:xfrm>
            <a:custGeom>
              <a:avLst/>
              <a:gdLst>
                <a:gd name="T0" fmla="*/ 7 w 13"/>
                <a:gd name="T1" fmla="*/ 0 h 42"/>
                <a:gd name="T2" fmla="*/ 0 w 13"/>
                <a:gd name="T3" fmla="*/ 6 h 42"/>
                <a:gd name="T4" fmla="*/ 0 w 13"/>
                <a:gd name="T5" fmla="*/ 42 h 42"/>
                <a:gd name="T6" fmla="*/ 13 w 13"/>
                <a:gd name="T7" fmla="*/ 42 h 42"/>
                <a:gd name="T8" fmla="*/ 13 w 13"/>
                <a:gd name="T9" fmla="*/ 6 h 42"/>
                <a:gd name="T10" fmla="*/ 7 w 13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2"/>
                <a:gd name="T20" fmla="*/ 13 w 13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2">
                  <a:moveTo>
                    <a:pt x="7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6" name="Freeform 71"/>
            <p:cNvSpPr>
              <a:spLocks noChangeArrowheads="1"/>
            </p:cNvSpPr>
            <p:nvPr/>
          </p:nvSpPr>
          <p:spPr bwMode="auto">
            <a:xfrm>
              <a:off x="3940176" y="4608513"/>
              <a:ext cx="47625" cy="158750"/>
            </a:xfrm>
            <a:custGeom>
              <a:avLst/>
              <a:gdLst>
                <a:gd name="T0" fmla="*/ 6 w 13"/>
                <a:gd name="T1" fmla="*/ 0 h 42"/>
                <a:gd name="T2" fmla="*/ 0 w 13"/>
                <a:gd name="T3" fmla="*/ 6 h 42"/>
                <a:gd name="T4" fmla="*/ 0 w 13"/>
                <a:gd name="T5" fmla="*/ 41 h 42"/>
                <a:gd name="T6" fmla="*/ 12 w 13"/>
                <a:gd name="T7" fmla="*/ 42 h 42"/>
                <a:gd name="T8" fmla="*/ 13 w 13"/>
                <a:gd name="T9" fmla="*/ 6 h 42"/>
                <a:gd name="T10" fmla="*/ 6 w 13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2"/>
                <a:gd name="T20" fmla="*/ 13 w 13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6" y="0"/>
                  </a:cubicBezTo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7" name="Freeform 72"/>
            <p:cNvSpPr>
              <a:spLocks noChangeArrowheads="1"/>
            </p:cNvSpPr>
            <p:nvPr/>
          </p:nvSpPr>
          <p:spPr bwMode="auto">
            <a:xfrm>
              <a:off x="3789363" y="4608513"/>
              <a:ext cx="44450" cy="153988"/>
            </a:xfrm>
            <a:custGeom>
              <a:avLst/>
              <a:gdLst>
                <a:gd name="T0" fmla="*/ 6 w 12"/>
                <a:gd name="T1" fmla="*/ 0 h 41"/>
                <a:gd name="T2" fmla="*/ 0 w 12"/>
                <a:gd name="T3" fmla="*/ 6 h 41"/>
                <a:gd name="T4" fmla="*/ 0 w 12"/>
                <a:gd name="T5" fmla="*/ 41 h 41"/>
                <a:gd name="T6" fmla="*/ 12 w 12"/>
                <a:gd name="T7" fmla="*/ 41 h 41"/>
                <a:gd name="T8" fmla="*/ 12 w 12"/>
                <a:gd name="T9" fmla="*/ 6 h 41"/>
                <a:gd name="T10" fmla="*/ 6 w 12"/>
                <a:gd name="T11" fmla="*/ 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"/>
                <a:gd name="T19" fmla="*/ 0 h 41"/>
                <a:gd name="T20" fmla="*/ 12 w 12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" h="41">
                  <a:moveTo>
                    <a:pt x="6" y="0"/>
                  </a:moveTo>
                  <a:cubicBezTo>
                    <a:pt x="3" y="0"/>
                    <a:pt x="0" y="2"/>
                    <a:pt x="0" y="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2"/>
                    <a:pt x="10" y="0"/>
                    <a:pt x="6" y="0"/>
                  </a:cubicBez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8" name="Freeform 73"/>
            <p:cNvSpPr>
              <a:spLocks noChangeArrowheads="1"/>
            </p:cNvSpPr>
            <p:nvPr/>
          </p:nvSpPr>
          <p:spPr bwMode="auto">
            <a:xfrm>
              <a:off x="3635376" y="4605338"/>
              <a:ext cx="49213" cy="157163"/>
            </a:xfrm>
            <a:custGeom>
              <a:avLst/>
              <a:gdLst>
                <a:gd name="T0" fmla="*/ 7 w 13"/>
                <a:gd name="T1" fmla="*/ 0 h 42"/>
                <a:gd name="T2" fmla="*/ 1 w 13"/>
                <a:gd name="T3" fmla="*/ 7 h 42"/>
                <a:gd name="T4" fmla="*/ 0 w 13"/>
                <a:gd name="T5" fmla="*/ 42 h 42"/>
                <a:gd name="T6" fmla="*/ 13 w 13"/>
                <a:gd name="T7" fmla="*/ 42 h 42"/>
                <a:gd name="T8" fmla="*/ 13 w 13"/>
                <a:gd name="T9" fmla="*/ 7 h 42"/>
                <a:gd name="T10" fmla="*/ 7 w 13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"/>
                <a:gd name="T19" fmla="*/ 0 h 42"/>
                <a:gd name="T20" fmla="*/ 13 w 13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" h="42">
                  <a:moveTo>
                    <a:pt x="7" y="0"/>
                  </a:moveTo>
                  <a:cubicBezTo>
                    <a:pt x="3" y="0"/>
                    <a:pt x="1" y="3"/>
                    <a:pt x="1" y="7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3" name="组合 313"/>
          <p:cNvGrpSpPr/>
          <p:nvPr/>
        </p:nvGrpSpPr>
        <p:grpSpPr bwMode="auto">
          <a:xfrm>
            <a:off x="528638" y="3151188"/>
            <a:ext cx="460375" cy="1646237"/>
            <a:chOff x="1766888" y="2557463"/>
            <a:chExt cx="611188" cy="2193925"/>
          </a:xfrm>
        </p:grpSpPr>
        <p:sp>
          <p:nvSpPr>
            <p:cNvPr id="2161" name="Freeform 74"/>
            <p:cNvSpPr>
              <a:spLocks noChangeArrowheads="1"/>
            </p:cNvSpPr>
            <p:nvPr/>
          </p:nvSpPr>
          <p:spPr bwMode="auto">
            <a:xfrm>
              <a:off x="1871663" y="2557463"/>
              <a:ext cx="506413" cy="2193925"/>
            </a:xfrm>
            <a:custGeom>
              <a:avLst/>
              <a:gdLst>
                <a:gd name="T0" fmla="*/ 161 w 319"/>
                <a:gd name="T1" fmla="*/ 0 h 1382"/>
                <a:gd name="T2" fmla="*/ 0 w 319"/>
                <a:gd name="T3" fmla="*/ 0 h 1382"/>
                <a:gd name="T4" fmla="*/ 0 w 319"/>
                <a:gd name="T5" fmla="*/ 48 h 1382"/>
                <a:gd name="T6" fmla="*/ 0 w 319"/>
                <a:gd name="T7" fmla="*/ 1112 h 1382"/>
                <a:gd name="T8" fmla="*/ 0 w 319"/>
                <a:gd name="T9" fmla="*/ 1382 h 1382"/>
                <a:gd name="T10" fmla="*/ 161 w 319"/>
                <a:gd name="T11" fmla="*/ 1382 h 1382"/>
                <a:gd name="T12" fmla="*/ 319 w 319"/>
                <a:gd name="T13" fmla="*/ 1382 h 1382"/>
                <a:gd name="T14" fmla="*/ 319 w 319"/>
                <a:gd name="T15" fmla="*/ 1112 h 1382"/>
                <a:gd name="T16" fmla="*/ 319 w 319"/>
                <a:gd name="T17" fmla="*/ 48 h 1382"/>
                <a:gd name="T18" fmla="*/ 319 w 319"/>
                <a:gd name="T19" fmla="*/ 0 h 1382"/>
                <a:gd name="T20" fmla="*/ 161 w 319"/>
                <a:gd name="T21" fmla="*/ 0 h 13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9"/>
                <a:gd name="T34" fmla="*/ 0 h 1382"/>
                <a:gd name="T35" fmla="*/ 319 w 319"/>
                <a:gd name="T36" fmla="*/ 1382 h 138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9" h="1382">
                  <a:moveTo>
                    <a:pt x="161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0" y="1112"/>
                  </a:lnTo>
                  <a:lnTo>
                    <a:pt x="0" y="1382"/>
                  </a:lnTo>
                  <a:lnTo>
                    <a:pt x="161" y="1382"/>
                  </a:lnTo>
                  <a:lnTo>
                    <a:pt x="319" y="1382"/>
                  </a:lnTo>
                  <a:lnTo>
                    <a:pt x="319" y="1112"/>
                  </a:lnTo>
                  <a:lnTo>
                    <a:pt x="319" y="48"/>
                  </a:lnTo>
                  <a:lnTo>
                    <a:pt x="319" y="0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1F3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2" name="Freeform 75"/>
            <p:cNvSpPr>
              <a:spLocks noChangeArrowheads="1"/>
            </p:cNvSpPr>
            <p:nvPr/>
          </p:nvSpPr>
          <p:spPr bwMode="auto">
            <a:xfrm>
              <a:off x="1871663" y="2557463"/>
              <a:ext cx="506413" cy="2193925"/>
            </a:xfrm>
            <a:custGeom>
              <a:avLst/>
              <a:gdLst>
                <a:gd name="T0" fmla="*/ 161 w 319"/>
                <a:gd name="T1" fmla="*/ 0 h 1382"/>
                <a:gd name="T2" fmla="*/ 0 w 319"/>
                <a:gd name="T3" fmla="*/ 0 h 1382"/>
                <a:gd name="T4" fmla="*/ 0 w 319"/>
                <a:gd name="T5" fmla="*/ 48 h 1382"/>
                <a:gd name="T6" fmla="*/ 0 w 319"/>
                <a:gd name="T7" fmla="*/ 1112 h 1382"/>
                <a:gd name="T8" fmla="*/ 0 w 319"/>
                <a:gd name="T9" fmla="*/ 1382 h 1382"/>
                <a:gd name="T10" fmla="*/ 161 w 319"/>
                <a:gd name="T11" fmla="*/ 1382 h 1382"/>
                <a:gd name="T12" fmla="*/ 319 w 319"/>
                <a:gd name="T13" fmla="*/ 1382 h 1382"/>
                <a:gd name="T14" fmla="*/ 319 w 319"/>
                <a:gd name="T15" fmla="*/ 1112 h 1382"/>
                <a:gd name="T16" fmla="*/ 319 w 319"/>
                <a:gd name="T17" fmla="*/ 48 h 1382"/>
                <a:gd name="T18" fmla="*/ 319 w 319"/>
                <a:gd name="T19" fmla="*/ 0 h 1382"/>
                <a:gd name="T20" fmla="*/ 161 w 319"/>
                <a:gd name="T21" fmla="*/ 0 h 138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19"/>
                <a:gd name="T34" fmla="*/ 0 h 1382"/>
                <a:gd name="T35" fmla="*/ 319 w 319"/>
                <a:gd name="T36" fmla="*/ 1382 h 138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19" h="1382">
                  <a:moveTo>
                    <a:pt x="161" y="0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0" y="1112"/>
                  </a:lnTo>
                  <a:lnTo>
                    <a:pt x="0" y="1382"/>
                  </a:lnTo>
                  <a:lnTo>
                    <a:pt x="161" y="1382"/>
                  </a:lnTo>
                  <a:lnTo>
                    <a:pt x="319" y="1382"/>
                  </a:lnTo>
                  <a:lnTo>
                    <a:pt x="319" y="1112"/>
                  </a:lnTo>
                  <a:lnTo>
                    <a:pt x="319" y="48"/>
                  </a:lnTo>
                  <a:lnTo>
                    <a:pt x="319" y="0"/>
                  </a:lnTo>
                  <a:lnTo>
                    <a:pt x="1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3" name="Rectangle 76"/>
            <p:cNvSpPr>
              <a:spLocks noChangeArrowheads="1"/>
            </p:cNvSpPr>
            <p:nvPr/>
          </p:nvSpPr>
          <p:spPr bwMode="auto">
            <a:xfrm>
              <a:off x="1766888" y="2557463"/>
              <a:ext cx="506413" cy="2193925"/>
            </a:xfrm>
            <a:prstGeom prst="rect">
              <a:avLst/>
            </a:prstGeom>
            <a:solidFill>
              <a:srgbClr val="F8E2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2164" name="Rectangle 77"/>
            <p:cNvSpPr>
              <a:spLocks noChangeArrowheads="1"/>
            </p:cNvSpPr>
            <p:nvPr/>
          </p:nvSpPr>
          <p:spPr bwMode="auto">
            <a:xfrm>
              <a:off x="1766888" y="2557463"/>
              <a:ext cx="506413" cy="2193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2165" name="Freeform 78"/>
            <p:cNvSpPr>
              <a:spLocks noChangeArrowheads="1"/>
            </p:cNvSpPr>
            <p:nvPr/>
          </p:nvSpPr>
          <p:spPr bwMode="auto">
            <a:xfrm>
              <a:off x="1866901" y="3103563"/>
              <a:ext cx="301625" cy="966788"/>
            </a:xfrm>
            <a:custGeom>
              <a:avLst/>
              <a:gdLst>
                <a:gd name="T0" fmla="*/ 80 w 80"/>
                <a:gd name="T1" fmla="*/ 217 h 257"/>
                <a:gd name="T2" fmla="*/ 40 w 80"/>
                <a:gd name="T3" fmla="*/ 257 h 257"/>
                <a:gd name="T4" fmla="*/ 0 w 80"/>
                <a:gd name="T5" fmla="*/ 217 h 257"/>
                <a:gd name="T6" fmla="*/ 0 w 80"/>
                <a:gd name="T7" fmla="*/ 40 h 257"/>
                <a:gd name="T8" fmla="*/ 40 w 80"/>
                <a:gd name="T9" fmla="*/ 0 h 257"/>
                <a:gd name="T10" fmla="*/ 80 w 80"/>
                <a:gd name="T11" fmla="*/ 40 h 257"/>
                <a:gd name="T12" fmla="*/ 80 w 80"/>
                <a:gd name="T13" fmla="*/ 217 h 25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0"/>
                <a:gd name="T22" fmla="*/ 0 h 257"/>
                <a:gd name="T23" fmla="*/ 80 w 80"/>
                <a:gd name="T24" fmla="*/ 257 h 25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0" h="257">
                  <a:moveTo>
                    <a:pt x="80" y="217"/>
                  </a:moveTo>
                  <a:cubicBezTo>
                    <a:pt x="80" y="239"/>
                    <a:pt x="62" y="257"/>
                    <a:pt x="40" y="257"/>
                  </a:cubicBezTo>
                  <a:cubicBezTo>
                    <a:pt x="18" y="257"/>
                    <a:pt x="0" y="239"/>
                    <a:pt x="0" y="21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62" y="0"/>
                    <a:pt x="80" y="18"/>
                    <a:pt x="80" y="40"/>
                  </a:cubicBezTo>
                  <a:cubicBezTo>
                    <a:pt x="80" y="217"/>
                    <a:pt x="80" y="217"/>
                    <a:pt x="80" y="2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6" name="Rectangle 79"/>
            <p:cNvSpPr>
              <a:spLocks noChangeArrowheads="1"/>
            </p:cNvSpPr>
            <p:nvPr/>
          </p:nvSpPr>
          <p:spPr bwMode="auto">
            <a:xfrm>
              <a:off x="1766888" y="2557463"/>
              <a:ext cx="506413" cy="76200"/>
            </a:xfrm>
            <a:prstGeom prst="rect">
              <a:avLst/>
            </a:prstGeom>
            <a:solidFill>
              <a:srgbClr val="D9C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2167" name="Rectangle 80"/>
            <p:cNvSpPr>
              <a:spLocks noChangeArrowheads="1"/>
            </p:cNvSpPr>
            <p:nvPr/>
          </p:nvSpPr>
          <p:spPr bwMode="auto">
            <a:xfrm>
              <a:off x="1766888" y="2557463"/>
              <a:ext cx="506413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2168" name="Rectangle 81"/>
            <p:cNvSpPr>
              <a:spLocks noChangeArrowheads="1"/>
            </p:cNvSpPr>
            <p:nvPr/>
          </p:nvSpPr>
          <p:spPr bwMode="auto">
            <a:xfrm>
              <a:off x="1766888" y="4322763"/>
              <a:ext cx="506413" cy="428625"/>
            </a:xfrm>
            <a:prstGeom prst="rect">
              <a:avLst/>
            </a:prstGeom>
            <a:solidFill>
              <a:srgbClr val="D9C2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2169" name="Rectangle 82"/>
            <p:cNvSpPr>
              <a:spLocks noChangeArrowheads="1"/>
            </p:cNvSpPr>
            <p:nvPr/>
          </p:nvSpPr>
          <p:spPr bwMode="auto">
            <a:xfrm>
              <a:off x="1766888" y="4322763"/>
              <a:ext cx="506413" cy="428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2170" name="Freeform 83"/>
            <p:cNvSpPr>
              <a:spLocks noChangeArrowheads="1"/>
            </p:cNvSpPr>
            <p:nvPr/>
          </p:nvSpPr>
          <p:spPr bwMode="auto">
            <a:xfrm>
              <a:off x="2017713" y="2633663"/>
              <a:ext cx="255588" cy="1689100"/>
            </a:xfrm>
            <a:custGeom>
              <a:avLst/>
              <a:gdLst>
                <a:gd name="T0" fmla="*/ 68 w 68"/>
                <a:gd name="T1" fmla="*/ 0 h 449"/>
                <a:gd name="T2" fmla="*/ 0 w 68"/>
                <a:gd name="T3" fmla="*/ 0 h 449"/>
                <a:gd name="T4" fmla="*/ 0 w 68"/>
                <a:gd name="T5" fmla="*/ 125 h 449"/>
                <a:gd name="T6" fmla="*/ 40 w 68"/>
                <a:gd name="T7" fmla="*/ 165 h 449"/>
                <a:gd name="T8" fmla="*/ 40 w 68"/>
                <a:gd name="T9" fmla="*/ 342 h 449"/>
                <a:gd name="T10" fmla="*/ 0 w 68"/>
                <a:gd name="T11" fmla="*/ 382 h 449"/>
                <a:gd name="T12" fmla="*/ 0 w 68"/>
                <a:gd name="T13" fmla="*/ 449 h 449"/>
                <a:gd name="T14" fmla="*/ 68 w 68"/>
                <a:gd name="T15" fmla="*/ 449 h 449"/>
                <a:gd name="T16" fmla="*/ 68 w 68"/>
                <a:gd name="T17" fmla="*/ 0 h 4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8"/>
                <a:gd name="T28" fmla="*/ 0 h 449"/>
                <a:gd name="T29" fmla="*/ 68 w 68"/>
                <a:gd name="T30" fmla="*/ 449 h 4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8" h="449">
                  <a:moveTo>
                    <a:pt x="6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22" y="125"/>
                    <a:pt x="40" y="143"/>
                    <a:pt x="40" y="165"/>
                  </a:cubicBezTo>
                  <a:cubicBezTo>
                    <a:pt x="40" y="342"/>
                    <a:pt x="40" y="342"/>
                    <a:pt x="40" y="342"/>
                  </a:cubicBezTo>
                  <a:cubicBezTo>
                    <a:pt x="40" y="364"/>
                    <a:pt x="22" y="382"/>
                    <a:pt x="0" y="382"/>
                  </a:cubicBezTo>
                  <a:cubicBezTo>
                    <a:pt x="0" y="449"/>
                    <a:pt x="0" y="449"/>
                    <a:pt x="0" y="449"/>
                  </a:cubicBezTo>
                  <a:cubicBezTo>
                    <a:pt x="68" y="449"/>
                    <a:pt x="68" y="449"/>
                    <a:pt x="68" y="449"/>
                  </a:cubicBezTo>
                  <a:cubicBezTo>
                    <a:pt x="68" y="0"/>
                    <a:pt x="68" y="0"/>
                    <a:pt x="68" y="0"/>
                  </a:cubicBezTo>
                </a:path>
              </a:pathLst>
            </a:custGeom>
            <a:solidFill>
              <a:srgbClr val="D3C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1" name="Freeform 84"/>
            <p:cNvSpPr>
              <a:spLocks noChangeArrowheads="1"/>
            </p:cNvSpPr>
            <p:nvPr/>
          </p:nvSpPr>
          <p:spPr bwMode="auto">
            <a:xfrm>
              <a:off x="2017713" y="3103563"/>
              <a:ext cx="150813" cy="966788"/>
            </a:xfrm>
            <a:custGeom>
              <a:avLst/>
              <a:gdLst>
                <a:gd name="T0" fmla="*/ 0 w 40"/>
                <a:gd name="T1" fmla="*/ 0 h 257"/>
                <a:gd name="T2" fmla="*/ 0 w 40"/>
                <a:gd name="T3" fmla="*/ 2147483647 h 257"/>
                <a:gd name="T4" fmla="*/ 2147483647 w 40"/>
                <a:gd name="T5" fmla="*/ 2147483647 h 257"/>
                <a:gd name="T6" fmla="*/ 2147483647 w 40"/>
                <a:gd name="T7" fmla="*/ 2147483647 h 257"/>
                <a:gd name="T8" fmla="*/ 0 w 40"/>
                <a:gd name="T9" fmla="*/ 0 h 2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257"/>
                <a:gd name="T17" fmla="*/ 40 w 40"/>
                <a:gd name="T18" fmla="*/ 257 h 2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257">
                  <a:moveTo>
                    <a:pt x="0" y="0"/>
                  </a:moveTo>
                  <a:cubicBezTo>
                    <a:pt x="0" y="257"/>
                    <a:pt x="0" y="257"/>
                    <a:pt x="0" y="257"/>
                  </a:cubicBezTo>
                  <a:cubicBezTo>
                    <a:pt x="22" y="257"/>
                    <a:pt x="40" y="239"/>
                    <a:pt x="40" y="217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18"/>
                    <a:pt x="22" y="0"/>
                    <a:pt x="0" y="0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r>
                <a:rPr lang="zh-CN" altLang="en-US" sz="600">
                  <a:solidFill>
                    <a:srgbClr val="D9D9D9"/>
                  </a:solidFill>
                </a:rPr>
                <a:t>优翼</a:t>
              </a:r>
              <a:endParaRPr lang="zh-CN" altLang="en-US" sz="600">
                <a:solidFill>
                  <a:srgbClr val="D9D9D9"/>
                </a:solidFill>
              </a:endParaRPr>
            </a:p>
          </p:txBody>
        </p:sp>
        <p:sp>
          <p:nvSpPr>
            <p:cNvPr id="2172" name="Rectangle 85"/>
            <p:cNvSpPr>
              <a:spLocks noChangeArrowheads="1"/>
            </p:cNvSpPr>
            <p:nvPr/>
          </p:nvSpPr>
          <p:spPr bwMode="auto">
            <a:xfrm>
              <a:off x="2017713" y="2557463"/>
              <a:ext cx="255588" cy="76200"/>
            </a:xfrm>
            <a:prstGeom prst="rect">
              <a:avLst/>
            </a:prstGeom>
            <a:solidFill>
              <a:srgbClr val="B9A5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2173" name="Rectangle 86"/>
            <p:cNvSpPr>
              <a:spLocks noChangeArrowheads="1"/>
            </p:cNvSpPr>
            <p:nvPr/>
          </p:nvSpPr>
          <p:spPr bwMode="auto">
            <a:xfrm>
              <a:off x="2017713" y="2557463"/>
              <a:ext cx="255588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0"/>
            </a:p>
          </p:txBody>
        </p:sp>
        <p:sp>
          <p:nvSpPr>
            <p:cNvPr id="2174" name="Freeform 87"/>
            <p:cNvSpPr>
              <a:spLocks noChangeArrowheads="1"/>
            </p:cNvSpPr>
            <p:nvPr/>
          </p:nvSpPr>
          <p:spPr bwMode="auto">
            <a:xfrm>
              <a:off x="2017713" y="4322763"/>
              <a:ext cx="255588" cy="428625"/>
            </a:xfrm>
            <a:custGeom>
              <a:avLst/>
              <a:gdLst>
                <a:gd name="T0" fmla="*/ 161 w 161"/>
                <a:gd name="T1" fmla="*/ 0 h 270"/>
                <a:gd name="T2" fmla="*/ 161 w 161"/>
                <a:gd name="T3" fmla="*/ 0 h 270"/>
                <a:gd name="T4" fmla="*/ 0 w 161"/>
                <a:gd name="T5" fmla="*/ 0 h 270"/>
                <a:gd name="T6" fmla="*/ 0 w 161"/>
                <a:gd name="T7" fmla="*/ 270 h 270"/>
                <a:gd name="T8" fmla="*/ 161 w 161"/>
                <a:gd name="T9" fmla="*/ 270 h 270"/>
                <a:gd name="T10" fmla="*/ 161 w 161"/>
                <a:gd name="T11" fmla="*/ 0 h 2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1"/>
                <a:gd name="T19" fmla="*/ 0 h 270"/>
                <a:gd name="T20" fmla="*/ 161 w 161"/>
                <a:gd name="T21" fmla="*/ 270 h 2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1" h="270">
                  <a:moveTo>
                    <a:pt x="161" y="0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70"/>
                  </a:lnTo>
                  <a:lnTo>
                    <a:pt x="161" y="270"/>
                  </a:lnTo>
                  <a:lnTo>
                    <a:pt x="161" y="0"/>
                  </a:lnTo>
                  <a:close/>
                </a:path>
              </a:pathLst>
            </a:custGeom>
            <a:solidFill>
              <a:srgbClr val="B9A5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5" name="Freeform 88"/>
            <p:cNvSpPr>
              <a:spLocks noChangeArrowheads="1"/>
            </p:cNvSpPr>
            <p:nvPr/>
          </p:nvSpPr>
          <p:spPr bwMode="auto">
            <a:xfrm>
              <a:off x="2017713" y="4322763"/>
              <a:ext cx="255588" cy="428625"/>
            </a:xfrm>
            <a:custGeom>
              <a:avLst/>
              <a:gdLst>
                <a:gd name="T0" fmla="*/ 161 w 161"/>
                <a:gd name="T1" fmla="*/ 0 h 270"/>
                <a:gd name="T2" fmla="*/ 161 w 161"/>
                <a:gd name="T3" fmla="*/ 0 h 270"/>
                <a:gd name="T4" fmla="*/ 0 w 161"/>
                <a:gd name="T5" fmla="*/ 0 h 270"/>
                <a:gd name="T6" fmla="*/ 0 w 161"/>
                <a:gd name="T7" fmla="*/ 270 h 270"/>
                <a:gd name="T8" fmla="*/ 161 w 161"/>
                <a:gd name="T9" fmla="*/ 270 h 270"/>
                <a:gd name="T10" fmla="*/ 161 w 161"/>
                <a:gd name="T11" fmla="*/ 0 h 2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1"/>
                <a:gd name="T19" fmla="*/ 0 h 270"/>
                <a:gd name="T20" fmla="*/ 161 w 161"/>
                <a:gd name="T21" fmla="*/ 270 h 2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1" h="270">
                  <a:moveTo>
                    <a:pt x="161" y="0"/>
                  </a:moveTo>
                  <a:lnTo>
                    <a:pt x="161" y="0"/>
                  </a:lnTo>
                  <a:lnTo>
                    <a:pt x="0" y="0"/>
                  </a:lnTo>
                  <a:lnTo>
                    <a:pt x="0" y="270"/>
                  </a:lnTo>
                  <a:lnTo>
                    <a:pt x="161" y="270"/>
                  </a:lnTo>
                  <a:lnTo>
                    <a:pt x="1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4" name="组合 341"/>
          <p:cNvGrpSpPr/>
          <p:nvPr/>
        </p:nvGrpSpPr>
        <p:grpSpPr bwMode="auto">
          <a:xfrm>
            <a:off x="1009650" y="3703638"/>
            <a:ext cx="708025" cy="771525"/>
            <a:chOff x="2559051" y="2430463"/>
            <a:chExt cx="941387" cy="1027113"/>
          </a:xfrm>
        </p:grpSpPr>
        <p:sp>
          <p:nvSpPr>
            <p:cNvPr id="2151" name="Freeform 100"/>
            <p:cNvSpPr>
              <a:spLocks noChangeArrowheads="1"/>
            </p:cNvSpPr>
            <p:nvPr/>
          </p:nvSpPr>
          <p:spPr bwMode="auto">
            <a:xfrm>
              <a:off x="2559051" y="2430463"/>
              <a:ext cx="933450" cy="860425"/>
            </a:xfrm>
            <a:custGeom>
              <a:avLst/>
              <a:gdLst>
                <a:gd name="T0" fmla="*/ 94 w 249"/>
                <a:gd name="T1" fmla="*/ 88 h 229"/>
                <a:gd name="T2" fmla="*/ 82 w 249"/>
                <a:gd name="T3" fmla="*/ 91 h 229"/>
                <a:gd name="T4" fmla="*/ 78 w 249"/>
                <a:gd name="T5" fmla="*/ 92 h 229"/>
                <a:gd name="T6" fmla="*/ 86 w 249"/>
                <a:gd name="T7" fmla="*/ 85 h 229"/>
                <a:gd name="T8" fmla="*/ 91 w 249"/>
                <a:gd name="T9" fmla="*/ 78 h 229"/>
                <a:gd name="T10" fmla="*/ 93 w 249"/>
                <a:gd name="T11" fmla="*/ 75 h 229"/>
                <a:gd name="T12" fmla="*/ 129 w 249"/>
                <a:gd name="T13" fmla="*/ 41 h 229"/>
                <a:gd name="T14" fmla="*/ 89 w 249"/>
                <a:gd name="T15" fmla="*/ 48 h 229"/>
                <a:gd name="T16" fmla="*/ 89 w 249"/>
                <a:gd name="T17" fmla="*/ 70 h 229"/>
                <a:gd name="T18" fmla="*/ 79 w 249"/>
                <a:gd name="T19" fmla="*/ 63 h 229"/>
                <a:gd name="T20" fmla="*/ 70 w 249"/>
                <a:gd name="T21" fmla="*/ 60 h 229"/>
                <a:gd name="T22" fmla="*/ 58 w 249"/>
                <a:gd name="T23" fmla="*/ 59 h 229"/>
                <a:gd name="T24" fmla="*/ 49 w 249"/>
                <a:gd name="T25" fmla="*/ 59 h 229"/>
                <a:gd name="T26" fmla="*/ 51 w 249"/>
                <a:gd name="T27" fmla="*/ 104 h 229"/>
                <a:gd name="T28" fmla="*/ 65 w 249"/>
                <a:gd name="T29" fmla="*/ 100 h 229"/>
                <a:gd name="T30" fmla="*/ 66 w 249"/>
                <a:gd name="T31" fmla="*/ 100 h 229"/>
                <a:gd name="T32" fmla="*/ 62 w 249"/>
                <a:gd name="T33" fmla="*/ 104 h 229"/>
                <a:gd name="T34" fmla="*/ 57 w 249"/>
                <a:gd name="T35" fmla="*/ 109 h 229"/>
                <a:gd name="T36" fmla="*/ 54 w 249"/>
                <a:gd name="T37" fmla="*/ 113 h 229"/>
                <a:gd name="T38" fmla="*/ 50 w 249"/>
                <a:gd name="T39" fmla="*/ 119 h 229"/>
                <a:gd name="T40" fmla="*/ 47 w 249"/>
                <a:gd name="T41" fmla="*/ 125 h 229"/>
                <a:gd name="T42" fmla="*/ 45 w 249"/>
                <a:gd name="T43" fmla="*/ 132 h 229"/>
                <a:gd name="T44" fmla="*/ 44 w 249"/>
                <a:gd name="T45" fmla="*/ 138 h 229"/>
                <a:gd name="T46" fmla="*/ 43 w 249"/>
                <a:gd name="T47" fmla="*/ 146 h 229"/>
                <a:gd name="T48" fmla="*/ 43 w 249"/>
                <a:gd name="T49" fmla="*/ 151 h 229"/>
                <a:gd name="T50" fmla="*/ 44 w 249"/>
                <a:gd name="T51" fmla="*/ 160 h 229"/>
                <a:gd name="T52" fmla="*/ 45 w 249"/>
                <a:gd name="T53" fmla="*/ 165 h 229"/>
                <a:gd name="T54" fmla="*/ 48 w 249"/>
                <a:gd name="T55" fmla="*/ 174 h 229"/>
                <a:gd name="T56" fmla="*/ 50 w 249"/>
                <a:gd name="T57" fmla="*/ 180 h 229"/>
                <a:gd name="T58" fmla="*/ 56 w 249"/>
                <a:gd name="T59" fmla="*/ 188 h 229"/>
                <a:gd name="T60" fmla="*/ 63 w 249"/>
                <a:gd name="T61" fmla="*/ 198 h 229"/>
                <a:gd name="T62" fmla="*/ 68 w 249"/>
                <a:gd name="T63" fmla="*/ 203 h 229"/>
                <a:gd name="T64" fmla="*/ 74 w 249"/>
                <a:gd name="T65" fmla="*/ 208 h 229"/>
                <a:gd name="T66" fmla="*/ 79 w 249"/>
                <a:gd name="T67" fmla="*/ 212 h 229"/>
                <a:gd name="T68" fmla="*/ 85 w 249"/>
                <a:gd name="T69" fmla="*/ 216 h 229"/>
                <a:gd name="T70" fmla="*/ 92 w 249"/>
                <a:gd name="T71" fmla="*/ 220 h 229"/>
                <a:gd name="T72" fmla="*/ 98 w 249"/>
                <a:gd name="T73" fmla="*/ 222 h 229"/>
                <a:gd name="T74" fmla="*/ 105 w 249"/>
                <a:gd name="T75" fmla="*/ 225 h 229"/>
                <a:gd name="T76" fmla="*/ 110 w 249"/>
                <a:gd name="T77" fmla="*/ 227 h 229"/>
                <a:gd name="T78" fmla="*/ 118 w 249"/>
                <a:gd name="T79" fmla="*/ 228 h 229"/>
                <a:gd name="T80" fmla="*/ 123 w 249"/>
                <a:gd name="T81" fmla="*/ 229 h 229"/>
                <a:gd name="T82" fmla="*/ 132 w 249"/>
                <a:gd name="T83" fmla="*/ 229 h 229"/>
                <a:gd name="T84" fmla="*/ 136 w 249"/>
                <a:gd name="T85" fmla="*/ 229 h 229"/>
                <a:gd name="T86" fmla="*/ 145 w 249"/>
                <a:gd name="T87" fmla="*/ 228 h 229"/>
                <a:gd name="T88" fmla="*/ 149 w 249"/>
                <a:gd name="T89" fmla="*/ 227 h 229"/>
                <a:gd name="T90" fmla="*/ 158 w 249"/>
                <a:gd name="T91" fmla="*/ 224 h 229"/>
                <a:gd name="T92" fmla="*/ 162 w 249"/>
                <a:gd name="T93" fmla="*/ 223 h 229"/>
                <a:gd name="T94" fmla="*/ 181 w 249"/>
                <a:gd name="T95" fmla="*/ 210 h 229"/>
                <a:gd name="T96" fmla="*/ 185 w 249"/>
                <a:gd name="T97" fmla="*/ 207 h 229"/>
                <a:gd name="T98" fmla="*/ 188 w 249"/>
                <a:gd name="T99" fmla="*/ 204 h 22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49"/>
                <a:gd name="T151" fmla="*/ 0 h 229"/>
                <a:gd name="T152" fmla="*/ 249 w 249"/>
                <a:gd name="T153" fmla="*/ 229 h 22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49" h="229">
                  <a:moveTo>
                    <a:pt x="216" y="74"/>
                  </a:moveTo>
                  <a:cubicBezTo>
                    <a:pt x="178" y="20"/>
                    <a:pt x="111" y="45"/>
                    <a:pt x="103" y="88"/>
                  </a:cubicBezTo>
                  <a:cubicBezTo>
                    <a:pt x="100" y="88"/>
                    <a:pt x="97" y="88"/>
                    <a:pt x="94" y="88"/>
                  </a:cubicBezTo>
                  <a:cubicBezTo>
                    <a:pt x="93" y="88"/>
                    <a:pt x="93" y="88"/>
                    <a:pt x="93" y="88"/>
                  </a:cubicBezTo>
                  <a:cubicBezTo>
                    <a:pt x="89" y="89"/>
                    <a:pt x="85" y="90"/>
                    <a:pt x="82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80" y="92"/>
                    <a:pt x="78" y="93"/>
                    <a:pt x="76" y="93"/>
                  </a:cubicBezTo>
                  <a:cubicBezTo>
                    <a:pt x="77" y="93"/>
                    <a:pt x="77" y="93"/>
                    <a:pt x="77" y="93"/>
                  </a:cubicBezTo>
                  <a:cubicBezTo>
                    <a:pt x="77" y="93"/>
                    <a:pt x="78" y="92"/>
                    <a:pt x="78" y="92"/>
                  </a:cubicBezTo>
                  <a:cubicBezTo>
                    <a:pt x="79" y="91"/>
                    <a:pt x="80" y="90"/>
                    <a:pt x="81" y="89"/>
                  </a:cubicBezTo>
                  <a:cubicBezTo>
                    <a:pt x="82" y="89"/>
                    <a:pt x="83" y="88"/>
                    <a:pt x="83" y="87"/>
                  </a:cubicBezTo>
                  <a:cubicBezTo>
                    <a:pt x="84" y="87"/>
                    <a:pt x="85" y="86"/>
                    <a:pt x="86" y="85"/>
                  </a:cubicBezTo>
                  <a:cubicBezTo>
                    <a:pt x="86" y="84"/>
                    <a:pt x="87" y="84"/>
                    <a:pt x="87" y="83"/>
                  </a:cubicBezTo>
                  <a:cubicBezTo>
                    <a:pt x="88" y="82"/>
                    <a:pt x="89" y="81"/>
                    <a:pt x="89" y="80"/>
                  </a:cubicBezTo>
                  <a:cubicBezTo>
                    <a:pt x="90" y="80"/>
                    <a:pt x="91" y="79"/>
                    <a:pt x="91" y="78"/>
                  </a:cubicBezTo>
                  <a:cubicBezTo>
                    <a:pt x="91" y="78"/>
                    <a:pt x="91" y="78"/>
                    <a:pt x="91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2" y="77"/>
                    <a:pt x="92" y="76"/>
                    <a:pt x="93" y="75"/>
                  </a:cubicBezTo>
                  <a:cubicBezTo>
                    <a:pt x="96" y="80"/>
                    <a:pt x="99" y="84"/>
                    <a:pt x="103" y="88"/>
                  </a:cubicBezTo>
                  <a:cubicBezTo>
                    <a:pt x="103" y="88"/>
                    <a:pt x="97" y="75"/>
                    <a:pt x="92" y="59"/>
                  </a:cubicBezTo>
                  <a:cubicBezTo>
                    <a:pt x="105" y="59"/>
                    <a:pt x="119" y="53"/>
                    <a:pt x="129" y="41"/>
                  </a:cubicBezTo>
                  <a:cubicBezTo>
                    <a:pt x="139" y="29"/>
                    <a:pt x="143" y="14"/>
                    <a:pt x="140" y="1"/>
                  </a:cubicBezTo>
                  <a:cubicBezTo>
                    <a:pt x="126" y="0"/>
                    <a:pt x="112" y="6"/>
                    <a:pt x="101" y="18"/>
                  </a:cubicBezTo>
                  <a:cubicBezTo>
                    <a:pt x="94" y="27"/>
                    <a:pt x="90" y="38"/>
                    <a:pt x="89" y="48"/>
                  </a:cubicBezTo>
                  <a:cubicBezTo>
                    <a:pt x="86" y="34"/>
                    <a:pt x="84" y="19"/>
                    <a:pt x="88" y="9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10"/>
                    <a:pt x="73" y="41"/>
                    <a:pt x="89" y="70"/>
                  </a:cubicBezTo>
                  <a:cubicBezTo>
                    <a:pt x="87" y="68"/>
                    <a:pt x="84" y="66"/>
                    <a:pt x="82" y="65"/>
                  </a:cubicBezTo>
                  <a:cubicBezTo>
                    <a:pt x="82" y="65"/>
                    <a:pt x="82" y="65"/>
                    <a:pt x="82" y="65"/>
                  </a:cubicBezTo>
                  <a:cubicBezTo>
                    <a:pt x="81" y="64"/>
                    <a:pt x="80" y="64"/>
                    <a:pt x="79" y="63"/>
                  </a:cubicBezTo>
                  <a:cubicBezTo>
                    <a:pt x="78" y="63"/>
                    <a:pt x="77" y="63"/>
                    <a:pt x="76" y="62"/>
                  </a:cubicBezTo>
                  <a:cubicBezTo>
                    <a:pt x="75" y="62"/>
                    <a:pt x="73" y="61"/>
                    <a:pt x="72" y="61"/>
                  </a:cubicBezTo>
                  <a:cubicBezTo>
                    <a:pt x="71" y="61"/>
                    <a:pt x="70" y="61"/>
                    <a:pt x="70" y="60"/>
                  </a:cubicBezTo>
                  <a:cubicBezTo>
                    <a:pt x="68" y="60"/>
                    <a:pt x="67" y="60"/>
                    <a:pt x="66" y="59"/>
                  </a:cubicBezTo>
                  <a:cubicBezTo>
                    <a:pt x="65" y="59"/>
                    <a:pt x="64" y="59"/>
                    <a:pt x="64" y="59"/>
                  </a:cubicBezTo>
                  <a:cubicBezTo>
                    <a:pt x="62" y="59"/>
                    <a:pt x="60" y="59"/>
                    <a:pt x="58" y="59"/>
                  </a:cubicBezTo>
                  <a:cubicBezTo>
                    <a:pt x="57" y="59"/>
                    <a:pt x="57" y="59"/>
                    <a:pt x="56" y="59"/>
                  </a:cubicBezTo>
                  <a:cubicBezTo>
                    <a:pt x="55" y="58"/>
                    <a:pt x="53" y="58"/>
                    <a:pt x="51" y="59"/>
                  </a:cubicBezTo>
                  <a:cubicBezTo>
                    <a:pt x="51" y="59"/>
                    <a:pt x="50" y="59"/>
                    <a:pt x="49" y="59"/>
                  </a:cubicBezTo>
                  <a:cubicBezTo>
                    <a:pt x="47" y="59"/>
                    <a:pt x="45" y="59"/>
                    <a:pt x="43" y="60"/>
                  </a:cubicBezTo>
                  <a:cubicBezTo>
                    <a:pt x="23" y="63"/>
                    <a:pt x="8" y="75"/>
                    <a:pt x="0" y="90"/>
                  </a:cubicBezTo>
                  <a:cubicBezTo>
                    <a:pt x="13" y="102"/>
                    <a:pt x="32" y="108"/>
                    <a:pt x="51" y="104"/>
                  </a:cubicBezTo>
                  <a:cubicBezTo>
                    <a:pt x="53" y="104"/>
                    <a:pt x="55" y="103"/>
                    <a:pt x="58" y="102"/>
                  </a:cubicBezTo>
                  <a:cubicBezTo>
                    <a:pt x="58" y="102"/>
                    <a:pt x="58" y="102"/>
                    <a:pt x="59" y="102"/>
                  </a:cubicBezTo>
                  <a:cubicBezTo>
                    <a:pt x="61" y="101"/>
                    <a:pt x="63" y="101"/>
                    <a:pt x="65" y="100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7" y="99"/>
                    <a:pt x="67" y="99"/>
                    <a:pt x="68" y="98"/>
                  </a:cubicBezTo>
                  <a:cubicBezTo>
                    <a:pt x="67" y="99"/>
                    <a:pt x="67" y="100"/>
                    <a:pt x="66" y="100"/>
                  </a:cubicBezTo>
                  <a:cubicBezTo>
                    <a:pt x="65" y="101"/>
                    <a:pt x="65" y="101"/>
                    <a:pt x="64" y="101"/>
                  </a:cubicBezTo>
                  <a:cubicBezTo>
                    <a:pt x="64" y="102"/>
                    <a:pt x="63" y="102"/>
                    <a:pt x="63" y="103"/>
                  </a:cubicBezTo>
                  <a:cubicBezTo>
                    <a:pt x="63" y="103"/>
                    <a:pt x="62" y="103"/>
                    <a:pt x="62" y="104"/>
                  </a:cubicBezTo>
                  <a:cubicBezTo>
                    <a:pt x="61" y="104"/>
                    <a:pt x="61" y="105"/>
                    <a:pt x="60" y="105"/>
                  </a:cubicBezTo>
                  <a:cubicBezTo>
                    <a:pt x="59" y="106"/>
                    <a:pt x="59" y="107"/>
                    <a:pt x="58" y="107"/>
                  </a:cubicBezTo>
                  <a:cubicBezTo>
                    <a:pt x="58" y="108"/>
                    <a:pt x="57" y="108"/>
                    <a:pt x="57" y="109"/>
                  </a:cubicBezTo>
                  <a:cubicBezTo>
                    <a:pt x="57" y="109"/>
                    <a:pt x="56" y="110"/>
                    <a:pt x="56" y="110"/>
                  </a:cubicBezTo>
                  <a:cubicBezTo>
                    <a:pt x="55" y="111"/>
                    <a:pt x="55" y="111"/>
                    <a:pt x="55" y="112"/>
                  </a:cubicBezTo>
                  <a:cubicBezTo>
                    <a:pt x="54" y="112"/>
                    <a:pt x="54" y="113"/>
                    <a:pt x="54" y="113"/>
                  </a:cubicBezTo>
                  <a:cubicBezTo>
                    <a:pt x="53" y="114"/>
                    <a:pt x="52" y="115"/>
                    <a:pt x="52" y="116"/>
                  </a:cubicBezTo>
                  <a:cubicBezTo>
                    <a:pt x="52" y="116"/>
                    <a:pt x="51" y="117"/>
                    <a:pt x="51" y="117"/>
                  </a:cubicBezTo>
                  <a:cubicBezTo>
                    <a:pt x="51" y="118"/>
                    <a:pt x="50" y="119"/>
                    <a:pt x="50" y="119"/>
                  </a:cubicBezTo>
                  <a:cubicBezTo>
                    <a:pt x="50" y="120"/>
                    <a:pt x="49" y="120"/>
                    <a:pt x="49" y="121"/>
                  </a:cubicBezTo>
                  <a:cubicBezTo>
                    <a:pt x="49" y="122"/>
                    <a:pt x="48" y="123"/>
                    <a:pt x="48" y="124"/>
                  </a:cubicBezTo>
                  <a:cubicBezTo>
                    <a:pt x="48" y="124"/>
                    <a:pt x="47" y="125"/>
                    <a:pt x="47" y="125"/>
                  </a:cubicBezTo>
                  <a:cubicBezTo>
                    <a:pt x="47" y="126"/>
                    <a:pt x="47" y="127"/>
                    <a:pt x="46" y="128"/>
                  </a:cubicBezTo>
                  <a:cubicBezTo>
                    <a:pt x="46" y="128"/>
                    <a:pt x="46" y="129"/>
                    <a:pt x="46" y="129"/>
                  </a:cubicBezTo>
                  <a:cubicBezTo>
                    <a:pt x="45" y="130"/>
                    <a:pt x="45" y="131"/>
                    <a:pt x="45" y="132"/>
                  </a:cubicBezTo>
                  <a:cubicBezTo>
                    <a:pt x="45" y="132"/>
                    <a:pt x="45" y="132"/>
                    <a:pt x="45" y="133"/>
                  </a:cubicBezTo>
                  <a:cubicBezTo>
                    <a:pt x="44" y="134"/>
                    <a:pt x="44" y="135"/>
                    <a:pt x="44" y="136"/>
                  </a:cubicBezTo>
                  <a:cubicBezTo>
                    <a:pt x="44" y="137"/>
                    <a:pt x="44" y="137"/>
                    <a:pt x="44" y="138"/>
                  </a:cubicBezTo>
                  <a:cubicBezTo>
                    <a:pt x="43" y="139"/>
                    <a:pt x="43" y="140"/>
                    <a:pt x="43" y="141"/>
                  </a:cubicBezTo>
                  <a:cubicBezTo>
                    <a:pt x="43" y="141"/>
                    <a:pt x="43" y="141"/>
                    <a:pt x="43" y="142"/>
                  </a:cubicBezTo>
                  <a:cubicBezTo>
                    <a:pt x="43" y="143"/>
                    <a:pt x="43" y="144"/>
                    <a:pt x="43" y="146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3" y="147"/>
                    <a:pt x="43" y="149"/>
                    <a:pt x="43" y="150"/>
                  </a:cubicBezTo>
                  <a:cubicBezTo>
                    <a:pt x="43" y="150"/>
                    <a:pt x="43" y="151"/>
                    <a:pt x="43" y="151"/>
                  </a:cubicBezTo>
                  <a:cubicBezTo>
                    <a:pt x="43" y="152"/>
                    <a:pt x="43" y="153"/>
                    <a:pt x="43" y="154"/>
                  </a:cubicBezTo>
                  <a:cubicBezTo>
                    <a:pt x="43" y="155"/>
                    <a:pt x="43" y="155"/>
                    <a:pt x="43" y="155"/>
                  </a:cubicBezTo>
                  <a:cubicBezTo>
                    <a:pt x="43" y="157"/>
                    <a:pt x="43" y="158"/>
                    <a:pt x="44" y="160"/>
                  </a:cubicBezTo>
                  <a:cubicBezTo>
                    <a:pt x="44" y="161"/>
                    <a:pt x="44" y="161"/>
                    <a:pt x="44" y="161"/>
                  </a:cubicBezTo>
                  <a:cubicBezTo>
                    <a:pt x="44" y="162"/>
                    <a:pt x="44" y="163"/>
                    <a:pt x="44" y="164"/>
                  </a:cubicBezTo>
                  <a:cubicBezTo>
                    <a:pt x="45" y="164"/>
                    <a:pt x="45" y="165"/>
                    <a:pt x="45" y="165"/>
                  </a:cubicBezTo>
                  <a:cubicBezTo>
                    <a:pt x="45" y="167"/>
                    <a:pt x="46" y="168"/>
                    <a:pt x="46" y="170"/>
                  </a:cubicBezTo>
                  <a:cubicBezTo>
                    <a:pt x="46" y="170"/>
                    <a:pt x="46" y="170"/>
                    <a:pt x="46" y="170"/>
                  </a:cubicBezTo>
                  <a:cubicBezTo>
                    <a:pt x="47" y="171"/>
                    <a:pt x="47" y="172"/>
                    <a:pt x="48" y="174"/>
                  </a:cubicBezTo>
                  <a:cubicBezTo>
                    <a:pt x="48" y="174"/>
                    <a:pt x="48" y="175"/>
                    <a:pt x="48" y="175"/>
                  </a:cubicBezTo>
                  <a:cubicBezTo>
                    <a:pt x="49" y="176"/>
                    <a:pt x="49" y="177"/>
                    <a:pt x="50" y="179"/>
                  </a:cubicBezTo>
                  <a:cubicBezTo>
                    <a:pt x="50" y="180"/>
                    <a:pt x="50" y="180"/>
                    <a:pt x="50" y="180"/>
                  </a:cubicBezTo>
                  <a:cubicBezTo>
                    <a:pt x="51" y="181"/>
                    <a:pt x="52" y="182"/>
                    <a:pt x="53" y="184"/>
                  </a:cubicBezTo>
                  <a:cubicBezTo>
                    <a:pt x="53" y="185"/>
                    <a:pt x="53" y="185"/>
                    <a:pt x="53" y="185"/>
                  </a:cubicBezTo>
                  <a:cubicBezTo>
                    <a:pt x="54" y="186"/>
                    <a:pt x="55" y="187"/>
                    <a:pt x="56" y="188"/>
                  </a:cubicBezTo>
                  <a:cubicBezTo>
                    <a:pt x="56" y="189"/>
                    <a:pt x="56" y="189"/>
                    <a:pt x="57" y="190"/>
                  </a:cubicBezTo>
                  <a:cubicBezTo>
                    <a:pt x="58" y="191"/>
                    <a:pt x="59" y="192"/>
                    <a:pt x="60" y="194"/>
                  </a:cubicBezTo>
                  <a:cubicBezTo>
                    <a:pt x="61" y="195"/>
                    <a:pt x="62" y="196"/>
                    <a:pt x="63" y="198"/>
                  </a:cubicBezTo>
                  <a:cubicBezTo>
                    <a:pt x="63" y="198"/>
                    <a:pt x="64" y="198"/>
                    <a:pt x="64" y="199"/>
                  </a:cubicBezTo>
                  <a:cubicBezTo>
                    <a:pt x="65" y="200"/>
                    <a:pt x="66" y="201"/>
                    <a:pt x="67" y="201"/>
                  </a:cubicBezTo>
                  <a:cubicBezTo>
                    <a:pt x="67" y="202"/>
                    <a:pt x="67" y="202"/>
                    <a:pt x="68" y="203"/>
                  </a:cubicBezTo>
                  <a:cubicBezTo>
                    <a:pt x="69" y="203"/>
                    <a:pt x="69" y="204"/>
                    <a:pt x="70" y="205"/>
                  </a:cubicBezTo>
                  <a:cubicBezTo>
                    <a:pt x="71" y="205"/>
                    <a:pt x="71" y="206"/>
                    <a:pt x="72" y="206"/>
                  </a:cubicBezTo>
                  <a:cubicBezTo>
                    <a:pt x="72" y="207"/>
                    <a:pt x="73" y="207"/>
                    <a:pt x="74" y="208"/>
                  </a:cubicBezTo>
                  <a:cubicBezTo>
                    <a:pt x="74" y="208"/>
                    <a:pt x="75" y="209"/>
                    <a:pt x="75" y="209"/>
                  </a:cubicBezTo>
                  <a:cubicBezTo>
                    <a:pt x="76" y="210"/>
                    <a:pt x="77" y="210"/>
                    <a:pt x="78" y="211"/>
                  </a:cubicBezTo>
                  <a:cubicBezTo>
                    <a:pt x="78" y="211"/>
                    <a:pt x="79" y="212"/>
                    <a:pt x="79" y="212"/>
                  </a:cubicBezTo>
                  <a:cubicBezTo>
                    <a:pt x="80" y="213"/>
                    <a:pt x="81" y="213"/>
                    <a:pt x="81" y="214"/>
                  </a:cubicBezTo>
                  <a:cubicBezTo>
                    <a:pt x="82" y="214"/>
                    <a:pt x="83" y="215"/>
                    <a:pt x="83" y="215"/>
                  </a:cubicBezTo>
                  <a:cubicBezTo>
                    <a:pt x="84" y="215"/>
                    <a:pt x="85" y="216"/>
                    <a:pt x="85" y="216"/>
                  </a:cubicBezTo>
                  <a:cubicBezTo>
                    <a:pt x="86" y="217"/>
                    <a:pt x="87" y="217"/>
                    <a:pt x="88" y="217"/>
                  </a:cubicBezTo>
                  <a:cubicBezTo>
                    <a:pt x="88" y="218"/>
                    <a:pt x="89" y="218"/>
                    <a:pt x="89" y="219"/>
                  </a:cubicBezTo>
                  <a:cubicBezTo>
                    <a:pt x="90" y="219"/>
                    <a:pt x="91" y="219"/>
                    <a:pt x="92" y="220"/>
                  </a:cubicBezTo>
                  <a:cubicBezTo>
                    <a:pt x="92" y="220"/>
                    <a:pt x="93" y="220"/>
                    <a:pt x="94" y="221"/>
                  </a:cubicBezTo>
                  <a:cubicBezTo>
                    <a:pt x="94" y="221"/>
                    <a:pt x="95" y="221"/>
                    <a:pt x="96" y="222"/>
                  </a:cubicBezTo>
                  <a:cubicBezTo>
                    <a:pt x="97" y="222"/>
                    <a:pt x="97" y="222"/>
                    <a:pt x="98" y="222"/>
                  </a:cubicBezTo>
                  <a:cubicBezTo>
                    <a:pt x="99" y="223"/>
                    <a:pt x="100" y="223"/>
                    <a:pt x="100" y="224"/>
                  </a:cubicBezTo>
                  <a:cubicBezTo>
                    <a:pt x="101" y="224"/>
                    <a:pt x="101" y="224"/>
                    <a:pt x="102" y="224"/>
                  </a:cubicBezTo>
                  <a:cubicBezTo>
                    <a:pt x="103" y="224"/>
                    <a:pt x="104" y="225"/>
                    <a:pt x="105" y="225"/>
                  </a:cubicBezTo>
                  <a:cubicBezTo>
                    <a:pt x="105" y="225"/>
                    <a:pt x="106" y="225"/>
                    <a:pt x="106" y="225"/>
                  </a:cubicBezTo>
                  <a:cubicBezTo>
                    <a:pt x="107" y="226"/>
                    <a:pt x="108" y="226"/>
                    <a:pt x="109" y="226"/>
                  </a:cubicBezTo>
                  <a:cubicBezTo>
                    <a:pt x="110" y="226"/>
                    <a:pt x="110" y="227"/>
                    <a:pt x="110" y="227"/>
                  </a:cubicBezTo>
                  <a:cubicBezTo>
                    <a:pt x="112" y="227"/>
                    <a:pt x="113" y="227"/>
                    <a:pt x="114" y="227"/>
                  </a:cubicBezTo>
                  <a:cubicBezTo>
                    <a:pt x="114" y="227"/>
                    <a:pt x="114" y="228"/>
                    <a:pt x="115" y="228"/>
                  </a:cubicBezTo>
                  <a:cubicBezTo>
                    <a:pt x="116" y="228"/>
                    <a:pt x="117" y="228"/>
                    <a:pt x="118" y="228"/>
                  </a:cubicBezTo>
                  <a:cubicBezTo>
                    <a:pt x="119" y="228"/>
                    <a:pt x="119" y="228"/>
                    <a:pt x="119" y="228"/>
                  </a:cubicBezTo>
                  <a:cubicBezTo>
                    <a:pt x="120" y="228"/>
                    <a:pt x="121" y="229"/>
                    <a:pt x="123" y="229"/>
                  </a:cubicBezTo>
                  <a:cubicBezTo>
                    <a:pt x="123" y="229"/>
                    <a:pt x="123" y="229"/>
                    <a:pt x="123" y="229"/>
                  </a:cubicBezTo>
                  <a:cubicBezTo>
                    <a:pt x="125" y="229"/>
                    <a:pt x="126" y="229"/>
                    <a:pt x="127" y="229"/>
                  </a:cubicBezTo>
                  <a:cubicBezTo>
                    <a:pt x="128" y="229"/>
                    <a:pt x="128" y="229"/>
                    <a:pt x="128" y="229"/>
                  </a:cubicBezTo>
                  <a:cubicBezTo>
                    <a:pt x="129" y="229"/>
                    <a:pt x="130" y="229"/>
                    <a:pt x="132" y="229"/>
                  </a:cubicBezTo>
                  <a:cubicBezTo>
                    <a:pt x="132" y="229"/>
                    <a:pt x="132" y="229"/>
                    <a:pt x="132" y="229"/>
                  </a:cubicBezTo>
                  <a:cubicBezTo>
                    <a:pt x="133" y="229"/>
                    <a:pt x="135" y="229"/>
                    <a:pt x="136" y="229"/>
                  </a:cubicBezTo>
                  <a:cubicBezTo>
                    <a:pt x="136" y="229"/>
                    <a:pt x="136" y="229"/>
                    <a:pt x="136" y="229"/>
                  </a:cubicBezTo>
                  <a:cubicBezTo>
                    <a:pt x="138" y="229"/>
                    <a:pt x="139" y="229"/>
                    <a:pt x="140" y="228"/>
                  </a:cubicBezTo>
                  <a:cubicBezTo>
                    <a:pt x="141" y="228"/>
                    <a:pt x="141" y="228"/>
                    <a:pt x="141" y="228"/>
                  </a:cubicBezTo>
                  <a:cubicBezTo>
                    <a:pt x="142" y="228"/>
                    <a:pt x="143" y="228"/>
                    <a:pt x="145" y="228"/>
                  </a:cubicBezTo>
                  <a:cubicBezTo>
                    <a:pt x="145" y="228"/>
                    <a:pt x="145" y="228"/>
                    <a:pt x="145" y="228"/>
                  </a:cubicBezTo>
                  <a:cubicBezTo>
                    <a:pt x="146" y="227"/>
                    <a:pt x="148" y="227"/>
                    <a:pt x="149" y="227"/>
                  </a:cubicBezTo>
                  <a:cubicBezTo>
                    <a:pt x="149" y="227"/>
                    <a:pt x="149" y="227"/>
                    <a:pt x="149" y="227"/>
                  </a:cubicBezTo>
                  <a:cubicBezTo>
                    <a:pt x="151" y="226"/>
                    <a:pt x="152" y="226"/>
                    <a:pt x="153" y="226"/>
                  </a:cubicBezTo>
                  <a:cubicBezTo>
                    <a:pt x="154" y="226"/>
                    <a:pt x="154" y="226"/>
                    <a:pt x="154" y="226"/>
                  </a:cubicBezTo>
                  <a:cubicBezTo>
                    <a:pt x="155" y="225"/>
                    <a:pt x="156" y="225"/>
                    <a:pt x="158" y="224"/>
                  </a:cubicBezTo>
                  <a:cubicBezTo>
                    <a:pt x="158" y="224"/>
                    <a:pt x="158" y="224"/>
                    <a:pt x="158" y="224"/>
                  </a:cubicBezTo>
                  <a:cubicBezTo>
                    <a:pt x="159" y="224"/>
                    <a:pt x="160" y="223"/>
                    <a:pt x="162" y="223"/>
                  </a:cubicBezTo>
                  <a:cubicBezTo>
                    <a:pt x="162" y="223"/>
                    <a:pt x="162" y="223"/>
                    <a:pt x="162" y="223"/>
                  </a:cubicBezTo>
                  <a:cubicBezTo>
                    <a:pt x="167" y="220"/>
                    <a:pt x="172" y="217"/>
                    <a:pt x="177" y="213"/>
                  </a:cubicBezTo>
                  <a:cubicBezTo>
                    <a:pt x="177" y="213"/>
                    <a:pt x="177" y="213"/>
                    <a:pt x="177" y="213"/>
                  </a:cubicBezTo>
                  <a:cubicBezTo>
                    <a:pt x="179" y="212"/>
                    <a:pt x="180" y="211"/>
                    <a:pt x="181" y="210"/>
                  </a:cubicBezTo>
                  <a:cubicBezTo>
                    <a:pt x="181" y="210"/>
                    <a:pt x="181" y="210"/>
                    <a:pt x="181" y="210"/>
                  </a:cubicBezTo>
                  <a:cubicBezTo>
                    <a:pt x="182" y="209"/>
                    <a:pt x="183" y="208"/>
                    <a:pt x="185" y="207"/>
                  </a:cubicBezTo>
                  <a:cubicBezTo>
                    <a:pt x="185" y="207"/>
                    <a:pt x="185" y="207"/>
                    <a:pt x="185" y="207"/>
                  </a:cubicBezTo>
                  <a:cubicBezTo>
                    <a:pt x="186" y="206"/>
                    <a:pt x="187" y="205"/>
                    <a:pt x="188" y="204"/>
                  </a:cubicBezTo>
                  <a:cubicBezTo>
                    <a:pt x="188" y="204"/>
                    <a:pt x="188" y="204"/>
                    <a:pt x="188" y="204"/>
                  </a:cubicBezTo>
                  <a:cubicBezTo>
                    <a:pt x="188" y="204"/>
                    <a:pt x="188" y="204"/>
                    <a:pt x="188" y="204"/>
                  </a:cubicBezTo>
                  <a:cubicBezTo>
                    <a:pt x="189" y="203"/>
                    <a:pt x="189" y="202"/>
                    <a:pt x="190" y="202"/>
                  </a:cubicBezTo>
                  <a:cubicBezTo>
                    <a:pt x="238" y="178"/>
                    <a:pt x="249" y="119"/>
                    <a:pt x="216" y="74"/>
                  </a:cubicBezTo>
                </a:path>
              </a:pathLst>
            </a:custGeom>
            <a:solidFill>
              <a:srgbClr val="1F3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" name="Freeform 101"/>
            <p:cNvSpPr>
              <a:spLocks noChangeArrowheads="1"/>
            </p:cNvSpPr>
            <p:nvPr/>
          </p:nvSpPr>
          <p:spPr bwMode="auto">
            <a:xfrm>
              <a:off x="2636838" y="2622551"/>
              <a:ext cx="863600" cy="835025"/>
            </a:xfrm>
            <a:custGeom>
              <a:avLst/>
              <a:gdLst>
                <a:gd name="T0" fmla="*/ 85 w 230"/>
                <a:gd name="T1" fmla="*/ 68 h 222"/>
                <a:gd name="T2" fmla="*/ 41 w 230"/>
                <a:gd name="T3" fmla="*/ 174 h 222"/>
                <a:gd name="T4" fmla="*/ 172 w 230"/>
                <a:gd name="T5" fmla="*/ 182 h 222"/>
                <a:gd name="T6" fmla="*/ 198 w 230"/>
                <a:gd name="T7" fmla="*/ 54 h 222"/>
                <a:gd name="T8" fmla="*/ 85 w 230"/>
                <a:gd name="T9" fmla="*/ 68 h 2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0"/>
                <a:gd name="T16" fmla="*/ 0 h 222"/>
                <a:gd name="T17" fmla="*/ 230 w 230"/>
                <a:gd name="T18" fmla="*/ 222 h 2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0" h="222">
                  <a:moveTo>
                    <a:pt x="85" y="68"/>
                  </a:moveTo>
                  <a:cubicBezTo>
                    <a:pt x="41" y="64"/>
                    <a:pt x="0" y="123"/>
                    <a:pt x="41" y="174"/>
                  </a:cubicBezTo>
                  <a:cubicBezTo>
                    <a:pt x="76" y="217"/>
                    <a:pt x="136" y="222"/>
                    <a:pt x="172" y="182"/>
                  </a:cubicBezTo>
                  <a:cubicBezTo>
                    <a:pt x="220" y="158"/>
                    <a:pt x="230" y="99"/>
                    <a:pt x="198" y="54"/>
                  </a:cubicBezTo>
                  <a:cubicBezTo>
                    <a:pt x="160" y="0"/>
                    <a:pt x="92" y="25"/>
                    <a:pt x="85" y="68"/>
                  </a:cubicBezTo>
                </a:path>
              </a:pathLst>
            </a:custGeom>
            <a:solidFill>
              <a:srgbClr val="74AB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" name="Freeform 102"/>
            <p:cNvSpPr>
              <a:spLocks noChangeArrowheads="1"/>
            </p:cNvSpPr>
            <p:nvPr/>
          </p:nvSpPr>
          <p:spPr bwMode="auto">
            <a:xfrm>
              <a:off x="2895601" y="2546351"/>
              <a:ext cx="206375" cy="225425"/>
            </a:xfrm>
            <a:custGeom>
              <a:avLst/>
              <a:gdLst>
                <a:gd name="T0" fmla="*/ 14 w 55"/>
                <a:gd name="T1" fmla="*/ 18 h 60"/>
                <a:gd name="T2" fmla="*/ 52 w 55"/>
                <a:gd name="T3" fmla="*/ 1 h 60"/>
                <a:gd name="T4" fmla="*/ 41 w 55"/>
                <a:gd name="T5" fmla="*/ 42 h 60"/>
                <a:gd name="T6" fmla="*/ 3 w 55"/>
                <a:gd name="T7" fmla="*/ 59 h 60"/>
                <a:gd name="T8" fmla="*/ 14 w 55"/>
                <a:gd name="T9" fmla="*/ 18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60"/>
                <a:gd name="T17" fmla="*/ 55 w 55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60">
                  <a:moveTo>
                    <a:pt x="14" y="18"/>
                  </a:moveTo>
                  <a:cubicBezTo>
                    <a:pt x="24" y="6"/>
                    <a:pt x="39" y="0"/>
                    <a:pt x="52" y="1"/>
                  </a:cubicBezTo>
                  <a:cubicBezTo>
                    <a:pt x="55" y="14"/>
                    <a:pt x="52" y="29"/>
                    <a:pt x="41" y="42"/>
                  </a:cubicBezTo>
                  <a:cubicBezTo>
                    <a:pt x="31" y="54"/>
                    <a:pt x="17" y="60"/>
                    <a:pt x="3" y="59"/>
                  </a:cubicBezTo>
                  <a:cubicBezTo>
                    <a:pt x="0" y="46"/>
                    <a:pt x="3" y="30"/>
                    <a:pt x="14" y="18"/>
                  </a:cubicBezTo>
                  <a:close/>
                </a:path>
              </a:pathLst>
            </a:custGeom>
            <a:solidFill>
              <a:srgbClr val="92D6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" name="Freeform 103"/>
            <p:cNvSpPr>
              <a:spLocks noChangeArrowheads="1"/>
            </p:cNvSpPr>
            <p:nvPr/>
          </p:nvSpPr>
          <p:spPr bwMode="auto">
            <a:xfrm>
              <a:off x="2840038" y="2579688"/>
              <a:ext cx="115888" cy="298450"/>
            </a:xfrm>
            <a:custGeom>
              <a:avLst/>
              <a:gdLst>
                <a:gd name="T0" fmla="*/ 16 w 31"/>
                <a:gd name="T1" fmla="*/ 0 h 79"/>
                <a:gd name="T2" fmla="*/ 4 w 31"/>
                <a:gd name="T3" fmla="*/ 1 h 79"/>
                <a:gd name="T4" fmla="*/ 31 w 31"/>
                <a:gd name="T5" fmla="*/ 79 h 79"/>
                <a:gd name="T6" fmla="*/ 16 w 31"/>
                <a:gd name="T7" fmla="*/ 0 h 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"/>
                <a:gd name="T13" fmla="*/ 0 h 79"/>
                <a:gd name="T14" fmla="*/ 31 w 31"/>
                <a:gd name="T15" fmla="*/ 79 h 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" h="79">
                  <a:moveTo>
                    <a:pt x="16" y="0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0" y="47"/>
                    <a:pt x="31" y="79"/>
                  </a:cubicBezTo>
                  <a:cubicBezTo>
                    <a:pt x="31" y="79"/>
                    <a:pt x="6" y="26"/>
                    <a:pt x="16" y="0"/>
                  </a:cubicBezTo>
                </a:path>
              </a:pathLst>
            </a:custGeom>
            <a:solidFill>
              <a:srgbClr val="693B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5" name="Freeform 104"/>
            <p:cNvSpPr>
              <a:spLocks noChangeArrowheads="1"/>
            </p:cNvSpPr>
            <p:nvPr/>
          </p:nvSpPr>
          <p:spPr bwMode="auto">
            <a:xfrm>
              <a:off x="2570163" y="2757488"/>
              <a:ext cx="349250" cy="195263"/>
            </a:xfrm>
            <a:custGeom>
              <a:avLst/>
              <a:gdLst>
                <a:gd name="T0" fmla="*/ 43 w 93"/>
                <a:gd name="T1" fmla="*/ 4 h 52"/>
                <a:gd name="T2" fmla="*/ 93 w 93"/>
                <a:gd name="T3" fmla="*/ 17 h 52"/>
                <a:gd name="T4" fmla="*/ 51 w 93"/>
                <a:gd name="T5" fmla="*/ 48 h 52"/>
                <a:gd name="T6" fmla="*/ 0 w 93"/>
                <a:gd name="T7" fmla="*/ 34 h 52"/>
                <a:gd name="T8" fmla="*/ 43 w 93"/>
                <a:gd name="T9" fmla="*/ 4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3"/>
                <a:gd name="T16" fmla="*/ 0 h 52"/>
                <a:gd name="T17" fmla="*/ 93 w 93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3" h="52">
                  <a:moveTo>
                    <a:pt x="43" y="4"/>
                  </a:moveTo>
                  <a:cubicBezTo>
                    <a:pt x="62" y="0"/>
                    <a:pt x="81" y="6"/>
                    <a:pt x="93" y="17"/>
                  </a:cubicBezTo>
                  <a:cubicBezTo>
                    <a:pt x="86" y="32"/>
                    <a:pt x="70" y="44"/>
                    <a:pt x="51" y="48"/>
                  </a:cubicBezTo>
                  <a:cubicBezTo>
                    <a:pt x="31" y="52"/>
                    <a:pt x="12" y="46"/>
                    <a:pt x="0" y="34"/>
                  </a:cubicBezTo>
                  <a:cubicBezTo>
                    <a:pt x="7" y="19"/>
                    <a:pt x="23" y="7"/>
                    <a:pt x="43" y="4"/>
                  </a:cubicBezTo>
                </a:path>
              </a:pathLst>
            </a:custGeom>
            <a:solidFill>
              <a:srgbClr val="92D6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6" name="Freeform 105"/>
            <p:cNvSpPr>
              <a:spLocks noChangeArrowheads="1"/>
            </p:cNvSpPr>
            <p:nvPr/>
          </p:nvSpPr>
          <p:spPr bwMode="auto">
            <a:xfrm>
              <a:off x="2633663" y="2768601"/>
              <a:ext cx="131763" cy="44450"/>
            </a:xfrm>
            <a:custGeom>
              <a:avLst/>
              <a:gdLst>
                <a:gd name="T0" fmla="*/ 35 w 35"/>
                <a:gd name="T1" fmla="*/ 0 h 12"/>
                <a:gd name="T2" fmla="*/ 26 w 35"/>
                <a:gd name="T3" fmla="*/ 1 h 12"/>
                <a:gd name="T4" fmla="*/ 0 w 35"/>
                <a:gd name="T5" fmla="*/ 12 h 12"/>
                <a:gd name="T6" fmla="*/ 0 w 35"/>
                <a:gd name="T7" fmla="*/ 12 h 12"/>
                <a:gd name="T8" fmla="*/ 26 w 35"/>
                <a:gd name="T9" fmla="*/ 1 h 12"/>
                <a:gd name="T10" fmla="*/ 35 w 35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12"/>
                <a:gd name="T20" fmla="*/ 35 w 35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12">
                  <a:moveTo>
                    <a:pt x="35" y="0"/>
                  </a:moveTo>
                  <a:cubicBezTo>
                    <a:pt x="32" y="0"/>
                    <a:pt x="29" y="0"/>
                    <a:pt x="26" y="1"/>
                  </a:cubicBezTo>
                  <a:cubicBezTo>
                    <a:pt x="16" y="2"/>
                    <a:pt x="7" y="6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7" y="6"/>
                    <a:pt x="16" y="2"/>
                    <a:pt x="26" y="1"/>
                  </a:cubicBezTo>
                  <a:cubicBezTo>
                    <a:pt x="29" y="0"/>
                    <a:pt x="32" y="0"/>
                    <a:pt x="35" y="0"/>
                  </a:cubicBezTo>
                </a:path>
              </a:pathLst>
            </a:custGeom>
            <a:solidFill>
              <a:srgbClr val="A16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7" name="Freeform 106"/>
            <p:cNvSpPr>
              <a:spLocks noEditPoints="1" noChangeArrowheads="1"/>
            </p:cNvSpPr>
            <p:nvPr/>
          </p:nvSpPr>
          <p:spPr bwMode="auto">
            <a:xfrm>
              <a:off x="2735263" y="3160713"/>
              <a:ext cx="141288" cy="190500"/>
            </a:xfrm>
            <a:custGeom>
              <a:avLst/>
              <a:gdLst>
                <a:gd name="T0" fmla="*/ 15 w 38"/>
                <a:gd name="T1" fmla="*/ 31 h 51"/>
                <a:gd name="T2" fmla="*/ 38 w 38"/>
                <a:gd name="T3" fmla="*/ 51 h 51"/>
                <a:gd name="T4" fmla="*/ 15 w 38"/>
                <a:gd name="T5" fmla="*/ 31 h 51"/>
                <a:gd name="T6" fmla="*/ 15 w 38"/>
                <a:gd name="T7" fmla="*/ 31 h 51"/>
                <a:gd name="T8" fmla="*/ 15 w 38"/>
                <a:gd name="T9" fmla="*/ 31 h 51"/>
                <a:gd name="T10" fmla="*/ 15 w 38"/>
                <a:gd name="T11" fmla="*/ 31 h 51"/>
                <a:gd name="T12" fmla="*/ 0 w 38"/>
                <a:gd name="T13" fmla="*/ 0 h 51"/>
                <a:gd name="T14" fmla="*/ 15 w 38"/>
                <a:gd name="T15" fmla="*/ 31 h 51"/>
                <a:gd name="T16" fmla="*/ 0 w 38"/>
                <a:gd name="T17" fmla="*/ 0 h 51"/>
                <a:gd name="T18" fmla="*/ 0 w 38"/>
                <a:gd name="T19" fmla="*/ 0 h 51"/>
                <a:gd name="T20" fmla="*/ 0 w 38"/>
                <a:gd name="T21" fmla="*/ 0 h 51"/>
                <a:gd name="T22" fmla="*/ 0 w 38"/>
                <a:gd name="T23" fmla="*/ 0 h 51"/>
                <a:gd name="T24" fmla="*/ 0 w 38"/>
                <a:gd name="T25" fmla="*/ 0 h 51"/>
                <a:gd name="T26" fmla="*/ 0 w 38"/>
                <a:gd name="T27" fmla="*/ 0 h 51"/>
                <a:gd name="T28" fmla="*/ 0 w 38"/>
                <a:gd name="T29" fmla="*/ 0 h 5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8"/>
                <a:gd name="T46" fmla="*/ 0 h 51"/>
                <a:gd name="T47" fmla="*/ 38 w 38"/>
                <a:gd name="T48" fmla="*/ 51 h 5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8" h="51">
                  <a:moveTo>
                    <a:pt x="15" y="31"/>
                  </a:moveTo>
                  <a:cubicBezTo>
                    <a:pt x="22" y="39"/>
                    <a:pt x="30" y="46"/>
                    <a:pt x="38" y="51"/>
                  </a:cubicBezTo>
                  <a:cubicBezTo>
                    <a:pt x="30" y="46"/>
                    <a:pt x="22" y="39"/>
                    <a:pt x="15" y="31"/>
                  </a:cubicBezTo>
                  <a:moveTo>
                    <a:pt x="15" y="31"/>
                  </a:moveTo>
                  <a:cubicBezTo>
                    <a:pt x="15" y="31"/>
                    <a:pt x="15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moveTo>
                    <a:pt x="0" y="0"/>
                  </a:moveTo>
                  <a:cubicBezTo>
                    <a:pt x="2" y="10"/>
                    <a:pt x="7" y="21"/>
                    <a:pt x="15" y="31"/>
                  </a:cubicBezTo>
                  <a:cubicBezTo>
                    <a:pt x="7" y="21"/>
                    <a:pt x="2" y="1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992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8" name="Freeform 107"/>
            <p:cNvSpPr>
              <a:spLocks noChangeArrowheads="1"/>
            </p:cNvSpPr>
            <p:nvPr/>
          </p:nvSpPr>
          <p:spPr bwMode="auto">
            <a:xfrm>
              <a:off x="2711451" y="2878138"/>
              <a:ext cx="563563" cy="530225"/>
            </a:xfrm>
            <a:custGeom>
              <a:avLst/>
              <a:gdLst>
                <a:gd name="T0" fmla="*/ 60 w 150"/>
                <a:gd name="T1" fmla="*/ 0 h 141"/>
                <a:gd name="T2" fmla="*/ 38 w 150"/>
                <a:gd name="T3" fmla="*/ 5 h 141"/>
                <a:gd name="T4" fmla="*/ 30 w 150"/>
                <a:gd name="T5" fmla="*/ 10 h 141"/>
                <a:gd name="T6" fmla="*/ 6 w 150"/>
                <a:gd name="T7" fmla="*/ 75 h 141"/>
                <a:gd name="T8" fmla="*/ 6 w 150"/>
                <a:gd name="T9" fmla="*/ 75 h 141"/>
                <a:gd name="T10" fmla="*/ 6 w 150"/>
                <a:gd name="T11" fmla="*/ 75 h 141"/>
                <a:gd name="T12" fmla="*/ 6 w 150"/>
                <a:gd name="T13" fmla="*/ 75 h 141"/>
                <a:gd name="T14" fmla="*/ 6 w 150"/>
                <a:gd name="T15" fmla="*/ 75 h 141"/>
                <a:gd name="T16" fmla="*/ 21 w 150"/>
                <a:gd name="T17" fmla="*/ 106 h 141"/>
                <a:gd name="T18" fmla="*/ 21 w 150"/>
                <a:gd name="T19" fmla="*/ 106 h 141"/>
                <a:gd name="T20" fmla="*/ 21 w 150"/>
                <a:gd name="T21" fmla="*/ 106 h 141"/>
                <a:gd name="T22" fmla="*/ 21 w 150"/>
                <a:gd name="T23" fmla="*/ 106 h 141"/>
                <a:gd name="T24" fmla="*/ 21 w 150"/>
                <a:gd name="T25" fmla="*/ 106 h 141"/>
                <a:gd name="T26" fmla="*/ 44 w 150"/>
                <a:gd name="T27" fmla="*/ 126 h 141"/>
                <a:gd name="T28" fmla="*/ 92 w 150"/>
                <a:gd name="T29" fmla="*/ 141 h 141"/>
                <a:gd name="T30" fmla="*/ 150 w 150"/>
                <a:gd name="T31" fmla="*/ 116 h 141"/>
                <a:gd name="T32" fmla="*/ 61 w 150"/>
                <a:gd name="T33" fmla="*/ 0 h 141"/>
                <a:gd name="T34" fmla="*/ 60 w 150"/>
                <a:gd name="T35" fmla="*/ 0 h 14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0"/>
                <a:gd name="T55" fmla="*/ 0 h 141"/>
                <a:gd name="T56" fmla="*/ 150 w 150"/>
                <a:gd name="T57" fmla="*/ 141 h 14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0" h="141">
                  <a:moveTo>
                    <a:pt x="60" y="0"/>
                  </a:moveTo>
                  <a:cubicBezTo>
                    <a:pt x="53" y="0"/>
                    <a:pt x="45" y="2"/>
                    <a:pt x="38" y="5"/>
                  </a:cubicBezTo>
                  <a:cubicBezTo>
                    <a:pt x="35" y="7"/>
                    <a:pt x="33" y="9"/>
                    <a:pt x="30" y="10"/>
                  </a:cubicBezTo>
                  <a:cubicBezTo>
                    <a:pt x="11" y="24"/>
                    <a:pt x="0" y="48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8" y="85"/>
                    <a:pt x="13" y="96"/>
                    <a:pt x="21" y="106"/>
                  </a:cubicBezTo>
                  <a:cubicBezTo>
                    <a:pt x="21" y="106"/>
                    <a:pt x="21" y="106"/>
                    <a:pt x="21" y="106"/>
                  </a:cubicBezTo>
                  <a:cubicBezTo>
                    <a:pt x="21" y="106"/>
                    <a:pt x="21" y="106"/>
                    <a:pt x="21" y="106"/>
                  </a:cubicBezTo>
                  <a:cubicBezTo>
                    <a:pt x="21" y="106"/>
                    <a:pt x="21" y="106"/>
                    <a:pt x="21" y="106"/>
                  </a:cubicBezTo>
                  <a:cubicBezTo>
                    <a:pt x="21" y="106"/>
                    <a:pt x="21" y="106"/>
                    <a:pt x="21" y="106"/>
                  </a:cubicBezTo>
                  <a:cubicBezTo>
                    <a:pt x="28" y="114"/>
                    <a:pt x="36" y="121"/>
                    <a:pt x="44" y="126"/>
                  </a:cubicBezTo>
                  <a:cubicBezTo>
                    <a:pt x="59" y="136"/>
                    <a:pt x="75" y="141"/>
                    <a:pt x="92" y="141"/>
                  </a:cubicBezTo>
                  <a:cubicBezTo>
                    <a:pt x="113" y="141"/>
                    <a:pt x="133" y="133"/>
                    <a:pt x="150" y="116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61" y="0"/>
                    <a:pt x="60" y="0"/>
                  </a:cubicBezTo>
                </a:path>
              </a:pathLst>
            </a:custGeom>
            <a:solidFill>
              <a:srgbClr val="6392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9" name="Freeform 108"/>
            <p:cNvSpPr>
              <a:spLocks noEditPoints="1" noChangeArrowheads="1"/>
            </p:cNvSpPr>
            <p:nvPr/>
          </p:nvSpPr>
          <p:spPr bwMode="auto">
            <a:xfrm>
              <a:off x="2760663" y="2927351"/>
              <a:ext cx="41275" cy="11113"/>
            </a:xfrm>
            <a:custGeom>
              <a:avLst/>
              <a:gdLst>
                <a:gd name="T0" fmla="*/ 11 w 11"/>
                <a:gd name="T1" fmla="*/ 0 h 3"/>
                <a:gd name="T2" fmla="*/ 0 w 11"/>
                <a:gd name="T3" fmla="*/ 3 h 3"/>
                <a:gd name="T4" fmla="*/ 11 w 11"/>
                <a:gd name="T5" fmla="*/ 0 h 3"/>
                <a:gd name="T6" fmla="*/ 11 w 11"/>
                <a:gd name="T7" fmla="*/ 0 h 3"/>
                <a:gd name="T8" fmla="*/ 11 w 11"/>
                <a:gd name="T9" fmla="*/ 0 h 3"/>
                <a:gd name="T10" fmla="*/ 11 w 11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"/>
                <a:gd name="T19" fmla="*/ 0 h 3"/>
                <a:gd name="T20" fmla="*/ 11 w 11"/>
                <a:gd name="T21" fmla="*/ 3 h 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" h="3">
                  <a:moveTo>
                    <a:pt x="11" y="0"/>
                  </a:moveTo>
                  <a:cubicBezTo>
                    <a:pt x="7" y="1"/>
                    <a:pt x="4" y="2"/>
                    <a:pt x="0" y="3"/>
                  </a:cubicBezTo>
                  <a:cubicBezTo>
                    <a:pt x="4" y="2"/>
                    <a:pt x="7" y="1"/>
                    <a:pt x="11" y="0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A16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0" name="Freeform 109"/>
            <p:cNvSpPr>
              <a:spLocks noChangeArrowheads="1"/>
            </p:cNvSpPr>
            <p:nvPr/>
          </p:nvSpPr>
          <p:spPr bwMode="auto">
            <a:xfrm>
              <a:off x="2570163" y="2768601"/>
              <a:ext cx="341313" cy="173038"/>
            </a:xfrm>
            <a:custGeom>
              <a:avLst/>
              <a:gdLst>
                <a:gd name="T0" fmla="*/ 54 w 91"/>
                <a:gd name="T1" fmla="*/ 0 h 46"/>
                <a:gd name="T2" fmla="*/ 52 w 91"/>
                <a:gd name="T3" fmla="*/ 0 h 46"/>
                <a:gd name="T4" fmla="*/ 43 w 91"/>
                <a:gd name="T5" fmla="*/ 1 h 46"/>
                <a:gd name="T6" fmla="*/ 17 w 91"/>
                <a:gd name="T7" fmla="*/ 12 h 46"/>
                <a:gd name="T8" fmla="*/ 0 w 91"/>
                <a:gd name="T9" fmla="*/ 31 h 46"/>
                <a:gd name="T10" fmla="*/ 39 w 91"/>
                <a:gd name="T11" fmla="*/ 46 h 46"/>
                <a:gd name="T12" fmla="*/ 51 w 91"/>
                <a:gd name="T13" fmla="*/ 45 h 46"/>
                <a:gd name="T14" fmla="*/ 51 w 91"/>
                <a:gd name="T15" fmla="*/ 45 h 46"/>
                <a:gd name="T16" fmla="*/ 62 w 91"/>
                <a:gd name="T17" fmla="*/ 42 h 46"/>
                <a:gd name="T18" fmla="*/ 62 w 91"/>
                <a:gd name="T19" fmla="*/ 42 h 46"/>
                <a:gd name="T20" fmla="*/ 62 w 91"/>
                <a:gd name="T21" fmla="*/ 42 h 46"/>
                <a:gd name="T22" fmla="*/ 68 w 91"/>
                <a:gd name="T23" fmla="*/ 39 h 46"/>
                <a:gd name="T24" fmla="*/ 68 w 91"/>
                <a:gd name="T25" fmla="*/ 39 h 46"/>
                <a:gd name="T26" fmla="*/ 76 w 91"/>
                <a:gd name="T27" fmla="*/ 34 h 46"/>
                <a:gd name="T28" fmla="*/ 76 w 91"/>
                <a:gd name="T29" fmla="*/ 34 h 46"/>
                <a:gd name="T30" fmla="*/ 91 w 91"/>
                <a:gd name="T31" fmla="*/ 19 h 46"/>
                <a:gd name="T32" fmla="*/ 81 w 91"/>
                <a:gd name="T33" fmla="*/ 6 h 46"/>
                <a:gd name="T34" fmla="*/ 54 w 91"/>
                <a:gd name="T35" fmla="*/ 0 h 4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1"/>
                <a:gd name="T55" fmla="*/ 0 h 46"/>
                <a:gd name="T56" fmla="*/ 91 w 91"/>
                <a:gd name="T57" fmla="*/ 46 h 4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1" h="46">
                  <a:moveTo>
                    <a:pt x="54" y="0"/>
                  </a:moveTo>
                  <a:cubicBezTo>
                    <a:pt x="53" y="0"/>
                    <a:pt x="53" y="0"/>
                    <a:pt x="52" y="0"/>
                  </a:cubicBezTo>
                  <a:cubicBezTo>
                    <a:pt x="49" y="0"/>
                    <a:pt x="46" y="0"/>
                    <a:pt x="43" y="1"/>
                  </a:cubicBezTo>
                  <a:cubicBezTo>
                    <a:pt x="33" y="2"/>
                    <a:pt x="24" y="6"/>
                    <a:pt x="17" y="12"/>
                  </a:cubicBezTo>
                  <a:cubicBezTo>
                    <a:pt x="9" y="17"/>
                    <a:pt x="4" y="24"/>
                    <a:pt x="0" y="31"/>
                  </a:cubicBezTo>
                  <a:cubicBezTo>
                    <a:pt x="10" y="41"/>
                    <a:pt x="24" y="46"/>
                    <a:pt x="39" y="46"/>
                  </a:cubicBezTo>
                  <a:cubicBezTo>
                    <a:pt x="43" y="46"/>
                    <a:pt x="47" y="46"/>
                    <a:pt x="51" y="45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5" y="44"/>
                    <a:pt x="58" y="43"/>
                    <a:pt x="62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4" y="41"/>
                    <a:pt x="66" y="40"/>
                    <a:pt x="68" y="39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71" y="38"/>
                    <a:pt x="73" y="36"/>
                    <a:pt x="76" y="34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82" y="30"/>
                    <a:pt x="87" y="25"/>
                    <a:pt x="91" y="19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73" y="2"/>
                    <a:pt x="64" y="0"/>
                    <a:pt x="54" y="0"/>
                  </a:cubicBezTo>
                </a:path>
              </a:pathLst>
            </a:custGeom>
            <a:solidFill>
              <a:srgbClr val="7CB6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5" name="组合 352"/>
          <p:cNvGrpSpPr/>
          <p:nvPr/>
        </p:nvGrpSpPr>
        <p:grpSpPr bwMode="auto">
          <a:xfrm>
            <a:off x="5434013" y="3694113"/>
            <a:ext cx="1477962" cy="1454150"/>
            <a:chOff x="7213601" y="1862138"/>
            <a:chExt cx="2251075" cy="2219325"/>
          </a:xfrm>
        </p:grpSpPr>
        <p:sp>
          <p:nvSpPr>
            <p:cNvPr id="2120" name="Freeform 140"/>
            <p:cNvSpPr>
              <a:spLocks noChangeArrowheads="1"/>
            </p:cNvSpPr>
            <p:nvPr/>
          </p:nvSpPr>
          <p:spPr bwMode="auto">
            <a:xfrm>
              <a:off x="7291388" y="1925638"/>
              <a:ext cx="2173288" cy="2155825"/>
            </a:xfrm>
            <a:custGeom>
              <a:avLst/>
              <a:gdLst>
                <a:gd name="T0" fmla="*/ 574 w 579"/>
                <a:gd name="T1" fmla="*/ 29 h 573"/>
                <a:gd name="T2" fmla="*/ 551 w 579"/>
                <a:gd name="T3" fmla="*/ 6 h 573"/>
                <a:gd name="T4" fmla="*/ 531 w 579"/>
                <a:gd name="T5" fmla="*/ 6 h 573"/>
                <a:gd name="T6" fmla="*/ 523 w 579"/>
                <a:gd name="T7" fmla="*/ 14 h 573"/>
                <a:gd name="T8" fmla="*/ 517 w 579"/>
                <a:gd name="T9" fmla="*/ 20 h 573"/>
                <a:gd name="T10" fmla="*/ 486 w 579"/>
                <a:gd name="T11" fmla="*/ 50 h 573"/>
                <a:gd name="T12" fmla="*/ 480 w 579"/>
                <a:gd name="T13" fmla="*/ 56 h 573"/>
                <a:gd name="T14" fmla="*/ 44 w 579"/>
                <a:gd name="T15" fmla="*/ 488 h 573"/>
                <a:gd name="T16" fmla="*/ 0 w 579"/>
                <a:gd name="T17" fmla="*/ 573 h 573"/>
                <a:gd name="T18" fmla="*/ 29 w 579"/>
                <a:gd name="T19" fmla="*/ 559 h 573"/>
                <a:gd name="T20" fmla="*/ 29 w 579"/>
                <a:gd name="T21" fmla="*/ 559 h 573"/>
                <a:gd name="T22" fmla="*/ 87 w 579"/>
                <a:gd name="T23" fmla="*/ 531 h 573"/>
                <a:gd name="T24" fmla="*/ 522 w 579"/>
                <a:gd name="T25" fmla="*/ 100 h 573"/>
                <a:gd name="T26" fmla="*/ 522 w 579"/>
                <a:gd name="T27" fmla="*/ 100 h 573"/>
                <a:gd name="T28" fmla="*/ 526 w 579"/>
                <a:gd name="T29" fmla="*/ 96 h 573"/>
                <a:gd name="T30" fmla="*/ 574 w 579"/>
                <a:gd name="T31" fmla="*/ 49 h 573"/>
                <a:gd name="T32" fmla="*/ 574 w 579"/>
                <a:gd name="T33" fmla="*/ 29 h 57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79"/>
                <a:gd name="T52" fmla="*/ 0 h 573"/>
                <a:gd name="T53" fmla="*/ 579 w 579"/>
                <a:gd name="T54" fmla="*/ 573 h 57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79" h="573">
                  <a:moveTo>
                    <a:pt x="574" y="29"/>
                  </a:moveTo>
                  <a:cubicBezTo>
                    <a:pt x="551" y="6"/>
                    <a:pt x="551" y="6"/>
                    <a:pt x="551" y="6"/>
                  </a:cubicBezTo>
                  <a:cubicBezTo>
                    <a:pt x="545" y="0"/>
                    <a:pt x="536" y="0"/>
                    <a:pt x="531" y="6"/>
                  </a:cubicBezTo>
                  <a:cubicBezTo>
                    <a:pt x="523" y="14"/>
                    <a:pt x="523" y="14"/>
                    <a:pt x="523" y="14"/>
                  </a:cubicBezTo>
                  <a:cubicBezTo>
                    <a:pt x="517" y="20"/>
                    <a:pt x="517" y="20"/>
                    <a:pt x="517" y="20"/>
                  </a:cubicBezTo>
                  <a:cubicBezTo>
                    <a:pt x="486" y="50"/>
                    <a:pt x="486" y="50"/>
                    <a:pt x="486" y="50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4" y="488"/>
                    <a:pt x="44" y="488"/>
                    <a:pt x="44" y="488"/>
                  </a:cubicBezTo>
                  <a:cubicBezTo>
                    <a:pt x="0" y="573"/>
                    <a:pt x="0" y="573"/>
                    <a:pt x="0" y="573"/>
                  </a:cubicBezTo>
                  <a:cubicBezTo>
                    <a:pt x="29" y="559"/>
                    <a:pt x="29" y="559"/>
                    <a:pt x="29" y="559"/>
                  </a:cubicBezTo>
                  <a:cubicBezTo>
                    <a:pt x="29" y="559"/>
                    <a:pt x="29" y="559"/>
                    <a:pt x="29" y="559"/>
                  </a:cubicBezTo>
                  <a:cubicBezTo>
                    <a:pt x="87" y="531"/>
                    <a:pt x="87" y="531"/>
                    <a:pt x="87" y="531"/>
                  </a:cubicBezTo>
                  <a:cubicBezTo>
                    <a:pt x="522" y="100"/>
                    <a:pt x="522" y="100"/>
                    <a:pt x="522" y="100"/>
                  </a:cubicBezTo>
                  <a:cubicBezTo>
                    <a:pt x="522" y="100"/>
                    <a:pt x="522" y="100"/>
                    <a:pt x="522" y="100"/>
                  </a:cubicBezTo>
                  <a:cubicBezTo>
                    <a:pt x="526" y="96"/>
                    <a:pt x="526" y="96"/>
                    <a:pt x="526" y="96"/>
                  </a:cubicBezTo>
                  <a:cubicBezTo>
                    <a:pt x="574" y="49"/>
                    <a:pt x="574" y="49"/>
                    <a:pt x="574" y="49"/>
                  </a:cubicBezTo>
                  <a:cubicBezTo>
                    <a:pt x="579" y="44"/>
                    <a:pt x="579" y="34"/>
                    <a:pt x="574" y="29"/>
                  </a:cubicBezTo>
                </a:path>
              </a:pathLst>
            </a:custGeom>
            <a:solidFill>
              <a:srgbClr val="1F3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1" name="Freeform 148"/>
            <p:cNvSpPr>
              <a:spLocks noChangeArrowheads="1"/>
            </p:cNvSpPr>
            <p:nvPr/>
          </p:nvSpPr>
          <p:spPr bwMode="auto">
            <a:xfrm>
              <a:off x="7213601" y="1862138"/>
              <a:ext cx="2168525" cy="2155825"/>
            </a:xfrm>
            <a:custGeom>
              <a:avLst/>
              <a:gdLst>
                <a:gd name="T0" fmla="*/ 0 w 578"/>
                <a:gd name="T1" fmla="*/ 573 h 573"/>
                <a:gd name="T2" fmla="*/ 86 w 578"/>
                <a:gd name="T3" fmla="*/ 530 h 573"/>
                <a:gd name="T4" fmla="*/ 573 w 578"/>
                <a:gd name="T5" fmla="*/ 49 h 573"/>
                <a:gd name="T6" fmla="*/ 573 w 578"/>
                <a:gd name="T7" fmla="*/ 28 h 573"/>
                <a:gd name="T8" fmla="*/ 550 w 578"/>
                <a:gd name="T9" fmla="*/ 5 h 573"/>
                <a:gd name="T10" fmla="*/ 530 w 578"/>
                <a:gd name="T11" fmla="*/ 5 h 573"/>
                <a:gd name="T12" fmla="*/ 43 w 578"/>
                <a:gd name="T13" fmla="*/ 487 h 573"/>
                <a:gd name="T14" fmla="*/ 0 w 578"/>
                <a:gd name="T15" fmla="*/ 573 h 57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78"/>
                <a:gd name="T25" fmla="*/ 0 h 573"/>
                <a:gd name="T26" fmla="*/ 578 w 578"/>
                <a:gd name="T27" fmla="*/ 573 h 57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78" h="573">
                  <a:moveTo>
                    <a:pt x="0" y="573"/>
                  </a:moveTo>
                  <a:cubicBezTo>
                    <a:pt x="86" y="530"/>
                    <a:pt x="86" y="530"/>
                    <a:pt x="86" y="530"/>
                  </a:cubicBezTo>
                  <a:cubicBezTo>
                    <a:pt x="573" y="49"/>
                    <a:pt x="573" y="49"/>
                    <a:pt x="573" y="49"/>
                  </a:cubicBezTo>
                  <a:cubicBezTo>
                    <a:pt x="578" y="43"/>
                    <a:pt x="578" y="34"/>
                    <a:pt x="573" y="28"/>
                  </a:cubicBezTo>
                  <a:cubicBezTo>
                    <a:pt x="550" y="5"/>
                    <a:pt x="550" y="5"/>
                    <a:pt x="550" y="5"/>
                  </a:cubicBezTo>
                  <a:cubicBezTo>
                    <a:pt x="545" y="0"/>
                    <a:pt x="536" y="0"/>
                    <a:pt x="530" y="5"/>
                  </a:cubicBezTo>
                  <a:cubicBezTo>
                    <a:pt x="43" y="487"/>
                    <a:pt x="43" y="487"/>
                    <a:pt x="43" y="487"/>
                  </a:cubicBezTo>
                  <a:cubicBezTo>
                    <a:pt x="0" y="573"/>
                    <a:pt x="0" y="573"/>
                    <a:pt x="0" y="573"/>
                  </a:cubicBezTo>
                </a:path>
              </a:pathLst>
            </a:custGeom>
            <a:solidFill>
              <a:srgbClr val="F8E2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2" name="Freeform 149"/>
            <p:cNvSpPr>
              <a:spLocks noChangeArrowheads="1"/>
            </p:cNvSpPr>
            <p:nvPr/>
          </p:nvSpPr>
          <p:spPr bwMode="auto">
            <a:xfrm>
              <a:off x="7213601" y="3908426"/>
              <a:ext cx="107950" cy="109538"/>
            </a:xfrm>
            <a:custGeom>
              <a:avLst/>
              <a:gdLst>
                <a:gd name="T0" fmla="*/ 68 w 68"/>
                <a:gd name="T1" fmla="*/ 36 h 69"/>
                <a:gd name="T2" fmla="*/ 0 w 68"/>
                <a:gd name="T3" fmla="*/ 69 h 69"/>
                <a:gd name="T4" fmla="*/ 33 w 68"/>
                <a:gd name="T5" fmla="*/ 0 h 69"/>
                <a:gd name="T6" fmla="*/ 68 w 68"/>
                <a:gd name="T7" fmla="*/ 36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"/>
                <a:gd name="T13" fmla="*/ 0 h 69"/>
                <a:gd name="T14" fmla="*/ 68 w 68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" h="69">
                  <a:moveTo>
                    <a:pt x="68" y="36"/>
                  </a:moveTo>
                  <a:lnTo>
                    <a:pt x="0" y="69"/>
                  </a:lnTo>
                  <a:lnTo>
                    <a:pt x="33" y="0"/>
                  </a:lnTo>
                  <a:lnTo>
                    <a:pt x="68" y="36"/>
                  </a:lnTo>
                  <a:close/>
                </a:path>
              </a:pathLst>
            </a:custGeom>
            <a:solidFill>
              <a:srgbClr val="D834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3" name="Freeform 150"/>
            <p:cNvSpPr>
              <a:spLocks noChangeArrowheads="1"/>
            </p:cNvSpPr>
            <p:nvPr/>
          </p:nvSpPr>
          <p:spPr bwMode="auto">
            <a:xfrm>
              <a:off x="7213601" y="3908426"/>
              <a:ext cx="107950" cy="109538"/>
            </a:xfrm>
            <a:custGeom>
              <a:avLst/>
              <a:gdLst>
                <a:gd name="T0" fmla="*/ 68 w 68"/>
                <a:gd name="T1" fmla="*/ 36 h 69"/>
                <a:gd name="T2" fmla="*/ 0 w 68"/>
                <a:gd name="T3" fmla="*/ 69 h 69"/>
                <a:gd name="T4" fmla="*/ 33 w 68"/>
                <a:gd name="T5" fmla="*/ 0 h 69"/>
                <a:gd name="T6" fmla="*/ 68 w 68"/>
                <a:gd name="T7" fmla="*/ 36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"/>
                <a:gd name="T13" fmla="*/ 0 h 69"/>
                <a:gd name="T14" fmla="*/ 68 w 68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" h="69">
                  <a:moveTo>
                    <a:pt x="68" y="36"/>
                  </a:moveTo>
                  <a:lnTo>
                    <a:pt x="0" y="69"/>
                  </a:lnTo>
                  <a:lnTo>
                    <a:pt x="33" y="0"/>
                  </a:lnTo>
                  <a:lnTo>
                    <a:pt x="68" y="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4" name="Freeform 151"/>
            <p:cNvSpPr>
              <a:spLocks noChangeArrowheads="1"/>
            </p:cNvSpPr>
            <p:nvPr/>
          </p:nvSpPr>
          <p:spPr bwMode="auto">
            <a:xfrm>
              <a:off x="7373938" y="1862138"/>
              <a:ext cx="2008188" cy="1993900"/>
            </a:xfrm>
            <a:custGeom>
              <a:avLst/>
              <a:gdLst>
                <a:gd name="T0" fmla="*/ 43 w 535"/>
                <a:gd name="T1" fmla="*/ 530 h 530"/>
                <a:gd name="T2" fmla="*/ 530 w 535"/>
                <a:gd name="T3" fmla="*/ 49 h 530"/>
                <a:gd name="T4" fmla="*/ 530 w 535"/>
                <a:gd name="T5" fmla="*/ 28 h 530"/>
                <a:gd name="T6" fmla="*/ 507 w 535"/>
                <a:gd name="T7" fmla="*/ 5 h 530"/>
                <a:gd name="T8" fmla="*/ 487 w 535"/>
                <a:gd name="T9" fmla="*/ 5 h 530"/>
                <a:gd name="T10" fmla="*/ 0 w 535"/>
                <a:gd name="T11" fmla="*/ 487 h 530"/>
                <a:gd name="T12" fmla="*/ 43 w 535"/>
                <a:gd name="T13" fmla="*/ 530 h 5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35"/>
                <a:gd name="T22" fmla="*/ 0 h 530"/>
                <a:gd name="T23" fmla="*/ 535 w 535"/>
                <a:gd name="T24" fmla="*/ 530 h 5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35" h="530">
                  <a:moveTo>
                    <a:pt x="43" y="530"/>
                  </a:moveTo>
                  <a:cubicBezTo>
                    <a:pt x="530" y="49"/>
                    <a:pt x="530" y="49"/>
                    <a:pt x="530" y="49"/>
                  </a:cubicBezTo>
                  <a:cubicBezTo>
                    <a:pt x="535" y="43"/>
                    <a:pt x="535" y="34"/>
                    <a:pt x="530" y="28"/>
                  </a:cubicBezTo>
                  <a:cubicBezTo>
                    <a:pt x="507" y="5"/>
                    <a:pt x="507" y="5"/>
                    <a:pt x="507" y="5"/>
                  </a:cubicBezTo>
                  <a:cubicBezTo>
                    <a:pt x="502" y="0"/>
                    <a:pt x="493" y="0"/>
                    <a:pt x="487" y="5"/>
                  </a:cubicBezTo>
                  <a:cubicBezTo>
                    <a:pt x="0" y="487"/>
                    <a:pt x="0" y="487"/>
                    <a:pt x="0" y="487"/>
                  </a:cubicBezTo>
                  <a:cubicBezTo>
                    <a:pt x="43" y="530"/>
                    <a:pt x="43" y="530"/>
                    <a:pt x="43" y="530"/>
                  </a:cubicBezTo>
                </a:path>
              </a:pathLst>
            </a:custGeom>
            <a:solidFill>
              <a:srgbClr val="D834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5" name="Freeform 152"/>
            <p:cNvSpPr>
              <a:spLocks noChangeArrowheads="1"/>
            </p:cNvSpPr>
            <p:nvPr/>
          </p:nvSpPr>
          <p:spPr bwMode="auto">
            <a:xfrm>
              <a:off x="9032876" y="1862138"/>
              <a:ext cx="349250" cy="349250"/>
            </a:xfrm>
            <a:custGeom>
              <a:avLst/>
              <a:gdLst>
                <a:gd name="T0" fmla="*/ 0 w 93"/>
                <a:gd name="T1" fmla="*/ 50 h 93"/>
                <a:gd name="T2" fmla="*/ 45 w 93"/>
                <a:gd name="T3" fmla="*/ 5 h 93"/>
                <a:gd name="T4" fmla="*/ 65 w 93"/>
                <a:gd name="T5" fmla="*/ 5 h 93"/>
                <a:gd name="T6" fmla="*/ 88 w 93"/>
                <a:gd name="T7" fmla="*/ 28 h 93"/>
                <a:gd name="T8" fmla="*/ 88 w 93"/>
                <a:gd name="T9" fmla="*/ 49 h 93"/>
                <a:gd name="T10" fmla="*/ 43 w 93"/>
                <a:gd name="T11" fmla="*/ 93 h 93"/>
                <a:gd name="T12" fmla="*/ 0 w 93"/>
                <a:gd name="T13" fmla="*/ 50 h 9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3"/>
                <a:gd name="T22" fmla="*/ 0 h 93"/>
                <a:gd name="T23" fmla="*/ 93 w 93"/>
                <a:gd name="T24" fmla="*/ 93 h 9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3" h="93">
                  <a:moveTo>
                    <a:pt x="0" y="50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51" y="0"/>
                    <a:pt x="60" y="0"/>
                    <a:pt x="65" y="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93" y="34"/>
                    <a:pt x="93" y="43"/>
                    <a:pt x="88" y="49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0" y="50"/>
                    <a:pt x="0" y="50"/>
                    <a:pt x="0" y="50"/>
                  </a:cubicBezTo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6" name="Freeform 153"/>
            <p:cNvSpPr>
              <a:spLocks noChangeArrowheads="1"/>
            </p:cNvSpPr>
            <p:nvPr/>
          </p:nvSpPr>
          <p:spPr bwMode="auto">
            <a:xfrm>
              <a:off x="9010651" y="2049463"/>
              <a:ext cx="184150" cy="184150"/>
            </a:xfrm>
            <a:custGeom>
              <a:avLst/>
              <a:gdLst>
                <a:gd name="T0" fmla="*/ 116 w 116"/>
                <a:gd name="T1" fmla="*/ 102 h 116"/>
                <a:gd name="T2" fmla="*/ 102 w 116"/>
                <a:gd name="T3" fmla="*/ 116 h 116"/>
                <a:gd name="T4" fmla="*/ 0 w 116"/>
                <a:gd name="T5" fmla="*/ 15 h 116"/>
                <a:gd name="T6" fmla="*/ 14 w 116"/>
                <a:gd name="T7" fmla="*/ 0 h 116"/>
                <a:gd name="T8" fmla="*/ 116 w 116"/>
                <a:gd name="T9" fmla="*/ 102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"/>
                <a:gd name="T16" fmla="*/ 0 h 116"/>
                <a:gd name="T17" fmla="*/ 116 w 116"/>
                <a:gd name="T18" fmla="*/ 116 h 1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" h="116">
                  <a:moveTo>
                    <a:pt x="116" y="102"/>
                  </a:moveTo>
                  <a:lnTo>
                    <a:pt x="102" y="116"/>
                  </a:lnTo>
                  <a:lnTo>
                    <a:pt x="0" y="15"/>
                  </a:lnTo>
                  <a:lnTo>
                    <a:pt x="14" y="0"/>
                  </a:lnTo>
                  <a:lnTo>
                    <a:pt x="116" y="102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7" name="Freeform 154"/>
            <p:cNvSpPr>
              <a:spLocks noChangeArrowheads="1"/>
            </p:cNvSpPr>
            <p:nvPr/>
          </p:nvSpPr>
          <p:spPr bwMode="auto">
            <a:xfrm>
              <a:off x="9010651" y="2049463"/>
              <a:ext cx="184150" cy="184150"/>
            </a:xfrm>
            <a:custGeom>
              <a:avLst/>
              <a:gdLst>
                <a:gd name="T0" fmla="*/ 116 w 116"/>
                <a:gd name="T1" fmla="*/ 102 h 116"/>
                <a:gd name="T2" fmla="*/ 102 w 116"/>
                <a:gd name="T3" fmla="*/ 116 h 116"/>
                <a:gd name="T4" fmla="*/ 0 w 116"/>
                <a:gd name="T5" fmla="*/ 15 h 116"/>
                <a:gd name="T6" fmla="*/ 14 w 116"/>
                <a:gd name="T7" fmla="*/ 0 h 116"/>
                <a:gd name="T8" fmla="*/ 116 w 116"/>
                <a:gd name="T9" fmla="*/ 102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6"/>
                <a:gd name="T16" fmla="*/ 0 h 116"/>
                <a:gd name="T17" fmla="*/ 116 w 116"/>
                <a:gd name="T18" fmla="*/ 116 h 1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6" h="116">
                  <a:moveTo>
                    <a:pt x="116" y="102"/>
                  </a:moveTo>
                  <a:lnTo>
                    <a:pt x="102" y="116"/>
                  </a:lnTo>
                  <a:lnTo>
                    <a:pt x="0" y="15"/>
                  </a:lnTo>
                  <a:lnTo>
                    <a:pt x="14" y="0"/>
                  </a:lnTo>
                  <a:lnTo>
                    <a:pt x="116" y="1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8" name="Freeform 155"/>
            <p:cNvSpPr>
              <a:spLocks noChangeArrowheads="1"/>
            </p:cNvSpPr>
            <p:nvPr/>
          </p:nvSpPr>
          <p:spPr bwMode="auto">
            <a:xfrm>
              <a:off x="9161463" y="1862138"/>
              <a:ext cx="220663" cy="225425"/>
            </a:xfrm>
            <a:custGeom>
              <a:avLst/>
              <a:gdLst>
                <a:gd name="T0" fmla="*/ 0 w 59"/>
                <a:gd name="T1" fmla="*/ 16 h 60"/>
                <a:gd name="T2" fmla="*/ 11 w 59"/>
                <a:gd name="T3" fmla="*/ 5 h 60"/>
                <a:gd name="T4" fmla="*/ 31 w 59"/>
                <a:gd name="T5" fmla="*/ 5 h 60"/>
                <a:gd name="T6" fmla="*/ 54 w 59"/>
                <a:gd name="T7" fmla="*/ 28 h 60"/>
                <a:gd name="T8" fmla="*/ 54 w 59"/>
                <a:gd name="T9" fmla="*/ 49 h 60"/>
                <a:gd name="T10" fmla="*/ 43 w 59"/>
                <a:gd name="T11" fmla="*/ 60 h 60"/>
                <a:gd name="T12" fmla="*/ 0 w 59"/>
                <a:gd name="T13" fmla="*/ 16 h 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"/>
                <a:gd name="T22" fmla="*/ 0 h 60"/>
                <a:gd name="T23" fmla="*/ 59 w 59"/>
                <a:gd name="T24" fmla="*/ 60 h 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" h="60">
                  <a:moveTo>
                    <a:pt x="0" y="16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7" y="0"/>
                    <a:pt x="26" y="0"/>
                    <a:pt x="31" y="5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9" y="34"/>
                    <a:pt x="59" y="43"/>
                    <a:pt x="54" y="49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0" y="16"/>
                    <a:pt x="0" y="16"/>
                    <a:pt x="0" y="16"/>
                  </a:cubicBezTo>
                </a:path>
              </a:pathLst>
            </a:custGeom>
            <a:solidFill>
              <a:srgbClr val="DF55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9" name="Freeform 156"/>
            <p:cNvSpPr>
              <a:spLocks noChangeArrowheads="1"/>
            </p:cNvSpPr>
            <p:nvPr/>
          </p:nvSpPr>
          <p:spPr bwMode="auto">
            <a:xfrm>
              <a:off x="9150351" y="1911351"/>
              <a:ext cx="182563" cy="187325"/>
            </a:xfrm>
            <a:custGeom>
              <a:avLst/>
              <a:gdLst>
                <a:gd name="T0" fmla="*/ 115 w 115"/>
                <a:gd name="T1" fmla="*/ 102 h 118"/>
                <a:gd name="T2" fmla="*/ 101 w 115"/>
                <a:gd name="T3" fmla="*/ 118 h 118"/>
                <a:gd name="T4" fmla="*/ 0 w 115"/>
                <a:gd name="T5" fmla="*/ 14 h 118"/>
                <a:gd name="T6" fmla="*/ 14 w 115"/>
                <a:gd name="T7" fmla="*/ 0 h 118"/>
                <a:gd name="T8" fmla="*/ 115 w 115"/>
                <a:gd name="T9" fmla="*/ 102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5"/>
                <a:gd name="T16" fmla="*/ 0 h 118"/>
                <a:gd name="T17" fmla="*/ 115 w 115"/>
                <a:gd name="T18" fmla="*/ 118 h 1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5" h="118">
                  <a:moveTo>
                    <a:pt x="115" y="102"/>
                  </a:moveTo>
                  <a:lnTo>
                    <a:pt x="101" y="118"/>
                  </a:lnTo>
                  <a:lnTo>
                    <a:pt x="0" y="14"/>
                  </a:lnTo>
                  <a:lnTo>
                    <a:pt x="14" y="0"/>
                  </a:lnTo>
                  <a:lnTo>
                    <a:pt x="115" y="102"/>
                  </a:lnTo>
                  <a:close/>
                </a:path>
              </a:pathLst>
            </a:custGeom>
            <a:solidFill>
              <a:srgbClr val="8282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0" name="Freeform 157"/>
            <p:cNvSpPr>
              <a:spLocks noChangeArrowheads="1"/>
            </p:cNvSpPr>
            <p:nvPr/>
          </p:nvSpPr>
          <p:spPr bwMode="auto">
            <a:xfrm>
              <a:off x="9150351" y="1911351"/>
              <a:ext cx="182563" cy="187325"/>
            </a:xfrm>
            <a:custGeom>
              <a:avLst/>
              <a:gdLst>
                <a:gd name="T0" fmla="*/ 115 w 115"/>
                <a:gd name="T1" fmla="*/ 102 h 118"/>
                <a:gd name="T2" fmla="*/ 101 w 115"/>
                <a:gd name="T3" fmla="*/ 118 h 118"/>
                <a:gd name="T4" fmla="*/ 0 w 115"/>
                <a:gd name="T5" fmla="*/ 14 h 118"/>
                <a:gd name="T6" fmla="*/ 14 w 115"/>
                <a:gd name="T7" fmla="*/ 0 h 118"/>
                <a:gd name="T8" fmla="*/ 115 w 115"/>
                <a:gd name="T9" fmla="*/ 102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5"/>
                <a:gd name="T16" fmla="*/ 0 h 118"/>
                <a:gd name="T17" fmla="*/ 115 w 115"/>
                <a:gd name="T18" fmla="*/ 118 h 1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5" h="118">
                  <a:moveTo>
                    <a:pt x="115" y="102"/>
                  </a:moveTo>
                  <a:lnTo>
                    <a:pt x="101" y="118"/>
                  </a:lnTo>
                  <a:lnTo>
                    <a:pt x="0" y="14"/>
                  </a:lnTo>
                  <a:lnTo>
                    <a:pt x="14" y="0"/>
                  </a:lnTo>
                  <a:lnTo>
                    <a:pt x="115" y="1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1" name="Freeform 158"/>
            <p:cNvSpPr>
              <a:spLocks noChangeArrowheads="1"/>
            </p:cNvSpPr>
            <p:nvPr/>
          </p:nvSpPr>
          <p:spPr bwMode="auto">
            <a:xfrm>
              <a:off x="9202738" y="1865313"/>
              <a:ext cx="36513" cy="15875"/>
            </a:xfrm>
            <a:custGeom>
              <a:avLst/>
              <a:gdLst>
                <a:gd name="T0" fmla="*/ 10 w 10"/>
                <a:gd name="T1" fmla="*/ 0 h 4"/>
                <a:gd name="T2" fmla="*/ 0 w 10"/>
                <a:gd name="T3" fmla="*/ 4 h 4"/>
                <a:gd name="T4" fmla="*/ 10 w 10"/>
                <a:gd name="T5" fmla="*/ 0 h 4"/>
                <a:gd name="T6" fmla="*/ 0 60000 65536"/>
                <a:gd name="T7" fmla="*/ 0 60000 65536"/>
                <a:gd name="T8" fmla="*/ 0 60000 65536"/>
                <a:gd name="T9" fmla="*/ 0 w 10"/>
                <a:gd name="T10" fmla="*/ 0 h 4"/>
                <a:gd name="T11" fmla="*/ 10 w 10"/>
                <a:gd name="T12" fmla="*/ 4 h 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4">
                  <a:moveTo>
                    <a:pt x="10" y="0"/>
                  </a:moveTo>
                  <a:cubicBezTo>
                    <a:pt x="7" y="0"/>
                    <a:pt x="3" y="2"/>
                    <a:pt x="0" y="4"/>
                  </a:cubicBezTo>
                  <a:cubicBezTo>
                    <a:pt x="3" y="2"/>
                    <a:pt x="7" y="0"/>
                    <a:pt x="10" y="0"/>
                  </a:cubicBezTo>
                </a:path>
              </a:pathLst>
            </a:custGeom>
            <a:solidFill>
              <a:srgbClr val="B82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2" name="Freeform 159"/>
            <p:cNvSpPr>
              <a:spLocks noChangeArrowheads="1"/>
            </p:cNvSpPr>
            <p:nvPr/>
          </p:nvSpPr>
          <p:spPr bwMode="auto">
            <a:xfrm>
              <a:off x="8328026" y="2098676"/>
              <a:ext cx="657225" cy="650875"/>
            </a:xfrm>
            <a:custGeom>
              <a:avLst/>
              <a:gdLst>
                <a:gd name="T0" fmla="*/ 414 w 414"/>
                <a:gd name="T1" fmla="*/ 0 h 410"/>
                <a:gd name="T2" fmla="*/ 414 w 414"/>
                <a:gd name="T3" fmla="*/ 0 h 410"/>
                <a:gd name="T4" fmla="*/ 0 w 414"/>
                <a:gd name="T5" fmla="*/ 410 h 410"/>
                <a:gd name="T6" fmla="*/ 414 w 414"/>
                <a:gd name="T7" fmla="*/ 0 h 4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4"/>
                <a:gd name="T13" fmla="*/ 0 h 410"/>
                <a:gd name="T14" fmla="*/ 414 w 414"/>
                <a:gd name="T15" fmla="*/ 410 h 4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4" h="410">
                  <a:moveTo>
                    <a:pt x="414" y="0"/>
                  </a:moveTo>
                  <a:lnTo>
                    <a:pt x="414" y="0"/>
                  </a:lnTo>
                  <a:lnTo>
                    <a:pt x="0" y="410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rgbClr val="D992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3" name="Freeform 160"/>
            <p:cNvSpPr>
              <a:spLocks noChangeArrowheads="1"/>
            </p:cNvSpPr>
            <p:nvPr/>
          </p:nvSpPr>
          <p:spPr bwMode="auto">
            <a:xfrm>
              <a:off x="8328026" y="2098676"/>
              <a:ext cx="657225" cy="650875"/>
            </a:xfrm>
            <a:custGeom>
              <a:avLst/>
              <a:gdLst>
                <a:gd name="T0" fmla="*/ 414 w 414"/>
                <a:gd name="T1" fmla="*/ 0 h 410"/>
                <a:gd name="T2" fmla="*/ 414 w 414"/>
                <a:gd name="T3" fmla="*/ 0 h 410"/>
                <a:gd name="T4" fmla="*/ 0 w 414"/>
                <a:gd name="T5" fmla="*/ 410 h 410"/>
                <a:gd name="T6" fmla="*/ 414 w 414"/>
                <a:gd name="T7" fmla="*/ 0 h 4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4"/>
                <a:gd name="T13" fmla="*/ 0 h 410"/>
                <a:gd name="T14" fmla="*/ 414 w 414"/>
                <a:gd name="T15" fmla="*/ 410 h 4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4" h="410">
                  <a:moveTo>
                    <a:pt x="414" y="0"/>
                  </a:moveTo>
                  <a:lnTo>
                    <a:pt x="414" y="0"/>
                  </a:lnTo>
                  <a:lnTo>
                    <a:pt x="0" y="410"/>
                  </a:lnTo>
                  <a:lnTo>
                    <a:pt x="4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4" name="Freeform 161"/>
            <p:cNvSpPr>
              <a:spLocks noChangeArrowheads="1"/>
            </p:cNvSpPr>
            <p:nvPr/>
          </p:nvSpPr>
          <p:spPr bwMode="auto">
            <a:xfrm>
              <a:off x="8985251" y="1881188"/>
              <a:ext cx="217488" cy="217488"/>
            </a:xfrm>
            <a:custGeom>
              <a:avLst/>
              <a:gdLst>
                <a:gd name="T0" fmla="*/ 137 w 137"/>
                <a:gd name="T1" fmla="*/ 0 h 137"/>
                <a:gd name="T2" fmla="*/ 137 w 137"/>
                <a:gd name="T3" fmla="*/ 0 h 137"/>
                <a:gd name="T4" fmla="*/ 118 w 137"/>
                <a:gd name="T5" fmla="*/ 19 h 137"/>
                <a:gd name="T6" fmla="*/ 104 w 137"/>
                <a:gd name="T7" fmla="*/ 33 h 137"/>
                <a:gd name="T8" fmla="*/ 30 w 137"/>
                <a:gd name="T9" fmla="*/ 106 h 137"/>
                <a:gd name="T10" fmla="*/ 16 w 137"/>
                <a:gd name="T11" fmla="*/ 121 h 137"/>
                <a:gd name="T12" fmla="*/ 0 w 137"/>
                <a:gd name="T13" fmla="*/ 137 h 137"/>
                <a:gd name="T14" fmla="*/ 16 w 137"/>
                <a:gd name="T15" fmla="*/ 121 h 137"/>
                <a:gd name="T16" fmla="*/ 30 w 137"/>
                <a:gd name="T17" fmla="*/ 106 h 137"/>
                <a:gd name="T18" fmla="*/ 104 w 137"/>
                <a:gd name="T19" fmla="*/ 33 h 137"/>
                <a:gd name="T20" fmla="*/ 118 w 137"/>
                <a:gd name="T21" fmla="*/ 19 h 137"/>
                <a:gd name="T22" fmla="*/ 137 w 137"/>
                <a:gd name="T23" fmla="*/ 0 h 1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7"/>
                <a:gd name="T37" fmla="*/ 0 h 137"/>
                <a:gd name="T38" fmla="*/ 137 w 137"/>
                <a:gd name="T39" fmla="*/ 137 h 13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7" h="137">
                  <a:moveTo>
                    <a:pt x="137" y="0"/>
                  </a:moveTo>
                  <a:lnTo>
                    <a:pt x="137" y="0"/>
                  </a:lnTo>
                  <a:lnTo>
                    <a:pt x="118" y="19"/>
                  </a:lnTo>
                  <a:lnTo>
                    <a:pt x="104" y="33"/>
                  </a:lnTo>
                  <a:lnTo>
                    <a:pt x="30" y="106"/>
                  </a:lnTo>
                  <a:lnTo>
                    <a:pt x="16" y="121"/>
                  </a:lnTo>
                  <a:lnTo>
                    <a:pt x="0" y="137"/>
                  </a:lnTo>
                  <a:lnTo>
                    <a:pt x="16" y="121"/>
                  </a:lnTo>
                  <a:lnTo>
                    <a:pt x="30" y="106"/>
                  </a:lnTo>
                  <a:lnTo>
                    <a:pt x="104" y="33"/>
                  </a:lnTo>
                  <a:lnTo>
                    <a:pt x="118" y="19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A16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5" name="Freeform 162"/>
            <p:cNvSpPr>
              <a:spLocks noChangeArrowheads="1"/>
            </p:cNvSpPr>
            <p:nvPr/>
          </p:nvSpPr>
          <p:spPr bwMode="auto">
            <a:xfrm>
              <a:off x="8985251" y="1881188"/>
              <a:ext cx="217488" cy="217488"/>
            </a:xfrm>
            <a:custGeom>
              <a:avLst/>
              <a:gdLst>
                <a:gd name="T0" fmla="*/ 137 w 137"/>
                <a:gd name="T1" fmla="*/ 0 h 137"/>
                <a:gd name="T2" fmla="*/ 137 w 137"/>
                <a:gd name="T3" fmla="*/ 0 h 137"/>
                <a:gd name="T4" fmla="*/ 118 w 137"/>
                <a:gd name="T5" fmla="*/ 19 h 137"/>
                <a:gd name="T6" fmla="*/ 104 w 137"/>
                <a:gd name="T7" fmla="*/ 33 h 137"/>
                <a:gd name="T8" fmla="*/ 30 w 137"/>
                <a:gd name="T9" fmla="*/ 106 h 137"/>
                <a:gd name="T10" fmla="*/ 16 w 137"/>
                <a:gd name="T11" fmla="*/ 121 h 137"/>
                <a:gd name="T12" fmla="*/ 0 w 137"/>
                <a:gd name="T13" fmla="*/ 137 h 137"/>
                <a:gd name="T14" fmla="*/ 16 w 137"/>
                <a:gd name="T15" fmla="*/ 121 h 137"/>
                <a:gd name="T16" fmla="*/ 30 w 137"/>
                <a:gd name="T17" fmla="*/ 106 h 137"/>
                <a:gd name="T18" fmla="*/ 104 w 137"/>
                <a:gd name="T19" fmla="*/ 33 h 137"/>
                <a:gd name="T20" fmla="*/ 118 w 137"/>
                <a:gd name="T21" fmla="*/ 19 h 137"/>
                <a:gd name="T22" fmla="*/ 137 w 137"/>
                <a:gd name="T23" fmla="*/ 0 h 1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7"/>
                <a:gd name="T37" fmla="*/ 0 h 137"/>
                <a:gd name="T38" fmla="*/ 137 w 137"/>
                <a:gd name="T39" fmla="*/ 137 h 13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7" h="137">
                  <a:moveTo>
                    <a:pt x="137" y="0"/>
                  </a:moveTo>
                  <a:lnTo>
                    <a:pt x="137" y="0"/>
                  </a:lnTo>
                  <a:lnTo>
                    <a:pt x="118" y="19"/>
                  </a:lnTo>
                  <a:lnTo>
                    <a:pt x="104" y="33"/>
                  </a:lnTo>
                  <a:lnTo>
                    <a:pt x="30" y="106"/>
                  </a:lnTo>
                  <a:lnTo>
                    <a:pt x="16" y="121"/>
                  </a:lnTo>
                  <a:lnTo>
                    <a:pt x="0" y="137"/>
                  </a:lnTo>
                  <a:lnTo>
                    <a:pt x="16" y="121"/>
                  </a:lnTo>
                  <a:lnTo>
                    <a:pt x="30" y="106"/>
                  </a:lnTo>
                  <a:lnTo>
                    <a:pt x="104" y="33"/>
                  </a:lnTo>
                  <a:lnTo>
                    <a:pt x="118" y="19"/>
                  </a:lnTo>
                  <a:lnTo>
                    <a:pt x="1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6" name="Freeform 163"/>
            <p:cNvSpPr>
              <a:spLocks noChangeArrowheads="1"/>
            </p:cNvSpPr>
            <p:nvPr/>
          </p:nvSpPr>
          <p:spPr bwMode="auto">
            <a:xfrm>
              <a:off x="7637463" y="3141663"/>
              <a:ext cx="295275" cy="296863"/>
            </a:xfrm>
            <a:custGeom>
              <a:avLst/>
              <a:gdLst>
                <a:gd name="T0" fmla="*/ 186 w 186"/>
                <a:gd name="T1" fmla="*/ 0 h 187"/>
                <a:gd name="T2" fmla="*/ 0 w 186"/>
                <a:gd name="T3" fmla="*/ 187 h 187"/>
                <a:gd name="T4" fmla="*/ 186 w 186"/>
                <a:gd name="T5" fmla="*/ 0 h 187"/>
                <a:gd name="T6" fmla="*/ 0 60000 65536"/>
                <a:gd name="T7" fmla="*/ 0 60000 65536"/>
                <a:gd name="T8" fmla="*/ 0 60000 65536"/>
                <a:gd name="T9" fmla="*/ 0 w 186"/>
                <a:gd name="T10" fmla="*/ 0 h 187"/>
                <a:gd name="T11" fmla="*/ 186 w 186"/>
                <a:gd name="T12" fmla="*/ 187 h 1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6" h="187">
                  <a:moveTo>
                    <a:pt x="186" y="0"/>
                  </a:moveTo>
                  <a:lnTo>
                    <a:pt x="0" y="187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D992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7" name="Freeform 164"/>
            <p:cNvSpPr>
              <a:spLocks noChangeArrowheads="1"/>
            </p:cNvSpPr>
            <p:nvPr/>
          </p:nvSpPr>
          <p:spPr bwMode="auto">
            <a:xfrm>
              <a:off x="7637463" y="3141663"/>
              <a:ext cx="295275" cy="296863"/>
            </a:xfrm>
            <a:custGeom>
              <a:avLst/>
              <a:gdLst>
                <a:gd name="T0" fmla="*/ 186 w 186"/>
                <a:gd name="T1" fmla="*/ 0 h 187"/>
                <a:gd name="T2" fmla="*/ 0 w 186"/>
                <a:gd name="T3" fmla="*/ 187 h 187"/>
                <a:gd name="T4" fmla="*/ 186 w 186"/>
                <a:gd name="T5" fmla="*/ 0 h 187"/>
                <a:gd name="T6" fmla="*/ 0 60000 65536"/>
                <a:gd name="T7" fmla="*/ 0 60000 65536"/>
                <a:gd name="T8" fmla="*/ 0 60000 65536"/>
                <a:gd name="T9" fmla="*/ 0 w 186"/>
                <a:gd name="T10" fmla="*/ 0 h 187"/>
                <a:gd name="T11" fmla="*/ 186 w 186"/>
                <a:gd name="T12" fmla="*/ 187 h 1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6" h="187">
                  <a:moveTo>
                    <a:pt x="186" y="0"/>
                  </a:moveTo>
                  <a:lnTo>
                    <a:pt x="0" y="187"/>
                  </a:lnTo>
                  <a:lnTo>
                    <a:pt x="1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8" name="Freeform 171"/>
            <p:cNvSpPr>
              <a:spLocks noChangeArrowheads="1"/>
            </p:cNvSpPr>
            <p:nvPr/>
          </p:nvSpPr>
          <p:spPr bwMode="auto">
            <a:xfrm>
              <a:off x="7213601" y="3694113"/>
              <a:ext cx="239713" cy="323850"/>
            </a:xfrm>
            <a:custGeom>
              <a:avLst/>
              <a:gdLst>
                <a:gd name="T0" fmla="*/ 101 w 151"/>
                <a:gd name="T1" fmla="*/ 0 h 204"/>
                <a:gd name="T2" fmla="*/ 101 w 151"/>
                <a:gd name="T3" fmla="*/ 0 h 204"/>
                <a:gd name="T4" fmla="*/ 33 w 151"/>
                <a:gd name="T5" fmla="*/ 135 h 204"/>
                <a:gd name="T6" fmla="*/ 0 w 151"/>
                <a:gd name="T7" fmla="*/ 204 h 204"/>
                <a:gd name="T8" fmla="*/ 33 w 151"/>
                <a:gd name="T9" fmla="*/ 135 h 204"/>
                <a:gd name="T10" fmla="*/ 49 w 151"/>
                <a:gd name="T11" fmla="*/ 152 h 204"/>
                <a:gd name="T12" fmla="*/ 151 w 151"/>
                <a:gd name="T13" fmla="*/ 52 h 204"/>
                <a:gd name="T14" fmla="*/ 101 w 151"/>
                <a:gd name="T15" fmla="*/ 0 h 20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1"/>
                <a:gd name="T25" fmla="*/ 0 h 204"/>
                <a:gd name="T26" fmla="*/ 151 w 151"/>
                <a:gd name="T27" fmla="*/ 204 h 20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1" h="204">
                  <a:moveTo>
                    <a:pt x="101" y="0"/>
                  </a:moveTo>
                  <a:lnTo>
                    <a:pt x="101" y="0"/>
                  </a:lnTo>
                  <a:lnTo>
                    <a:pt x="33" y="135"/>
                  </a:lnTo>
                  <a:lnTo>
                    <a:pt x="0" y="204"/>
                  </a:lnTo>
                  <a:lnTo>
                    <a:pt x="33" y="135"/>
                  </a:lnTo>
                  <a:lnTo>
                    <a:pt x="49" y="152"/>
                  </a:lnTo>
                  <a:lnTo>
                    <a:pt x="151" y="5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D3C0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9" name="Freeform 172"/>
            <p:cNvSpPr>
              <a:spLocks noChangeArrowheads="1"/>
            </p:cNvSpPr>
            <p:nvPr/>
          </p:nvSpPr>
          <p:spPr bwMode="auto">
            <a:xfrm>
              <a:off x="7213601" y="3694113"/>
              <a:ext cx="239713" cy="323850"/>
            </a:xfrm>
            <a:custGeom>
              <a:avLst/>
              <a:gdLst>
                <a:gd name="T0" fmla="*/ 101 w 151"/>
                <a:gd name="T1" fmla="*/ 0 h 204"/>
                <a:gd name="T2" fmla="*/ 101 w 151"/>
                <a:gd name="T3" fmla="*/ 0 h 204"/>
                <a:gd name="T4" fmla="*/ 33 w 151"/>
                <a:gd name="T5" fmla="*/ 135 h 204"/>
                <a:gd name="T6" fmla="*/ 0 w 151"/>
                <a:gd name="T7" fmla="*/ 204 h 204"/>
                <a:gd name="T8" fmla="*/ 33 w 151"/>
                <a:gd name="T9" fmla="*/ 135 h 204"/>
                <a:gd name="T10" fmla="*/ 49 w 151"/>
                <a:gd name="T11" fmla="*/ 152 h 204"/>
                <a:gd name="T12" fmla="*/ 151 w 151"/>
                <a:gd name="T13" fmla="*/ 52 h 204"/>
                <a:gd name="T14" fmla="*/ 101 w 151"/>
                <a:gd name="T15" fmla="*/ 0 h 20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1"/>
                <a:gd name="T25" fmla="*/ 0 h 204"/>
                <a:gd name="T26" fmla="*/ 151 w 151"/>
                <a:gd name="T27" fmla="*/ 204 h 20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1" h="204">
                  <a:moveTo>
                    <a:pt x="101" y="0"/>
                  </a:moveTo>
                  <a:lnTo>
                    <a:pt x="101" y="0"/>
                  </a:lnTo>
                  <a:lnTo>
                    <a:pt x="33" y="135"/>
                  </a:lnTo>
                  <a:lnTo>
                    <a:pt x="0" y="204"/>
                  </a:lnTo>
                  <a:lnTo>
                    <a:pt x="33" y="135"/>
                  </a:lnTo>
                  <a:lnTo>
                    <a:pt x="49" y="152"/>
                  </a:lnTo>
                  <a:lnTo>
                    <a:pt x="151" y="52"/>
                  </a:lnTo>
                  <a:lnTo>
                    <a:pt x="1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0" name="Freeform 173"/>
            <p:cNvSpPr>
              <a:spLocks noChangeArrowheads="1"/>
            </p:cNvSpPr>
            <p:nvPr/>
          </p:nvSpPr>
          <p:spPr bwMode="auto">
            <a:xfrm>
              <a:off x="7213601" y="3908426"/>
              <a:ext cx="77788" cy="109538"/>
            </a:xfrm>
            <a:custGeom>
              <a:avLst/>
              <a:gdLst>
                <a:gd name="T0" fmla="*/ 33 w 49"/>
                <a:gd name="T1" fmla="*/ 0 h 69"/>
                <a:gd name="T2" fmla="*/ 0 w 49"/>
                <a:gd name="T3" fmla="*/ 69 h 69"/>
                <a:gd name="T4" fmla="*/ 49 w 49"/>
                <a:gd name="T5" fmla="*/ 17 h 69"/>
                <a:gd name="T6" fmla="*/ 33 w 49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"/>
                <a:gd name="T13" fmla="*/ 0 h 69"/>
                <a:gd name="T14" fmla="*/ 49 w 49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" h="69">
                  <a:moveTo>
                    <a:pt x="33" y="0"/>
                  </a:moveTo>
                  <a:lnTo>
                    <a:pt x="0" y="69"/>
                  </a:lnTo>
                  <a:lnTo>
                    <a:pt x="49" y="17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B82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1" name="Freeform 174"/>
            <p:cNvSpPr>
              <a:spLocks noChangeArrowheads="1"/>
            </p:cNvSpPr>
            <p:nvPr/>
          </p:nvSpPr>
          <p:spPr bwMode="auto">
            <a:xfrm>
              <a:off x="7213601" y="3908426"/>
              <a:ext cx="77788" cy="109538"/>
            </a:xfrm>
            <a:custGeom>
              <a:avLst/>
              <a:gdLst>
                <a:gd name="T0" fmla="*/ 33 w 49"/>
                <a:gd name="T1" fmla="*/ 0 h 69"/>
                <a:gd name="T2" fmla="*/ 0 w 49"/>
                <a:gd name="T3" fmla="*/ 69 h 69"/>
                <a:gd name="T4" fmla="*/ 49 w 49"/>
                <a:gd name="T5" fmla="*/ 17 h 69"/>
                <a:gd name="T6" fmla="*/ 33 w 49"/>
                <a:gd name="T7" fmla="*/ 0 h 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"/>
                <a:gd name="T13" fmla="*/ 0 h 69"/>
                <a:gd name="T14" fmla="*/ 49 w 49"/>
                <a:gd name="T15" fmla="*/ 69 h 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" h="69">
                  <a:moveTo>
                    <a:pt x="33" y="0"/>
                  </a:moveTo>
                  <a:lnTo>
                    <a:pt x="0" y="69"/>
                  </a:lnTo>
                  <a:lnTo>
                    <a:pt x="49" y="17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2" name="Freeform 175"/>
            <p:cNvSpPr>
              <a:spLocks noChangeArrowheads="1"/>
            </p:cNvSpPr>
            <p:nvPr/>
          </p:nvSpPr>
          <p:spPr bwMode="auto">
            <a:xfrm>
              <a:off x="7373938" y="2073276"/>
              <a:ext cx="1711325" cy="1703388"/>
            </a:xfrm>
            <a:custGeom>
              <a:avLst/>
              <a:gdLst>
                <a:gd name="T0" fmla="*/ 1031 w 1078"/>
                <a:gd name="T1" fmla="*/ 0 h 1073"/>
                <a:gd name="T2" fmla="*/ 1015 w 1078"/>
                <a:gd name="T3" fmla="*/ 16 h 1073"/>
                <a:gd name="T4" fmla="*/ 601 w 1078"/>
                <a:gd name="T5" fmla="*/ 426 h 1073"/>
                <a:gd name="T6" fmla="*/ 577 w 1078"/>
                <a:gd name="T7" fmla="*/ 450 h 1073"/>
                <a:gd name="T8" fmla="*/ 442 w 1078"/>
                <a:gd name="T9" fmla="*/ 583 h 1073"/>
                <a:gd name="T10" fmla="*/ 352 w 1078"/>
                <a:gd name="T11" fmla="*/ 673 h 1073"/>
                <a:gd name="T12" fmla="*/ 166 w 1078"/>
                <a:gd name="T13" fmla="*/ 860 h 1073"/>
                <a:gd name="T14" fmla="*/ 0 w 1078"/>
                <a:gd name="T15" fmla="*/ 1021 h 1073"/>
                <a:gd name="T16" fmla="*/ 50 w 1078"/>
                <a:gd name="T17" fmla="*/ 1073 h 1073"/>
                <a:gd name="T18" fmla="*/ 1078 w 1078"/>
                <a:gd name="T19" fmla="*/ 47 h 1073"/>
                <a:gd name="T20" fmla="*/ 1031 w 1078"/>
                <a:gd name="T21" fmla="*/ 0 h 107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78"/>
                <a:gd name="T34" fmla="*/ 0 h 1073"/>
                <a:gd name="T35" fmla="*/ 1078 w 1078"/>
                <a:gd name="T36" fmla="*/ 1073 h 107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78" h="1073">
                  <a:moveTo>
                    <a:pt x="1031" y="0"/>
                  </a:moveTo>
                  <a:lnTo>
                    <a:pt x="1015" y="16"/>
                  </a:lnTo>
                  <a:lnTo>
                    <a:pt x="601" y="426"/>
                  </a:lnTo>
                  <a:lnTo>
                    <a:pt x="577" y="450"/>
                  </a:lnTo>
                  <a:lnTo>
                    <a:pt x="442" y="583"/>
                  </a:lnTo>
                  <a:lnTo>
                    <a:pt x="352" y="673"/>
                  </a:lnTo>
                  <a:lnTo>
                    <a:pt x="166" y="860"/>
                  </a:lnTo>
                  <a:lnTo>
                    <a:pt x="0" y="1021"/>
                  </a:lnTo>
                  <a:lnTo>
                    <a:pt x="50" y="1073"/>
                  </a:lnTo>
                  <a:lnTo>
                    <a:pt x="1078" y="47"/>
                  </a:lnTo>
                  <a:lnTo>
                    <a:pt x="1031" y="0"/>
                  </a:lnTo>
                  <a:close/>
                </a:path>
              </a:pathLst>
            </a:custGeom>
            <a:solidFill>
              <a:srgbClr val="B82C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3" name="Freeform 176"/>
            <p:cNvSpPr>
              <a:spLocks noChangeArrowheads="1"/>
            </p:cNvSpPr>
            <p:nvPr/>
          </p:nvSpPr>
          <p:spPr bwMode="auto">
            <a:xfrm>
              <a:off x="7373938" y="2073276"/>
              <a:ext cx="1711325" cy="1703388"/>
            </a:xfrm>
            <a:custGeom>
              <a:avLst/>
              <a:gdLst>
                <a:gd name="T0" fmla="*/ 1031 w 1078"/>
                <a:gd name="T1" fmla="*/ 0 h 1073"/>
                <a:gd name="T2" fmla="*/ 1015 w 1078"/>
                <a:gd name="T3" fmla="*/ 16 h 1073"/>
                <a:gd name="T4" fmla="*/ 601 w 1078"/>
                <a:gd name="T5" fmla="*/ 426 h 1073"/>
                <a:gd name="T6" fmla="*/ 577 w 1078"/>
                <a:gd name="T7" fmla="*/ 450 h 1073"/>
                <a:gd name="T8" fmla="*/ 442 w 1078"/>
                <a:gd name="T9" fmla="*/ 583 h 1073"/>
                <a:gd name="T10" fmla="*/ 352 w 1078"/>
                <a:gd name="T11" fmla="*/ 673 h 1073"/>
                <a:gd name="T12" fmla="*/ 166 w 1078"/>
                <a:gd name="T13" fmla="*/ 860 h 1073"/>
                <a:gd name="T14" fmla="*/ 0 w 1078"/>
                <a:gd name="T15" fmla="*/ 1021 h 1073"/>
                <a:gd name="T16" fmla="*/ 50 w 1078"/>
                <a:gd name="T17" fmla="*/ 1073 h 1073"/>
                <a:gd name="T18" fmla="*/ 1078 w 1078"/>
                <a:gd name="T19" fmla="*/ 47 h 1073"/>
                <a:gd name="T20" fmla="*/ 1031 w 1078"/>
                <a:gd name="T21" fmla="*/ 0 h 107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78"/>
                <a:gd name="T34" fmla="*/ 0 h 1073"/>
                <a:gd name="T35" fmla="*/ 1078 w 1078"/>
                <a:gd name="T36" fmla="*/ 1073 h 107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78" h="1073">
                  <a:moveTo>
                    <a:pt x="1031" y="0"/>
                  </a:moveTo>
                  <a:lnTo>
                    <a:pt x="1015" y="16"/>
                  </a:lnTo>
                  <a:lnTo>
                    <a:pt x="601" y="426"/>
                  </a:lnTo>
                  <a:lnTo>
                    <a:pt x="577" y="450"/>
                  </a:lnTo>
                  <a:lnTo>
                    <a:pt x="442" y="583"/>
                  </a:lnTo>
                  <a:lnTo>
                    <a:pt x="352" y="673"/>
                  </a:lnTo>
                  <a:lnTo>
                    <a:pt x="166" y="860"/>
                  </a:lnTo>
                  <a:lnTo>
                    <a:pt x="0" y="1021"/>
                  </a:lnTo>
                  <a:lnTo>
                    <a:pt x="50" y="1073"/>
                  </a:lnTo>
                  <a:lnTo>
                    <a:pt x="1078" y="47"/>
                  </a:lnTo>
                  <a:lnTo>
                    <a:pt x="103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4" name="Freeform 177"/>
            <p:cNvSpPr>
              <a:spLocks noChangeArrowheads="1"/>
            </p:cNvSpPr>
            <p:nvPr/>
          </p:nvSpPr>
          <p:spPr bwMode="auto">
            <a:xfrm>
              <a:off x="9032876" y="1933576"/>
              <a:ext cx="188913" cy="187325"/>
            </a:xfrm>
            <a:custGeom>
              <a:avLst/>
              <a:gdLst>
                <a:gd name="T0" fmla="*/ 74 w 119"/>
                <a:gd name="T1" fmla="*/ 0 h 118"/>
                <a:gd name="T2" fmla="*/ 0 w 119"/>
                <a:gd name="T3" fmla="*/ 73 h 118"/>
                <a:gd name="T4" fmla="*/ 48 w 119"/>
                <a:gd name="T5" fmla="*/ 118 h 118"/>
                <a:gd name="T6" fmla="*/ 119 w 119"/>
                <a:gd name="T7" fmla="*/ 47 h 118"/>
                <a:gd name="T8" fmla="*/ 74 w 119"/>
                <a:gd name="T9" fmla="*/ 0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9"/>
                <a:gd name="T16" fmla="*/ 0 h 118"/>
                <a:gd name="T17" fmla="*/ 119 w 119"/>
                <a:gd name="T18" fmla="*/ 118 h 1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9" h="118">
                  <a:moveTo>
                    <a:pt x="74" y="0"/>
                  </a:moveTo>
                  <a:lnTo>
                    <a:pt x="0" y="73"/>
                  </a:lnTo>
                  <a:lnTo>
                    <a:pt x="48" y="118"/>
                  </a:lnTo>
                  <a:lnTo>
                    <a:pt x="119" y="47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4F4F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5" name="Freeform 178"/>
            <p:cNvSpPr>
              <a:spLocks noChangeArrowheads="1"/>
            </p:cNvSpPr>
            <p:nvPr/>
          </p:nvSpPr>
          <p:spPr bwMode="auto">
            <a:xfrm>
              <a:off x="9032876" y="1933576"/>
              <a:ext cx="188913" cy="187325"/>
            </a:xfrm>
            <a:custGeom>
              <a:avLst/>
              <a:gdLst>
                <a:gd name="T0" fmla="*/ 74 w 119"/>
                <a:gd name="T1" fmla="*/ 0 h 118"/>
                <a:gd name="T2" fmla="*/ 0 w 119"/>
                <a:gd name="T3" fmla="*/ 73 h 118"/>
                <a:gd name="T4" fmla="*/ 48 w 119"/>
                <a:gd name="T5" fmla="*/ 118 h 118"/>
                <a:gd name="T6" fmla="*/ 119 w 119"/>
                <a:gd name="T7" fmla="*/ 47 h 118"/>
                <a:gd name="T8" fmla="*/ 74 w 119"/>
                <a:gd name="T9" fmla="*/ 0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9"/>
                <a:gd name="T16" fmla="*/ 0 h 118"/>
                <a:gd name="T17" fmla="*/ 119 w 119"/>
                <a:gd name="T18" fmla="*/ 118 h 1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9" h="118">
                  <a:moveTo>
                    <a:pt x="74" y="0"/>
                  </a:moveTo>
                  <a:lnTo>
                    <a:pt x="0" y="73"/>
                  </a:lnTo>
                  <a:lnTo>
                    <a:pt x="48" y="118"/>
                  </a:lnTo>
                  <a:lnTo>
                    <a:pt x="119" y="47"/>
                  </a:lnTo>
                  <a:lnTo>
                    <a:pt x="7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6" name="Freeform 179"/>
            <p:cNvSpPr>
              <a:spLocks noChangeArrowheads="1"/>
            </p:cNvSpPr>
            <p:nvPr/>
          </p:nvSpPr>
          <p:spPr bwMode="auto">
            <a:xfrm>
              <a:off x="9010651" y="2049463"/>
              <a:ext cx="98425" cy="98425"/>
            </a:xfrm>
            <a:custGeom>
              <a:avLst/>
              <a:gdLst>
                <a:gd name="T0" fmla="*/ 14 w 62"/>
                <a:gd name="T1" fmla="*/ 0 h 62"/>
                <a:gd name="T2" fmla="*/ 0 w 62"/>
                <a:gd name="T3" fmla="*/ 15 h 62"/>
                <a:gd name="T4" fmla="*/ 47 w 62"/>
                <a:gd name="T5" fmla="*/ 62 h 62"/>
                <a:gd name="T6" fmla="*/ 62 w 62"/>
                <a:gd name="T7" fmla="*/ 45 h 62"/>
                <a:gd name="T8" fmla="*/ 14 w 62"/>
                <a:gd name="T9" fmla="*/ 0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62"/>
                <a:gd name="T17" fmla="*/ 62 w 62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62">
                  <a:moveTo>
                    <a:pt x="14" y="0"/>
                  </a:moveTo>
                  <a:lnTo>
                    <a:pt x="0" y="15"/>
                  </a:lnTo>
                  <a:lnTo>
                    <a:pt x="47" y="62"/>
                  </a:lnTo>
                  <a:lnTo>
                    <a:pt x="62" y="45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7" name="Freeform 180"/>
            <p:cNvSpPr>
              <a:spLocks noChangeArrowheads="1"/>
            </p:cNvSpPr>
            <p:nvPr/>
          </p:nvSpPr>
          <p:spPr bwMode="auto">
            <a:xfrm>
              <a:off x="9010651" y="2049463"/>
              <a:ext cx="98425" cy="98425"/>
            </a:xfrm>
            <a:custGeom>
              <a:avLst/>
              <a:gdLst>
                <a:gd name="T0" fmla="*/ 14 w 62"/>
                <a:gd name="T1" fmla="*/ 0 h 62"/>
                <a:gd name="T2" fmla="*/ 0 w 62"/>
                <a:gd name="T3" fmla="*/ 15 h 62"/>
                <a:gd name="T4" fmla="*/ 47 w 62"/>
                <a:gd name="T5" fmla="*/ 62 h 62"/>
                <a:gd name="T6" fmla="*/ 62 w 62"/>
                <a:gd name="T7" fmla="*/ 45 h 62"/>
                <a:gd name="T8" fmla="*/ 14 w 62"/>
                <a:gd name="T9" fmla="*/ 0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62"/>
                <a:gd name="T17" fmla="*/ 62 w 62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62">
                  <a:moveTo>
                    <a:pt x="14" y="0"/>
                  </a:moveTo>
                  <a:lnTo>
                    <a:pt x="0" y="15"/>
                  </a:lnTo>
                  <a:lnTo>
                    <a:pt x="47" y="62"/>
                  </a:lnTo>
                  <a:lnTo>
                    <a:pt x="62" y="45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8" name="Freeform 181"/>
            <p:cNvSpPr>
              <a:spLocks noChangeArrowheads="1"/>
            </p:cNvSpPr>
            <p:nvPr/>
          </p:nvSpPr>
          <p:spPr bwMode="auto">
            <a:xfrm>
              <a:off x="9172576" y="1865313"/>
              <a:ext cx="142875" cy="120650"/>
            </a:xfrm>
            <a:custGeom>
              <a:avLst/>
              <a:gdLst>
                <a:gd name="T0" fmla="*/ 18 w 38"/>
                <a:gd name="T1" fmla="*/ 0 h 32"/>
                <a:gd name="T2" fmla="*/ 18 w 38"/>
                <a:gd name="T3" fmla="*/ 0 h 32"/>
                <a:gd name="T4" fmla="*/ 18 w 38"/>
                <a:gd name="T5" fmla="*/ 0 h 32"/>
                <a:gd name="T6" fmla="*/ 8 w 38"/>
                <a:gd name="T7" fmla="*/ 4 h 32"/>
                <a:gd name="T8" fmla="*/ 8 w 38"/>
                <a:gd name="T9" fmla="*/ 4 h 32"/>
                <a:gd name="T10" fmla="*/ 8 w 38"/>
                <a:gd name="T11" fmla="*/ 4 h 32"/>
                <a:gd name="T12" fmla="*/ 8 w 38"/>
                <a:gd name="T13" fmla="*/ 4 h 32"/>
                <a:gd name="T14" fmla="*/ 8 w 38"/>
                <a:gd name="T15" fmla="*/ 4 h 32"/>
                <a:gd name="T16" fmla="*/ 8 w 38"/>
                <a:gd name="T17" fmla="*/ 4 h 32"/>
                <a:gd name="T18" fmla="*/ 8 w 38"/>
                <a:gd name="T19" fmla="*/ 4 h 32"/>
                <a:gd name="T20" fmla="*/ 8 w 38"/>
                <a:gd name="T21" fmla="*/ 4 h 32"/>
                <a:gd name="T22" fmla="*/ 0 w 38"/>
                <a:gd name="T23" fmla="*/ 12 h 32"/>
                <a:gd name="T24" fmla="*/ 20 w 38"/>
                <a:gd name="T25" fmla="*/ 32 h 32"/>
                <a:gd name="T26" fmla="*/ 38 w 38"/>
                <a:gd name="T27" fmla="*/ 14 h 32"/>
                <a:gd name="T28" fmla="*/ 28 w 38"/>
                <a:gd name="T29" fmla="*/ 4 h 32"/>
                <a:gd name="T30" fmla="*/ 28 w 38"/>
                <a:gd name="T31" fmla="*/ 4 h 32"/>
                <a:gd name="T32" fmla="*/ 28 w 38"/>
                <a:gd name="T33" fmla="*/ 4 h 32"/>
                <a:gd name="T34" fmla="*/ 28 w 38"/>
                <a:gd name="T35" fmla="*/ 4 h 32"/>
                <a:gd name="T36" fmla="*/ 28 w 38"/>
                <a:gd name="T37" fmla="*/ 4 h 32"/>
                <a:gd name="T38" fmla="*/ 28 w 38"/>
                <a:gd name="T39" fmla="*/ 4 h 32"/>
                <a:gd name="T40" fmla="*/ 28 w 38"/>
                <a:gd name="T41" fmla="*/ 4 h 32"/>
                <a:gd name="T42" fmla="*/ 28 w 38"/>
                <a:gd name="T43" fmla="*/ 4 h 32"/>
                <a:gd name="T44" fmla="*/ 18 w 38"/>
                <a:gd name="T45" fmla="*/ 0 h 32"/>
                <a:gd name="T46" fmla="*/ 18 w 38"/>
                <a:gd name="T47" fmla="*/ 0 h 32"/>
                <a:gd name="T48" fmla="*/ 18 w 38"/>
                <a:gd name="T49" fmla="*/ 0 h 32"/>
                <a:gd name="T50" fmla="*/ 18 w 38"/>
                <a:gd name="T51" fmla="*/ 0 h 3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8"/>
                <a:gd name="T79" fmla="*/ 0 h 32"/>
                <a:gd name="T80" fmla="*/ 38 w 38"/>
                <a:gd name="T81" fmla="*/ 32 h 3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8" h="32"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5" y="0"/>
                    <a:pt x="11" y="2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5" y="2"/>
                    <a:pt x="22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BE48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9" name="Freeform 182"/>
            <p:cNvSpPr>
              <a:spLocks noChangeArrowheads="1"/>
            </p:cNvSpPr>
            <p:nvPr/>
          </p:nvSpPr>
          <p:spPr bwMode="auto">
            <a:xfrm>
              <a:off x="9150351" y="1911351"/>
              <a:ext cx="96838" cy="96838"/>
            </a:xfrm>
            <a:custGeom>
              <a:avLst/>
              <a:gdLst>
                <a:gd name="T0" fmla="*/ 14 w 61"/>
                <a:gd name="T1" fmla="*/ 0 h 61"/>
                <a:gd name="T2" fmla="*/ 0 w 61"/>
                <a:gd name="T3" fmla="*/ 14 h 61"/>
                <a:gd name="T4" fmla="*/ 45 w 61"/>
                <a:gd name="T5" fmla="*/ 61 h 61"/>
                <a:gd name="T6" fmla="*/ 61 w 61"/>
                <a:gd name="T7" fmla="*/ 47 h 61"/>
                <a:gd name="T8" fmla="*/ 14 w 61"/>
                <a:gd name="T9" fmla="*/ 0 h 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61"/>
                <a:gd name="T17" fmla="*/ 61 w 61"/>
                <a:gd name="T18" fmla="*/ 61 h 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61">
                  <a:moveTo>
                    <a:pt x="14" y="0"/>
                  </a:moveTo>
                  <a:lnTo>
                    <a:pt x="0" y="14"/>
                  </a:lnTo>
                  <a:lnTo>
                    <a:pt x="45" y="61"/>
                  </a:lnTo>
                  <a:lnTo>
                    <a:pt x="61" y="4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6F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0" name="Freeform 183"/>
            <p:cNvSpPr>
              <a:spLocks noChangeArrowheads="1"/>
            </p:cNvSpPr>
            <p:nvPr/>
          </p:nvSpPr>
          <p:spPr bwMode="auto">
            <a:xfrm>
              <a:off x="9150351" y="1911351"/>
              <a:ext cx="96838" cy="96838"/>
            </a:xfrm>
            <a:custGeom>
              <a:avLst/>
              <a:gdLst>
                <a:gd name="T0" fmla="*/ 14 w 61"/>
                <a:gd name="T1" fmla="*/ 0 h 61"/>
                <a:gd name="T2" fmla="*/ 0 w 61"/>
                <a:gd name="T3" fmla="*/ 14 h 61"/>
                <a:gd name="T4" fmla="*/ 45 w 61"/>
                <a:gd name="T5" fmla="*/ 61 h 61"/>
                <a:gd name="T6" fmla="*/ 61 w 61"/>
                <a:gd name="T7" fmla="*/ 47 h 61"/>
                <a:gd name="T8" fmla="*/ 14 w 61"/>
                <a:gd name="T9" fmla="*/ 0 h 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61"/>
                <a:gd name="T17" fmla="*/ 61 w 61"/>
                <a:gd name="T18" fmla="*/ 61 h 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61">
                  <a:moveTo>
                    <a:pt x="14" y="0"/>
                  </a:moveTo>
                  <a:lnTo>
                    <a:pt x="0" y="14"/>
                  </a:lnTo>
                  <a:lnTo>
                    <a:pt x="45" y="61"/>
                  </a:lnTo>
                  <a:lnTo>
                    <a:pt x="61" y="47"/>
                  </a:lnTo>
                  <a:lnTo>
                    <a:pt x="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6" name="组合 421"/>
          <p:cNvGrpSpPr/>
          <p:nvPr/>
        </p:nvGrpSpPr>
        <p:grpSpPr bwMode="auto">
          <a:xfrm>
            <a:off x="8131175" y="3684588"/>
            <a:ext cx="1001713" cy="1309687"/>
            <a:chOff x="9817101" y="3054351"/>
            <a:chExt cx="1528763" cy="1998662"/>
          </a:xfrm>
        </p:grpSpPr>
        <p:sp>
          <p:nvSpPr>
            <p:cNvPr id="2075" name="Freeform 220"/>
            <p:cNvSpPr>
              <a:spLocks noChangeArrowheads="1"/>
            </p:cNvSpPr>
            <p:nvPr/>
          </p:nvSpPr>
          <p:spPr bwMode="auto">
            <a:xfrm>
              <a:off x="9817101" y="3054351"/>
              <a:ext cx="1028700" cy="1606550"/>
            </a:xfrm>
            <a:custGeom>
              <a:avLst/>
              <a:gdLst>
                <a:gd name="T0" fmla="*/ 625 w 648"/>
                <a:gd name="T1" fmla="*/ 228 h 1012"/>
                <a:gd name="T2" fmla="*/ 648 w 648"/>
                <a:gd name="T3" fmla="*/ 0 h 1012"/>
                <a:gd name="T4" fmla="*/ 324 w 648"/>
                <a:gd name="T5" fmla="*/ 0 h 1012"/>
                <a:gd name="T6" fmla="*/ 0 w 648"/>
                <a:gd name="T7" fmla="*/ 0 h 1012"/>
                <a:gd name="T8" fmla="*/ 107 w 648"/>
                <a:gd name="T9" fmla="*/ 1012 h 1012"/>
                <a:gd name="T10" fmla="*/ 324 w 648"/>
                <a:gd name="T11" fmla="*/ 1012 h 1012"/>
                <a:gd name="T12" fmla="*/ 544 w 648"/>
                <a:gd name="T13" fmla="*/ 1012 h 1012"/>
                <a:gd name="T14" fmla="*/ 551 w 648"/>
                <a:gd name="T15" fmla="*/ 941 h 1012"/>
                <a:gd name="T16" fmla="*/ 568 w 648"/>
                <a:gd name="T17" fmla="*/ 780 h 1012"/>
                <a:gd name="T18" fmla="*/ 618 w 648"/>
                <a:gd name="T19" fmla="*/ 304 h 1012"/>
                <a:gd name="T20" fmla="*/ 625 w 648"/>
                <a:gd name="T21" fmla="*/ 228 h 10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48"/>
                <a:gd name="T34" fmla="*/ 0 h 1012"/>
                <a:gd name="T35" fmla="*/ 648 w 648"/>
                <a:gd name="T36" fmla="*/ 1012 h 10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48" h="1012">
                  <a:moveTo>
                    <a:pt x="625" y="228"/>
                  </a:moveTo>
                  <a:lnTo>
                    <a:pt x="648" y="0"/>
                  </a:lnTo>
                  <a:lnTo>
                    <a:pt x="324" y="0"/>
                  </a:lnTo>
                  <a:lnTo>
                    <a:pt x="0" y="0"/>
                  </a:lnTo>
                  <a:lnTo>
                    <a:pt x="107" y="1012"/>
                  </a:lnTo>
                  <a:lnTo>
                    <a:pt x="324" y="1012"/>
                  </a:lnTo>
                  <a:lnTo>
                    <a:pt x="544" y="1012"/>
                  </a:lnTo>
                  <a:lnTo>
                    <a:pt x="551" y="941"/>
                  </a:lnTo>
                  <a:lnTo>
                    <a:pt x="568" y="780"/>
                  </a:lnTo>
                  <a:lnTo>
                    <a:pt x="618" y="304"/>
                  </a:lnTo>
                  <a:lnTo>
                    <a:pt x="625" y="228"/>
                  </a:lnTo>
                  <a:close/>
                </a:path>
              </a:pathLst>
            </a:custGeom>
            <a:solidFill>
              <a:srgbClr val="1F3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6" name="Freeform 222"/>
            <p:cNvSpPr>
              <a:spLocks noEditPoints="1" noChangeArrowheads="1"/>
            </p:cNvSpPr>
            <p:nvPr/>
          </p:nvSpPr>
          <p:spPr bwMode="auto">
            <a:xfrm>
              <a:off x="9896476" y="3803651"/>
              <a:ext cx="1449388" cy="1158875"/>
            </a:xfrm>
            <a:custGeom>
              <a:avLst/>
              <a:gdLst>
                <a:gd name="T0" fmla="*/ 144 w 386"/>
                <a:gd name="T1" fmla="*/ 30 h 308"/>
                <a:gd name="T2" fmla="*/ 29 w 386"/>
                <a:gd name="T3" fmla="*/ 254 h 308"/>
                <a:gd name="T4" fmla="*/ 47 w 386"/>
                <a:gd name="T5" fmla="*/ 308 h 308"/>
                <a:gd name="T6" fmla="*/ 386 w 386"/>
                <a:gd name="T7" fmla="*/ 196 h 308"/>
                <a:gd name="T8" fmla="*/ 369 w 386"/>
                <a:gd name="T9" fmla="*/ 143 h 308"/>
                <a:gd name="T10" fmla="*/ 144 w 386"/>
                <a:gd name="T11" fmla="*/ 30 h 308"/>
                <a:gd name="T12" fmla="*/ 91 w 386"/>
                <a:gd name="T13" fmla="*/ 234 h 308"/>
                <a:gd name="T14" fmla="*/ 164 w 386"/>
                <a:gd name="T15" fmla="*/ 92 h 308"/>
                <a:gd name="T16" fmla="*/ 307 w 386"/>
                <a:gd name="T17" fmla="*/ 163 h 308"/>
                <a:gd name="T18" fmla="*/ 91 w 386"/>
                <a:gd name="T19" fmla="*/ 234 h 30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6"/>
                <a:gd name="T31" fmla="*/ 0 h 308"/>
                <a:gd name="T32" fmla="*/ 386 w 386"/>
                <a:gd name="T33" fmla="*/ 308 h 30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6" h="308">
                  <a:moveTo>
                    <a:pt x="144" y="30"/>
                  </a:moveTo>
                  <a:cubicBezTo>
                    <a:pt x="50" y="61"/>
                    <a:pt x="0" y="161"/>
                    <a:pt x="29" y="254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386" y="196"/>
                    <a:pt x="386" y="196"/>
                    <a:pt x="386" y="196"/>
                  </a:cubicBezTo>
                  <a:cubicBezTo>
                    <a:pt x="369" y="143"/>
                    <a:pt x="369" y="143"/>
                    <a:pt x="369" y="143"/>
                  </a:cubicBezTo>
                  <a:cubicBezTo>
                    <a:pt x="337" y="50"/>
                    <a:pt x="237" y="0"/>
                    <a:pt x="144" y="30"/>
                  </a:cubicBezTo>
                  <a:moveTo>
                    <a:pt x="91" y="234"/>
                  </a:moveTo>
                  <a:cubicBezTo>
                    <a:pt x="72" y="175"/>
                    <a:pt x="104" y="111"/>
                    <a:pt x="164" y="92"/>
                  </a:cubicBezTo>
                  <a:cubicBezTo>
                    <a:pt x="223" y="72"/>
                    <a:pt x="287" y="104"/>
                    <a:pt x="307" y="163"/>
                  </a:cubicBezTo>
                  <a:cubicBezTo>
                    <a:pt x="91" y="234"/>
                    <a:pt x="91" y="234"/>
                    <a:pt x="91" y="234"/>
                  </a:cubicBezTo>
                </a:path>
              </a:pathLst>
            </a:custGeom>
            <a:solidFill>
              <a:srgbClr val="1F3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7" name="Freeform 223"/>
            <p:cNvSpPr>
              <a:spLocks noChangeArrowheads="1"/>
            </p:cNvSpPr>
            <p:nvPr/>
          </p:nvSpPr>
          <p:spPr bwMode="auto">
            <a:xfrm>
              <a:off x="10875963" y="4567238"/>
              <a:ext cx="68263" cy="120650"/>
            </a:xfrm>
            <a:custGeom>
              <a:avLst/>
              <a:gdLst>
                <a:gd name="T0" fmla="*/ 18 w 18"/>
                <a:gd name="T1" fmla="*/ 29 h 32"/>
                <a:gd name="T2" fmla="*/ 10 w 18"/>
                <a:gd name="T3" fmla="*/ 4 h 32"/>
                <a:gd name="T4" fmla="*/ 4 w 18"/>
                <a:gd name="T5" fmla="*/ 1 h 32"/>
                <a:gd name="T6" fmla="*/ 1 w 18"/>
                <a:gd name="T7" fmla="*/ 7 h 32"/>
                <a:gd name="T8" fmla="*/ 9 w 18"/>
                <a:gd name="T9" fmla="*/ 32 h 32"/>
                <a:gd name="T10" fmla="*/ 18 w 18"/>
                <a:gd name="T11" fmla="*/ 29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32"/>
                <a:gd name="T20" fmla="*/ 18 w 18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32">
                  <a:moveTo>
                    <a:pt x="18" y="29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2" y="2"/>
                    <a:pt x="0" y="4"/>
                    <a:pt x="1" y="7"/>
                  </a:cubicBezTo>
                  <a:cubicBezTo>
                    <a:pt x="9" y="32"/>
                    <a:pt x="9" y="32"/>
                    <a:pt x="9" y="32"/>
                  </a:cubicBezTo>
                  <a:lnTo>
                    <a:pt x="18" y="29"/>
                  </a:lnTo>
                  <a:close/>
                </a:path>
              </a:pathLst>
            </a:custGeom>
            <a:solidFill>
              <a:srgbClr val="BD7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8" name="Freeform 224"/>
            <p:cNvSpPr>
              <a:spLocks noChangeArrowheads="1"/>
            </p:cNvSpPr>
            <p:nvPr/>
          </p:nvSpPr>
          <p:spPr bwMode="auto">
            <a:xfrm>
              <a:off x="10768013" y="4605338"/>
              <a:ext cx="66675" cy="115888"/>
            </a:xfrm>
            <a:custGeom>
              <a:avLst/>
              <a:gdLst>
                <a:gd name="T0" fmla="*/ 18 w 18"/>
                <a:gd name="T1" fmla="*/ 28 h 31"/>
                <a:gd name="T2" fmla="*/ 10 w 18"/>
                <a:gd name="T3" fmla="*/ 3 h 31"/>
                <a:gd name="T4" fmla="*/ 4 w 18"/>
                <a:gd name="T5" fmla="*/ 0 h 31"/>
                <a:gd name="T6" fmla="*/ 1 w 18"/>
                <a:gd name="T7" fmla="*/ 6 h 31"/>
                <a:gd name="T8" fmla="*/ 9 w 18"/>
                <a:gd name="T9" fmla="*/ 31 h 31"/>
                <a:gd name="T10" fmla="*/ 18 w 18"/>
                <a:gd name="T11" fmla="*/ 28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31"/>
                <a:gd name="T20" fmla="*/ 18 w 18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31">
                  <a:moveTo>
                    <a:pt x="18" y="28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9" y="1"/>
                    <a:pt x="7" y="0"/>
                    <a:pt x="4" y="0"/>
                  </a:cubicBezTo>
                  <a:cubicBezTo>
                    <a:pt x="2" y="1"/>
                    <a:pt x="0" y="4"/>
                    <a:pt x="1" y="6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8" y="28"/>
                    <a:pt x="18" y="28"/>
                    <a:pt x="18" y="28"/>
                  </a:cubicBezTo>
                </a:path>
              </a:pathLst>
            </a:custGeom>
            <a:solidFill>
              <a:srgbClr val="BD7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9" name="Freeform 225"/>
            <p:cNvSpPr>
              <a:spLocks noChangeArrowheads="1"/>
            </p:cNvSpPr>
            <p:nvPr/>
          </p:nvSpPr>
          <p:spPr bwMode="auto">
            <a:xfrm>
              <a:off x="10658476" y="4638676"/>
              <a:ext cx="68263" cy="120650"/>
            </a:xfrm>
            <a:custGeom>
              <a:avLst/>
              <a:gdLst>
                <a:gd name="T0" fmla="*/ 18 w 18"/>
                <a:gd name="T1" fmla="*/ 29 h 32"/>
                <a:gd name="T2" fmla="*/ 10 w 18"/>
                <a:gd name="T3" fmla="*/ 4 h 32"/>
                <a:gd name="T4" fmla="*/ 4 w 18"/>
                <a:gd name="T5" fmla="*/ 1 h 32"/>
                <a:gd name="T6" fmla="*/ 1 w 18"/>
                <a:gd name="T7" fmla="*/ 7 h 32"/>
                <a:gd name="T8" fmla="*/ 9 w 18"/>
                <a:gd name="T9" fmla="*/ 32 h 32"/>
                <a:gd name="T10" fmla="*/ 18 w 18"/>
                <a:gd name="T11" fmla="*/ 29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32"/>
                <a:gd name="T20" fmla="*/ 18 w 18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32">
                  <a:moveTo>
                    <a:pt x="18" y="29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9" y="2"/>
                    <a:pt x="6" y="0"/>
                    <a:pt x="4" y="1"/>
                  </a:cubicBezTo>
                  <a:cubicBezTo>
                    <a:pt x="2" y="2"/>
                    <a:pt x="0" y="4"/>
                    <a:pt x="1" y="7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BD7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0" name="Freeform 226"/>
            <p:cNvSpPr>
              <a:spLocks noChangeArrowheads="1"/>
            </p:cNvSpPr>
            <p:nvPr/>
          </p:nvSpPr>
          <p:spPr bwMode="auto">
            <a:xfrm>
              <a:off x="11206163" y="4457701"/>
              <a:ext cx="68263" cy="120650"/>
            </a:xfrm>
            <a:custGeom>
              <a:avLst/>
              <a:gdLst>
                <a:gd name="T0" fmla="*/ 18 w 18"/>
                <a:gd name="T1" fmla="*/ 29 h 32"/>
                <a:gd name="T2" fmla="*/ 9 w 18"/>
                <a:gd name="T3" fmla="*/ 4 h 32"/>
                <a:gd name="T4" fmla="*/ 3 w 18"/>
                <a:gd name="T5" fmla="*/ 1 h 32"/>
                <a:gd name="T6" fmla="*/ 1 w 18"/>
                <a:gd name="T7" fmla="*/ 7 h 32"/>
                <a:gd name="T8" fmla="*/ 9 w 18"/>
                <a:gd name="T9" fmla="*/ 32 h 32"/>
                <a:gd name="T10" fmla="*/ 18 w 18"/>
                <a:gd name="T11" fmla="*/ 29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32"/>
                <a:gd name="T20" fmla="*/ 18 w 18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32">
                  <a:moveTo>
                    <a:pt x="18" y="29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6" y="0"/>
                    <a:pt x="3" y="1"/>
                  </a:cubicBezTo>
                  <a:cubicBezTo>
                    <a:pt x="1" y="2"/>
                    <a:pt x="0" y="5"/>
                    <a:pt x="1" y="7"/>
                  </a:cubicBezTo>
                  <a:cubicBezTo>
                    <a:pt x="9" y="32"/>
                    <a:pt x="9" y="32"/>
                    <a:pt x="9" y="32"/>
                  </a:cubicBezTo>
                  <a:lnTo>
                    <a:pt x="18" y="29"/>
                  </a:lnTo>
                  <a:close/>
                </a:path>
              </a:pathLst>
            </a:custGeom>
            <a:solidFill>
              <a:srgbClr val="BD7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1" name="Freeform 227"/>
            <p:cNvSpPr>
              <a:spLocks noChangeArrowheads="1"/>
            </p:cNvSpPr>
            <p:nvPr/>
          </p:nvSpPr>
          <p:spPr bwMode="auto">
            <a:xfrm>
              <a:off x="11098213" y="4495801"/>
              <a:ext cx="63500" cy="115888"/>
            </a:xfrm>
            <a:custGeom>
              <a:avLst/>
              <a:gdLst>
                <a:gd name="T0" fmla="*/ 17 w 17"/>
                <a:gd name="T1" fmla="*/ 28 h 31"/>
                <a:gd name="T2" fmla="*/ 9 w 17"/>
                <a:gd name="T3" fmla="*/ 4 h 31"/>
                <a:gd name="T4" fmla="*/ 3 w 17"/>
                <a:gd name="T5" fmla="*/ 1 h 31"/>
                <a:gd name="T6" fmla="*/ 0 w 17"/>
                <a:gd name="T7" fmla="*/ 7 h 31"/>
                <a:gd name="T8" fmla="*/ 9 w 17"/>
                <a:gd name="T9" fmla="*/ 31 h 31"/>
                <a:gd name="T10" fmla="*/ 17 w 17"/>
                <a:gd name="T11" fmla="*/ 28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31"/>
                <a:gd name="T20" fmla="*/ 17 w 17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31">
                  <a:moveTo>
                    <a:pt x="17" y="28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8" y="1"/>
                    <a:pt x="6" y="0"/>
                    <a:pt x="3" y="1"/>
                  </a:cubicBezTo>
                  <a:cubicBezTo>
                    <a:pt x="1" y="1"/>
                    <a:pt x="0" y="4"/>
                    <a:pt x="0" y="7"/>
                  </a:cubicBezTo>
                  <a:cubicBezTo>
                    <a:pt x="9" y="31"/>
                    <a:pt x="9" y="31"/>
                    <a:pt x="9" y="31"/>
                  </a:cubicBezTo>
                  <a:lnTo>
                    <a:pt x="17" y="28"/>
                  </a:lnTo>
                  <a:close/>
                </a:path>
              </a:pathLst>
            </a:custGeom>
            <a:solidFill>
              <a:srgbClr val="BD7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2" name="Freeform 228"/>
            <p:cNvSpPr>
              <a:spLocks noChangeArrowheads="1"/>
            </p:cNvSpPr>
            <p:nvPr/>
          </p:nvSpPr>
          <p:spPr bwMode="auto">
            <a:xfrm>
              <a:off x="10988676" y="4529138"/>
              <a:ext cx="63500" cy="120650"/>
            </a:xfrm>
            <a:custGeom>
              <a:avLst/>
              <a:gdLst>
                <a:gd name="T0" fmla="*/ 17 w 17"/>
                <a:gd name="T1" fmla="*/ 29 h 32"/>
                <a:gd name="T2" fmla="*/ 9 w 17"/>
                <a:gd name="T3" fmla="*/ 4 h 32"/>
                <a:gd name="T4" fmla="*/ 3 w 17"/>
                <a:gd name="T5" fmla="*/ 1 h 32"/>
                <a:gd name="T6" fmla="*/ 0 w 17"/>
                <a:gd name="T7" fmla="*/ 7 h 32"/>
                <a:gd name="T8" fmla="*/ 9 w 17"/>
                <a:gd name="T9" fmla="*/ 32 h 32"/>
                <a:gd name="T10" fmla="*/ 17 w 17"/>
                <a:gd name="T11" fmla="*/ 29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32"/>
                <a:gd name="T20" fmla="*/ 17 w 17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32">
                  <a:moveTo>
                    <a:pt x="17" y="29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8" y="2"/>
                    <a:pt x="6" y="0"/>
                    <a:pt x="3" y="1"/>
                  </a:cubicBezTo>
                  <a:cubicBezTo>
                    <a:pt x="1" y="2"/>
                    <a:pt x="0" y="5"/>
                    <a:pt x="0" y="7"/>
                  </a:cubicBezTo>
                  <a:cubicBezTo>
                    <a:pt x="9" y="32"/>
                    <a:pt x="9" y="32"/>
                    <a:pt x="9" y="32"/>
                  </a:cubicBezTo>
                  <a:lnTo>
                    <a:pt x="17" y="29"/>
                  </a:lnTo>
                  <a:close/>
                </a:path>
              </a:pathLst>
            </a:custGeom>
            <a:solidFill>
              <a:srgbClr val="BD7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3" name="Freeform 229"/>
            <p:cNvSpPr>
              <a:spLocks noChangeArrowheads="1"/>
            </p:cNvSpPr>
            <p:nvPr/>
          </p:nvSpPr>
          <p:spPr bwMode="auto">
            <a:xfrm>
              <a:off x="10548938" y="4676776"/>
              <a:ext cx="68263" cy="115888"/>
            </a:xfrm>
            <a:custGeom>
              <a:avLst/>
              <a:gdLst>
                <a:gd name="T0" fmla="*/ 18 w 18"/>
                <a:gd name="T1" fmla="*/ 28 h 31"/>
                <a:gd name="T2" fmla="*/ 10 w 18"/>
                <a:gd name="T3" fmla="*/ 4 h 31"/>
                <a:gd name="T4" fmla="*/ 4 w 18"/>
                <a:gd name="T5" fmla="*/ 1 h 31"/>
                <a:gd name="T6" fmla="*/ 1 w 18"/>
                <a:gd name="T7" fmla="*/ 6 h 31"/>
                <a:gd name="T8" fmla="*/ 9 w 18"/>
                <a:gd name="T9" fmla="*/ 31 h 31"/>
                <a:gd name="T10" fmla="*/ 18 w 18"/>
                <a:gd name="T11" fmla="*/ 28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31"/>
                <a:gd name="T20" fmla="*/ 18 w 18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31">
                  <a:moveTo>
                    <a:pt x="18" y="28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9" y="1"/>
                    <a:pt x="6" y="0"/>
                    <a:pt x="4" y="1"/>
                  </a:cubicBezTo>
                  <a:cubicBezTo>
                    <a:pt x="1" y="1"/>
                    <a:pt x="0" y="4"/>
                    <a:pt x="1" y="6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8" y="28"/>
                    <a:pt x="18" y="28"/>
                    <a:pt x="18" y="28"/>
                  </a:cubicBezTo>
                </a:path>
              </a:pathLst>
            </a:custGeom>
            <a:solidFill>
              <a:srgbClr val="BD7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4" name="Freeform 230"/>
            <p:cNvSpPr>
              <a:spLocks noChangeArrowheads="1"/>
            </p:cNvSpPr>
            <p:nvPr/>
          </p:nvSpPr>
          <p:spPr bwMode="auto">
            <a:xfrm>
              <a:off x="10440988" y="4710113"/>
              <a:ext cx="66675" cy="120650"/>
            </a:xfrm>
            <a:custGeom>
              <a:avLst/>
              <a:gdLst>
                <a:gd name="T0" fmla="*/ 18 w 18"/>
                <a:gd name="T1" fmla="*/ 29 h 32"/>
                <a:gd name="T2" fmla="*/ 10 w 18"/>
                <a:gd name="T3" fmla="*/ 4 h 32"/>
                <a:gd name="T4" fmla="*/ 4 w 18"/>
                <a:gd name="T5" fmla="*/ 1 h 32"/>
                <a:gd name="T6" fmla="*/ 1 w 18"/>
                <a:gd name="T7" fmla="*/ 7 h 32"/>
                <a:gd name="T8" fmla="*/ 9 w 18"/>
                <a:gd name="T9" fmla="*/ 32 h 32"/>
                <a:gd name="T10" fmla="*/ 18 w 18"/>
                <a:gd name="T11" fmla="*/ 29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32"/>
                <a:gd name="T20" fmla="*/ 18 w 18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32">
                  <a:moveTo>
                    <a:pt x="18" y="29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9" y="2"/>
                    <a:pt x="6" y="0"/>
                    <a:pt x="4" y="1"/>
                  </a:cubicBezTo>
                  <a:cubicBezTo>
                    <a:pt x="1" y="2"/>
                    <a:pt x="0" y="5"/>
                    <a:pt x="1" y="7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8" y="29"/>
                    <a:pt x="18" y="29"/>
                    <a:pt x="18" y="29"/>
                  </a:cubicBezTo>
                </a:path>
              </a:pathLst>
            </a:custGeom>
            <a:solidFill>
              <a:srgbClr val="BD7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5" name="Freeform 231"/>
            <p:cNvSpPr>
              <a:spLocks noChangeArrowheads="1"/>
            </p:cNvSpPr>
            <p:nvPr/>
          </p:nvSpPr>
          <p:spPr bwMode="auto">
            <a:xfrm>
              <a:off x="10331451" y="4748213"/>
              <a:ext cx="68263" cy="115888"/>
            </a:xfrm>
            <a:custGeom>
              <a:avLst/>
              <a:gdLst>
                <a:gd name="T0" fmla="*/ 18 w 18"/>
                <a:gd name="T1" fmla="*/ 29 h 31"/>
                <a:gd name="T2" fmla="*/ 10 w 18"/>
                <a:gd name="T3" fmla="*/ 4 h 31"/>
                <a:gd name="T4" fmla="*/ 4 w 18"/>
                <a:gd name="T5" fmla="*/ 1 h 31"/>
                <a:gd name="T6" fmla="*/ 1 w 18"/>
                <a:gd name="T7" fmla="*/ 7 h 31"/>
                <a:gd name="T8" fmla="*/ 9 w 18"/>
                <a:gd name="T9" fmla="*/ 31 h 31"/>
                <a:gd name="T10" fmla="*/ 18 w 18"/>
                <a:gd name="T11" fmla="*/ 29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31"/>
                <a:gd name="T20" fmla="*/ 18 w 18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31">
                  <a:moveTo>
                    <a:pt x="18" y="29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9" y="1"/>
                    <a:pt x="6" y="0"/>
                    <a:pt x="4" y="1"/>
                  </a:cubicBezTo>
                  <a:cubicBezTo>
                    <a:pt x="1" y="2"/>
                    <a:pt x="0" y="4"/>
                    <a:pt x="1" y="7"/>
                  </a:cubicBezTo>
                  <a:cubicBezTo>
                    <a:pt x="9" y="31"/>
                    <a:pt x="9" y="31"/>
                    <a:pt x="9" y="31"/>
                  </a:cubicBezTo>
                  <a:lnTo>
                    <a:pt x="18" y="29"/>
                  </a:lnTo>
                  <a:close/>
                </a:path>
              </a:pathLst>
            </a:custGeom>
            <a:solidFill>
              <a:srgbClr val="BD7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6" name="Freeform 232"/>
            <p:cNvSpPr>
              <a:spLocks noChangeArrowheads="1"/>
            </p:cNvSpPr>
            <p:nvPr/>
          </p:nvSpPr>
          <p:spPr bwMode="auto">
            <a:xfrm>
              <a:off x="10223501" y="4784726"/>
              <a:ext cx="66675" cy="117475"/>
            </a:xfrm>
            <a:custGeom>
              <a:avLst/>
              <a:gdLst>
                <a:gd name="T0" fmla="*/ 18 w 18"/>
                <a:gd name="T1" fmla="*/ 28 h 31"/>
                <a:gd name="T2" fmla="*/ 10 w 18"/>
                <a:gd name="T3" fmla="*/ 3 h 31"/>
                <a:gd name="T4" fmla="*/ 4 w 18"/>
                <a:gd name="T5" fmla="*/ 0 h 31"/>
                <a:gd name="T6" fmla="*/ 1 w 18"/>
                <a:gd name="T7" fmla="*/ 6 h 31"/>
                <a:gd name="T8" fmla="*/ 9 w 18"/>
                <a:gd name="T9" fmla="*/ 31 h 31"/>
                <a:gd name="T10" fmla="*/ 18 w 18"/>
                <a:gd name="T11" fmla="*/ 28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31"/>
                <a:gd name="T20" fmla="*/ 18 w 18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31">
                  <a:moveTo>
                    <a:pt x="18" y="28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9" y="1"/>
                    <a:pt x="6" y="0"/>
                    <a:pt x="4" y="0"/>
                  </a:cubicBezTo>
                  <a:cubicBezTo>
                    <a:pt x="1" y="1"/>
                    <a:pt x="0" y="4"/>
                    <a:pt x="1" y="6"/>
                  </a:cubicBezTo>
                  <a:cubicBezTo>
                    <a:pt x="9" y="31"/>
                    <a:pt x="9" y="31"/>
                    <a:pt x="9" y="31"/>
                  </a:cubicBezTo>
                  <a:lnTo>
                    <a:pt x="18" y="28"/>
                  </a:lnTo>
                  <a:close/>
                </a:path>
              </a:pathLst>
            </a:custGeom>
            <a:solidFill>
              <a:srgbClr val="BD7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7" name="Freeform 233"/>
            <p:cNvSpPr>
              <a:spLocks noChangeArrowheads="1"/>
            </p:cNvSpPr>
            <p:nvPr/>
          </p:nvSpPr>
          <p:spPr bwMode="auto">
            <a:xfrm>
              <a:off x="10113963" y="4819651"/>
              <a:ext cx="68263" cy="120650"/>
            </a:xfrm>
            <a:custGeom>
              <a:avLst/>
              <a:gdLst>
                <a:gd name="T0" fmla="*/ 18 w 18"/>
                <a:gd name="T1" fmla="*/ 29 h 32"/>
                <a:gd name="T2" fmla="*/ 9 w 18"/>
                <a:gd name="T3" fmla="*/ 4 h 32"/>
                <a:gd name="T4" fmla="*/ 4 w 18"/>
                <a:gd name="T5" fmla="*/ 1 h 32"/>
                <a:gd name="T6" fmla="*/ 1 w 18"/>
                <a:gd name="T7" fmla="*/ 7 h 32"/>
                <a:gd name="T8" fmla="*/ 9 w 18"/>
                <a:gd name="T9" fmla="*/ 32 h 32"/>
                <a:gd name="T10" fmla="*/ 18 w 18"/>
                <a:gd name="T11" fmla="*/ 29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32"/>
                <a:gd name="T20" fmla="*/ 18 w 18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32">
                  <a:moveTo>
                    <a:pt x="18" y="29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9" y="1"/>
                    <a:pt x="6" y="0"/>
                    <a:pt x="4" y="1"/>
                  </a:cubicBezTo>
                  <a:cubicBezTo>
                    <a:pt x="1" y="2"/>
                    <a:pt x="0" y="4"/>
                    <a:pt x="1" y="7"/>
                  </a:cubicBezTo>
                  <a:cubicBezTo>
                    <a:pt x="9" y="32"/>
                    <a:pt x="9" y="32"/>
                    <a:pt x="9" y="32"/>
                  </a:cubicBezTo>
                  <a:lnTo>
                    <a:pt x="18" y="29"/>
                  </a:lnTo>
                  <a:close/>
                </a:path>
              </a:pathLst>
            </a:custGeom>
            <a:solidFill>
              <a:srgbClr val="BD7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8" name="Freeform 234"/>
            <p:cNvSpPr>
              <a:spLocks noChangeArrowheads="1"/>
            </p:cNvSpPr>
            <p:nvPr/>
          </p:nvSpPr>
          <p:spPr bwMode="auto">
            <a:xfrm>
              <a:off x="9959976" y="3148013"/>
              <a:ext cx="1028700" cy="1603375"/>
            </a:xfrm>
            <a:custGeom>
              <a:avLst/>
              <a:gdLst>
                <a:gd name="T0" fmla="*/ 542 w 648"/>
                <a:gd name="T1" fmla="*/ 1010 h 1010"/>
                <a:gd name="T2" fmla="*/ 107 w 648"/>
                <a:gd name="T3" fmla="*/ 1010 h 1010"/>
                <a:gd name="T4" fmla="*/ 0 w 648"/>
                <a:gd name="T5" fmla="*/ 0 h 1010"/>
                <a:gd name="T6" fmla="*/ 648 w 648"/>
                <a:gd name="T7" fmla="*/ 0 h 1010"/>
                <a:gd name="T8" fmla="*/ 542 w 648"/>
                <a:gd name="T9" fmla="*/ 1010 h 10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8"/>
                <a:gd name="T16" fmla="*/ 0 h 1010"/>
                <a:gd name="T17" fmla="*/ 648 w 648"/>
                <a:gd name="T18" fmla="*/ 1010 h 10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8" h="1010">
                  <a:moveTo>
                    <a:pt x="542" y="1010"/>
                  </a:moveTo>
                  <a:lnTo>
                    <a:pt x="107" y="1010"/>
                  </a:lnTo>
                  <a:lnTo>
                    <a:pt x="0" y="0"/>
                  </a:lnTo>
                  <a:lnTo>
                    <a:pt x="648" y="0"/>
                  </a:lnTo>
                  <a:lnTo>
                    <a:pt x="542" y="1010"/>
                  </a:lnTo>
                  <a:close/>
                </a:path>
              </a:pathLst>
            </a:custGeom>
            <a:solidFill>
              <a:srgbClr val="FA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9" name="Freeform 235"/>
            <p:cNvSpPr>
              <a:spLocks noChangeArrowheads="1"/>
            </p:cNvSpPr>
            <p:nvPr/>
          </p:nvSpPr>
          <p:spPr bwMode="auto">
            <a:xfrm>
              <a:off x="9959976" y="3148013"/>
              <a:ext cx="1028700" cy="1603375"/>
            </a:xfrm>
            <a:custGeom>
              <a:avLst/>
              <a:gdLst>
                <a:gd name="T0" fmla="*/ 542 w 648"/>
                <a:gd name="T1" fmla="*/ 1010 h 1010"/>
                <a:gd name="T2" fmla="*/ 107 w 648"/>
                <a:gd name="T3" fmla="*/ 1010 h 1010"/>
                <a:gd name="T4" fmla="*/ 0 w 648"/>
                <a:gd name="T5" fmla="*/ 0 h 1010"/>
                <a:gd name="T6" fmla="*/ 648 w 648"/>
                <a:gd name="T7" fmla="*/ 0 h 1010"/>
                <a:gd name="T8" fmla="*/ 542 w 648"/>
                <a:gd name="T9" fmla="*/ 1010 h 10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8"/>
                <a:gd name="T16" fmla="*/ 0 h 1010"/>
                <a:gd name="T17" fmla="*/ 648 w 648"/>
                <a:gd name="T18" fmla="*/ 1010 h 10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8" h="1010">
                  <a:moveTo>
                    <a:pt x="542" y="1010"/>
                  </a:moveTo>
                  <a:lnTo>
                    <a:pt x="107" y="1010"/>
                  </a:lnTo>
                  <a:lnTo>
                    <a:pt x="0" y="0"/>
                  </a:lnTo>
                  <a:lnTo>
                    <a:pt x="648" y="0"/>
                  </a:lnTo>
                  <a:lnTo>
                    <a:pt x="542" y="101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0" name="Freeform 236"/>
            <p:cNvSpPr>
              <a:spLocks noChangeArrowheads="1"/>
            </p:cNvSpPr>
            <p:nvPr/>
          </p:nvSpPr>
          <p:spPr bwMode="auto">
            <a:xfrm>
              <a:off x="10118726" y="4641851"/>
              <a:ext cx="712788" cy="109538"/>
            </a:xfrm>
            <a:custGeom>
              <a:avLst/>
              <a:gdLst>
                <a:gd name="T0" fmla="*/ 0 w 449"/>
                <a:gd name="T1" fmla="*/ 0 h 69"/>
                <a:gd name="T2" fmla="*/ 7 w 449"/>
                <a:gd name="T3" fmla="*/ 69 h 69"/>
                <a:gd name="T4" fmla="*/ 442 w 449"/>
                <a:gd name="T5" fmla="*/ 69 h 69"/>
                <a:gd name="T6" fmla="*/ 449 w 449"/>
                <a:gd name="T7" fmla="*/ 0 h 69"/>
                <a:gd name="T8" fmla="*/ 0 w 449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9"/>
                <a:gd name="T16" fmla="*/ 0 h 69"/>
                <a:gd name="T17" fmla="*/ 449 w 449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9" h="69">
                  <a:moveTo>
                    <a:pt x="0" y="0"/>
                  </a:moveTo>
                  <a:lnTo>
                    <a:pt x="7" y="69"/>
                  </a:lnTo>
                  <a:lnTo>
                    <a:pt x="442" y="69"/>
                  </a:lnTo>
                  <a:lnTo>
                    <a:pt x="44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8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1" name="Freeform 237"/>
            <p:cNvSpPr>
              <a:spLocks noChangeArrowheads="1"/>
            </p:cNvSpPr>
            <p:nvPr/>
          </p:nvSpPr>
          <p:spPr bwMode="auto">
            <a:xfrm>
              <a:off x="10118726" y="4641851"/>
              <a:ext cx="712788" cy="109538"/>
            </a:xfrm>
            <a:custGeom>
              <a:avLst/>
              <a:gdLst>
                <a:gd name="T0" fmla="*/ 0 w 449"/>
                <a:gd name="T1" fmla="*/ 0 h 69"/>
                <a:gd name="T2" fmla="*/ 7 w 449"/>
                <a:gd name="T3" fmla="*/ 69 h 69"/>
                <a:gd name="T4" fmla="*/ 442 w 449"/>
                <a:gd name="T5" fmla="*/ 69 h 69"/>
                <a:gd name="T6" fmla="*/ 449 w 449"/>
                <a:gd name="T7" fmla="*/ 0 h 69"/>
                <a:gd name="T8" fmla="*/ 0 w 449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9"/>
                <a:gd name="T16" fmla="*/ 0 h 69"/>
                <a:gd name="T17" fmla="*/ 449 w 449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9" h="69">
                  <a:moveTo>
                    <a:pt x="0" y="0"/>
                  </a:moveTo>
                  <a:lnTo>
                    <a:pt x="7" y="69"/>
                  </a:lnTo>
                  <a:lnTo>
                    <a:pt x="442" y="69"/>
                  </a:lnTo>
                  <a:lnTo>
                    <a:pt x="449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2" name="Freeform 238"/>
            <p:cNvSpPr>
              <a:spLocks noChangeArrowheads="1"/>
            </p:cNvSpPr>
            <p:nvPr/>
          </p:nvSpPr>
          <p:spPr bwMode="auto">
            <a:xfrm>
              <a:off x="9998076" y="3509963"/>
              <a:ext cx="952500" cy="881063"/>
            </a:xfrm>
            <a:custGeom>
              <a:avLst/>
              <a:gdLst>
                <a:gd name="T0" fmla="*/ 541 w 600"/>
                <a:gd name="T1" fmla="*/ 555 h 555"/>
                <a:gd name="T2" fmla="*/ 600 w 600"/>
                <a:gd name="T3" fmla="*/ 0 h 555"/>
                <a:gd name="T4" fmla="*/ 0 w 600"/>
                <a:gd name="T5" fmla="*/ 0 h 555"/>
                <a:gd name="T6" fmla="*/ 59 w 600"/>
                <a:gd name="T7" fmla="*/ 555 h 555"/>
                <a:gd name="T8" fmla="*/ 541 w 600"/>
                <a:gd name="T9" fmla="*/ 555 h 5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0"/>
                <a:gd name="T16" fmla="*/ 0 h 555"/>
                <a:gd name="T17" fmla="*/ 600 w 600"/>
                <a:gd name="T18" fmla="*/ 555 h 5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0" h="555">
                  <a:moveTo>
                    <a:pt x="541" y="555"/>
                  </a:moveTo>
                  <a:lnTo>
                    <a:pt x="600" y="0"/>
                  </a:lnTo>
                  <a:lnTo>
                    <a:pt x="0" y="0"/>
                  </a:lnTo>
                  <a:lnTo>
                    <a:pt x="59" y="555"/>
                  </a:lnTo>
                  <a:lnTo>
                    <a:pt x="541" y="555"/>
                  </a:lnTo>
                  <a:close/>
                </a:path>
              </a:pathLst>
            </a:custGeom>
            <a:solidFill>
              <a:srgbClr val="40D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3" name="Freeform 239"/>
            <p:cNvSpPr>
              <a:spLocks noChangeArrowheads="1"/>
            </p:cNvSpPr>
            <p:nvPr/>
          </p:nvSpPr>
          <p:spPr bwMode="auto">
            <a:xfrm>
              <a:off x="9998076" y="3509963"/>
              <a:ext cx="952500" cy="881063"/>
            </a:xfrm>
            <a:custGeom>
              <a:avLst/>
              <a:gdLst>
                <a:gd name="T0" fmla="*/ 541 w 600"/>
                <a:gd name="T1" fmla="*/ 555 h 555"/>
                <a:gd name="T2" fmla="*/ 600 w 600"/>
                <a:gd name="T3" fmla="*/ 0 h 555"/>
                <a:gd name="T4" fmla="*/ 0 w 600"/>
                <a:gd name="T5" fmla="*/ 0 h 555"/>
                <a:gd name="T6" fmla="*/ 59 w 600"/>
                <a:gd name="T7" fmla="*/ 555 h 555"/>
                <a:gd name="T8" fmla="*/ 541 w 600"/>
                <a:gd name="T9" fmla="*/ 555 h 5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0"/>
                <a:gd name="T16" fmla="*/ 0 h 555"/>
                <a:gd name="T17" fmla="*/ 600 w 600"/>
                <a:gd name="T18" fmla="*/ 555 h 5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0" h="555">
                  <a:moveTo>
                    <a:pt x="541" y="555"/>
                  </a:moveTo>
                  <a:lnTo>
                    <a:pt x="600" y="0"/>
                  </a:lnTo>
                  <a:lnTo>
                    <a:pt x="0" y="0"/>
                  </a:lnTo>
                  <a:lnTo>
                    <a:pt x="59" y="555"/>
                  </a:lnTo>
                  <a:lnTo>
                    <a:pt x="541" y="55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4" name="Freeform 240"/>
            <p:cNvSpPr>
              <a:spLocks noChangeArrowheads="1"/>
            </p:cNvSpPr>
            <p:nvPr/>
          </p:nvSpPr>
          <p:spPr bwMode="auto">
            <a:xfrm>
              <a:off x="10950576" y="3148013"/>
              <a:ext cx="38100" cy="361950"/>
            </a:xfrm>
            <a:custGeom>
              <a:avLst/>
              <a:gdLst>
                <a:gd name="T0" fmla="*/ 24 w 24"/>
                <a:gd name="T1" fmla="*/ 0 h 228"/>
                <a:gd name="T2" fmla="*/ 0 w 24"/>
                <a:gd name="T3" fmla="*/ 228 h 228"/>
                <a:gd name="T4" fmla="*/ 24 w 24"/>
                <a:gd name="T5" fmla="*/ 0 h 228"/>
                <a:gd name="T6" fmla="*/ 0 60000 65536"/>
                <a:gd name="T7" fmla="*/ 0 60000 65536"/>
                <a:gd name="T8" fmla="*/ 0 60000 65536"/>
                <a:gd name="T9" fmla="*/ 0 w 24"/>
                <a:gd name="T10" fmla="*/ 0 h 228"/>
                <a:gd name="T11" fmla="*/ 24 w 24"/>
                <a:gd name="T12" fmla="*/ 228 h 2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" h="228">
                  <a:moveTo>
                    <a:pt x="24" y="0"/>
                  </a:moveTo>
                  <a:lnTo>
                    <a:pt x="0" y="228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D992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5" name="Freeform 241"/>
            <p:cNvSpPr>
              <a:spLocks noChangeArrowheads="1"/>
            </p:cNvSpPr>
            <p:nvPr/>
          </p:nvSpPr>
          <p:spPr bwMode="auto">
            <a:xfrm>
              <a:off x="10950576" y="3148013"/>
              <a:ext cx="38100" cy="361950"/>
            </a:xfrm>
            <a:custGeom>
              <a:avLst/>
              <a:gdLst>
                <a:gd name="T0" fmla="*/ 24 w 24"/>
                <a:gd name="T1" fmla="*/ 0 h 228"/>
                <a:gd name="T2" fmla="*/ 0 w 24"/>
                <a:gd name="T3" fmla="*/ 228 h 228"/>
                <a:gd name="T4" fmla="*/ 24 w 24"/>
                <a:gd name="T5" fmla="*/ 0 h 228"/>
                <a:gd name="T6" fmla="*/ 0 60000 65536"/>
                <a:gd name="T7" fmla="*/ 0 60000 65536"/>
                <a:gd name="T8" fmla="*/ 0 60000 65536"/>
                <a:gd name="T9" fmla="*/ 0 w 24"/>
                <a:gd name="T10" fmla="*/ 0 h 228"/>
                <a:gd name="T11" fmla="*/ 24 w 24"/>
                <a:gd name="T12" fmla="*/ 228 h 2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" h="228">
                  <a:moveTo>
                    <a:pt x="24" y="0"/>
                  </a:moveTo>
                  <a:lnTo>
                    <a:pt x="0" y="228"/>
                  </a:lnTo>
                  <a:lnTo>
                    <a:pt x="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6" name="Freeform 242"/>
            <p:cNvSpPr>
              <a:spLocks noChangeArrowheads="1"/>
            </p:cNvSpPr>
            <p:nvPr/>
          </p:nvSpPr>
          <p:spPr bwMode="auto">
            <a:xfrm>
              <a:off x="10474326" y="3148013"/>
              <a:ext cx="514350" cy="361950"/>
            </a:xfrm>
            <a:custGeom>
              <a:avLst/>
              <a:gdLst>
                <a:gd name="T0" fmla="*/ 324 w 324"/>
                <a:gd name="T1" fmla="*/ 0 h 228"/>
                <a:gd name="T2" fmla="*/ 230 w 324"/>
                <a:gd name="T3" fmla="*/ 0 h 228"/>
                <a:gd name="T4" fmla="*/ 0 w 324"/>
                <a:gd name="T5" fmla="*/ 0 h 228"/>
                <a:gd name="T6" fmla="*/ 0 w 324"/>
                <a:gd name="T7" fmla="*/ 228 h 228"/>
                <a:gd name="T8" fmla="*/ 300 w 324"/>
                <a:gd name="T9" fmla="*/ 228 h 228"/>
                <a:gd name="T10" fmla="*/ 324 w 324"/>
                <a:gd name="T11" fmla="*/ 0 h 2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4"/>
                <a:gd name="T19" fmla="*/ 0 h 228"/>
                <a:gd name="T20" fmla="*/ 324 w 324"/>
                <a:gd name="T21" fmla="*/ 228 h 22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4" h="228">
                  <a:moveTo>
                    <a:pt x="324" y="0"/>
                  </a:moveTo>
                  <a:lnTo>
                    <a:pt x="230" y="0"/>
                  </a:lnTo>
                  <a:lnTo>
                    <a:pt x="0" y="0"/>
                  </a:lnTo>
                  <a:lnTo>
                    <a:pt x="0" y="228"/>
                  </a:lnTo>
                  <a:lnTo>
                    <a:pt x="300" y="228"/>
                  </a:lnTo>
                  <a:lnTo>
                    <a:pt x="324" y="0"/>
                  </a:lnTo>
                  <a:close/>
                </a:path>
              </a:pathLst>
            </a:custGeom>
            <a:solidFill>
              <a:srgbClr val="D5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7" name="Freeform 243"/>
            <p:cNvSpPr>
              <a:spLocks noChangeArrowheads="1"/>
            </p:cNvSpPr>
            <p:nvPr/>
          </p:nvSpPr>
          <p:spPr bwMode="auto">
            <a:xfrm>
              <a:off x="10474326" y="3148013"/>
              <a:ext cx="514350" cy="361950"/>
            </a:xfrm>
            <a:custGeom>
              <a:avLst/>
              <a:gdLst>
                <a:gd name="T0" fmla="*/ 324 w 324"/>
                <a:gd name="T1" fmla="*/ 0 h 228"/>
                <a:gd name="T2" fmla="*/ 230 w 324"/>
                <a:gd name="T3" fmla="*/ 0 h 228"/>
                <a:gd name="T4" fmla="*/ 0 w 324"/>
                <a:gd name="T5" fmla="*/ 0 h 228"/>
                <a:gd name="T6" fmla="*/ 0 w 324"/>
                <a:gd name="T7" fmla="*/ 228 h 228"/>
                <a:gd name="T8" fmla="*/ 300 w 324"/>
                <a:gd name="T9" fmla="*/ 228 h 228"/>
                <a:gd name="T10" fmla="*/ 324 w 324"/>
                <a:gd name="T11" fmla="*/ 0 h 2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4"/>
                <a:gd name="T19" fmla="*/ 0 h 228"/>
                <a:gd name="T20" fmla="*/ 324 w 324"/>
                <a:gd name="T21" fmla="*/ 228 h 22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4" h="228">
                  <a:moveTo>
                    <a:pt x="324" y="0"/>
                  </a:moveTo>
                  <a:lnTo>
                    <a:pt x="230" y="0"/>
                  </a:lnTo>
                  <a:lnTo>
                    <a:pt x="0" y="0"/>
                  </a:lnTo>
                  <a:lnTo>
                    <a:pt x="0" y="228"/>
                  </a:lnTo>
                  <a:lnTo>
                    <a:pt x="300" y="228"/>
                  </a:lnTo>
                  <a:lnTo>
                    <a:pt x="32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8" name="Freeform 244"/>
            <p:cNvSpPr>
              <a:spLocks noChangeArrowheads="1"/>
            </p:cNvSpPr>
            <p:nvPr/>
          </p:nvSpPr>
          <p:spPr bwMode="auto">
            <a:xfrm>
              <a:off x="10850563" y="4449763"/>
              <a:ext cx="3175" cy="34925"/>
            </a:xfrm>
            <a:custGeom>
              <a:avLst/>
              <a:gdLst>
                <a:gd name="T0" fmla="*/ 2 w 2"/>
                <a:gd name="T1" fmla="*/ 0 h 22"/>
                <a:gd name="T2" fmla="*/ 0 w 2"/>
                <a:gd name="T3" fmla="*/ 22 h 22"/>
                <a:gd name="T4" fmla="*/ 2 w 2"/>
                <a:gd name="T5" fmla="*/ 0 h 22"/>
                <a:gd name="T6" fmla="*/ 0 60000 65536"/>
                <a:gd name="T7" fmla="*/ 0 60000 65536"/>
                <a:gd name="T8" fmla="*/ 0 60000 65536"/>
                <a:gd name="T9" fmla="*/ 0 w 2"/>
                <a:gd name="T10" fmla="*/ 0 h 22"/>
                <a:gd name="T11" fmla="*/ 2 w 2"/>
                <a:gd name="T12" fmla="*/ 22 h 2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22">
                  <a:moveTo>
                    <a:pt x="2" y="0"/>
                  </a:moveTo>
                  <a:lnTo>
                    <a:pt x="0" y="2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992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9" name="Freeform 245"/>
            <p:cNvSpPr>
              <a:spLocks noChangeArrowheads="1"/>
            </p:cNvSpPr>
            <p:nvPr/>
          </p:nvSpPr>
          <p:spPr bwMode="auto">
            <a:xfrm>
              <a:off x="10850563" y="4449763"/>
              <a:ext cx="3175" cy="34925"/>
            </a:xfrm>
            <a:custGeom>
              <a:avLst/>
              <a:gdLst>
                <a:gd name="T0" fmla="*/ 2 w 2"/>
                <a:gd name="T1" fmla="*/ 0 h 22"/>
                <a:gd name="T2" fmla="*/ 0 w 2"/>
                <a:gd name="T3" fmla="*/ 22 h 22"/>
                <a:gd name="T4" fmla="*/ 2 w 2"/>
                <a:gd name="T5" fmla="*/ 0 h 22"/>
                <a:gd name="T6" fmla="*/ 0 60000 65536"/>
                <a:gd name="T7" fmla="*/ 0 60000 65536"/>
                <a:gd name="T8" fmla="*/ 0 60000 65536"/>
                <a:gd name="T9" fmla="*/ 0 w 2"/>
                <a:gd name="T10" fmla="*/ 0 h 22"/>
                <a:gd name="T11" fmla="*/ 2 w 2"/>
                <a:gd name="T12" fmla="*/ 22 h 2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22">
                  <a:moveTo>
                    <a:pt x="2" y="0"/>
                  </a:moveTo>
                  <a:lnTo>
                    <a:pt x="0" y="22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0" name="Freeform 246"/>
            <p:cNvSpPr>
              <a:spLocks noChangeArrowheads="1"/>
            </p:cNvSpPr>
            <p:nvPr/>
          </p:nvSpPr>
          <p:spPr bwMode="auto">
            <a:xfrm>
              <a:off x="10831513" y="4484688"/>
              <a:ext cx="19050" cy="157163"/>
            </a:xfrm>
            <a:custGeom>
              <a:avLst/>
              <a:gdLst>
                <a:gd name="T0" fmla="*/ 12 w 12"/>
                <a:gd name="T1" fmla="*/ 0 h 99"/>
                <a:gd name="T2" fmla="*/ 12 w 12"/>
                <a:gd name="T3" fmla="*/ 0 h 99"/>
                <a:gd name="T4" fmla="*/ 0 w 12"/>
                <a:gd name="T5" fmla="*/ 99 h 99"/>
                <a:gd name="T6" fmla="*/ 12 w 12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99"/>
                <a:gd name="T14" fmla="*/ 12 w 12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99">
                  <a:moveTo>
                    <a:pt x="12" y="0"/>
                  </a:moveTo>
                  <a:lnTo>
                    <a:pt x="12" y="0"/>
                  </a:lnTo>
                  <a:lnTo>
                    <a:pt x="0" y="99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16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1" name="Freeform 247"/>
            <p:cNvSpPr>
              <a:spLocks noChangeArrowheads="1"/>
            </p:cNvSpPr>
            <p:nvPr/>
          </p:nvSpPr>
          <p:spPr bwMode="auto">
            <a:xfrm>
              <a:off x="10831513" y="4484688"/>
              <a:ext cx="19050" cy="157163"/>
            </a:xfrm>
            <a:custGeom>
              <a:avLst/>
              <a:gdLst>
                <a:gd name="T0" fmla="*/ 12 w 12"/>
                <a:gd name="T1" fmla="*/ 0 h 99"/>
                <a:gd name="T2" fmla="*/ 12 w 12"/>
                <a:gd name="T3" fmla="*/ 0 h 99"/>
                <a:gd name="T4" fmla="*/ 0 w 12"/>
                <a:gd name="T5" fmla="*/ 99 h 99"/>
                <a:gd name="T6" fmla="*/ 12 w 12"/>
                <a:gd name="T7" fmla="*/ 0 h 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99"/>
                <a:gd name="T14" fmla="*/ 12 w 12"/>
                <a:gd name="T15" fmla="*/ 99 h 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99">
                  <a:moveTo>
                    <a:pt x="12" y="0"/>
                  </a:moveTo>
                  <a:lnTo>
                    <a:pt x="12" y="0"/>
                  </a:lnTo>
                  <a:lnTo>
                    <a:pt x="0" y="99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2" name="Freeform 248"/>
            <p:cNvSpPr>
              <a:spLocks noChangeArrowheads="1"/>
            </p:cNvSpPr>
            <p:nvPr/>
          </p:nvSpPr>
          <p:spPr bwMode="auto">
            <a:xfrm>
              <a:off x="10474326" y="4213226"/>
              <a:ext cx="401638" cy="428625"/>
            </a:xfrm>
            <a:custGeom>
              <a:avLst/>
              <a:gdLst>
                <a:gd name="T0" fmla="*/ 253 w 253"/>
                <a:gd name="T1" fmla="*/ 0 h 270"/>
                <a:gd name="T2" fmla="*/ 241 w 253"/>
                <a:gd name="T3" fmla="*/ 112 h 270"/>
                <a:gd name="T4" fmla="*/ 0 w 253"/>
                <a:gd name="T5" fmla="*/ 112 h 270"/>
                <a:gd name="T6" fmla="*/ 0 w 253"/>
                <a:gd name="T7" fmla="*/ 270 h 270"/>
                <a:gd name="T8" fmla="*/ 225 w 253"/>
                <a:gd name="T9" fmla="*/ 270 h 270"/>
                <a:gd name="T10" fmla="*/ 237 w 253"/>
                <a:gd name="T11" fmla="*/ 171 h 270"/>
                <a:gd name="T12" fmla="*/ 239 w 253"/>
                <a:gd name="T13" fmla="*/ 149 h 270"/>
                <a:gd name="T14" fmla="*/ 253 w 253"/>
                <a:gd name="T15" fmla="*/ 0 h 2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3"/>
                <a:gd name="T25" fmla="*/ 0 h 270"/>
                <a:gd name="T26" fmla="*/ 253 w 253"/>
                <a:gd name="T27" fmla="*/ 270 h 27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3" h="270">
                  <a:moveTo>
                    <a:pt x="253" y="0"/>
                  </a:moveTo>
                  <a:lnTo>
                    <a:pt x="241" y="112"/>
                  </a:lnTo>
                  <a:lnTo>
                    <a:pt x="0" y="112"/>
                  </a:lnTo>
                  <a:lnTo>
                    <a:pt x="0" y="270"/>
                  </a:lnTo>
                  <a:lnTo>
                    <a:pt x="225" y="270"/>
                  </a:lnTo>
                  <a:lnTo>
                    <a:pt x="237" y="171"/>
                  </a:lnTo>
                  <a:lnTo>
                    <a:pt x="239" y="149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D5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3" name="Freeform 249"/>
            <p:cNvSpPr>
              <a:spLocks noChangeArrowheads="1"/>
            </p:cNvSpPr>
            <p:nvPr/>
          </p:nvSpPr>
          <p:spPr bwMode="auto">
            <a:xfrm>
              <a:off x="10474326" y="4213226"/>
              <a:ext cx="401638" cy="428625"/>
            </a:xfrm>
            <a:custGeom>
              <a:avLst/>
              <a:gdLst>
                <a:gd name="T0" fmla="*/ 253 w 253"/>
                <a:gd name="T1" fmla="*/ 0 h 270"/>
                <a:gd name="T2" fmla="*/ 241 w 253"/>
                <a:gd name="T3" fmla="*/ 112 h 270"/>
                <a:gd name="T4" fmla="*/ 0 w 253"/>
                <a:gd name="T5" fmla="*/ 112 h 270"/>
                <a:gd name="T6" fmla="*/ 0 w 253"/>
                <a:gd name="T7" fmla="*/ 270 h 270"/>
                <a:gd name="T8" fmla="*/ 225 w 253"/>
                <a:gd name="T9" fmla="*/ 270 h 270"/>
                <a:gd name="T10" fmla="*/ 237 w 253"/>
                <a:gd name="T11" fmla="*/ 171 h 270"/>
                <a:gd name="T12" fmla="*/ 239 w 253"/>
                <a:gd name="T13" fmla="*/ 149 h 270"/>
                <a:gd name="T14" fmla="*/ 253 w 253"/>
                <a:gd name="T15" fmla="*/ 0 h 2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3"/>
                <a:gd name="T25" fmla="*/ 0 h 270"/>
                <a:gd name="T26" fmla="*/ 253 w 253"/>
                <a:gd name="T27" fmla="*/ 270 h 27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3" h="270">
                  <a:moveTo>
                    <a:pt x="253" y="0"/>
                  </a:moveTo>
                  <a:lnTo>
                    <a:pt x="241" y="112"/>
                  </a:lnTo>
                  <a:lnTo>
                    <a:pt x="0" y="112"/>
                  </a:lnTo>
                  <a:lnTo>
                    <a:pt x="0" y="270"/>
                  </a:lnTo>
                  <a:lnTo>
                    <a:pt x="225" y="270"/>
                  </a:lnTo>
                  <a:lnTo>
                    <a:pt x="237" y="171"/>
                  </a:lnTo>
                  <a:lnTo>
                    <a:pt x="239" y="149"/>
                  </a:lnTo>
                  <a:lnTo>
                    <a:pt x="25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4" name="Freeform 250"/>
            <p:cNvSpPr>
              <a:spLocks noChangeArrowheads="1"/>
            </p:cNvSpPr>
            <p:nvPr/>
          </p:nvSpPr>
          <p:spPr bwMode="auto">
            <a:xfrm>
              <a:off x="10474326" y="4641851"/>
              <a:ext cx="357188" cy="109538"/>
            </a:xfrm>
            <a:custGeom>
              <a:avLst/>
              <a:gdLst>
                <a:gd name="T0" fmla="*/ 225 w 225"/>
                <a:gd name="T1" fmla="*/ 0 h 69"/>
                <a:gd name="T2" fmla="*/ 225 w 225"/>
                <a:gd name="T3" fmla="*/ 0 h 69"/>
                <a:gd name="T4" fmla="*/ 0 w 225"/>
                <a:gd name="T5" fmla="*/ 0 h 69"/>
                <a:gd name="T6" fmla="*/ 0 w 225"/>
                <a:gd name="T7" fmla="*/ 69 h 69"/>
                <a:gd name="T8" fmla="*/ 218 w 225"/>
                <a:gd name="T9" fmla="*/ 69 h 69"/>
                <a:gd name="T10" fmla="*/ 225 w 225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5"/>
                <a:gd name="T19" fmla="*/ 0 h 69"/>
                <a:gd name="T20" fmla="*/ 225 w 225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5" h="69">
                  <a:moveTo>
                    <a:pt x="225" y="0"/>
                  </a:moveTo>
                  <a:lnTo>
                    <a:pt x="225" y="0"/>
                  </a:lnTo>
                  <a:lnTo>
                    <a:pt x="0" y="0"/>
                  </a:lnTo>
                  <a:lnTo>
                    <a:pt x="0" y="69"/>
                  </a:lnTo>
                  <a:lnTo>
                    <a:pt x="218" y="69"/>
                  </a:lnTo>
                  <a:lnTo>
                    <a:pt x="225" y="0"/>
                  </a:lnTo>
                  <a:close/>
                </a:path>
              </a:pathLst>
            </a:custGeom>
            <a:solidFill>
              <a:srgbClr val="008F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5" name="Freeform 251"/>
            <p:cNvSpPr>
              <a:spLocks noChangeArrowheads="1"/>
            </p:cNvSpPr>
            <p:nvPr/>
          </p:nvSpPr>
          <p:spPr bwMode="auto">
            <a:xfrm>
              <a:off x="10474326" y="4641851"/>
              <a:ext cx="357188" cy="109538"/>
            </a:xfrm>
            <a:custGeom>
              <a:avLst/>
              <a:gdLst>
                <a:gd name="T0" fmla="*/ 225 w 225"/>
                <a:gd name="T1" fmla="*/ 0 h 69"/>
                <a:gd name="T2" fmla="*/ 225 w 225"/>
                <a:gd name="T3" fmla="*/ 0 h 69"/>
                <a:gd name="T4" fmla="*/ 0 w 225"/>
                <a:gd name="T5" fmla="*/ 0 h 69"/>
                <a:gd name="T6" fmla="*/ 0 w 225"/>
                <a:gd name="T7" fmla="*/ 69 h 69"/>
                <a:gd name="T8" fmla="*/ 218 w 225"/>
                <a:gd name="T9" fmla="*/ 69 h 69"/>
                <a:gd name="T10" fmla="*/ 225 w 225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5"/>
                <a:gd name="T19" fmla="*/ 0 h 69"/>
                <a:gd name="T20" fmla="*/ 225 w 225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5" h="69">
                  <a:moveTo>
                    <a:pt x="225" y="0"/>
                  </a:moveTo>
                  <a:lnTo>
                    <a:pt x="225" y="0"/>
                  </a:lnTo>
                  <a:lnTo>
                    <a:pt x="0" y="0"/>
                  </a:lnTo>
                  <a:lnTo>
                    <a:pt x="0" y="69"/>
                  </a:lnTo>
                  <a:lnTo>
                    <a:pt x="218" y="69"/>
                  </a:lnTo>
                  <a:lnTo>
                    <a:pt x="2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6" name="Freeform 252"/>
            <p:cNvSpPr>
              <a:spLocks noChangeArrowheads="1"/>
            </p:cNvSpPr>
            <p:nvPr/>
          </p:nvSpPr>
          <p:spPr bwMode="auto">
            <a:xfrm>
              <a:off x="10474326" y="3509963"/>
              <a:ext cx="476250" cy="881063"/>
            </a:xfrm>
            <a:custGeom>
              <a:avLst/>
              <a:gdLst>
                <a:gd name="T0" fmla="*/ 300 w 300"/>
                <a:gd name="T1" fmla="*/ 0 h 555"/>
                <a:gd name="T2" fmla="*/ 300 w 300"/>
                <a:gd name="T3" fmla="*/ 0 h 555"/>
                <a:gd name="T4" fmla="*/ 0 w 300"/>
                <a:gd name="T5" fmla="*/ 0 h 555"/>
                <a:gd name="T6" fmla="*/ 0 w 300"/>
                <a:gd name="T7" fmla="*/ 555 h 555"/>
                <a:gd name="T8" fmla="*/ 241 w 300"/>
                <a:gd name="T9" fmla="*/ 555 h 555"/>
                <a:gd name="T10" fmla="*/ 253 w 300"/>
                <a:gd name="T11" fmla="*/ 443 h 555"/>
                <a:gd name="T12" fmla="*/ 293 w 300"/>
                <a:gd name="T13" fmla="*/ 76 h 555"/>
                <a:gd name="T14" fmla="*/ 300 w 300"/>
                <a:gd name="T15" fmla="*/ 0 h 55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00"/>
                <a:gd name="T25" fmla="*/ 0 h 555"/>
                <a:gd name="T26" fmla="*/ 300 w 300"/>
                <a:gd name="T27" fmla="*/ 555 h 55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00" h="555">
                  <a:moveTo>
                    <a:pt x="300" y="0"/>
                  </a:moveTo>
                  <a:lnTo>
                    <a:pt x="300" y="0"/>
                  </a:lnTo>
                  <a:lnTo>
                    <a:pt x="0" y="0"/>
                  </a:lnTo>
                  <a:lnTo>
                    <a:pt x="0" y="555"/>
                  </a:lnTo>
                  <a:lnTo>
                    <a:pt x="241" y="555"/>
                  </a:lnTo>
                  <a:lnTo>
                    <a:pt x="253" y="443"/>
                  </a:lnTo>
                  <a:lnTo>
                    <a:pt x="293" y="76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36BC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7" name="Freeform 253"/>
            <p:cNvSpPr>
              <a:spLocks noChangeArrowheads="1"/>
            </p:cNvSpPr>
            <p:nvPr/>
          </p:nvSpPr>
          <p:spPr bwMode="auto">
            <a:xfrm>
              <a:off x="10474326" y="3509963"/>
              <a:ext cx="476250" cy="881063"/>
            </a:xfrm>
            <a:custGeom>
              <a:avLst/>
              <a:gdLst>
                <a:gd name="T0" fmla="*/ 300 w 300"/>
                <a:gd name="T1" fmla="*/ 0 h 555"/>
                <a:gd name="T2" fmla="*/ 300 w 300"/>
                <a:gd name="T3" fmla="*/ 0 h 555"/>
                <a:gd name="T4" fmla="*/ 0 w 300"/>
                <a:gd name="T5" fmla="*/ 0 h 555"/>
                <a:gd name="T6" fmla="*/ 0 w 300"/>
                <a:gd name="T7" fmla="*/ 555 h 555"/>
                <a:gd name="T8" fmla="*/ 241 w 300"/>
                <a:gd name="T9" fmla="*/ 555 h 555"/>
                <a:gd name="T10" fmla="*/ 253 w 300"/>
                <a:gd name="T11" fmla="*/ 443 h 555"/>
                <a:gd name="T12" fmla="*/ 293 w 300"/>
                <a:gd name="T13" fmla="*/ 76 h 555"/>
                <a:gd name="T14" fmla="*/ 300 w 300"/>
                <a:gd name="T15" fmla="*/ 0 h 55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00"/>
                <a:gd name="T25" fmla="*/ 0 h 555"/>
                <a:gd name="T26" fmla="*/ 300 w 300"/>
                <a:gd name="T27" fmla="*/ 555 h 55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00" h="555">
                  <a:moveTo>
                    <a:pt x="300" y="0"/>
                  </a:moveTo>
                  <a:lnTo>
                    <a:pt x="300" y="0"/>
                  </a:lnTo>
                  <a:lnTo>
                    <a:pt x="0" y="0"/>
                  </a:lnTo>
                  <a:lnTo>
                    <a:pt x="0" y="555"/>
                  </a:lnTo>
                  <a:lnTo>
                    <a:pt x="241" y="555"/>
                  </a:lnTo>
                  <a:lnTo>
                    <a:pt x="253" y="443"/>
                  </a:lnTo>
                  <a:lnTo>
                    <a:pt x="293" y="76"/>
                  </a:lnTo>
                  <a:lnTo>
                    <a:pt x="3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8" name="Freeform 254"/>
            <p:cNvSpPr>
              <a:spLocks noEditPoints="1" noChangeArrowheads="1"/>
            </p:cNvSpPr>
            <p:nvPr/>
          </p:nvSpPr>
          <p:spPr bwMode="auto">
            <a:xfrm>
              <a:off x="9863138" y="3894138"/>
              <a:ext cx="1447800" cy="1158875"/>
            </a:xfrm>
            <a:custGeom>
              <a:avLst/>
              <a:gdLst>
                <a:gd name="T0" fmla="*/ 144 w 386"/>
                <a:gd name="T1" fmla="*/ 30 h 308"/>
                <a:gd name="T2" fmla="*/ 29 w 386"/>
                <a:gd name="T3" fmla="*/ 255 h 308"/>
                <a:gd name="T4" fmla="*/ 47 w 386"/>
                <a:gd name="T5" fmla="*/ 308 h 308"/>
                <a:gd name="T6" fmla="*/ 386 w 386"/>
                <a:gd name="T7" fmla="*/ 197 h 308"/>
                <a:gd name="T8" fmla="*/ 369 w 386"/>
                <a:gd name="T9" fmla="*/ 143 h 308"/>
                <a:gd name="T10" fmla="*/ 144 w 386"/>
                <a:gd name="T11" fmla="*/ 30 h 308"/>
                <a:gd name="T12" fmla="*/ 91 w 386"/>
                <a:gd name="T13" fmla="*/ 234 h 308"/>
                <a:gd name="T14" fmla="*/ 164 w 386"/>
                <a:gd name="T15" fmla="*/ 92 h 308"/>
                <a:gd name="T16" fmla="*/ 307 w 386"/>
                <a:gd name="T17" fmla="*/ 163 h 308"/>
                <a:gd name="T18" fmla="*/ 91 w 386"/>
                <a:gd name="T19" fmla="*/ 234 h 30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6"/>
                <a:gd name="T31" fmla="*/ 0 h 308"/>
                <a:gd name="T32" fmla="*/ 386 w 386"/>
                <a:gd name="T33" fmla="*/ 308 h 30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6" h="308">
                  <a:moveTo>
                    <a:pt x="144" y="30"/>
                  </a:moveTo>
                  <a:cubicBezTo>
                    <a:pt x="50" y="61"/>
                    <a:pt x="0" y="161"/>
                    <a:pt x="29" y="255"/>
                  </a:cubicBezTo>
                  <a:cubicBezTo>
                    <a:pt x="47" y="308"/>
                    <a:pt x="47" y="308"/>
                    <a:pt x="47" y="308"/>
                  </a:cubicBezTo>
                  <a:cubicBezTo>
                    <a:pt x="386" y="197"/>
                    <a:pt x="386" y="197"/>
                    <a:pt x="386" y="197"/>
                  </a:cubicBezTo>
                  <a:cubicBezTo>
                    <a:pt x="369" y="143"/>
                    <a:pt x="369" y="143"/>
                    <a:pt x="369" y="143"/>
                  </a:cubicBezTo>
                  <a:cubicBezTo>
                    <a:pt x="337" y="50"/>
                    <a:pt x="237" y="0"/>
                    <a:pt x="144" y="30"/>
                  </a:cubicBezTo>
                  <a:close/>
                  <a:moveTo>
                    <a:pt x="91" y="234"/>
                  </a:moveTo>
                  <a:cubicBezTo>
                    <a:pt x="72" y="175"/>
                    <a:pt x="104" y="111"/>
                    <a:pt x="164" y="92"/>
                  </a:cubicBezTo>
                  <a:cubicBezTo>
                    <a:pt x="223" y="72"/>
                    <a:pt x="287" y="104"/>
                    <a:pt x="307" y="163"/>
                  </a:cubicBezTo>
                  <a:lnTo>
                    <a:pt x="91" y="234"/>
                  </a:lnTo>
                  <a:close/>
                </a:path>
              </a:pathLst>
            </a:custGeom>
            <a:solidFill>
              <a:srgbClr val="2950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9" name="Freeform 255"/>
            <p:cNvSpPr>
              <a:spLocks noChangeArrowheads="1"/>
            </p:cNvSpPr>
            <p:nvPr/>
          </p:nvSpPr>
          <p:spPr bwMode="auto">
            <a:xfrm>
              <a:off x="10845801" y="4657726"/>
              <a:ext cx="63500" cy="120650"/>
            </a:xfrm>
            <a:custGeom>
              <a:avLst/>
              <a:gdLst>
                <a:gd name="T0" fmla="*/ 17 w 17"/>
                <a:gd name="T1" fmla="*/ 29 h 32"/>
                <a:gd name="T2" fmla="*/ 9 w 17"/>
                <a:gd name="T3" fmla="*/ 4 h 32"/>
                <a:gd name="T4" fmla="*/ 3 w 17"/>
                <a:gd name="T5" fmla="*/ 1 h 32"/>
                <a:gd name="T6" fmla="*/ 0 w 17"/>
                <a:gd name="T7" fmla="*/ 7 h 32"/>
                <a:gd name="T8" fmla="*/ 9 w 17"/>
                <a:gd name="T9" fmla="*/ 32 h 32"/>
                <a:gd name="T10" fmla="*/ 17 w 17"/>
                <a:gd name="T11" fmla="*/ 29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32"/>
                <a:gd name="T20" fmla="*/ 17 w 17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32">
                  <a:moveTo>
                    <a:pt x="17" y="29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8" y="1"/>
                    <a:pt x="6" y="0"/>
                    <a:pt x="3" y="1"/>
                  </a:cubicBezTo>
                  <a:cubicBezTo>
                    <a:pt x="1" y="2"/>
                    <a:pt x="0" y="4"/>
                    <a:pt x="0" y="7"/>
                  </a:cubicBezTo>
                  <a:cubicBezTo>
                    <a:pt x="9" y="32"/>
                    <a:pt x="9" y="32"/>
                    <a:pt x="9" y="32"/>
                  </a:cubicBezTo>
                  <a:lnTo>
                    <a:pt x="17" y="29"/>
                  </a:ln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0" name="Freeform 256"/>
            <p:cNvSpPr>
              <a:spLocks noChangeArrowheads="1"/>
            </p:cNvSpPr>
            <p:nvPr/>
          </p:nvSpPr>
          <p:spPr bwMode="auto">
            <a:xfrm>
              <a:off x="10733088" y="4695826"/>
              <a:ext cx="68263" cy="115888"/>
            </a:xfrm>
            <a:custGeom>
              <a:avLst/>
              <a:gdLst>
                <a:gd name="T0" fmla="*/ 18 w 18"/>
                <a:gd name="T1" fmla="*/ 28 h 31"/>
                <a:gd name="T2" fmla="*/ 10 w 18"/>
                <a:gd name="T3" fmla="*/ 3 h 31"/>
                <a:gd name="T4" fmla="*/ 4 w 18"/>
                <a:gd name="T5" fmla="*/ 1 h 31"/>
                <a:gd name="T6" fmla="*/ 1 w 18"/>
                <a:gd name="T7" fmla="*/ 6 h 31"/>
                <a:gd name="T8" fmla="*/ 9 w 18"/>
                <a:gd name="T9" fmla="*/ 31 h 31"/>
                <a:gd name="T10" fmla="*/ 18 w 18"/>
                <a:gd name="T11" fmla="*/ 28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31"/>
                <a:gd name="T20" fmla="*/ 18 w 18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31">
                  <a:moveTo>
                    <a:pt x="18" y="28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9" y="1"/>
                    <a:pt x="7" y="0"/>
                    <a:pt x="4" y="1"/>
                  </a:cubicBezTo>
                  <a:cubicBezTo>
                    <a:pt x="2" y="1"/>
                    <a:pt x="0" y="4"/>
                    <a:pt x="1" y="6"/>
                  </a:cubicBezTo>
                  <a:cubicBezTo>
                    <a:pt x="9" y="31"/>
                    <a:pt x="9" y="31"/>
                    <a:pt x="9" y="31"/>
                  </a:cubicBezTo>
                  <a:lnTo>
                    <a:pt x="18" y="28"/>
                  </a:ln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1" name="Freeform 257"/>
            <p:cNvSpPr>
              <a:spLocks noChangeArrowheads="1"/>
            </p:cNvSpPr>
            <p:nvPr/>
          </p:nvSpPr>
          <p:spPr bwMode="auto">
            <a:xfrm>
              <a:off x="10625138" y="4729163"/>
              <a:ext cx="66675" cy="120650"/>
            </a:xfrm>
            <a:custGeom>
              <a:avLst/>
              <a:gdLst>
                <a:gd name="T0" fmla="*/ 18 w 18"/>
                <a:gd name="T1" fmla="*/ 29 h 32"/>
                <a:gd name="T2" fmla="*/ 10 w 18"/>
                <a:gd name="T3" fmla="*/ 4 h 32"/>
                <a:gd name="T4" fmla="*/ 4 w 18"/>
                <a:gd name="T5" fmla="*/ 1 h 32"/>
                <a:gd name="T6" fmla="*/ 1 w 18"/>
                <a:gd name="T7" fmla="*/ 7 h 32"/>
                <a:gd name="T8" fmla="*/ 9 w 18"/>
                <a:gd name="T9" fmla="*/ 32 h 32"/>
                <a:gd name="T10" fmla="*/ 18 w 18"/>
                <a:gd name="T11" fmla="*/ 29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32"/>
                <a:gd name="T20" fmla="*/ 18 w 18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32">
                  <a:moveTo>
                    <a:pt x="18" y="29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9" y="2"/>
                    <a:pt x="7" y="0"/>
                    <a:pt x="4" y="1"/>
                  </a:cubicBezTo>
                  <a:cubicBezTo>
                    <a:pt x="2" y="2"/>
                    <a:pt x="0" y="5"/>
                    <a:pt x="1" y="7"/>
                  </a:cubicBezTo>
                  <a:cubicBezTo>
                    <a:pt x="9" y="32"/>
                    <a:pt x="9" y="32"/>
                    <a:pt x="9" y="32"/>
                  </a:cubicBezTo>
                  <a:lnTo>
                    <a:pt x="18" y="29"/>
                  </a:ln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2" name="Freeform 258"/>
            <p:cNvSpPr>
              <a:spLocks noChangeArrowheads="1"/>
            </p:cNvSpPr>
            <p:nvPr/>
          </p:nvSpPr>
          <p:spPr bwMode="auto">
            <a:xfrm>
              <a:off x="11172826" y="4548188"/>
              <a:ext cx="68263" cy="120650"/>
            </a:xfrm>
            <a:custGeom>
              <a:avLst/>
              <a:gdLst>
                <a:gd name="T0" fmla="*/ 18 w 18"/>
                <a:gd name="T1" fmla="*/ 29 h 32"/>
                <a:gd name="T2" fmla="*/ 9 w 18"/>
                <a:gd name="T3" fmla="*/ 4 h 32"/>
                <a:gd name="T4" fmla="*/ 4 w 18"/>
                <a:gd name="T5" fmla="*/ 1 h 32"/>
                <a:gd name="T6" fmla="*/ 1 w 18"/>
                <a:gd name="T7" fmla="*/ 7 h 32"/>
                <a:gd name="T8" fmla="*/ 9 w 18"/>
                <a:gd name="T9" fmla="*/ 32 h 32"/>
                <a:gd name="T10" fmla="*/ 18 w 18"/>
                <a:gd name="T11" fmla="*/ 29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32"/>
                <a:gd name="T20" fmla="*/ 18 w 18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32">
                  <a:moveTo>
                    <a:pt x="18" y="29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6" y="0"/>
                    <a:pt x="4" y="1"/>
                  </a:cubicBezTo>
                  <a:cubicBezTo>
                    <a:pt x="1" y="2"/>
                    <a:pt x="0" y="5"/>
                    <a:pt x="1" y="7"/>
                  </a:cubicBezTo>
                  <a:cubicBezTo>
                    <a:pt x="9" y="32"/>
                    <a:pt x="9" y="32"/>
                    <a:pt x="9" y="32"/>
                  </a:cubicBezTo>
                  <a:lnTo>
                    <a:pt x="18" y="29"/>
                  </a:ln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3" name="Freeform 259"/>
            <p:cNvSpPr>
              <a:spLocks noChangeArrowheads="1"/>
            </p:cNvSpPr>
            <p:nvPr/>
          </p:nvSpPr>
          <p:spPr bwMode="auto">
            <a:xfrm>
              <a:off x="11063288" y="4586288"/>
              <a:ext cx="68263" cy="120650"/>
            </a:xfrm>
            <a:custGeom>
              <a:avLst/>
              <a:gdLst>
                <a:gd name="T0" fmla="*/ 18 w 18"/>
                <a:gd name="T1" fmla="*/ 29 h 32"/>
                <a:gd name="T2" fmla="*/ 9 w 18"/>
                <a:gd name="T3" fmla="*/ 4 h 32"/>
                <a:gd name="T4" fmla="*/ 3 w 18"/>
                <a:gd name="T5" fmla="*/ 1 h 32"/>
                <a:gd name="T6" fmla="*/ 1 w 18"/>
                <a:gd name="T7" fmla="*/ 7 h 32"/>
                <a:gd name="T8" fmla="*/ 9 w 18"/>
                <a:gd name="T9" fmla="*/ 32 h 32"/>
                <a:gd name="T10" fmla="*/ 18 w 18"/>
                <a:gd name="T11" fmla="*/ 29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32"/>
                <a:gd name="T20" fmla="*/ 18 w 18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32">
                  <a:moveTo>
                    <a:pt x="18" y="29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9" y="1"/>
                    <a:pt x="6" y="0"/>
                    <a:pt x="3" y="1"/>
                  </a:cubicBezTo>
                  <a:cubicBezTo>
                    <a:pt x="1" y="2"/>
                    <a:pt x="0" y="4"/>
                    <a:pt x="1" y="7"/>
                  </a:cubicBezTo>
                  <a:cubicBezTo>
                    <a:pt x="9" y="32"/>
                    <a:pt x="9" y="32"/>
                    <a:pt x="9" y="32"/>
                  </a:cubicBezTo>
                  <a:lnTo>
                    <a:pt x="18" y="29"/>
                  </a:ln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4" name="Freeform 260"/>
            <p:cNvSpPr>
              <a:spLocks noChangeArrowheads="1"/>
            </p:cNvSpPr>
            <p:nvPr/>
          </p:nvSpPr>
          <p:spPr bwMode="auto">
            <a:xfrm>
              <a:off x="10955338" y="4624388"/>
              <a:ext cx="63500" cy="115888"/>
            </a:xfrm>
            <a:custGeom>
              <a:avLst/>
              <a:gdLst>
                <a:gd name="T0" fmla="*/ 17 w 17"/>
                <a:gd name="T1" fmla="*/ 28 h 31"/>
                <a:gd name="T2" fmla="*/ 9 w 17"/>
                <a:gd name="T3" fmla="*/ 3 h 31"/>
                <a:gd name="T4" fmla="*/ 3 w 17"/>
                <a:gd name="T5" fmla="*/ 0 h 31"/>
                <a:gd name="T6" fmla="*/ 0 w 17"/>
                <a:gd name="T7" fmla="*/ 6 h 31"/>
                <a:gd name="T8" fmla="*/ 9 w 17"/>
                <a:gd name="T9" fmla="*/ 31 h 31"/>
                <a:gd name="T10" fmla="*/ 17 w 17"/>
                <a:gd name="T11" fmla="*/ 28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31"/>
                <a:gd name="T20" fmla="*/ 17 w 17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31">
                  <a:moveTo>
                    <a:pt x="17" y="28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8" y="1"/>
                    <a:pt x="6" y="0"/>
                    <a:pt x="3" y="0"/>
                  </a:cubicBezTo>
                  <a:cubicBezTo>
                    <a:pt x="1" y="1"/>
                    <a:pt x="0" y="4"/>
                    <a:pt x="0" y="6"/>
                  </a:cubicBezTo>
                  <a:cubicBezTo>
                    <a:pt x="9" y="31"/>
                    <a:pt x="9" y="31"/>
                    <a:pt x="9" y="31"/>
                  </a:cubicBezTo>
                  <a:lnTo>
                    <a:pt x="17" y="28"/>
                  </a:ln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5" name="Freeform 261"/>
            <p:cNvSpPr>
              <a:spLocks noChangeArrowheads="1"/>
            </p:cNvSpPr>
            <p:nvPr/>
          </p:nvSpPr>
          <p:spPr bwMode="auto">
            <a:xfrm>
              <a:off x="10515601" y="4767263"/>
              <a:ext cx="68263" cy="115888"/>
            </a:xfrm>
            <a:custGeom>
              <a:avLst/>
              <a:gdLst>
                <a:gd name="T0" fmla="*/ 18 w 18"/>
                <a:gd name="T1" fmla="*/ 29 h 31"/>
                <a:gd name="T2" fmla="*/ 10 w 18"/>
                <a:gd name="T3" fmla="*/ 4 h 31"/>
                <a:gd name="T4" fmla="*/ 4 w 18"/>
                <a:gd name="T5" fmla="*/ 1 h 31"/>
                <a:gd name="T6" fmla="*/ 1 w 18"/>
                <a:gd name="T7" fmla="*/ 7 h 31"/>
                <a:gd name="T8" fmla="*/ 9 w 18"/>
                <a:gd name="T9" fmla="*/ 31 h 31"/>
                <a:gd name="T10" fmla="*/ 18 w 18"/>
                <a:gd name="T11" fmla="*/ 29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31"/>
                <a:gd name="T20" fmla="*/ 18 w 18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31">
                  <a:moveTo>
                    <a:pt x="18" y="29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9" y="1"/>
                    <a:pt x="6" y="0"/>
                    <a:pt x="4" y="1"/>
                  </a:cubicBezTo>
                  <a:cubicBezTo>
                    <a:pt x="2" y="1"/>
                    <a:pt x="0" y="4"/>
                    <a:pt x="1" y="7"/>
                  </a:cubicBezTo>
                  <a:cubicBezTo>
                    <a:pt x="9" y="31"/>
                    <a:pt x="9" y="31"/>
                    <a:pt x="9" y="31"/>
                  </a:cubicBezTo>
                  <a:lnTo>
                    <a:pt x="18" y="29"/>
                  </a:ln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6" name="Freeform 262"/>
            <p:cNvSpPr>
              <a:spLocks noChangeArrowheads="1"/>
            </p:cNvSpPr>
            <p:nvPr/>
          </p:nvSpPr>
          <p:spPr bwMode="auto">
            <a:xfrm>
              <a:off x="10407651" y="4800601"/>
              <a:ext cx="66675" cy="120650"/>
            </a:xfrm>
            <a:custGeom>
              <a:avLst/>
              <a:gdLst>
                <a:gd name="T0" fmla="*/ 18 w 18"/>
                <a:gd name="T1" fmla="*/ 29 h 32"/>
                <a:gd name="T2" fmla="*/ 10 w 18"/>
                <a:gd name="T3" fmla="*/ 4 h 32"/>
                <a:gd name="T4" fmla="*/ 4 w 18"/>
                <a:gd name="T5" fmla="*/ 1 h 32"/>
                <a:gd name="T6" fmla="*/ 1 w 18"/>
                <a:gd name="T7" fmla="*/ 7 h 32"/>
                <a:gd name="T8" fmla="*/ 9 w 18"/>
                <a:gd name="T9" fmla="*/ 32 h 32"/>
                <a:gd name="T10" fmla="*/ 18 w 18"/>
                <a:gd name="T11" fmla="*/ 29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32"/>
                <a:gd name="T20" fmla="*/ 18 w 18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32">
                  <a:moveTo>
                    <a:pt x="18" y="29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9" y="2"/>
                    <a:pt x="6" y="0"/>
                    <a:pt x="4" y="1"/>
                  </a:cubicBezTo>
                  <a:cubicBezTo>
                    <a:pt x="2" y="2"/>
                    <a:pt x="0" y="5"/>
                    <a:pt x="1" y="7"/>
                  </a:cubicBezTo>
                  <a:cubicBezTo>
                    <a:pt x="9" y="32"/>
                    <a:pt x="9" y="32"/>
                    <a:pt x="9" y="32"/>
                  </a:cubicBezTo>
                  <a:lnTo>
                    <a:pt x="18" y="29"/>
                  </a:ln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7" name="Freeform 263"/>
            <p:cNvSpPr>
              <a:spLocks noChangeArrowheads="1"/>
            </p:cNvSpPr>
            <p:nvPr/>
          </p:nvSpPr>
          <p:spPr bwMode="auto">
            <a:xfrm>
              <a:off x="10298113" y="4838701"/>
              <a:ext cx="68263" cy="119063"/>
            </a:xfrm>
            <a:custGeom>
              <a:avLst/>
              <a:gdLst>
                <a:gd name="T0" fmla="*/ 18 w 18"/>
                <a:gd name="T1" fmla="*/ 29 h 32"/>
                <a:gd name="T2" fmla="*/ 10 w 18"/>
                <a:gd name="T3" fmla="*/ 4 h 32"/>
                <a:gd name="T4" fmla="*/ 4 w 18"/>
                <a:gd name="T5" fmla="*/ 1 h 32"/>
                <a:gd name="T6" fmla="*/ 1 w 18"/>
                <a:gd name="T7" fmla="*/ 7 h 32"/>
                <a:gd name="T8" fmla="*/ 9 w 18"/>
                <a:gd name="T9" fmla="*/ 32 h 32"/>
                <a:gd name="T10" fmla="*/ 18 w 18"/>
                <a:gd name="T11" fmla="*/ 29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32"/>
                <a:gd name="T20" fmla="*/ 18 w 18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32">
                  <a:moveTo>
                    <a:pt x="18" y="29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9" y="1"/>
                    <a:pt x="6" y="0"/>
                    <a:pt x="4" y="1"/>
                  </a:cubicBezTo>
                  <a:cubicBezTo>
                    <a:pt x="1" y="2"/>
                    <a:pt x="0" y="4"/>
                    <a:pt x="1" y="7"/>
                  </a:cubicBezTo>
                  <a:cubicBezTo>
                    <a:pt x="9" y="32"/>
                    <a:pt x="9" y="32"/>
                    <a:pt x="9" y="32"/>
                  </a:cubicBezTo>
                  <a:lnTo>
                    <a:pt x="18" y="29"/>
                  </a:ln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8" name="Freeform 264"/>
            <p:cNvSpPr>
              <a:spLocks noChangeArrowheads="1"/>
            </p:cNvSpPr>
            <p:nvPr/>
          </p:nvSpPr>
          <p:spPr bwMode="auto">
            <a:xfrm>
              <a:off x="10188576" y="4875213"/>
              <a:ext cx="68263" cy="117475"/>
            </a:xfrm>
            <a:custGeom>
              <a:avLst/>
              <a:gdLst>
                <a:gd name="T0" fmla="*/ 18 w 18"/>
                <a:gd name="T1" fmla="*/ 28 h 31"/>
                <a:gd name="T2" fmla="*/ 10 w 18"/>
                <a:gd name="T3" fmla="*/ 3 h 31"/>
                <a:gd name="T4" fmla="*/ 4 w 18"/>
                <a:gd name="T5" fmla="*/ 0 h 31"/>
                <a:gd name="T6" fmla="*/ 1 w 18"/>
                <a:gd name="T7" fmla="*/ 6 h 31"/>
                <a:gd name="T8" fmla="*/ 9 w 18"/>
                <a:gd name="T9" fmla="*/ 31 h 31"/>
                <a:gd name="T10" fmla="*/ 18 w 18"/>
                <a:gd name="T11" fmla="*/ 28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31"/>
                <a:gd name="T20" fmla="*/ 18 w 18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31">
                  <a:moveTo>
                    <a:pt x="18" y="28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9" y="1"/>
                    <a:pt x="6" y="0"/>
                    <a:pt x="4" y="0"/>
                  </a:cubicBezTo>
                  <a:cubicBezTo>
                    <a:pt x="1" y="1"/>
                    <a:pt x="0" y="4"/>
                    <a:pt x="1" y="6"/>
                  </a:cubicBezTo>
                  <a:cubicBezTo>
                    <a:pt x="9" y="31"/>
                    <a:pt x="9" y="31"/>
                    <a:pt x="9" y="31"/>
                  </a:cubicBezTo>
                  <a:lnTo>
                    <a:pt x="18" y="28"/>
                  </a:ln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9" name="Freeform 265"/>
            <p:cNvSpPr>
              <a:spLocks noChangeArrowheads="1"/>
            </p:cNvSpPr>
            <p:nvPr/>
          </p:nvSpPr>
          <p:spPr bwMode="auto">
            <a:xfrm>
              <a:off x="10080626" y="4910138"/>
              <a:ext cx="66675" cy="119063"/>
            </a:xfrm>
            <a:custGeom>
              <a:avLst/>
              <a:gdLst>
                <a:gd name="T0" fmla="*/ 18 w 18"/>
                <a:gd name="T1" fmla="*/ 29 h 32"/>
                <a:gd name="T2" fmla="*/ 10 w 18"/>
                <a:gd name="T3" fmla="*/ 4 h 32"/>
                <a:gd name="T4" fmla="*/ 4 w 18"/>
                <a:gd name="T5" fmla="*/ 1 h 32"/>
                <a:gd name="T6" fmla="*/ 1 w 18"/>
                <a:gd name="T7" fmla="*/ 7 h 32"/>
                <a:gd name="T8" fmla="*/ 9 w 18"/>
                <a:gd name="T9" fmla="*/ 32 h 32"/>
                <a:gd name="T10" fmla="*/ 18 w 18"/>
                <a:gd name="T11" fmla="*/ 29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32"/>
                <a:gd name="T20" fmla="*/ 18 w 18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32">
                  <a:moveTo>
                    <a:pt x="18" y="29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9" y="2"/>
                    <a:pt x="6" y="0"/>
                    <a:pt x="4" y="1"/>
                  </a:cubicBezTo>
                  <a:cubicBezTo>
                    <a:pt x="1" y="2"/>
                    <a:pt x="0" y="4"/>
                    <a:pt x="1" y="7"/>
                  </a:cubicBezTo>
                  <a:cubicBezTo>
                    <a:pt x="9" y="32"/>
                    <a:pt x="9" y="32"/>
                    <a:pt x="9" y="32"/>
                  </a:cubicBezTo>
                  <a:lnTo>
                    <a:pt x="18" y="29"/>
                  </a:lnTo>
                  <a:close/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7" name="组合 467"/>
          <p:cNvGrpSpPr/>
          <p:nvPr/>
        </p:nvGrpSpPr>
        <p:grpSpPr bwMode="auto">
          <a:xfrm>
            <a:off x="6973888" y="3683000"/>
            <a:ext cx="1044575" cy="1357313"/>
            <a:chOff x="7929563" y="2716213"/>
            <a:chExt cx="1592263" cy="2073275"/>
          </a:xfrm>
        </p:grpSpPr>
        <p:sp>
          <p:nvSpPr>
            <p:cNvPr id="2064" name="Freeform 141"/>
            <p:cNvSpPr>
              <a:spLocks noChangeArrowheads="1"/>
            </p:cNvSpPr>
            <p:nvPr/>
          </p:nvSpPr>
          <p:spPr bwMode="auto">
            <a:xfrm>
              <a:off x="7929563" y="2741613"/>
              <a:ext cx="1444625" cy="2025650"/>
            </a:xfrm>
            <a:custGeom>
              <a:avLst/>
              <a:gdLst>
                <a:gd name="T0" fmla="*/ 385 w 385"/>
                <a:gd name="T1" fmla="*/ 34 h 538"/>
                <a:gd name="T2" fmla="*/ 354 w 385"/>
                <a:gd name="T3" fmla="*/ 3 h 538"/>
                <a:gd name="T4" fmla="*/ 47 w 385"/>
                <a:gd name="T5" fmla="*/ 2 h 538"/>
                <a:gd name="T6" fmla="*/ 42 w 385"/>
                <a:gd name="T7" fmla="*/ 2 h 538"/>
                <a:gd name="T8" fmla="*/ 31 w 385"/>
                <a:gd name="T9" fmla="*/ 0 h 538"/>
                <a:gd name="T10" fmla="*/ 29 w 385"/>
                <a:gd name="T11" fmla="*/ 0 h 538"/>
                <a:gd name="T12" fmla="*/ 1 w 385"/>
                <a:gd name="T13" fmla="*/ 28 h 538"/>
                <a:gd name="T14" fmla="*/ 0 w 385"/>
                <a:gd name="T15" fmla="*/ 510 h 538"/>
                <a:gd name="T16" fmla="*/ 27 w 385"/>
                <a:gd name="T17" fmla="*/ 537 h 538"/>
                <a:gd name="T18" fmla="*/ 30 w 385"/>
                <a:gd name="T19" fmla="*/ 537 h 538"/>
                <a:gd name="T20" fmla="*/ 38 w 385"/>
                <a:gd name="T21" fmla="*/ 536 h 538"/>
                <a:gd name="T22" fmla="*/ 46 w 385"/>
                <a:gd name="T23" fmla="*/ 537 h 538"/>
                <a:gd name="T24" fmla="*/ 353 w 385"/>
                <a:gd name="T25" fmla="*/ 538 h 538"/>
                <a:gd name="T26" fmla="*/ 384 w 385"/>
                <a:gd name="T27" fmla="*/ 507 h 538"/>
                <a:gd name="T28" fmla="*/ 385 w 385"/>
                <a:gd name="T29" fmla="*/ 143 h 538"/>
                <a:gd name="T30" fmla="*/ 385 w 385"/>
                <a:gd name="T31" fmla="*/ 34 h 5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85"/>
                <a:gd name="T49" fmla="*/ 0 h 538"/>
                <a:gd name="T50" fmla="*/ 385 w 385"/>
                <a:gd name="T51" fmla="*/ 538 h 5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85" h="538">
                  <a:moveTo>
                    <a:pt x="385" y="34"/>
                  </a:moveTo>
                  <a:cubicBezTo>
                    <a:pt x="385" y="17"/>
                    <a:pt x="371" y="3"/>
                    <a:pt x="354" y="3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5" y="2"/>
                    <a:pt x="44" y="2"/>
                    <a:pt x="42" y="2"/>
                  </a:cubicBezTo>
                  <a:cubicBezTo>
                    <a:pt x="39" y="1"/>
                    <a:pt x="35" y="0"/>
                    <a:pt x="31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4" y="0"/>
                    <a:pt x="1" y="13"/>
                    <a:pt x="1" y="28"/>
                  </a:cubicBezTo>
                  <a:cubicBezTo>
                    <a:pt x="0" y="510"/>
                    <a:pt x="0" y="510"/>
                    <a:pt x="0" y="510"/>
                  </a:cubicBezTo>
                  <a:cubicBezTo>
                    <a:pt x="0" y="525"/>
                    <a:pt x="12" y="537"/>
                    <a:pt x="27" y="537"/>
                  </a:cubicBezTo>
                  <a:cubicBezTo>
                    <a:pt x="30" y="537"/>
                    <a:pt x="30" y="537"/>
                    <a:pt x="30" y="537"/>
                  </a:cubicBezTo>
                  <a:cubicBezTo>
                    <a:pt x="33" y="537"/>
                    <a:pt x="35" y="537"/>
                    <a:pt x="38" y="536"/>
                  </a:cubicBezTo>
                  <a:cubicBezTo>
                    <a:pt x="40" y="537"/>
                    <a:pt x="43" y="537"/>
                    <a:pt x="46" y="537"/>
                  </a:cubicBezTo>
                  <a:cubicBezTo>
                    <a:pt x="353" y="538"/>
                    <a:pt x="353" y="538"/>
                    <a:pt x="353" y="538"/>
                  </a:cubicBezTo>
                  <a:cubicBezTo>
                    <a:pt x="370" y="538"/>
                    <a:pt x="384" y="524"/>
                    <a:pt x="384" y="507"/>
                  </a:cubicBezTo>
                  <a:cubicBezTo>
                    <a:pt x="385" y="143"/>
                    <a:pt x="385" y="143"/>
                    <a:pt x="385" y="143"/>
                  </a:cubicBezTo>
                  <a:cubicBezTo>
                    <a:pt x="385" y="34"/>
                    <a:pt x="385" y="34"/>
                    <a:pt x="385" y="34"/>
                  </a:cubicBezTo>
                </a:path>
              </a:pathLst>
            </a:custGeom>
            <a:solidFill>
              <a:srgbClr val="1F30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5" name="Freeform 142"/>
            <p:cNvSpPr>
              <a:spLocks noChangeArrowheads="1"/>
            </p:cNvSpPr>
            <p:nvPr/>
          </p:nvSpPr>
          <p:spPr bwMode="auto">
            <a:xfrm>
              <a:off x="8128001" y="2825751"/>
              <a:ext cx="1393825" cy="1941513"/>
            </a:xfrm>
            <a:custGeom>
              <a:avLst/>
              <a:gdLst>
                <a:gd name="T0" fmla="*/ 370 w 371"/>
                <a:gd name="T1" fmla="*/ 485 h 516"/>
                <a:gd name="T2" fmla="*/ 338 w 371"/>
                <a:gd name="T3" fmla="*/ 516 h 516"/>
                <a:gd name="T4" fmla="*/ 31 w 371"/>
                <a:gd name="T5" fmla="*/ 515 h 516"/>
                <a:gd name="T6" fmla="*/ 0 w 371"/>
                <a:gd name="T7" fmla="*/ 484 h 516"/>
                <a:gd name="T8" fmla="*/ 1 w 371"/>
                <a:gd name="T9" fmla="*/ 31 h 516"/>
                <a:gd name="T10" fmla="*/ 33 w 371"/>
                <a:gd name="T11" fmla="*/ 0 h 516"/>
                <a:gd name="T12" fmla="*/ 339 w 371"/>
                <a:gd name="T13" fmla="*/ 1 h 516"/>
                <a:gd name="T14" fmla="*/ 371 w 371"/>
                <a:gd name="T15" fmla="*/ 32 h 516"/>
                <a:gd name="T16" fmla="*/ 370 w 371"/>
                <a:gd name="T17" fmla="*/ 485 h 5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1"/>
                <a:gd name="T28" fmla="*/ 0 h 516"/>
                <a:gd name="T29" fmla="*/ 371 w 371"/>
                <a:gd name="T30" fmla="*/ 516 h 5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1" h="516">
                  <a:moveTo>
                    <a:pt x="370" y="485"/>
                  </a:moveTo>
                  <a:cubicBezTo>
                    <a:pt x="370" y="502"/>
                    <a:pt x="355" y="516"/>
                    <a:pt x="338" y="516"/>
                  </a:cubicBezTo>
                  <a:cubicBezTo>
                    <a:pt x="31" y="515"/>
                    <a:pt x="31" y="515"/>
                    <a:pt x="31" y="515"/>
                  </a:cubicBezTo>
                  <a:cubicBezTo>
                    <a:pt x="14" y="515"/>
                    <a:pt x="0" y="501"/>
                    <a:pt x="0" y="484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14"/>
                    <a:pt x="15" y="0"/>
                    <a:pt x="33" y="0"/>
                  </a:cubicBezTo>
                  <a:cubicBezTo>
                    <a:pt x="339" y="1"/>
                    <a:pt x="339" y="1"/>
                    <a:pt x="339" y="1"/>
                  </a:cubicBezTo>
                  <a:cubicBezTo>
                    <a:pt x="357" y="1"/>
                    <a:pt x="371" y="15"/>
                    <a:pt x="371" y="32"/>
                  </a:cubicBezTo>
                  <a:cubicBezTo>
                    <a:pt x="370" y="485"/>
                    <a:pt x="370" y="485"/>
                    <a:pt x="370" y="485"/>
                  </a:cubicBezTo>
                </a:path>
              </a:pathLst>
            </a:custGeom>
            <a:solidFill>
              <a:srgbClr val="203E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6" name="Freeform 143"/>
            <p:cNvSpPr>
              <a:spLocks noChangeArrowheads="1"/>
            </p:cNvSpPr>
            <p:nvPr/>
          </p:nvSpPr>
          <p:spPr bwMode="auto">
            <a:xfrm>
              <a:off x="8181976" y="2817813"/>
              <a:ext cx="1208088" cy="1878013"/>
            </a:xfrm>
            <a:custGeom>
              <a:avLst/>
              <a:gdLst>
                <a:gd name="T0" fmla="*/ 759 w 761"/>
                <a:gd name="T1" fmla="*/ 1183 h 1183"/>
                <a:gd name="T2" fmla="*/ 0 w 761"/>
                <a:gd name="T3" fmla="*/ 1180 h 1183"/>
                <a:gd name="T4" fmla="*/ 4 w 761"/>
                <a:gd name="T5" fmla="*/ 0 h 1183"/>
                <a:gd name="T6" fmla="*/ 761 w 761"/>
                <a:gd name="T7" fmla="*/ 2 h 1183"/>
                <a:gd name="T8" fmla="*/ 759 w 761"/>
                <a:gd name="T9" fmla="*/ 1183 h 11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1"/>
                <a:gd name="T16" fmla="*/ 0 h 1183"/>
                <a:gd name="T17" fmla="*/ 761 w 761"/>
                <a:gd name="T18" fmla="*/ 1183 h 11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1" h="1183">
                  <a:moveTo>
                    <a:pt x="759" y="1183"/>
                  </a:moveTo>
                  <a:lnTo>
                    <a:pt x="0" y="1180"/>
                  </a:lnTo>
                  <a:lnTo>
                    <a:pt x="4" y="0"/>
                  </a:lnTo>
                  <a:lnTo>
                    <a:pt x="761" y="2"/>
                  </a:lnTo>
                  <a:lnTo>
                    <a:pt x="759" y="1183"/>
                  </a:lnTo>
                  <a:close/>
                </a:path>
              </a:pathLst>
            </a:custGeom>
            <a:solidFill>
              <a:srgbClr val="FCFF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7" name="Freeform 144"/>
            <p:cNvSpPr>
              <a:spLocks noChangeArrowheads="1"/>
            </p:cNvSpPr>
            <p:nvPr/>
          </p:nvSpPr>
          <p:spPr bwMode="auto">
            <a:xfrm>
              <a:off x="8181976" y="2817813"/>
              <a:ext cx="1208088" cy="1878013"/>
            </a:xfrm>
            <a:custGeom>
              <a:avLst/>
              <a:gdLst>
                <a:gd name="T0" fmla="*/ 759 w 761"/>
                <a:gd name="T1" fmla="*/ 1183 h 1183"/>
                <a:gd name="T2" fmla="*/ 0 w 761"/>
                <a:gd name="T3" fmla="*/ 1180 h 1183"/>
                <a:gd name="T4" fmla="*/ 4 w 761"/>
                <a:gd name="T5" fmla="*/ 0 h 1183"/>
                <a:gd name="T6" fmla="*/ 761 w 761"/>
                <a:gd name="T7" fmla="*/ 2 h 1183"/>
                <a:gd name="T8" fmla="*/ 759 w 761"/>
                <a:gd name="T9" fmla="*/ 1183 h 11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1"/>
                <a:gd name="T16" fmla="*/ 0 h 1183"/>
                <a:gd name="T17" fmla="*/ 761 w 761"/>
                <a:gd name="T18" fmla="*/ 1183 h 11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1" h="1183">
                  <a:moveTo>
                    <a:pt x="759" y="1183"/>
                  </a:moveTo>
                  <a:lnTo>
                    <a:pt x="0" y="1180"/>
                  </a:lnTo>
                  <a:lnTo>
                    <a:pt x="4" y="0"/>
                  </a:lnTo>
                  <a:lnTo>
                    <a:pt x="761" y="2"/>
                  </a:lnTo>
                  <a:lnTo>
                    <a:pt x="759" y="118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" name="Freeform 145"/>
            <p:cNvSpPr>
              <a:spLocks noChangeArrowheads="1"/>
            </p:cNvSpPr>
            <p:nvPr/>
          </p:nvSpPr>
          <p:spPr bwMode="auto">
            <a:xfrm>
              <a:off x="8128001" y="2749551"/>
              <a:ext cx="1393825" cy="1855788"/>
            </a:xfrm>
            <a:custGeom>
              <a:avLst/>
              <a:gdLst>
                <a:gd name="T0" fmla="*/ 370 w 371"/>
                <a:gd name="T1" fmla="*/ 462 h 493"/>
                <a:gd name="T2" fmla="*/ 338 w 371"/>
                <a:gd name="T3" fmla="*/ 493 h 493"/>
                <a:gd name="T4" fmla="*/ 31 w 371"/>
                <a:gd name="T5" fmla="*/ 492 h 493"/>
                <a:gd name="T6" fmla="*/ 0 w 371"/>
                <a:gd name="T7" fmla="*/ 461 h 493"/>
                <a:gd name="T8" fmla="*/ 1 w 371"/>
                <a:gd name="T9" fmla="*/ 31 h 493"/>
                <a:gd name="T10" fmla="*/ 33 w 371"/>
                <a:gd name="T11" fmla="*/ 0 h 493"/>
                <a:gd name="T12" fmla="*/ 339 w 371"/>
                <a:gd name="T13" fmla="*/ 1 h 493"/>
                <a:gd name="T14" fmla="*/ 371 w 371"/>
                <a:gd name="T15" fmla="*/ 32 h 493"/>
                <a:gd name="T16" fmla="*/ 370 w 371"/>
                <a:gd name="T17" fmla="*/ 462 h 49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1"/>
                <a:gd name="T28" fmla="*/ 0 h 493"/>
                <a:gd name="T29" fmla="*/ 371 w 371"/>
                <a:gd name="T30" fmla="*/ 493 h 49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1" h="493">
                  <a:moveTo>
                    <a:pt x="370" y="462"/>
                  </a:moveTo>
                  <a:cubicBezTo>
                    <a:pt x="370" y="479"/>
                    <a:pt x="356" y="493"/>
                    <a:pt x="338" y="493"/>
                  </a:cubicBezTo>
                  <a:cubicBezTo>
                    <a:pt x="31" y="492"/>
                    <a:pt x="31" y="492"/>
                    <a:pt x="31" y="492"/>
                  </a:cubicBezTo>
                  <a:cubicBezTo>
                    <a:pt x="14" y="492"/>
                    <a:pt x="0" y="478"/>
                    <a:pt x="0" y="46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14"/>
                    <a:pt x="15" y="0"/>
                    <a:pt x="33" y="0"/>
                  </a:cubicBezTo>
                  <a:cubicBezTo>
                    <a:pt x="339" y="1"/>
                    <a:pt x="339" y="1"/>
                    <a:pt x="339" y="1"/>
                  </a:cubicBezTo>
                  <a:cubicBezTo>
                    <a:pt x="357" y="1"/>
                    <a:pt x="371" y="15"/>
                    <a:pt x="371" y="32"/>
                  </a:cubicBezTo>
                  <a:cubicBezTo>
                    <a:pt x="370" y="462"/>
                    <a:pt x="370" y="462"/>
                    <a:pt x="370" y="462"/>
                  </a:cubicBezTo>
                </a:path>
              </a:pathLst>
            </a:custGeom>
            <a:solidFill>
              <a:srgbClr val="2950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" name="Freeform 146"/>
            <p:cNvSpPr>
              <a:spLocks noChangeArrowheads="1"/>
            </p:cNvSpPr>
            <p:nvPr/>
          </p:nvSpPr>
          <p:spPr bwMode="auto">
            <a:xfrm>
              <a:off x="8072438" y="2716213"/>
              <a:ext cx="225425" cy="2073275"/>
            </a:xfrm>
            <a:custGeom>
              <a:avLst/>
              <a:gdLst>
                <a:gd name="T0" fmla="*/ 59 w 60"/>
                <a:gd name="T1" fmla="*/ 523 h 551"/>
                <a:gd name="T2" fmla="*/ 31 w 60"/>
                <a:gd name="T3" fmla="*/ 551 h 551"/>
                <a:gd name="T4" fmla="*/ 28 w 60"/>
                <a:gd name="T5" fmla="*/ 551 h 551"/>
                <a:gd name="T6" fmla="*/ 0 w 60"/>
                <a:gd name="T7" fmla="*/ 523 h 551"/>
                <a:gd name="T8" fmla="*/ 1 w 60"/>
                <a:gd name="T9" fmla="*/ 29 h 551"/>
                <a:gd name="T10" fmla="*/ 29 w 60"/>
                <a:gd name="T11" fmla="*/ 1 h 551"/>
                <a:gd name="T12" fmla="*/ 32 w 60"/>
                <a:gd name="T13" fmla="*/ 1 h 551"/>
                <a:gd name="T14" fmla="*/ 60 w 60"/>
                <a:gd name="T15" fmla="*/ 29 h 551"/>
                <a:gd name="T16" fmla="*/ 59 w 60"/>
                <a:gd name="T17" fmla="*/ 523 h 5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0"/>
                <a:gd name="T28" fmla="*/ 0 h 551"/>
                <a:gd name="T29" fmla="*/ 60 w 60"/>
                <a:gd name="T30" fmla="*/ 551 h 5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0" h="551">
                  <a:moveTo>
                    <a:pt x="59" y="523"/>
                  </a:moveTo>
                  <a:cubicBezTo>
                    <a:pt x="59" y="539"/>
                    <a:pt x="46" y="551"/>
                    <a:pt x="31" y="551"/>
                  </a:cubicBezTo>
                  <a:cubicBezTo>
                    <a:pt x="28" y="551"/>
                    <a:pt x="28" y="551"/>
                    <a:pt x="28" y="551"/>
                  </a:cubicBezTo>
                  <a:cubicBezTo>
                    <a:pt x="12" y="551"/>
                    <a:pt x="0" y="538"/>
                    <a:pt x="0" y="523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13"/>
                    <a:pt x="14" y="0"/>
                    <a:pt x="29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48" y="1"/>
                    <a:pt x="60" y="13"/>
                    <a:pt x="60" y="29"/>
                  </a:cubicBezTo>
                  <a:cubicBezTo>
                    <a:pt x="59" y="523"/>
                    <a:pt x="59" y="523"/>
                    <a:pt x="59" y="523"/>
                  </a:cubicBezTo>
                </a:path>
              </a:pathLst>
            </a:custGeom>
            <a:solidFill>
              <a:srgbClr val="0624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" name="Freeform 147"/>
            <p:cNvSpPr>
              <a:spLocks noChangeArrowheads="1"/>
            </p:cNvSpPr>
            <p:nvPr/>
          </p:nvSpPr>
          <p:spPr bwMode="auto">
            <a:xfrm>
              <a:off x="8526463" y="3260726"/>
              <a:ext cx="676275" cy="79375"/>
            </a:xfrm>
            <a:custGeom>
              <a:avLst/>
              <a:gdLst>
                <a:gd name="T0" fmla="*/ 180 w 180"/>
                <a:gd name="T1" fmla="*/ 11 h 21"/>
                <a:gd name="T2" fmla="*/ 170 w 180"/>
                <a:gd name="T3" fmla="*/ 21 h 21"/>
                <a:gd name="T4" fmla="*/ 10 w 180"/>
                <a:gd name="T5" fmla="*/ 21 h 21"/>
                <a:gd name="T6" fmla="*/ 0 w 180"/>
                <a:gd name="T7" fmla="*/ 11 h 21"/>
                <a:gd name="T8" fmla="*/ 10 w 180"/>
                <a:gd name="T9" fmla="*/ 0 h 21"/>
                <a:gd name="T10" fmla="*/ 170 w 180"/>
                <a:gd name="T11" fmla="*/ 1 h 21"/>
                <a:gd name="T12" fmla="*/ 180 w 180"/>
                <a:gd name="T13" fmla="*/ 11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0"/>
                <a:gd name="T22" fmla="*/ 0 h 21"/>
                <a:gd name="T23" fmla="*/ 180 w 180"/>
                <a:gd name="T24" fmla="*/ 21 h 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0" h="21">
                  <a:moveTo>
                    <a:pt x="180" y="11"/>
                  </a:moveTo>
                  <a:cubicBezTo>
                    <a:pt x="180" y="17"/>
                    <a:pt x="176" y="21"/>
                    <a:pt x="17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70" y="1"/>
                    <a:pt x="170" y="1"/>
                    <a:pt x="170" y="1"/>
                  </a:cubicBezTo>
                  <a:cubicBezTo>
                    <a:pt x="176" y="1"/>
                    <a:pt x="180" y="5"/>
                    <a:pt x="180" y="11"/>
                  </a:cubicBezTo>
                  <a:close/>
                </a:path>
              </a:pathLst>
            </a:custGeom>
            <a:solidFill>
              <a:srgbClr val="FFFC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1" name="Freeform 167"/>
            <p:cNvSpPr>
              <a:spLocks noChangeArrowheads="1"/>
            </p:cNvSpPr>
            <p:nvPr/>
          </p:nvSpPr>
          <p:spPr bwMode="auto">
            <a:xfrm>
              <a:off x="7932738" y="2998788"/>
              <a:ext cx="142875" cy="142875"/>
            </a:xfrm>
            <a:custGeom>
              <a:avLst/>
              <a:gdLst>
                <a:gd name="T0" fmla="*/ 90 w 90"/>
                <a:gd name="T1" fmla="*/ 0 h 90"/>
                <a:gd name="T2" fmla="*/ 0 w 90"/>
                <a:gd name="T3" fmla="*/ 90 h 90"/>
                <a:gd name="T4" fmla="*/ 90 w 90"/>
                <a:gd name="T5" fmla="*/ 0 h 90"/>
                <a:gd name="T6" fmla="*/ 0 60000 65536"/>
                <a:gd name="T7" fmla="*/ 0 60000 65536"/>
                <a:gd name="T8" fmla="*/ 0 60000 65536"/>
                <a:gd name="T9" fmla="*/ 0 w 90"/>
                <a:gd name="T10" fmla="*/ 0 h 90"/>
                <a:gd name="T11" fmla="*/ 90 w 90"/>
                <a:gd name="T12" fmla="*/ 90 h 9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0" h="90">
                  <a:moveTo>
                    <a:pt x="90" y="0"/>
                  </a:moveTo>
                  <a:lnTo>
                    <a:pt x="0" y="9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A16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2" name="Freeform 168"/>
            <p:cNvSpPr>
              <a:spLocks noChangeArrowheads="1"/>
            </p:cNvSpPr>
            <p:nvPr/>
          </p:nvSpPr>
          <p:spPr bwMode="auto">
            <a:xfrm>
              <a:off x="7932738" y="2998788"/>
              <a:ext cx="142875" cy="142875"/>
            </a:xfrm>
            <a:custGeom>
              <a:avLst/>
              <a:gdLst>
                <a:gd name="T0" fmla="*/ 90 w 90"/>
                <a:gd name="T1" fmla="*/ 0 h 90"/>
                <a:gd name="T2" fmla="*/ 0 w 90"/>
                <a:gd name="T3" fmla="*/ 90 h 90"/>
                <a:gd name="T4" fmla="*/ 90 w 90"/>
                <a:gd name="T5" fmla="*/ 0 h 90"/>
                <a:gd name="T6" fmla="*/ 0 60000 65536"/>
                <a:gd name="T7" fmla="*/ 0 60000 65536"/>
                <a:gd name="T8" fmla="*/ 0 60000 65536"/>
                <a:gd name="T9" fmla="*/ 0 w 90"/>
                <a:gd name="T10" fmla="*/ 0 h 90"/>
                <a:gd name="T11" fmla="*/ 90 w 90"/>
                <a:gd name="T12" fmla="*/ 90 h 9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0" h="90">
                  <a:moveTo>
                    <a:pt x="90" y="0"/>
                  </a:moveTo>
                  <a:lnTo>
                    <a:pt x="0" y="90"/>
                  </a:lnTo>
                  <a:lnTo>
                    <a:pt x="9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3" name="Freeform 169"/>
            <p:cNvSpPr>
              <a:spLocks noChangeArrowheads="1"/>
            </p:cNvSpPr>
            <p:nvPr/>
          </p:nvSpPr>
          <p:spPr bwMode="auto">
            <a:xfrm>
              <a:off x="8289926" y="2749551"/>
              <a:ext cx="38100" cy="38100"/>
            </a:xfrm>
            <a:custGeom>
              <a:avLst/>
              <a:gdLst>
                <a:gd name="T0" fmla="*/ 10 w 10"/>
                <a:gd name="T1" fmla="*/ 0 h 10"/>
                <a:gd name="T2" fmla="*/ 0 w 10"/>
                <a:gd name="T3" fmla="*/ 10 h 10"/>
                <a:gd name="T4" fmla="*/ 0 w 10"/>
                <a:gd name="T5" fmla="*/ 10 h 10"/>
                <a:gd name="T6" fmla="*/ 10 w 10"/>
                <a:gd name="T7" fmla="*/ 0 h 10"/>
                <a:gd name="T8" fmla="*/ 10 w 10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0"/>
                <a:gd name="T17" fmla="*/ 10 w 10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0">
                  <a:moveTo>
                    <a:pt x="1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2344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4" name="Freeform 170"/>
            <p:cNvSpPr>
              <a:spLocks noChangeArrowheads="1"/>
            </p:cNvSpPr>
            <p:nvPr/>
          </p:nvSpPr>
          <p:spPr bwMode="auto">
            <a:xfrm>
              <a:off x="8075613" y="2787651"/>
              <a:ext cx="214313" cy="211138"/>
            </a:xfrm>
            <a:custGeom>
              <a:avLst/>
              <a:gdLst>
                <a:gd name="T0" fmla="*/ 57 w 57"/>
                <a:gd name="T1" fmla="*/ 0 h 56"/>
                <a:gd name="T2" fmla="*/ 0 w 57"/>
                <a:gd name="T3" fmla="*/ 56 h 56"/>
                <a:gd name="T4" fmla="*/ 0 w 57"/>
                <a:gd name="T5" fmla="*/ 56 h 56"/>
                <a:gd name="T6" fmla="*/ 57 w 57"/>
                <a:gd name="T7" fmla="*/ 0 h 56"/>
                <a:gd name="T8" fmla="*/ 57 w 57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"/>
                <a:gd name="T16" fmla="*/ 0 h 56"/>
                <a:gd name="T17" fmla="*/ 57 w 57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" h="56">
                  <a:moveTo>
                    <a:pt x="57" y="0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solidFill>
              <a:srgbClr val="051F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8" name="组合 48"/>
          <p:cNvGrpSpPr/>
          <p:nvPr/>
        </p:nvGrpSpPr>
        <p:grpSpPr bwMode="auto">
          <a:xfrm>
            <a:off x="1830388" y="665163"/>
            <a:ext cx="5236994" cy="768350"/>
            <a:chOff x="2932" y="1286"/>
            <a:chExt cx="8251" cy="1209"/>
          </a:xfrm>
        </p:grpSpPr>
        <p:sp>
          <p:nvSpPr>
            <p:cNvPr id="4" name="Rectangle 9"/>
            <p:cNvSpPr/>
            <p:nvPr/>
          </p:nvSpPr>
          <p:spPr>
            <a:xfrm>
              <a:off x="3812" y="1286"/>
              <a:ext cx="7371" cy="1209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zh-CN" sz="4400" b="1" noProof="1"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可能性</a:t>
              </a:r>
              <a:endParaRPr lang="zh-CN" altLang="zh-CN" sz="44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2932" y="1324"/>
              <a:ext cx="1134" cy="1134"/>
            </a:xfrm>
            <a:prstGeom prst="ellipse">
              <a:avLst/>
            </a:prstGeom>
            <a:gradFill>
              <a:gsLst>
                <a:gs pos="33000">
                  <a:schemeClr val="bg2">
                    <a:lumMod val="20000"/>
                    <a:lumOff val="80000"/>
                  </a:schemeClr>
                </a:gs>
                <a:gs pos="100000">
                  <a:schemeClr val="bg2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114300">
                <a:schemeClr val="bg2">
                  <a:lumMod val="60000"/>
                  <a:lumOff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zh-CN" sz="4400" b="1" noProof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4</a:t>
              </a:r>
              <a:endParaRPr lang="zh-CN" altLang="zh-CN" sz="4400" b="1" noProof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2059" name="文本框 39"/>
          <p:cNvSpPr txBox="1">
            <a:spLocks noChangeArrowheads="1"/>
          </p:cNvSpPr>
          <p:nvPr/>
        </p:nvSpPr>
        <p:spPr bwMode="auto">
          <a:xfrm>
            <a:off x="85725" y="1971675"/>
            <a:ext cx="900035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掷一掷</a:t>
            </a:r>
            <a:endParaRPr lang="zh-CN" altLang="en-US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766763" y="1574800"/>
            <a:ext cx="8129587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latinLnBrk="1" hangingPunct="0">
              <a:spcBef>
                <a:spcPct val="20000"/>
              </a:spcBef>
            </a:pP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从课后习题中选取；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 eaLnBrk="0" latinLnBrk="1" hangingPunct="0">
              <a:spcBef>
                <a:spcPct val="20000"/>
              </a:spcBef>
            </a:pP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完成练习册本课时的习题。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1267" name="组合 1"/>
          <p:cNvGrpSpPr/>
          <p:nvPr/>
        </p:nvGrpSpPr>
        <p:grpSpPr bwMode="auto">
          <a:xfrm>
            <a:off x="0" y="0"/>
            <a:ext cx="2209800" cy="508000"/>
            <a:chOff x="0" y="1"/>
            <a:chExt cx="3480" cy="798"/>
          </a:xfrm>
        </p:grpSpPr>
        <p:sp>
          <p:nvSpPr>
            <p:cNvPr id="20" name="平行四边形 19"/>
            <p:cNvSpPr/>
            <p:nvPr/>
          </p:nvSpPr>
          <p:spPr>
            <a:xfrm flipH="1">
              <a:off x="0" y="31"/>
              <a:ext cx="3480" cy="721"/>
            </a:xfrm>
            <a:prstGeom prst="parallelogram">
              <a:avLst>
                <a:gd name="adj" fmla="val 60416"/>
              </a:avLst>
            </a:prstGeom>
            <a:solidFill>
              <a:srgbClr val="1FB3A9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3" name="平行四边形 2"/>
            <p:cNvSpPr/>
            <p:nvPr/>
          </p:nvSpPr>
          <p:spPr>
            <a:xfrm>
              <a:off x="0" y="31"/>
              <a:ext cx="3480" cy="721"/>
            </a:xfrm>
            <a:prstGeom prst="parallelogram">
              <a:avLst>
                <a:gd name="adj" fmla="val 60416"/>
              </a:avLst>
            </a:prstGeom>
            <a:solidFill>
              <a:srgbClr val="1FB3A9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270" name="文本框 62"/>
            <p:cNvSpPr txBox="1">
              <a:spLocks noChangeArrowheads="1"/>
            </p:cNvSpPr>
            <p:nvPr/>
          </p:nvSpPr>
          <p:spPr bwMode="auto">
            <a:xfrm>
              <a:off x="502" y="1"/>
              <a:ext cx="2534" cy="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zh-CN" altLang="en-US" sz="27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课后作业</a:t>
              </a:r>
              <a:endParaRPr lang="zh-CN" altLang="en-US" sz="27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 descr="6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054350" y="1466850"/>
            <a:ext cx="347186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/>
          <p:nvPr/>
        </p:nvGrpSpPr>
        <p:grpSpPr bwMode="auto">
          <a:xfrm>
            <a:off x="412750" y="1466850"/>
            <a:ext cx="2708275" cy="2490788"/>
            <a:chOff x="816920" y="546100"/>
            <a:chExt cx="2708038" cy="2489770"/>
          </a:xfrm>
        </p:grpSpPr>
        <p:sp>
          <p:nvSpPr>
            <p:cNvPr id="3086" name="AutoShape 27"/>
            <p:cNvSpPr>
              <a:spLocks noChangeArrowheads="1"/>
            </p:cNvSpPr>
            <p:nvPr/>
          </p:nvSpPr>
          <p:spPr bwMode="auto">
            <a:xfrm>
              <a:off x="816920" y="546100"/>
              <a:ext cx="2708038" cy="2489770"/>
            </a:xfrm>
            <a:prstGeom prst="wedgeRoundRectCallout">
              <a:avLst>
                <a:gd name="adj1" fmla="val 58324"/>
                <a:gd name="adj2" fmla="val -10991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C00000"/>
              </a:solidFill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一起掷      ，得到两个数。想一想，它们的和可能有哪些？</a:t>
              </a:r>
              <a:endPara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3087" name="Picture 10" descr="6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131255" y="647675"/>
              <a:ext cx="985434" cy="486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830263" y="4176713"/>
            <a:ext cx="77057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  <a:buFontTx/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可能有：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4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5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6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7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8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9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10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11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12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AutoShape 27"/>
          <p:cNvSpPr>
            <a:spLocks noChangeArrowheads="1"/>
          </p:cNvSpPr>
          <p:nvPr/>
        </p:nvSpPr>
        <p:spPr bwMode="auto">
          <a:xfrm>
            <a:off x="4870450" y="554038"/>
            <a:ext cx="2135188" cy="671512"/>
          </a:xfrm>
          <a:prstGeom prst="wedgeRoundRectCallout">
            <a:avLst>
              <a:gd name="adj1" fmla="val -54366"/>
              <a:gd name="adj2" fmla="val 156407"/>
              <a:gd name="adj3" fmla="val 16667"/>
            </a:avLst>
          </a:prstGeom>
          <a:solidFill>
            <a:schemeClr val="bg1"/>
          </a:solidFill>
          <a:ln w="19050">
            <a:solidFill>
              <a:srgbClr val="C00000"/>
            </a:solidFill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Tx/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不可能有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AutoShape 27"/>
          <p:cNvSpPr>
            <a:spLocks noChangeArrowheads="1"/>
          </p:cNvSpPr>
          <p:nvPr/>
        </p:nvSpPr>
        <p:spPr bwMode="auto">
          <a:xfrm>
            <a:off x="6234113" y="1362075"/>
            <a:ext cx="2135187" cy="673100"/>
          </a:xfrm>
          <a:prstGeom prst="wedgeRoundRectCallout">
            <a:avLst>
              <a:gd name="adj1" fmla="val -67750"/>
              <a:gd name="adj2" fmla="val 58648"/>
              <a:gd name="adj3" fmla="val 16667"/>
            </a:avLst>
          </a:prstGeom>
          <a:solidFill>
            <a:schemeClr val="bg1"/>
          </a:solidFill>
          <a:ln w="19050">
            <a:solidFill>
              <a:srgbClr val="C00000"/>
            </a:solidFill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Tx/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可能有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吗？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AutoShape 27"/>
          <p:cNvSpPr>
            <a:spLocks noChangeArrowheads="1"/>
          </p:cNvSpPr>
          <p:nvPr/>
        </p:nvSpPr>
        <p:spPr bwMode="auto">
          <a:xfrm>
            <a:off x="6929438" y="2286000"/>
            <a:ext cx="1620837" cy="1246188"/>
          </a:xfrm>
          <a:prstGeom prst="wedgeRoundRectCallout">
            <a:avLst>
              <a:gd name="adj1" fmla="val -78046"/>
              <a:gd name="adj2" fmla="val 24954"/>
              <a:gd name="adj3" fmla="val 16667"/>
            </a:avLst>
          </a:prstGeom>
          <a:solidFill>
            <a:schemeClr val="bg1"/>
          </a:solidFill>
          <a:ln w="19050">
            <a:solidFill>
              <a:srgbClr val="C00000"/>
            </a:solidFill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Tx/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可能有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3…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080" name="组合 1"/>
          <p:cNvGrpSpPr/>
          <p:nvPr/>
        </p:nvGrpSpPr>
        <p:grpSpPr bwMode="auto">
          <a:xfrm>
            <a:off x="0" y="0"/>
            <a:ext cx="2209800" cy="506413"/>
            <a:chOff x="0" y="1"/>
            <a:chExt cx="3480" cy="796"/>
          </a:xfrm>
        </p:grpSpPr>
        <p:sp>
          <p:nvSpPr>
            <p:cNvPr id="25" name="平行四边形 24"/>
            <p:cNvSpPr/>
            <p:nvPr/>
          </p:nvSpPr>
          <p:spPr>
            <a:xfrm flipH="1">
              <a:off x="0" y="31"/>
              <a:ext cx="3480" cy="721"/>
            </a:xfrm>
            <a:prstGeom prst="parallelogram">
              <a:avLst>
                <a:gd name="adj" fmla="val 60416"/>
              </a:avLst>
            </a:prstGeom>
            <a:solidFill>
              <a:srgbClr val="1FB3A9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26" name="平行四边形 25"/>
            <p:cNvSpPr/>
            <p:nvPr/>
          </p:nvSpPr>
          <p:spPr>
            <a:xfrm>
              <a:off x="0" y="31"/>
              <a:ext cx="3480" cy="721"/>
            </a:xfrm>
            <a:prstGeom prst="parallelogram">
              <a:avLst>
                <a:gd name="adj" fmla="val 60416"/>
              </a:avLst>
            </a:prstGeom>
            <a:solidFill>
              <a:srgbClr val="1FB3A9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3085" name="文本框 62"/>
            <p:cNvSpPr txBox="1">
              <a:spLocks noChangeArrowheads="1"/>
            </p:cNvSpPr>
            <p:nvPr/>
          </p:nvSpPr>
          <p:spPr bwMode="auto">
            <a:xfrm>
              <a:off x="502" y="1"/>
              <a:ext cx="2534" cy="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zh-CN" altLang="en-US" sz="27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探究新知</a:t>
              </a:r>
              <a:endParaRPr lang="zh-CN" altLang="en-US" sz="27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3081" name="Picture 10" descr="6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56125" y="3051175"/>
            <a:ext cx="82867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2" name="Rectangle 2"/>
          <p:cNvSpPr>
            <a:spLocks noChangeArrowheads="1"/>
          </p:cNvSpPr>
          <p:nvPr/>
        </p:nvSpPr>
        <p:spPr bwMode="auto">
          <a:xfrm>
            <a:off x="1490663" y="465138"/>
            <a:ext cx="3065462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zh-CN" altLang="en-US" sz="28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游戏：掷一掷</a:t>
            </a:r>
            <a:endParaRPr lang="zh-CN" altLang="en-US" sz="28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bldLvl="0" animBg="1"/>
      <p:bldP spid="17" grpId="0" bldLvl="0" animBg="1"/>
      <p:bldP spid="18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8" descr="6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878013" y="2803525"/>
            <a:ext cx="3382962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29" descr="6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14713" y="4171950"/>
            <a:ext cx="412750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AutoShape 27"/>
          <p:cNvSpPr>
            <a:spLocks noChangeArrowheads="1"/>
          </p:cNvSpPr>
          <p:nvPr/>
        </p:nvSpPr>
        <p:spPr bwMode="auto">
          <a:xfrm>
            <a:off x="5145088" y="1565275"/>
            <a:ext cx="2765425" cy="1055688"/>
          </a:xfrm>
          <a:prstGeom prst="wedgeRoundRectCallout">
            <a:avLst>
              <a:gd name="adj1" fmla="val -89463"/>
              <a:gd name="adj2" fmla="val 76306"/>
              <a:gd name="adj3" fmla="val 16667"/>
            </a:avLst>
          </a:prstGeom>
          <a:solidFill>
            <a:schemeClr val="bg1"/>
          </a:solidFill>
          <a:ln w="19050">
            <a:solidFill>
              <a:srgbClr val="C00000"/>
            </a:solidFill>
            <a:miter lim="800000"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老师才选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个数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我们能选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个数。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880" name="AutoShape 27"/>
          <p:cNvSpPr>
            <a:spLocks noChangeArrowheads="1"/>
          </p:cNvSpPr>
          <p:nvPr/>
        </p:nvSpPr>
        <p:spPr bwMode="auto">
          <a:xfrm>
            <a:off x="5715000" y="2871788"/>
            <a:ext cx="2613025" cy="1246187"/>
          </a:xfrm>
          <a:prstGeom prst="wedgeRoundRectCallout">
            <a:avLst>
              <a:gd name="adj1" fmla="val -70454"/>
              <a:gd name="adj2" fmla="val 11310"/>
              <a:gd name="adj3" fmla="val 16667"/>
            </a:avLst>
          </a:prstGeom>
          <a:solidFill>
            <a:schemeClr val="bg1"/>
          </a:solidFill>
          <a:ln w="19050">
            <a:solidFill>
              <a:srgbClr val="C00000"/>
            </a:solidFill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我们赢的可能性比老师大。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102" name="组合 1"/>
          <p:cNvGrpSpPr/>
          <p:nvPr/>
        </p:nvGrpSpPr>
        <p:grpSpPr bwMode="auto">
          <a:xfrm>
            <a:off x="0" y="0"/>
            <a:ext cx="2209800" cy="506413"/>
            <a:chOff x="0" y="1"/>
            <a:chExt cx="3480" cy="796"/>
          </a:xfrm>
        </p:grpSpPr>
        <p:sp>
          <p:nvSpPr>
            <p:cNvPr id="25" name="平行四边形 24"/>
            <p:cNvSpPr/>
            <p:nvPr/>
          </p:nvSpPr>
          <p:spPr>
            <a:xfrm flipH="1">
              <a:off x="0" y="31"/>
              <a:ext cx="3480" cy="721"/>
            </a:xfrm>
            <a:prstGeom prst="parallelogram">
              <a:avLst>
                <a:gd name="adj" fmla="val 60416"/>
              </a:avLst>
            </a:prstGeom>
            <a:solidFill>
              <a:srgbClr val="1FB3A9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26" name="平行四边形 25"/>
            <p:cNvSpPr/>
            <p:nvPr/>
          </p:nvSpPr>
          <p:spPr>
            <a:xfrm>
              <a:off x="0" y="31"/>
              <a:ext cx="3480" cy="721"/>
            </a:xfrm>
            <a:prstGeom prst="parallelogram">
              <a:avLst>
                <a:gd name="adj" fmla="val 60416"/>
              </a:avLst>
            </a:prstGeom>
            <a:solidFill>
              <a:srgbClr val="1FB3A9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4107" name="文本框 62"/>
            <p:cNvSpPr txBox="1">
              <a:spLocks noChangeArrowheads="1"/>
            </p:cNvSpPr>
            <p:nvPr/>
          </p:nvSpPr>
          <p:spPr bwMode="auto">
            <a:xfrm>
              <a:off x="502" y="1"/>
              <a:ext cx="2534" cy="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zh-CN" altLang="en-US" sz="27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探究新知</a:t>
              </a:r>
              <a:endParaRPr lang="zh-CN" altLang="en-US" sz="27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AutoShape 27"/>
          <p:cNvSpPr>
            <a:spLocks noChangeArrowheads="1"/>
          </p:cNvSpPr>
          <p:nvPr/>
        </p:nvSpPr>
        <p:spPr bwMode="auto">
          <a:xfrm>
            <a:off x="319088" y="923925"/>
            <a:ext cx="4329112" cy="1531938"/>
          </a:xfrm>
          <a:prstGeom prst="wedgeRoundRectCallout">
            <a:avLst>
              <a:gd name="adj1" fmla="val -3343"/>
              <a:gd name="adj2" fmla="val 82394"/>
              <a:gd name="adj3" fmla="val 16667"/>
            </a:avLst>
          </a:prstGeom>
          <a:solidFill>
            <a:schemeClr val="bg1"/>
          </a:solidFill>
          <a:ln w="19050">
            <a:solidFill>
              <a:srgbClr val="C00000"/>
            </a:solidFill>
            <a:miter lim="800000"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我们来掷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20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次，如果和是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，算我赢，否则算你们赢。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104" name="Picture 29" descr="62"/>
          <p:cNvPicPr>
            <a:picLocks noChangeAspect="1" noChangeArrowheads="1"/>
          </p:cNvPicPr>
          <p:nvPr/>
        </p:nvPicPr>
        <p:blipFill>
          <a:blip r:embed="rId3" cstate="email"/>
          <a:srcRect b="-3304"/>
          <a:stretch>
            <a:fillRect/>
          </a:stretch>
        </p:blipFill>
        <p:spPr bwMode="auto">
          <a:xfrm>
            <a:off x="3827463" y="4016375"/>
            <a:ext cx="395287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6880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3" descr="未标题-4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708150" y="904875"/>
            <a:ext cx="4840288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组合 1"/>
          <p:cNvGrpSpPr/>
          <p:nvPr/>
        </p:nvGrpSpPr>
        <p:grpSpPr bwMode="auto">
          <a:xfrm>
            <a:off x="0" y="0"/>
            <a:ext cx="2209800" cy="506413"/>
            <a:chOff x="0" y="1"/>
            <a:chExt cx="3480" cy="796"/>
          </a:xfrm>
        </p:grpSpPr>
        <p:sp>
          <p:nvSpPr>
            <p:cNvPr id="25" name="平行四边形 24"/>
            <p:cNvSpPr/>
            <p:nvPr/>
          </p:nvSpPr>
          <p:spPr>
            <a:xfrm flipH="1">
              <a:off x="0" y="31"/>
              <a:ext cx="3480" cy="721"/>
            </a:xfrm>
            <a:prstGeom prst="parallelogram">
              <a:avLst>
                <a:gd name="adj" fmla="val 60416"/>
              </a:avLst>
            </a:prstGeom>
            <a:solidFill>
              <a:srgbClr val="1FB3A9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26" name="平行四边形 25"/>
            <p:cNvSpPr/>
            <p:nvPr/>
          </p:nvSpPr>
          <p:spPr>
            <a:xfrm>
              <a:off x="0" y="31"/>
              <a:ext cx="3480" cy="721"/>
            </a:xfrm>
            <a:prstGeom prst="parallelogram">
              <a:avLst>
                <a:gd name="adj" fmla="val 60416"/>
              </a:avLst>
            </a:prstGeom>
            <a:solidFill>
              <a:srgbClr val="1FB3A9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5131" name="文本框 62"/>
            <p:cNvSpPr txBox="1">
              <a:spLocks noChangeArrowheads="1"/>
            </p:cNvSpPr>
            <p:nvPr/>
          </p:nvSpPr>
          <p:spPr bwMode="auto">
            <a:xfrm>
              <a:off x="502" y="1"/>
              <a:ext cx="2534" cy="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zh-CN" altLang="en-US" sz="27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探究新知</a:t>
              </a:r>
              <a:endParaRPr lang="zh-CN" altLang="en-US" sz="27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124" name="AutoShape 27"/>
          <p:cNvSpPr>
            <a:spLocks noChangeArrowheads="1"/>
          </p:cNvSpPr>
          <p:nvPr/>
        </p:nvSpPr>
        <p:spPr bwMode="auto">
          <a:xfrm>
            <a:off x="4432300" y="396875"/>
            <a:ext cx="2116138" cy="1001713"/>
          </a:xfrm>
          <a:prstGeom prst="wedgeRoundRectCallout">
            <a:avLst>
              <a:gd name="adj1" fmla="val -26574"/>
              <a:gd name="adj2" fmla="val 72866"/>
              <a:gd name="adj3" fmla="val 16667"/>
            </a:avLst>
          </a:prstGeom>
          <a:solidFill>
            <a:schemeClr val="bg1"/>
          </a:solidFill>
          <a:ln w="19050">
            <a:solidFill>
              <a:srgbClr val="C00000"/>
            </a:solidFill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我不信总是老师赢，下次我来掷。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25" name="AutoShape 27"/>
          <p:cNvSpPr>
            <a:spLocks noChangeArrowheads="1"/>
          </p:cNvSpPr>
          <p:nvPr/>
        </p:nvSpPr>
        <p:spPr bwMode="auto">
          <a:xfrm>
            <a:off x="722313" y="1673225"/>
            <a:ext cx="2198687" cy="590550"/>
          </a:xfrm>
          <a:prstGeom prst="wedgeRoundRectCallout">
            <a:avLst>
              <a:gd name="adj1" fmla="val 27583"/>
              <a:gd name="adj2" fmla="val 76611"/>
              <a:gd name="adj3" fmla="val 16667"/>
            </a:avLst>
          </a:prstGeom>
          <a:solidFill>
            <a:schemeClr val="bg1"/>
          </a:solidFill>
          <a:ln w="19050">
            <a:solidFill>
              <a:srgbClr val="C00000"/>
            </a:solidFill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latin typeface="黑体" panose="02010609060101010101" pitchFamily="49" charset="-122"/>
                <a:ea typeface="黑体" panose="02010609060101010101" pitchFamily="49" charset="-122"/>
              </a:rPr>
              <a:t>怎么又是老师赢？</a:t>
            </a: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24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126" name="Picture 29" descr="6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6350" y="2867025"/>
            <a:ext cx="412750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29" descr="62"/>
          <p:cNvPicPr>
            <a:picLocks noChangeAspect="1" noChangeArrowheads="1"/>
          </p:cNvPicPr>
          <p:nvPr/>
        </p:nvPicPr>
        <p:blipFill>
          <a:blip r:embed="rId3" cstate="email"/>
          <a:srcRect b="-3304"/>
          <a:stretch>
            <a:fillRect/>
          </a:stretch>
        </p:blipFill>
        <p:spPr bwMode="auto">
          <a:xfrm>
            <a:off x="4432300" y="3008313"/>
            <a:ext cx="393700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708150" y="4046538"/>
            <a:ext cx="41148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你们自己再来掷一掷看。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25450" y="700088"/>
            <a:ext cx="7835900" cy="112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  <a:spcAft>
                <a:spcPts val="500"/>
              </a:spcAft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两人一组，轮流掷。和是几，就在几的上面涂上一格。涂满其中任意一列，游戏结束。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Picture 19" descr="6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76313" y="2262188"/>
            <a:ext cx="2249487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1" descr="6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0263" y="2179638"/>
            <a:ext cx="2246312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9" name="组合 1"/>
          <p:cNvGrpSpPr/>
          <p:nvPr/>
        </p:nvGrpSpPr>
        <p:grpSpPr bwMode="auto">
          <a:xfrm>
            <a:off x="0" y="0"/>
            <a:ext cx="2209800" cy="506413"/>
            <a:chOff x="0" y="1"/>
            <a:chExt cx="3480" cy="796"/>
          </a:xfrm>
        </p:grpSpPr>
        <p:sp>
          <p:nvSpPr>
            <p:cNvPr id="25" name="平行四边形 24"/>
            <p:cNvSpPr/>
            <p:nvPr/>
          </p:nvSpPr>
          <p:spPr>
            <a:xfrm flipH="1">
              <a:off x="0" y="31"/>
              <a:ext cx="3480" cy="721"/>
            </a:xfrm>
            <a:prstGeom prst="parallelogram">
              <a:avLst>
                <a:gd name="adj" fmla="val 60416"/>
              </a:avLst>
            </a:prstGeom>
            <a:solidFill>
              <a:srgbClr val="1FB3A9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26" name="平行四边形 25"/>
            <p:cNvSpPr/>
            <p:nvPr/>
          </p:nvSpPr>
          <p:spPr>
            <a:xfrm>
              <a:off x="0" y="31"/>
              <a:ext cx="3480" cy="721"/>
            </a:xfrm>
            <a:prstGeom prst="parallelogram">
              <a:avLst>
                <a:gd name="adj" fmla="val 60416"/>
              </a:avLst>
            </a:prstGeom>
            <a:solidFill>
              <a:srgbClr val="1FB3A9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6152" name="文本框 62"/>
            <p:cNvSpPr txBox="1">
              <a:spLocks noChangeArrowheads="1"/>
            </p:cNvSpPr>
            <p:nvPr/>
          </p:nvSpPr>
          <p:spPr bwMode="auto">
            <a:xfrm>
              <a:off x="502" y="1"/>
              <a:ext cx="2534" cy="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zh-CN" altLang="en-US" sz="27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探究新知</a:t>
              </a:r>
              <a:endParaRPr lang="zh-CN" altLang="en-US" sz="27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7" descr="6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792788" y="527050"/>
            <a:ext cx="2235200" cy="287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组合 1"/>
          <p:cNvGrpSpPr/>
          <p:nvPr/>
        </p:nvGrpSpPr>
        <p:grpSpPr bwMode="auto">
          <a:xfrm>
            <a:off x="0" y="0"/>
            <a:ext cx="2209800" cy="506413"/>
            <a:chOff x="0" y="1"/>
            <a:chExt cx="3480" cy="796"/>
          </a:xfrm>
        </p:grpSpPr>
        <p:sp>
          <p:nvSpPr>
            <p:cNvPr id="25" name="平行四边形 24"/>
            <p:cNvSpPr/>
            <p:nvPr/>
          </p:nvSpPr>
          <p:spPr>
            <a:xfrm flipH="1">
              <a:off x="0" y="31"/>
              <a:ext cx="3480" cy="721"/>
            </a:xfrm>
            <a:prstGeom prst="parallelogram">
              <a:avLst>
                <a:gd name="adj" fmla="val 60416"/>
              </a:avLst>
            </a:prstGeom>
            <a:solidFill>
              <a:srgbClr val="1FB3A9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26" name="平行四边形 25"/>
            <p:cNvSpPr/>
            <p:nvPr/>
          </p:nvSpPr>
          <p:spPr>
            <a:xfrm>
              <a:off x="0" y="31"/>
              <a:ext cx="3480" cy="721"/>
            </a:xfrm>
            <a:prstGeom prst="parallelogram">
              <a:avLst>
                <a:gd name="adj" fmla="val 60416"/>
              </a:avLst>
            </a:prstGeom>
            <a:solidFill>
              <a:srgbClr val="1FB3A9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180" name="文本框 62"/>
            <p:cNvSpPr txBox="1">
              <a:spLocks noChangeArrowheads="1"/>
            </p:cNvSpPr>
            <p:nvPr/>
          </p:nvSpPr>
          <p:spPr bwMode="auto">
            <a:xfrm>
              <a:off x="502" y="1"/>
              <a:ext cx="2534" cy="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zh-CN" altLang="en-US" sz="27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探究新知</a:t>
              </a:r>
              <a:endParaRPr lang="zh-CN" altLang="en-US" sz="27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7172" name="文本框 1"/>
          <p:cNvSpPr txBox="1">
            <a:spLocks noChangeArrowheads="1"/>
          </p:cNvSpPr>
          <p:nvPr/>
        </p:nvSpPr>
        <p:spPr bwMode="auto">
          <a:xfrm>
            <a:off x="741363" y="754063"/>
            <a:ext cx="3640137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游戏结束了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认真观察本组的统计图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从图中你发现了什么？</a:t>
            </a:r>
            <a:endParaRPr lang="zh-CN" altLang="en-US" sz="2800" dirty="0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81013" y="2527300"/>
            <a:ext cx="5461000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和是</a:t>
            </a:r>
            <a:r>
              <a:rPr lang="en-US" altLang="zh-CN" sz="2800" b="1" dirty="0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5</a:t>
            </a:r>
            <a:r>
              <a:rPr lang="zh-CN" altLang="en-US" sz="2800" b="1" dirty="0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6</a:t>
            </a:r>
            <a:r>
              <a:rPr lang="zh-CN" altLang="en-US" sz="2800" b="1" dirty="0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7</a:t>
            </a:r>
            <a:r>
              <a:rPr lang="zh-CN" altLang="en-US" sz="2800" b="1" dirty="0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8</a:t>
            </a:r>
            <a:r>
              <a:rPr lang="zh-CN" altLang="en-US" sz="2800" b="1" dirty="0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，</a:t>
            </a:r>
            <a:r>
              <a:rPr lang="en-US" altLang="zh-CN" sz="2800" b="1" dirty="0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9</a:t>
            </a:r>
            <a:r>
              <a:rPr lang="zh-CN" altLang="en-US" sz="2800" b="1" dirty="0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的可能性大。</a:t>
            </a:r>
            <a:endParaRPr lang="zh-CN" altLang="en-US" sz="2800" b="1" dirty="0">
              <a:solidFill>
                <a:srgbClr val="FF0000"/>
              </a:solidFill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84188" y="3295650"/>
            <a:ext cx="6688137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和是</a:t>
            </a:r>
            <a:r>
              <a:rPr lang="en-US" altLang="zh-CN" sz="2800" b="1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，</a:t>
            </a:r>
            <a:r>
              <a:rPr lang="en-US" altLang="zh-CN" sz="2800" b="1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3</a:t>
            </a:r>
            <a:r>
              <a:rPr lang="zh-CN" altLang="en-US" sz="2800" b="1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，</a:t>
            </a:r>
            <a:r>
              <a:rPr lang="en-US" altLang="zh-CN" sz="2800" b="1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4</a:t>
            </a:r>
            <a:r>
              <a:rPr lang="zh-CN" altLang="en-US" sz="2800" b="1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，</a:t>
            </a:r>
            <a:r>
              <a:rPr lang="en-US" altLang="zh-CN" sz="2800" b="1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10</a:t>
            </a:r>
            <a:r>
              <a:rPr lang="zh-CN" altLang="en-US" sz="2800" b="1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，</a:t>
            </a:r>
            <a:r>
              <a:rPr lang="en-US" altLang="zh-CN" sz="2800" b="1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11</a:t>
            </a:r>
            <a:r>
              <a:rPr lang="zh-CN" altLang="en-US" sz="2800" b="1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，</a:t>
            </a:r>
            <a:r>
              <a:rPr lang="en-US" altLang="zh-CN" sz="2800" b="1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12 </a:t>
            </a:r>
            <a:r>
              <a:rPr lang="zh-CN" altLang="en-US" sz="2800" b="1">
                <a:solidFill>
                  <a:srgbClr val="FF0000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的可能性小。</a:t>
            </a:r>
            <a:endParaRPr lang="zh-CN" altLang="en-US" sz="2800" b="1">
              <a:solidFill>
                <a:srgbClr val="FF0000"/>
              </a:solidFill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  <p:grpSp>
        <p:nvGrpSpPr>
          <p:cNvPr id="4" name="组合 13"/>
          <p:cNvGrpSpPr/>
          <p:nvPr/>
        </p:nvGrpSpPr>
        <p:grpSpPr bwMode="auto">
          <a:xfrm>
            <a:off x="917575" y="3479800"/>
            <a:ext cx="7529513" cy="1414463"/>
            <a:chOff x="1445" y="5481"/>
            <a:chExt cx="11858" cy="2226"/>
          </a:xfrm>
        </p:grpSpPr>
        <p:sp>
          <p:nvSpPr>
            <p:cNvPr id="7176" name="AutoShape 27"/>
            <p:cNvSpPr>
              <a:spLocks noChangeArrowheads="1"/>
            </p:cNvSpPr>
            <p:nvPr/>
          </p:nvSpPr>
          <p:spPr bwMode="auto">
            <a:xfrm>
              <a:off x="1445" y="6503"/>
              <a:ext cx="8798" cy="1062"/>
            </a:xfrm>
            <a:prstGeom prst="wedgeRoundRectCallout">
              <a:avLst>
                <a:gd name="adj1" fmla="val 57866"/>
                <a:gd name="adj2" fmla="val 33324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C00000"/>
              </a:solidFill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Tx/>
                <a:buNone/>
              </a:pPr>
              <a:r>
                <a:rPr lang="zh-CN" altLang="en-US" sz="2800" b="1">
                  <a:latin typeface="黑体" panose="02010609060101010101" pitchFamily="49" charset="-122"/>
                  <a:ea typeface="黑体" panose="02010609060101010101" pitchFamily="49" charset="-122"/>
                </a:rPr>
                <a:t>现在明白为什么总是老师赢了吧！</a:t>
              </a:r>
              <a:endParaRPr lang="zh-CN" altLang="en-US" sz="28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7177" name="Picture 15" descr="男天使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0903" y="5480"/>
              <a:ext cx="2400" cy="22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1"/>
          <p:cNvGrpSpPr/>
          <p:nvPr/>
        </p:nvGrpSpPr>
        <p:grpSpPr bwMode="auto">
          <a:xfrm>
            <a:off x="0" y="0"/>
            <a:ext cx="2209800" cy="506413"/>
            <a:chOff x="0" y="1"/>
            <a:chExt cx="3480" cy="796"/>
          </a:xfrm>
        </p:grpSpPr>
        <p:sp>
          <p:nvSpPr>
            <p:cNvPr id="25" name="平行四边形 24"/>
            <p:cNvSpPr/>
            <p:nvPr/>
          </p:nvSpPr>
          <p:spPr>
            <a:xfrm flipH="1">
              <a:off x="0" y="31"/>
              <a:ext cx="3480" cy="721"/>
            </a:xfrm>
            <a:prstGeom prst="parallelogram">
              <a:avLst>
                <a:gd name="adj" fmla="val 60416"/>
              </a:avLst>
            </a:prstGeom>
            <a:solidFill>
              <a:srgbClr val="1FB3A9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26" name="平行四边形 25"/>
            <p:cNvSpPr/>
            <p:nvPr/>
          </p:nvSpPr>
          <p:spPr>
            <a:xfrm>
              <a:off x="0" y="31"/>
              <a:ext cx="3480" cy="721"/>
            </a:xfrm>
            <a:prstGeom prst="parallelogram">
              <a:avLst>
                <a:gd name="adj" fmla="val 60416"/>
              </a:avLst>
            </a:prstGeom>
            <a:solidFill>
              <a:srgbClr val="1FB3A9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199" name="文本框 62"/>
            <p:cNvSpPr txBox="1">
              <a:spLocks noChangeArrowheads="1"/>
            </p:cNvSpPr>
            <p:nvPr/>
          </p:nvSpPr>
          <p:spPr bwMode="auto">
            <a:xfrm>
              <a:off x="502" y="1"/>
              <a:ext cx="2534" cy="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zh-CN" altLang="en-US" sz="27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巩固练习</a:t>
              </a:r>
              <a:endParaRPr lang="zh-CN" altLang="en-US" sz="27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8195" name="TextBox 1"/>
          <p:cNvSpPr txBox="1">
            <a:spLocks noChangeArrowheads="1"/>
          </p:cNvSpPr>
          <p:nvPr/>
        </p:nvSpPr>
        <p:spPr bwMode="auto">
          <a:xfrm>
            <a:off x="809625" y="688975"/>
            <a:ext cx="7327900" cy="329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爸爸给当当买来一盒卡片，里面的卡片形状、大小完全相同，有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14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张是超级飞侠图案，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张是猫和老鼠图案，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张是小猪佩奇图案，任意摸一张卡片，摸到什么图案卡片的可能性最小。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1020763" y="4079875"/>
            <a:ext cx="7124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答：摸到小猪佩奇图案的可能性最小。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1"/>
          <p:cNvGrpSpPr/>
          <p:nvPr/>
        </p:nvGrpSpPr>
        <p:grpSpPr bwMode="auto">
          <a:xfrm>
            <a:off x="0" y="0"/>
            <a:ext cx="2209800" cy="506413"/>
            <a:chOff x="0" y="1"/>
            <a:chExt cx="3480" cy="796"/>
          </a:xfrm>
        </p:grpSpPr>
        <p:sp>
          <p:nvSpPr>
            <p:cNvPr id="25" name="平行四边形 24"/>
            <p:cNvSpPr/>
            <p:nvPr/>
          </p:nvSpPr>
          <p:spPr>
            <a:xfrm flipH="1">
              <a:off x="0" y="31"/>
              <a:ext cx="3480" cy="721"/>
            </a:xfrm>
            <a:prstGeom prst="parallelogram">
              <a:avLst>
                <a:gd name="adj" fmla="val 60416"/>
              </a:avLst>
            </a:prstGeom>
            <a:solidFill>
              <a:srgbClr val="1FB3A9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26" name="平行四边形 25"/>
            <p:cNvSpPr/>
            <p:nvPr/>
          </p:nvSpPr>
          <p:spPr>
            <a:xfrm>
              <a:off x="0" y="31"/>
              <a:ext cx="3480" cy="721"/>
            </a:xfrm>
            <a:prstGeom prst="parallelogram">
              <a:avLst>
                <a:gd name="adj" fmla="val 60416"/>
              </a:avLst>
            </a:prstGeom>
            <a:solidFill>
              <a:srgbClr val="1FB3A9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9222" name="文本框 62"/>
            <p:cNvSpPr txBox="1">
              <a:spLocks noChangeArrowheads="1"/>
            </p:cNvSpPr>
            <p:nvPr/>
          </p:nvSpPr>
          <p:spPr bwMode="auto">
            <a:xfrm>
              <a:off x="502" y="1"/>
              <a:ext cx="2534" cy="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zh-CN" altLang="en-US" sz="2700" b="1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巩固练习</a:t>
              </a:r>
              <a:endParaRPr lang="zh-CN" altLang="en-US" sz="27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246" name="内容占位符 1"/>
          <p:cNvSpPr>
            <a:spLocks noGrp="1" noChangeArrowheads="1"/>
          </p:cNvSpPr>
          <p:nvPr>
            <p:ph type="subTitle" idx="4294967295"/>
          </p:nvPr>
        </p:nvSpPr>
        <p:spPr>
          <a:xfrm>
            <a:off x="758825" y="685800"/>
            <a:ext cx="8085138" cy="3394075"/>
          </a:xfrm>
        </p:spPr>
        <p:txBody>
          <a:bodyPr lIns="91440" tIns="45720" rIns="91440" bIns="45720"/>
          <a:lstStyle/>
          <a:p>
            <a:pPr eaLnBrk="1" hangingPunct="1">
              <a:buFontTx/>
              <a:buChar char="•"/>
              <a:defRPr/>
            </a:pP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甜甜和蜜蜜玩跳棋，现在有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个骰子，各面上分别写着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。小明说：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掷到向上的面是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的，我先跳。掷到向上的面是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的，你先跳。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你认为这个方法公平吗？</a:t>
            </a:r>
            <a:endParaRPr lang="zh-CN" altLang="en-US" sz="32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buFontTx/>
              <a:buChar char="•"/>
              <a:defRPr/>
            </a:pPr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答：公平。</a:t>
            </a:r>
            <a:endParaRPr lang="zh-CN" altLang="en-US" sz="32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1"/>
          <p:cNvGrpSpPr/>
          <p:nvPr/>
        </p:nvGrpSpPr>
        <p:grpSpPr bwMode="auto">
          <a:xfrm>
            <a:off x="0" y="0"/>
            <a:ext cx="2209800" cy="506413"/>
            <a:chOff x="0" y="1"/>
            <a:chExt cx="3480" cy="796"/>
          </a:xfrm>
        </p:grpSpPr>
        <p:sp>
          <p:nvSpPr>
            <p:cNvPr id="25" name="平行四边形 24"/>
            <p:cNvSpPr/>
            <p:nvPr/>
          </p:nvSpPr>
          <p:spPr>
            <a:xfrm flipH="1">
              <a:off x="0" y="31"/>
              <a:ext cx="3480" cy="721"/>
            </a:xfrm>
            <a:prstGeom prst="parallelogram">
              <a:avLst>
                <a:gd name="adj" fmla="val 60416"/>
              </a:avLst>
            </a:prstGeom>
            <a:solidFill>
              <a:srgbClr val="1FB3A9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26" name="平行四边形 25"/>
            <p:cNvSpPr/>
            <p:nvPr/>
          </p:nvSpPr>
          <p:spPr>
            <a:xfrm>
              <a:off x="0" y="31"/>
              <a:ext cx="3480" cy="721"/>
            </a:xfrm>
            <a:prstGeom prst="parallelogram">
              <a:avLst>
                <a:gd name="adj" fmla="val 60416"/>
              </a:avLst>
            </a:prstGeom>
            <a:solidFill>
              <a:srgbClr val="1FB3A9">
                <a:alpha val="5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0246" name="文本框 62"/>
            <p:cNvSpPr txBox="1">
              <a:spLocks noChangeArrowheads="1"/>
            </p:cNvSpPr>
            <p:nvPr/>
          </p:nvSpPr>
          <p:spPr bwMode="auto">
            <a:xfrm>
              <a:off x="502" y="1"/>
              <a:ext cx="2534" cy="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 eaLnBrk="1" hangingPunct="1"/>
              <a:r>
                <a:rPr lang="zh-CN" altLang="en-US" sz="27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课堂小结</a:t>
              </a:r>
              <a:endParaRPr lang="zh-CN" altLang="en-US" sz="27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243" name="文本框 1"/>
          <p:cNvSpPr txBox="1">
            <a:spLocks noChangeArrowheads="1"/>
          </p:cNvSpPr>
          <p:nvPr/>
        </p:nvSpPr>
        <p:spPr bwMode="auto">
          <a:xfrm>
            <a:off x="892175" y="973138"/>
            <a:ext cx="6762750" cy="329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可能性在生活中经常用到，如掷骰子游戏、彩票号码、转盘抽奖等许多活动都应用到此方面知识，我们要把学到的知识应用到生活中去，体会生活中处处有数学。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37.xml><?xml version="1.0" encoding="utf-8"?>
<p:tagLst xmlns:p="http://schemas.openxmlformats.org/presentationml/2006/main">
  <p:tag name="commondata" val="eyJoZGlkIjoiN2YzNjBkOTgyNWQ1YTMxYzM3MzMwNWFiODNmOWIzYWMifQ==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641</Words>
  <Application>WPS 演示</Application>
  <PresentationFormat>全屏显示(16:9)</PresentationFormat>
  <Paragraphs>72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Calibri</vt:lpstr>
      <vt:lpstr>黑体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/>
  <cp:keywords>第一PPT模板网-WWW.1PPT.COM</cp:keywords>
  <dc:subject>第一PPT模板网-WWW.1PPT.COM</dc:subject>
  <cp:lastModifiedBy>罗</cp:lastModifiedBy>
  <cp:revision>2</cp:revision>
  <dcterms:created xsi:type="dcterms:W3CDTF">2019-08-15T06:20:00Z</dcterms:created>
  <dcterms:modified xsi:type="dcterms:W3CDTF">2023-10-28T09:36:06Z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A6DD3EBD9AEC448B9E907233985ACCAB_12</vt:lpwstr>
  </property>
  <property fmtid="{D5CDD505-2E9C-101B-9397-08002B2CF9AE}" pid="3" name="KSOProductBuildVer">
    <vt:lpwstr>2052-12.1.0.15712</vt:lpwstr>
  </property>
</Properties>
</file>