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p:sldMasterIdLst>
    <p:sldMasterId id="2147483648" r:id="rId1"/>
  </p:sldMasterIdLst>
  <p:notesMasterIdLst>
    <p:notesMasterId r:id="rId22"/>
  </p:notesMasterIdLst>
  <p:handoutMasterIdLst>
    <p:handoutMasterId r:id="rId23"/>
  </p:handoutMasterIdLst>
  <p:sldIdLst>
    <p:sldId id="371" r:id="rId3"/>
    <p:sldId id="431" r:id="rId4"/>
    <p:sldId id="437" r:id="rId5"/>
    <p:sldId id="438" r:id="rId6"/>
    <p:sldId id="440" r:id="rId7"/>
    <p:sldId id="441" r:id="rId8"/>
    <p:sldId id="442" r:id="rId9"/>
    <p:sldId id="459" r:id="rId10"/>
    <p:sldId id="443" r:id="rId11"/>
    <p:sldId id="445" r:id="rId12"/>
    <p:sldId id="461" r:id="rId13"/>
    <p:sldId id="446" r:id="rId14"/>
    <p:sldId id="448" r:id="rId15"/>
    <p:sldId id="454" r:id="rId16"/>
    <p:sldId id="455" r:id="rId17"/>
    <p:sldId id="462" r:id="rId18"/>
    <p:sldId id="456" r:id="rId19"/>
    <p:sldId id="457" r:id="rId20"/>
    <p:sldId id="395" r:id="rId21"/>
  </p:sldIdLst>
  <p:sldSz cx="12192000" cy="6858000"/>
  <p:notesSz cx="6858000" cy="9144000"/>
  <p:custDataLst>
    <p:tags r:id="rId27"/>
  </p:custDataLst>
  <p:defaultTextStyle>
    <a:defPPr>
      <a:defRPr lang="zh-CN"/>
    </a:defPPr>
    <a:lvl1pPr algn="l" rtl="0" fontAlgn="base">
      <a:spcBef>
        <a:spcPct val="0"/>
      </a:spcBef>
      <a:spcAft>
        <a:spcPct val="0"/>
      </a:spcAft>
      <a:defRPr sz="2200" b="1" kern="1200">
        <a:solidFill>
          <a:srgbClr val="000000"/>
        </a:solidFill>
        <a:latin typeface="Times New Roman" panose="02020603050405020304" pitchFamily="18" charset="0"/>
        <a:ea typeface="微软雅黑" panose="020B0503020204020204" pitchFamily="34" charset="-122"/>
        <a:cs typeface="+mn-cs"/>
      </a:defRPr>
    </a:lvl1pPr>
    <a:lvl2pPr marL="457200" algn="l" rtl="0" fontAlgn="base">
      <a:spcBef>
        <a:spcPct val="0"/>
      </a:spcBef>
      <a:spcAft>
        <a:spcPct val="0"/>
      </a:spcAft>
      <a:defRPr sz="2200" b="1" kern="1200">
        <a:solidFill>
          <a:srgbClr val="000000"/>
        </a:solidFill>
        <a:latin typeface="Times New Roman" panose="02020603050405020304" pitchFamily="18" charset="0"/>
        <a:ea typeface="微软雅黑" panose="020B0503020204020204" pitchFamily="34" charset="-122"/>
        <a:cs typeface="+mn-cs"/>
      </a:defRPr>
    </a:lvl2pPr>
    <a:lvl3pPr marL="914400" algn="l" rtl="0" fontAlgn="base">
      <a:spcBef>
        <a:spcPct val="0"/>
      </a:spcBef>
      <a:spcAft>
        <a:spcPct val="0"/>
      </a:spcAft>
      <a:defRPr sz="2200" b="1" kern="1200">
        <a:solidFill>
          <a:srgbClr val="000000"/>
        </a:solidFill>
        <a:latin typeface="Times New Roman" panose="02020603050405020304" pitchFamily="18" charset="0"/>
        <a:ea typeface="微软雅黑" panose="020B0503020204020204" pitchFamily="34" charset="-122"/>
        <a:cs typeface="+mn-cs"/>
      </a:defRPr>
    </a:lvl3pPr>
    <a:lvl4pPr marL="1371600" algn="l" rtl="0" fontAlgn="base">
      <a:spcBef>
        <a:spcPct val="0"/>
      </a:spcBef>
      <a:spcAft>
        <a:spcPct val="0"/>
      </a:spcAft>
      <a:defRPr sz="2200" b="1" kern="1200">
        <a:solidFill>
          <a:srgbClr val="000000"/>
        </a:solidFill>
        <a:latin typeface="Times New Roman" panose="02020603050405020304" pitchFamily="18" charset="0"/>
        <a:ea typeface="微软雅黑" panose="020B0503020204020204" pitchFamily="34" charset="-122"/>
        <a:cs typeface="+mn-cs"/>
      </a:defRPr>
    </a:lvl4pPr>
    <a:lvl5pPr marL="1828800" algn="l" rtl="0" fontAlgn="base">
      <a:spcBef>
        <a:spcPct val="0"/>
      </a:spcBef>
      <a:spcAft>
        <a:spcPct val="0"/>
      </a:spcAft>
      <a:defRPr sz="2200" b="1" kern="1200">
        <a:solidFill>
          <a:srgbClr val="000000"/>
        </a:solidFill>
        <a:latin typeface="Times New Roman" panose="02020603050405020304" pitchFamily="18" charset="0"/>
        <a:ea typeface="微软雅黑" panose="020B0503020204020204" pitchFamily="34" charset="-122"/>
        <a:cs typeface="+mn-cs"/>
      </a:defRPr>
    </a:lvl5pPr>
    <a:lvl6pPr marL="2286000" algn="l" defTabSz="914400" rtl="0" eaLnBrk="1" latinLnBrk="0" hangingPunct="1">
      <a:defRPr sz="2200" b="1" kern="1200">
        <a:solidFill>
          <a:srgbClr val="000000"/>
        </a:solidFill>
        <a:latin typeface="Times New Roman" panose="02020603050405020304" pitchFamily="18" charset="0"/>
        <a:ea typeface="微软雅黑" panose="020B0503020204020204" pitchFamily="34" charset="-122"/>
        <a:cs typeface="+mn-cs"/>
      </a:defRPr>
    </a:lvl6pPr>
    <a:lvl7pPr marL="2743200" algn="l" defTabSz="914400" rtl="0" eaLnBrk="1" latinLnBrk="0" hangingPunct="1">
      <a:defRPr sz="2200" b="1" kern="1200">
        <a:solidFill>
          <a:srgbClr val="000000"/>
        </a:solidFill>
        <a:latin typeface="Times New Roman" panose="02020603050405020304" pitchFamily="18" charset="0"/>
        <a:ea typeface="微软雅黑" panose="020B0503020204020204" pitchFamily="34" charset="-122"/>
        <a:cs typeface="+mn-cs"/>
      </a:defRPr>
    </a:lvl7pPr>
    <a:lvl8pPr marL="3200400" algn="l" defTabSz="914400" rtl="0" eaLnBrk="1" latinLnBrk="0" hangingPunct="1">
      <a:defRPr sz="2200" b="1" kern="1200">
        <a:solidFill>
          <a:srgbClr val="000000"/>
        </a:solidFill>
        <a:latin typeface="Times New Roman" panose="02020603050405020304" pitchFamily="18" charset="0"/>
        <a:ea typeface="微软雅黑" panose="020B0503020204020204" pitchFamily="34" charset="-122"/>
        <a:cs typeface="+mn-cs"/>
      </a:defRPr>
    </a:lvl8pPr>
    <a:lvl9pPr marL="3657600" algn="l" defTabSz="914400" rtl="0" eaLnBrk="1" latinLnBrk="0" hangingPunct="1">
      <a:defRPr sz="2200" b="1" kern="1200">
        <a:solidFill>
          <a:srgbClr val="000000"/>
        </a:solidFill>
        <a:latin typeface="Times New Roman" panose="02020603050405020304" pitchFamily="18" charset="0"/>
        <a:ea typeface="微软雅黑" panose="020B0503020204020204" pitchFamily="34" charset="-122"/>
        <a:cs typeface="+mn-cs"/>
      </a:defRPr>
    </a:lvl9pPr>
  </p:defaultTextStyle>
  <p:extLst>
    <p:ext uri="{EFAFB233-063F-42B5-8137-9DF3F51BA10A}">
      <p15:sldGuideLst xmlns:p15="http://schemas.microsoft.com/office/powerpoint/2012/main">
        <p15:guide id="1" orient="horz" pos="935"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4706" autoAdjust="0"/>
    <p:restoredTop sz="94395" autoAdjust="0"/>
  </p:normalViewPr>
  <p:slideViewPr>
    <p:cSldViewPr>
      <p:cViewPr varScale="1">
        <p:scale>
          <a:sx n="109" d="100"/>
          <a:sy n="109" d="100"/>
        </p:scale>
        <p:origin x="-384" y="-84"/>
      </p:cViewPr>
      <p:guideLst>
        <p:guide orient="horz" pos="935"/>
        <p:guide pos="3840"/>
      </p:guideLst>
    </p:cSldViewPr>
  </p:slideViewPr>
  <p:notesTextViewPr>
    <p:cViewPr>
      <p:scale>
        <a:sx n="100" d="100"/>
        <a:sy n="100" d="100"/>
      </p:scale>
      <p:origin x="0" y="0"/>
    </p:cViewPr>
  </p:notesTextViewPr>
  <p:notesViewPr>
    <p:cSldViewPr>
      <p:cViewPr varScale="1">
        <p:scale>
          <a:sx n="68" d="100"/>
          <a:sy n="68" d="100"/>
        </p:scale>
        <p:origin x="-2856" y="-10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7" Type="http://schemas.openxmlformats.org/officeDocument/2006/relationships/tags" Target="tags/tag1.xml"/><Relationship Id="rId26" Type="http://schemas.openxmlformats.org/officeDocument/2006/relationships/tableStyles" Target="tableStyles.xml"/><Relationship Id="rId25" Type="http://schemas.openxmlformats.org/officeDocument/2006/relationships/viewProps" Target="viewProps.xml"/><Relationship Id="rId24" Type="http://schemas.openxmlformats.org/officeDocument/2006/relationships/presProps" Target="presProps.xml"/><Relationship Id="rId23" Type="http://schemas.openxmlformats.org/officeDocument/2006/relationships/handoutMaster" Target="handoutMasters/handoutMaster1.xml"/><Relationship Id="rId22" Type="http://schemas.openxmlformats.org/officeDocument/2006/relationships/notesMaster" Target="notesMasters/notesMaster1.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ct val="0"/>
              </a:spcBef>
              <a:spcAft>
                <a:spcPct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ct val="0"/>
              </a:spcBef>
              <a:spcAft>
                <a:spcPct val="0"/>
              </a:spcAft>
              <a:defRPr sz="1200" b="0" smtClean="0">
                <a:solidFill>
                  <a:schemeClr val="tx1"/>
                </a:solidFill>
                <a:latin typeface="+mn-lt"/>
                <a:ea typeface="+mn-ea"/>
              </a:defRPr>
            </a:lvl1pPr>
          </a:lstStyle>
          <a:p>
            <a:pPr>
              <a:defRPr/>
            </a:pPr>
            <a:fld id="{367A1F79-9674-45EB-B8A6-1351A6753A23}" type="datetimeFigureOut">
              <a:rPr lang="zh-CN" altLang="en-US"/>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ct val="0"/>
              </a:spcBef>
              <a:spcAft>
                <a:spcPct val="0"/>
              </a:spcAft>
              <a:defRPr sz="1200" b="0">
                <a:solidFill>
                  <a:schemeClr val="tx1"/>
                </a:solidFill>
                <a:latin typeface="+mn-lt"/>
                <a:ea typeface="+mn-ea"/>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ct val="0"/>
              </a:spcBef>
              <a:spcAft>
                <a:spcPct val="0"/>
              </a:spcAft>
              <a:defRPr sz="1200" b="0" smtClean="0">
                <a:solidFill>
                  <a:schemeClr val="tx1"/>
                </a:solidFill>
                <a:latin typeface="+mn-lt"/>
                <a:ea typeface="+mn-ea"/>
              </a:defRPr>
            </a:lvl1pPr>
          </a:lstStyle>
          <a:p>
            <a:pPr>
              <a:defRPr/>
            </a:pPr>
            <a:fld id="{74A824B8-E200-4359-8853-E0F6A88E97BD}" type="slidenum">
              <a:rPr lang="zh-CN" altLang="en-US"/>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fontAlgn="auto">
              <a:spcBef>
                <a:spcPct val="0"/>
              </a:spcBef>
              <a:spcAft>
                <a:spcPct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fontAlgn="auto">
              <a:spcBef>
                <a:spcPct val="0"/>
              </a:spcBef>
              <a:spcAft>
                <a:spcPct val="0"/>
              </a:spcAft>
              <a:defRPr sz="1200" b="0" smtClean="0">
                <a:solidFill>
                  <a:schemeClr val="tx1"/>
                </a:solidFill>
                <a:latin typeface="+mn-lt"/>
                <a:ea typeface="+mn-ea"/>
              </a:defRPr>
            </a:lvl1pPr>
          </a:lstStyle>
          <a:p>
            <a:pPr>
              <a:defRPr/>
            </a:pPr>
            <a:fld id="{A6695BAE-1F34-42A7-8D3E-D1B8CD91B1BA}" type="datetimeFigureOut">
              <a:rPr lang="zh-CN" altLang="en-US"/>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fontAlgn="auto">
              <a:spcBef>
                <a:spcPct val="0"/>
              </a:spcBef>
              <a:spcAft>
                <a:spcPct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fontAlgn="auto">
              <a:spcBef>
                <a:spcPct val="0"/>
              </a:spcBef>
              <a:spcAft>
                <a:spcPct val="0"/>
              </a:spcAft>
              <a:defRPr sz="1200" b="0" smtClean="0">
                <a:solidFill>
                  <a:schemeClr val="tx1"/>
                </a:solidFill>
                <a:latin typeface="+mn-lt"/>
                <a:ea typeface="+mn-ea"/>
              </a:defRPr>
            </a:lvl1pPr>
          </a:lstStyle>
          <a:p>
            <a:pPr>
              <a:defRPr/>
            </a:pPr>
            <a:fld id="{751922F9-717D-48C6-9265-54BFA63D79CE}"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幻灯片图像占位符 1"/>
          <p:cNvSpPr>
            <a:spLocks noGrp="1" noRot="1" noChangeAspect="1" noTextEdit="1"/>
          </p:cNvSpPr>
          <p:nvPr>
            <p:ph type="sldImg"/>
          </p:nvPr>
        </p:nvSpPr>
        <p:spPr bwMode="auto">
          <a:noFill/>
          <a:ln>
            <a:solidFill>
              <a:srgbClr val="000000"/>
            </a:solidFill>
            <a:miter lim="800000"/>
          </a:ln>
        </p:spPr>
      </p:sp>
      <p:sp>
        <p:nvSpPr>
          <p:cNvPr id="86019" name="备注占位符 2"/>
          <p:cNvSpPr>
            <a:spLocks noGrp="1"/>
          </p:cNvSpPr>
          <p:nvPr>
            <p:ph type="body" idx="1"/>
          </p:nvPr>
        </p:nvSpPr>
        <p:spPr bwMode="auto">
          <a:noFill/>
        </p:spPr>
        <p:txBody>
          <a:bodyPr wrap="square" numCol="1" anchor="t" anchorCtr="0" compatLnSpc="1"/>
          <a:lstStyle/>
          <a:p>
            <a:pPr>
              <a:spcBef>
                <a:spcPct val="0"/>
              </a:spcBef>
            </a:pPr>
            <a:endParaRPr lang="zh-CN" altLang="en-US"/>
          </a:p>
        </p:txBody>
      </p:sp>
      <p:sp>
        <p:nvSpPr>
          <p:cNvPr id="86020" name="灯片编号占位符 3"/>
          <p:cNvSpPr>
            <a:spLocks noGrp="1"/>
          </p:cNvSpPr>
          <p:nvPr>
            <p:ph type="sldNum" sz="quarter" idx="5"/>
          </p:nvPr>
        </p:nvSpPr>
        <p:spPr bwMode="auto">
          <a:noFill/>
          <a:ln>
            <a:miter lim="800000"/>
          </a:ln>
        </p:spPr>
        <p:txBody>
          <a:bodyPr wrap="square" numCol="1" anchorCtr="0" compatLnSpc="1"/>
          <a:lstStyle/>
          <a:p>
            <a:pPr fontAlgn="base">
              <a:spcBef>
                <a:spcPct val="0"/>
              </a:spcBef>
              <a:spcAft>
                <a:spcPct val="0"/>
              </a:spcAft>
            </a:pPr>
            <a:fld id="{14CAB7FD-21D3-41BA-B92E-E96B567A9861}" type="slidenum">
              <a:rPr lang="zh-CN" altLang="en-US"/>
            </a:fld>
            <a:endParaRPr lang="en-US" altLang="zh-CN"/>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学习目标">
    <p:spTree>
      <p:nvGrpSpPr>
        <p:cNvPr id="1" name=""/>
        <p:cNvGrpSpPr/>
        <p:nvPr/>
      </p:nvGrpSpPr>
      <p:grpSpPr>
        <a:xfrm>
          <a:off x="0" y="0"/>
          <a:ext cx="0" cy="0"/>
          <a:chOff x="0" y="0"/>
          <a:chExt cx="0" cy="0"/>
        </a:xfrm>
      </p:grpSpPr>
      <p:sp>
        <p:nvSpPr>
          <p:cNvPr id="8" name="文本框 4"/>
          <p:cNvSpPr txBox="1"/>
          <p:nvPr/>
        </p:nvSpPr>
        <p:spPr>
          <a:xfrm>
            <a:off x="666712" y="500042"/>
            <a:ext cx="1818322" cy="553998"/>
          </a:xfrm>
          <a:prstGeom prst="rect">
            <a:avLst/>
          </a:prstGeom>
          <a:noFill/>
        </p:spPr>
        <p:txBody>
          <a:bodyPr wrap="square" rtlCol="0">
            <a:spAutoFit/>
          </a:bodyPr>
          <a:lstStyle/>
          <a:p>
            <a:r>
              <a:rPr lang="zh-CN" altLang="en-US" sz="3000" b="1">
                <a:solidFill>
                  <a:schemeClr val="accent6">
                    <a:lumMod val="75000"/>
                  </a:schemeClr>
                </a:solidFill>
                <a:latin typeface="微软雅黑" panose="020B0503020204020204" pitchFamily="34" charset="-122"/>
                <a:ea typeface="微软雅黑" panose="020B0503020204020204" pitchFamily="34" charset="-122"/>
              </a:rPr>
              <a:t>学习目标</a:t>
            </a:r>
            <a:endParaRPr lang="zh-CN" altLang="en-US" sz="3000" b="1">
              <a:solidFill>
                <a:schemeClr val="accent6">
                  <a:lumMod val="75000"/>
                </a:schemeClr>
              </a:solidFill>
              <a:latin typeface="微软雅黑" panose="020B0503020204020204" pitchFamily="34" charset="-122"/>
              <a:ea typeface="微软雅黑" panose="020B0503020204020204" pitchFamily="34" charset="-122"/>
            </a:endParaRPr>
          </a:p>
        </p:txBody>
      </p:sp>
      <p:cxnSp>
        <p:nvCxnSpPr>
          <p:cNvPr id="10" name="直接连接符 9"/>
          <p:cNvCxnSpPr/>
          <p:nvPr userDrawn="1"/>
        </p:nvCxnSpPr>
        <p:spPr>
          <a:xfrm>
            <a:off x="451165" y="1108151"/>
            <a:ext cx="2286016" cy="1588"/>
          </a:xfrm>
          <a:prstGeom prst="line">
            <a:avLst/>
          </a:prstGeom>
          <a:ln w="25400"/>
        </p:spPr>
        <p:style>
          <a:lnRef idx="1">
            <a:schemeClr val="accent6"/>
          </a:lnRef>
          <a:fillRef idx="0">
            <a:schemeClr val="accent6"/>
          </a:fillRef>
          <a:effectRef idx="0">
            <a:schemeClr val="accent6"/>
          </a:effectRef>
          <a:fontRef idx="minor">
            <a:schemeClr val="tx1"/>
          </a:fontRef>
        </p:style>
      </p:cxn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无标题">
    <p:spTree>
      <p:nvGrpSpPr>
        <p:cNvPr id="1" name=""/>
        <p:cNvGrpSpPr/>
        <p:nvPr/>
      </p:nvGrpSpPr>
      <p:grpSpPr>
        <a:xfrm>
          <a:off x="0" y="0"/>
          <a:ext cx="0" cy="0"/>
          <a:chOff x="0" y="0"/>
          <a:chExt cx="0" cy="0"/>
        </a:xfrm>
      </p:grpSpPr>
      <p:sp>
        <p:nvSpPr>
          <p:cNvPr id="3" name="文本占位符 2"/>
          <p:cNvSpPr>
            <a:spLocks noGrp="1"/>
          </p:cNvSpPr>
          <p:nvPr>
            <p:ph type="body" sz="quarter" idx="10"/>
          </p:nvPr>
        </p:nvSpPr>
        <p:spPr>
          <a:xfrm>
            <a:off x="738150" y="857232"/>
            <a:ext cx="10501386" cy="5500726"/>
          </a:xfrm>
          <a:prstGeom prst="rect">
            <a:avLst/>
          </a:prstGeom>
        </p:spPr>
        <p:txBody>
          <a:bodyPr/>
          <a:lstStyle>
            <a:lvl1pPr marL="0" indent="720090" hangingPunct="0">
              <a:lnSpc>
                <a:spcPct val="150000"/>
              </a:lnSpc>
              <a:spcBef>
                <a:spcPct val="0"/>
              </a:spcBef>
              <a:buFontTx/>
              <a:buNone/>
              <a:defRPr sz="2800" baseline="0">
                <a:latin typeface="Times New Roman" panose="02020603050405020304" pitchFamily="18" charset="0"/>
                <a:ea typeface="黑体" panose="02010609060101010101" pitchFamily="49" charset="-122"/>
              </a:defRPr>
            </a:lvl1pPr>
          </a:lstStyle>
          <a:p>
            <a:pPr lvl="0"/>
            <a:r>
              <a:rPr lang="zh-CN" altLang="en-US"/>
              <a:t>单击此处编辑母版文本样式</a:t>
            </a:r>
            <a:endParaRPr lang="zh-CN" alt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Tree>
  </p:cSld>
  <p:clrMapOvr>
    <a:masterClrMapping/>
  </p:clrMapOvr>
  <p:transition spd="slow"/>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预习导学">
    <p:spTree>
      <p:nvGrpSpPr>
        <p:cNvPr id="1" name=""/>
        <p:cNvGrpSpPr/>
        <p:nvPr/>
      </p:nvGrpSpPr>
      <p:grpSpPr>
        <a:xfrm>
          <a:off x="0" y="0"/>
          <a:ext cx="0" cy="0"/>
          <a:chOff x="0" y="0"/>
          <a:chExt cx="0" cy="0"/>
        </a:xfrm>
      </p:grpSpPr>
      <p:sp>
        <p:nvSpPr>
          <p:cNvPr id="9" name="文本框 4"/>
          <p:cNvSpPr txBox="1"/>
          <p:nvPr/>
        </p:nvSpPr>
        <p:spPr>
          <a:xfrm>
            <a:off x="666712" y="500042"/>
            <a:ext cx="1818322" cy="553998"/>
          </a:xfrm>
          <a:prstGeom prst="rect">
            <a:avLst/>
          </a:prstGeom>
          <a:noFill/>
        </p:spPr>
        <p:txBody>
          <a:bodyPr wrap="square" rtlCol="0">
            <a:spAutoFit/>
          </a:bodyPr>
          <a:lstStyle/>
          <a:p>
            <a:r>
              <a:rPr lang="zh-CN" altLang="en-US" sz="3000" b="1">
                <a:solidFill>
                  <a:schemeClr val="accent6">
                    <a:lumMod val="75000"/>
                  </a:schemeClr>
                </a:solidFill>
                <a:latin typeface="微软雅黑" panose="020B0503020204020204" pitchFamily="34" charset="-122"/>
                <a:ea typeface="微软雅黑" panose="020B0503020204020204" pitchFamily="34" charset="-122"/>
              </a:rPr>
              <a:t>预习导学</a:t>
            </a:r>
            <a:endParaRPr lang="zh-CN" altLang="en-US" sz="3000" b="1">
              <a:solidFill>
                <a:schemeClr val="accent6">
                  <a:lumMod val="75000"/>
                </a:schemeClr>
              </a:solidFill>
              <a:latin typeface="微软雅黑" panose="020B0503020204020204" pitchFamily="34" charset="-122"/>
              <a:ea typeface="微软雅黑" panose="020B0503020204020204" pitchFamily="34" charset="-122"/>
            </a:endParaRPr>
          </a:p>
        </p:txBody>
      </p:sp>
      <p:cxnSp>
        <p:nvCxnSpPr>
          <p:cNvPr id="14" name="直接连接符 13"/>
          <p:cNvCxnSpPr/>
          <p:nvPr userDrawn="1"/>
        </p:nvCxnSpPr>
        <p:spPr>
          <a:xfrm>
            <a:off x="451165" y="1108151"/>
            <a:ext cx="2286016" cy="1588"/>
          </a:xfrm>
          <a:prstGeom prst="line">
            <a:avLst/>
          </a:prstGeom>
          <a:ln w="25400"/>
        </p:spPr>
        <p:style>
          <a:lnRef idx="1">
            <a:schemeClr val="accent6"/>
          </a:lnRef>
          <a:fillRef idx="0">
            <a:schemeClr val="accent6"/>
          </a:fillRef>
          <a:effectRef idx="0">
            <a:schemeClr val="accent6"/>
          </a:effectRef>
          <a:fontRef idx="minor">
            <a:schemeClr val="tx1"/>
          </a:fontRef>
        </p:style>
      </p:cxn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探究新知">
    <p:spTree>
      <p:nvGrpSpPr>
        <p:cNvPr id="1" name=""/>
        <p:cNvGrpSpPr/>
        <p:nvPr/>
      </p:nvGrpSpPr>
      <p:grpSpPr>
        <a:xfrm>
          <a:off x="0" y="0"/>
          <a:ext cx="0" cy="0"/>
          <a:chOff x="0" y="0"/>
          <a:chExt cx="0" cy="0"/>
        </a:xfrm>
      </p:grpSpPr>
      <p:sp>
        <p:nvSpPr>
          <p:cNvPr id="12" name="文本框 4"/>
          <p:cNvSpPr txBox="1"/>
          <p:nvPr userDrawn="1"/>
        </p:nvSpPr>
        <p:spPr>
          <a:xfrm>
            <a:off x="666712" y="500042"/>
            <a:ext cx="1818322" cy="553998"/>
          </a:xfrm>
          <a:prstGeom prst="rect">
            <a:avLst/>
          </a:prstGeom>
          <a:noFill/>
        </p:spPr>
        <p:txBody>
          <a:bodyPr wrap="square" rtlCol="0">
            <a:spAutoFit/>
          </a:bodyPr>
          <a:lstStyle/>
          <a:p>
            <a:r>
              <a:rPr lang="zh-CN" altLang="en-US" sz="3000" b="1">
                <a:solidFill>
                  <a:schemeClr val="accent6">
                    <a:lumMod val="75000"/>
                  </a:schemeClr>
                </a:solidFill>
                <a:latin typeface="微软雅黑" panose="020B0503020204020204" pitchFamily="34" charset="-122"/>
                <a:ea typeface="微软雅黑" panose="020B0503020204020204" pitchFamily="34" charset="-122"/>
              </a:rPr>
              <a:t>探究新知</a:t>
            </a:r>
            <a:endParaRPr lang="zh-CN" altLang="en-US" sz="3000" b="1">
              <a:solidFill>
                <a:schemeClr val="accent6">
                  <a:lumMod val="75000"/>
                </a:schemeClr>
              </a:solidFill>
              <a:latin typeface="微软雅黑" panose="020B0503020204020204" pitchFamily="34" charset="-122"/>
              <a:ea typeface="微软雅黑" panose="020B0503020204020204" pitchFamily="34" charset="-122"/>
            </a:endParaRPr>
          </a:p>
        </p:txBody>
      </p:sp>
      <p:cxnSp>
        <p:nvCxnSpPr>
          <p:cNvPr id="13" name="直接连接符 12"/>
          <p:cNvCxnSpPr/>
          <p:nvPr userDrawn="1"/>
        </p:nvCxnSpPr>
        <p:spPr>
          <a:xfrm>
            <a:off x="451165" y="1108151"/>
            <a:ext cx="2286016" cy="1588"/>
          </a:xfrm>
          <a:prstGeom prst="line">
            <a:avLst/>
          </a:prstGeom>
          <a:ln w="25400"/>
        </p:spPr>
        <p:style>
          <a:lnRef idx="1">
            <a:schemeClr val="accent6"/>
          </a:lnRef>
          <a:fillRef idx="0">
            <a:schemeClr val="accent6"/>
          </a:fillRef>
          <a:effectRef idx="0">
            <a:schemeClr val="accent6"/>
          </a:effectRef>
          <a:fontRef idx="minor">
            <a:schemeClr val="tx1"/>
          </a:fontRef>
        </p:style>
      </p:cxn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探究新知">
    <p:spTree>
      <p:nvGrpSpPr>
        <p:cNvPr id="1" name=""/>
        <p:cNvGrpSpPr/>
        <p:nvPr/>
      </p:nvGrpSpPr>
      <p:grpSpPr>
        <a:xfrm>
          <a:off x="0" y="0"/>
          <a:ext cx="0" cy="0"/>
          <a:chOff x="0" y="0"/>
          <a:chExt cx="0" cy="0"/>
        </a:xfrm>
      </p:grpSpPr>
      <p:sp>
        <p:nvSpPr>
          <p:cNvPr id="12" name="文本框 4"/>
          <p:cNvSpPr txBox="1"/>
          <p:nvPr userDrawn="1"/>
        </p:nvSpPr>
        <p:spPr>
          <a:xfrm>
            <a:off x="666712" y="500042"/>
            <a:ext cx="1818322" cy="553998"/>
          </a:xfrm>
          <a:prstGeom prst="rect">
            <a:avLst/>
          </a:prstGeom>
          <a:noFill/>
        </p:spPr>
        <p:txBody>
          <a:bodyPr wrap="square" rtlCol="0">
            <a:spAutoFit/>
          </a:bodyPr>
          <a:lstStyle/>
          <a:p>
            <a:r>
              <a:rPr lang="zh-CN" altLang="en-US" sz="3000" b="1" smtClean="0">
                <a:solidFill>
                  <a:schemeClr val="accent6">
                    <a:lumMod val="75000"/>
                  </a:schemeClr>
                </a:solidFill>
                <a:latin typeface="微软雅黑" panose="020B0503020204020204" pitchFamily="34" charset="-122"/>
                <a:ea typeface="微软雅黑" panose="020B0503020204020204" pitchFamily="34" charset="-122"/>
              </a:rPr>
              <a:t>预习新知</a:t>
            </a:r>
            <a:endParaRPr lang="zh-CN" altLang="en-US" sz="3000" b="1">
              <a:solidFill>
                <a:schemeClr val="accent6">
                  <a:lumMod val="75000"/>
                </a:schemeClr>
              </a:solidFill>
              <a:latin typeface="微软雅黑" panose="020B0503020204020204" pitchFamily="34" charset="-122"/>
              <a:ea typeface="微软雅黑" panose="020B0503020204020204" pitchFamily="34" charset="-122"/>
            </a:endParaRPr>
          </a:p>
        </p:txBody>
      </p:sp>
      <p:cxnSp>
        <p:nvCxnSpPr>
          <p:cNvPr id="13" name="直接连接符 12"/>
          <p:cNvCxnSpPr/>
          <p:nvPr userDrawn="1"/>
        </p:nvCxnSpPr>
        <p:spPr>
          <a:xfrm>
            <a:off x="451165" y="1108151"/>
            <a:ext cx="2286016" cy="1588"/>
          </a:xfrm>
          <a:prstGeom prst="line">
            <a:avLst/>
          </a:prstGeom>
          <a:ln w="25400"/>
        </p:spPr>
        <p:style>
          <a:lnRef idx="1">
            <a:schemeClr val="accent6"/>
          </a:lnRef>
          <a:fillRef idx="0">
            <a:schemeClr val="accent6"/>
          </a:fillRef>
          <a:effectRef idx="0">
            <a:schemeClr val="accent6"/>
          </a:effectRef>
          <a:fontRef idx="minor">
            <a:schemeClr val="tx1"/>
          </a:fontRef>
        </p:style>
      </p:cxn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课堂巩固">
    <p:spTree>
      <p:nvGrpSpPr>
        <p:cNvPr id="1" name=""/>
        <p:cNvGrpSpPr/>
        <p:nvPr/>
      </p:nvGrpSpPr>
      <p:grpSpPr>
        <a:xfrm>
          <a:off x="0" y="0"/>
          <a:ext cx="0" cy="0"/>
          <a:chOff x="0" y="0"/>
          <a:chExt cx="0" cy="0"/>
        </a:xfrm>
      </p:grpSpPr>
      <p:sp>
        <p:nvSpPr>
          <p:cNvPr id="12" name="文本框 4"/>
          <p:cNvSpPr txBox="1"/>
          <p:nvPr userDrawn="1"/>
        </p:nvSpPr>
        <p:spPr>
          <a:xfrm>
            <a:off x="666712" y="500042"/>
            <a:ext cx="1818322" cy="553998"/>
          </a:xfrm>
          <a:prstGeom prst="rect">
            <a:avLst/>
          </a:prstGeom>
          <a:noFill/>
        </p:spPr>
        <p:txBody>
          <a:bodyPr wrap="square" rtlCol="0">
            <a:spAutoFit/>
          </a:bodyPr>
          <a:lstStyle/>
          <a:p>
            <a:r>
              <a:rPr lang="zh-CN" altLang="en-US" sz="3000" b="1">
                <a:solidFill>
                  <a:schemeClr val="accent6">
                    <a:lumMod val="75000"/>
                  </a:schemeClr>
                </a:solidFill>
                <a:latin typeface="微软雅黑" panose="020B0503020204020204" pitchFamily="34" charset="-122"/>
                <a:ea typeface="微软雅黑" panose="020B0503020204020204" pitchFamily="34" charset="-122"/>
              </a:rPr>
              <a:t>课堂巩固</a:t>
            </a:r>
            <a:endParaRPr lang="zh-CN" altLang="en-US" sz="3000" b="1">
              <a:solidFill>
                <a:schemeClr val="accent6">
                  <a:lumMod val="75000"/>
                </a:schemeClr>
              </a:solidFill>
              <a:latin typeface="微软雅黑" panose="020B0503020204020204" pitchFamily="34" charset="-122"/>
              <a:ea typeface="微软雅黑" panose="020B0503020204020204" pitchFamily="34" charset="-122"/>
            </a:endParaRPr>
          </a:p>
        </p:txBody>
      </p:sp>
      <p:cxnSp>
        <p:nvCxnSpPr>
          <p:cNvPr id="13" name="直接连接符 12"/>
          <p:cNvCxnSpPr/>
          <p:nvPr userDrawn="1"/>
        </p:nvCxnSpPr>
        <p:spPr>
          <a:xfrm>
            <a:off x="451165" y="1108151"/>
            <a:ext cx="2286016" cy="1588"/>
          </a:xfrm>
          <a:prstGeom prst="line">
            <a:avLst/>
          </a:prstGeom>
          <a:ln w="25400"/>
        </p:spPr>
        <p:style>
          <a:lnRef idx="1">
            <a:schemeClr val="accent6"/>
          </a:lnRef>
          <a:fillRef idx="0">
            <a:schemeClr val="accent6"/>
          </a:fillRef>
          <a:effectRef idx="0">
            <a:schemeClr val="accent6"/>
          </a:effectRef>
          <a:fontRef idx="minor">
            <a:schemeClr val="tx1"/>
          </a:fontRef>
        </p:style>
      </p:cxn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分层作业">
    <p:spTree>
      <p:nvGrpSpPr>
        <p:cNvPr id="1" name=""/>
        <p:cNvGrpSpPr/>
        <p:nvPr/>
      </p:nvGrpSpPr>
      <p:grpSpPr>
        <a:xfrm>
          <a:off x="0" y="0"/>
          <a:ext cx="0" cy="0"/>
          <a:chOff x="0" y="0"/>
          <a:chExt cx="0" cy="0"/>
        </a:xfrm>
      </p:grpSpPr>
      <p:sp>
        <p:nvSpPr>
          <p:cNvPr id="12" name="文本框 4"/>
          <p:cNvSpPr txBox="1"/>
          <p:nvPr userDrawn="1"/>
        </p:nvSpPr>
        <p:spPr>
          <a:xfrm>
            <a:off x="666712" y="500042"/>
            <a:ext cx="1818322" cy="553998"/>
          </a:xfrm>
          <a:prstGeom prst="rect">
            <a:avLst/>
          </a:prstGeom>
          <a:noFill/>
        </p:spPr>
        <p:txBody>
          <a:bodyPr wrap="square" rtlCol="0">
            <a:spAutoFit/>
          </a:bodyPr>
          <a:lstStyle/>
          <a:p>
            <a:r>
              <a:rPr lang="zh-CN" altLang="en-US" sz="3000" b="1">
                <a:solidFill>
                  <a:schemeClr val="accent6">
                    <a:lumMod val="75000"/>
                  </a:schemeClr>
                </a:solidFill>
                <a:latin typeface="微软雅黑" panose="020B0503020204020204" pitchFamily="34" charset="-122"/>
                <a:ea typeface="微软雅黑" panose="020B0503020204020204" pitchFamily="34" charset="-122"/>
              </a:rPr>
              <a:t>分层作业</a:t>
            </a:r>
            <a:endParaRPr lang="zh-CN" altLang="en-US" sz="3000" b="1">
              <a:solidFill>
                <a:schemeClr val="accent6">
                  <a:lumMod val="75000"/>
                </a:schemeClr>
              </a:solidFill>
              <a:latin typeface="微软雅黑" panose="020B0503020204020204" pitchFamily="34" charset="-122"/>
              <a:ea typeface="微软雅黑" panose="020B0503020204020204" pitchFamily="34" charset="-122"/>
            </a:endParaRPr>
          </a:p>
        </p:txBody>
      </p:sp>
      <p:cxnSp>
        <p:nvCxnSpPr>
          <p:cNvPr id="13" name="直接连接符 12"/>
          <p:cNvCxnSpPr/>
          <p:nvPr userDrawn="1"/>
        </p:nvCxnSpPr>
        <p:spPr>
          <a:xfrm>
            <a:off x="451165" y="1108151"/>
            <a:ext cx="2286016" cy="1588"/>
          </a:xfrm>
          <a:prstGeom prst="line">
            <a:avLst/>
          </a:prstGeom>
          <a:ln w="25400"/>
        </p:spPr>
        <p:style>
          <a:lnRef idx="1">
            <a:schemeClr val="accent6"/>
          </a:lnRef>
          <a:fillRef idx="0">
            <a:schemeClr val="accent6"/>
          </a:fillRef>
          <a:effectRef idx="0">
            <a:schemeClr val="accent6"/>
          </a:effectRef>
          <a:fontRef idx="minor">
            <a:schemeClr val="tx1"/>
          </a:fontRef>
        </p:style>
      </p:cxn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知识超市">
    <p:spTree>
      <p:nvGrpSpPr>
        <p:cNvPr id="1" name=""/>
        <p:cNvGrpSpPr/>
        <p:nvPr/>
      </p:nvGrpSpPr>
      <p:grpSpPr>
        <a:xfrm>
          <a:off x="0" y="0"/>
          <a:ext cx="0" cy="0"/>
          <a:chOff x="0" y="0"/>
          <a:chExt cx="0" cy="0"/>
        </a:xfrm>
      </p:grpSpPr>
      <p:sp>
        <p:nvSpPr>
          <p:cNvPr id="12" name="文本框 4"/>
          <p:cNvSpPr txBox="1"/>
          <p:nvPr userDrawn="1"/>
        </p:nvSpPr>
        <p:spPr>
          <a:xfrm>
            <a:off x="666712" y="500042"/>
            <a:ext cx="2260936" cy="553998"/>
          </a:xfrm>
          <a:prstGeom prst="rect">
            <a:avLst/>
          </a:prstGeom>
          <a:noFill/>
        </p:spPr>
        <p:txBody>
          <a:bodyPr wrap="square" rtlCol="0">
            <a:spAutoFit/>
          </a:bodyPr>
          <a:lstStyle/>
          <a:p>
            <a:r>
              <a:rPr lang="zh-CN" altLang="en-US" sz="3000" b="1">
                <a:solidFill>
                  <a:schemeClr val="accent6">
                    <a:lumMod val="75000"/>
                  </a:schemeClr>
                </a:solidFill>
                <a:latin typeface="微软雅黑" panose="020B0503020204020204" pitchFamily="34" charset="-122"/>
                <a:ea typeface="微软雅黑" panose="020B0503020204020204" pitchFamily="34" charset="-122"/>
              </a:rPr>
              <a:t>知识超市</a:t>
            </a:r>
            <a:endParaRPr lang="zh-CN" altLang="en-US" sz="3000" b="1">
              <a:solidFill>
                <a:schemeClr val="accent6">
                  <a:lumMod val="75000"/>
                </a:schemeClr>
              </a:solidFill>
              <a:latin typeface="微软雅黑" panose="020B0503020204020204" pitchFamily="34" charset="-122"/>
              <a:ea typeface="微软雅黑" panose="020B0503020204020204" pitchFamily="34" charset="-122"/>
            </a:endParaRPr>
          </a:p>
        </p:txBody>
      </p:sp>
      <p:cxnSp>
        <p:nvCxnSpPr>
          <p:cNvPr id="13" name="直接连接符 12"/>
          <p:cNvCxnSpPr/>
          <p:nvPr userDrawn="1"/>
        </p:nvCxnSpPr>
        <p:spPr>
          <a:xfrm>
            <a:off x="451165" y="1108151"/>
            <a:ext cx="2286016" cy="1588"/>
          </a:xfrm>
          <a:prstGeom prst="line">
            <a:avLst/>
          </a:prstGeom>
          <a:ln w="25400"/>
        </p:spPr>
        <p:style>
          <a:lnRef idx="1">
            <a:schemeClr val="accent6"/>
          </a:lnRef>
          <a:fillRef idx="0">
            <a:schemeClr val="accent6"/>
          </a:fillRef>
          <a:effectRef idx="0">
            <a:schemeClr val="accent6"/>
          </a:effectRef>
          <a:fontRef idx="minor">
            <a:schemeClr val="tx1"/>
          </a:fontRef>
        </p:style>
      </p:cxn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知识盘点">
    <p:spTree>
      <p:nvGrpSpPr>
        <p:cNvPr id="1" name=""/>
        <p:cNvGrpSpPr/>
        <p:nvPr/>
      </p:nvGrpSpPr>
      <p:grpSpPr>
        <a:xfrm>
          <a:off x="0" y="0"/>
          <a:ext cx="0" cy="0"/>
          <a:chOff x="0" y="0"/>
          <a:chExt cx="0" cy="0"/>
        </a:xfrm>
      </p:grpSpPr>
      <p:sp>
        <p:nvSpPr>
          <p:cNvPr id="12" name="文本框 4"/>
          <p:cNvSpPr txBox="1"/>
          <p:nvPr userDrawn="1"/>
        </p:nvSpPr>
        <p:spPr>
          <a:xfrm>
            <a:off x="666712" y="500042"/>
            <a:ext cx="2260936" cy="553998"/>
          </a:xfrm>
          <a:prstGeom prst="rect">
            <a:avLst/>
          </a:prstGeom>
          <a:noFill/>
        </p:spPr>
        <p:txBody>
          <a:bodyPr wrap="square" rtlCol="0">
            <a:spAutoFit/>
          </a:bodyPr>
          <a:lstStyle/>
          <a:p>
            <a:r>
              <a:rPr lang="zh-CN" altLang="en-US" sz="3000" b="1">
                <a:solidFill>
                  <a:schemeClr val="accent6">
                    <a:lumMod val="75000"/>
                  </a:schemeClr>
                </a:solidFill>
                <a:latin typeface="微软雅黑" panose="020B0503020204020204" pitchFamily="34" charset="-122"/>
                <a:ea typeface="微软雅黑" panose="020B0503020204020204" pitchFamily="34" charset="-122"/>
              </a:rPr>
              <a:t>知识盘点</a:t>
            </a:r>
            <a:endParaRPr lang="zh-CN" altLang="en-US" sz="3000" b="1">
              <a:solidFill>
                <a:schemeClr val="accent6">
                  <a:lumMod val="75000"/>
                </a:schemeClr>
              </a:solidFill>
              <a:latin typeface="微软雅黑" panose="020B0503020204020204" pitchFamily="34" charset="-122"/>
              <a:ea typeface="微软雅黑" panose="020B0503020204020204" pitchFamily="34" charset="-122"/>
            </a:endParaRPr>
          </a:p>
        </p:txBody>
      </p:sp>
      <p:cxnSp>
        <p:nvCxnSpPr>
          <p:cNvPr id="13" name="直接连接符 12"/>
          <p:cNvCxnSpPr/>
          <p:nvPr userDrawn="1"/>
        </p:nvCxnSpPr>
        <p:spPr>
          <a:xfrm>
            <a:off x="451165" y="1108151"/>
            <a:ext cx="2286016" cy="1588"/>
          </a:xfrm>
          <a:prstGeom prst="line">
            <a:avLst/>
          </a:prstGeom>
          <a:ln w="25400"/>
        </p:spPr>
        <p:style>
          <a:lnRef idx="1">
            <a:schemeClr val="accent6"/>
          </a:lnRef>
          <a:fillRef idx="0">
            <a:schemeClr val="accent6"/>
          </a:fillRef>
          <a:effectRef idx="0">
            <a:schemeClr val="accent6"/>
          </a:effectRef>
          <a:fontRef idx="minor">
            <a:schemeClr val="tx1"/>
          </a:fontRef>
        </p:style>
      </p:cxn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知识点回顾">
    <p:spTree>
      <p:nvGrpSpPr>
        <p:cNvPr id="1" name=""/>
        <p:cNvGrpSpPr/>
        <p:nvPr/>
      </p:nvGrpSpPr>
      <p:grpSpPr>
        <a:xfrm>
          <a:off x="0" y="0"/>
          <a:ext cx="0" cy="0"/>
          <a:chOff x="0" y="0"/>
          <a:chExt cx="0" cy="0"/>
        </a:xfrm>
      </p:grpSpPr>
      <p:sp>
        <p:nvSpPr>
          <p:cNvPr id="12" name="文本框 4"/>
          <p:cNvSpPr txBox="1"/>
          <p:nvPr userDrawn="1"/>
        </p:nvSpPr>
        <p:spPr>
          <a:xfrm>
            <a:off x="666712" y="500042"/>
            <a:ext cx="2260936" cy="553998"/>
          </a:xfrm>
          <a:prstGeom prst="rect">
            <a:avLst/>
          </a:prstGeom>
          <a:noFill/>
        </p:spPr>
        <p:txBody>
          <a:bodyPr wrap="square" rtlCol="0">
            <a:spAutoFit/>
          </a:bodyPr>
          <a:lstStyle/>
          <a:p>
            <a:r>
              <a:rPr lang="zh-CN" altLang="en-US" sz="3000" b="1">
                <a:solidFill>
                  <a:schemeClr val="accent6">
                    <a:lumMod val="75000"/>
                  </a:schemeClr>
                </a:solidFill>
                <a:latin typeface="微软雅黑" panose="020B0503020204020204" pitchFamily="34" charset="-122"/>
                <a:ea typeface="微软雅黑" panose="020B0503020204020204" pitchFamily="34" charset="-122"/>
              </a:rPr>
              <a:t>知识点回顾</a:t>
            </a:r>
            <a:endParaRPr lang="zh-CN" altLang="en-US" sz="3000" b="1">
              <a:solidFill>
                <a:schemeClr val="accent6">
                  <a:lumMod val="75000"/>
                </a:schemeClr>
              </a:solidFill>
              <a:latin typeface="微软雅黑" panose="020B0503020204020204" pitchFamily="34" charset="-122"/>
              <a:ea typeface="微软雅黑" panose="020B0503020204020204" pitchFamily="34" charset="-122"/>
            </a:endParaRPr>
          </a:p>
        </p:txBody>
      </p:sp>
      <p:cxnSp>
        <p:nvCxnSpPr>
          <p:cNvPr id="13" name="直接连接符 12"/>
          <p:cNvCxnSpPr/>
          <p:nvPr userDrawn="1"/>
        </p:nvCxnSpPr>
        <p:spPr>
          <a:xfrm>
            <a:off x="451165" y="1108151"/>
            <a:ext cx="2286016" cy="1588"/>
          </a:xfrm>
          <a:prstGeom prst="line">
            <a:avLst/>
          </a:prstGeom>
          <a:ln w="25400"/>
        </p:spPr>
        <p:style>
          <a:lnRef idx="1">
            <a:schemeClr val="accent6"/>
          </a:lnRef>
          <a:fillRef idx="0">
            <a:schemeClr val="accent6"/>
          </a:fillRef>
          <a:effectRef idx="0">
            <a:schemeClr val="accent6"/>
          </a:effectRef>
          <a:fontRef idx="minor">
            <a:schemeClr val="tx1"/>
          </a:fontRef>
        </p:style>
      </p:cxnSp>
    </p:spTree>
  </p:cSld>
  <p:clrMapOvr>
    <a:masterClrMapping/>
  </p:clrMapOvr>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image" Target="file:///D:\qq&#25991;&#20214;\712321467\Image\C2C\Image2\%7b75232B38-A165-1FB7-499C-2E1C792CACB5%7d.png" TargetMode="External"/><Relationship Id="rId13" Type="http://schemas.openxmlformats.org/officeDocument/2006/relationships/image" Target="../media/image2.png"/><Relationship Id="rId12" Type="http://schemas.openxmlformats.org/officeDocument/2006/relationships/image" Target="../media/image1.jpe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1" name="图片 10"/>
          <p:cNvPicPr>
            <a:picLocks noChangeAspect="1"/>
          </p:cNvPicPr>
          <p:nvPr userDrawn="1"/>
        </p:nvPicPr>
        <p:blipFill>
          <a:blip r:embed="rId12" cstate="email"/>
          <a:stretch>
            <a:fillRect/>
          </a:stretch>
        </p:blipFill>
        <p:spPr>
          <a:xfrm>
            <a:off x="0" y="0"/>
            <a:ext cx="12192000" cy="6858000"/>
          </a:xfrm>
          <a:prstGeom prst="rect">
            <a:avLst/>
          </a:prstGeom>
        </p:spPr>
      </p:pic>
      <p:sp>
        <p:nvSpPr>
          <p:cNvPr id="15" name="矩形 14"/>
          <p:cNvSpPr/>
          <p:nvPr userDrawn="1"/>
        </p:nvSpPr>
        <p:spPr>
          <a:xfrm>
            <a:off x="452398" y="500042"/>
            <a:ext cx="11358642" cy="5786478"/>
          </a:xfrm>
          <a:prstGeom prst="rect">
            <a:avLst/>
          </a:prstGeom>
          <a:solidFill>
            <a:schemeClr val="bg1">
              <a:alpha val="9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Rectangle 5"/>
          <p:cNvSpPr>
            <a:spLocks noChangeArrowheads="1"/>
          </p:cNvSpPr>
          <p:nvPr/>
        </p:nvSpPr>
        <p:spPr bwMode="auto">
          <a:xfrm rot="-5400000">
            <a:off x="10999760" y="25512"/>
            <a:ext cx="1059087" cy="1008063"/>
          </a:xfrm>
          <a:custGeom>
            <a:avLst/>
            <a:gdLst/>
            <a:ahLst/>
            <a:cxnLst>
              <a:cxn ang="0">
                <a:pos x="29842" y="0"/>
              </a:cxn>
              <a:cxn ang="0">
                <a:pos x="4732299" y="0"/>
              </a:cxn>
              <a:cxn ang="0">
                <a:pos x="4732299" y="655200"/>
              </a:cxn>
              <a:cxn ang="0">
                <a:pos x="0" y="655200"/>
              </a:cxn>
              <a:cxn ang="0">
                <a:pos x="0" y="651669"/>
              </a:cxn>
              <a:cxn ang="0">
                <a:pos x="25384" y="651669"/>
              </a:cxn>
              <a:cxn ang="0">
                <a:pos x="393662" y="323851"/>
              </a:cxn>
            </a:cxnLst>
            <a:rect l="0" t="0" r="r" b="b"/>
            <a:pathLst>
              <a:path w="4732299" h="655200">
                <a:moveTo>
                  <a:pt x="29842" y="0"/>
                </a:moveTo>
                <a:lnTo>
                  <a:pt x="4732299" y="0"/>
                </a:lnTo>
                <a:lnTo>
                  <a:pt x="4732299" y="655200"/>
                </a:lnTo>
                <a:lnTo>
                  <a:pt x="0" y="655200"/>
                </a:lnTo>
                <a:lnTo>
                  <a:pt x="0" y="651669"/>
                </a:lnTo>
                <a:lnTo>
                  <a:pt x="25384" y="651669"/>
                </a:lnTo>
                <a:lnTo>
                  <a:pt x="393662" y="323851"/>
                </a:lnTo>
                <a:close/>
              </a:path>
            </a:pathLst>
          </a:custGeom>
          <a:solidFill>
            <a:srgbClr val="FFFFFF">
              <a:alpha val="85097"/>
            </a:srgbClr>
          </a:solidFill>
          <a:ln w="3175" cap="flat" cmpd="sng" algn="ctr">
            <a:noFill/>
            <a:prstDash val="solid"/>
            <a:round/>
          </a:ln>
          <a:effectLst>
            <a:outerShdw dist="38100" dir="5400000" algn="t" rotWithShape="0">
              <a:srgbClr val="000000">
                <a:alpha val="39999"/>
              </a:srgbClr>
            </a:outerShdw>
          </a:effectLst>
        </p:spPr>
        <p:txBody>
          <a:bodyPr anchor="ctr"/>
          <a:lstStyle/>
          <a:p>
            <a:endParaRPr lang="zh-CN" altLang="en-US"/>
          </a:p>
        </p:txBody>
      </p:sp>
      <p:sp>
        <p:nvSpPr>
          <p:cNvPr id="9" name="矩形 12"/>
          <p:cNvSpPr/>
          <p:nvPr/>
        </p:nvSpPr>
        <p:spPr>
          <a:xfrm>
            <a:off x="10239404" y="6488113"/>
            <a:ext cx="1353568" cy="369887"/>
          </a:xfrm>
          <a:prstGeom prst="rect">
            <a:avLst/>
          </a:prstGeom>
        </p:spPr>
        <p:txBody>
          <a:bodyPr/>
          <a:lstStyle/>
          <a:p>
            <a:pPr algn="dist" fontAlgn="auto">
              <a:spcBef>
                <a:spcPct val="0"/>
              </a:spcBef>
              <a:spcAft>
                <a:spcPct val="0"/>
              </a:spcAft>
              <a:defRPr/>
            </a:pPr>
            <a:r>
              <a:rPr lang="zh-CN" altLang="en-US" sz="1600" b="0">
                <a:solidFill>
                  <a:srgbClr val="0070C0"/>
                </a:solidFill>
                <a:latin typeface="微软雅黑" panose="020B0503020204020204" pitchFamily="34" charset="-122"/>
              </a:rPr>
              <a:t>第  </a:t>
            </a:r>
            <a:fld id="{E29A5833-BF3C-46DD-ABB9-8C7DF1E18923}" type="slidenum">
              <a:rPr lang="zh-CN" altLang="en-US" sz="1600" b="1" smtClean="0">
                <a:solidFill>
                  <a:srgbClr val="0070C0"/>
                </a:solidFill>
                <a:latin typeface="+mn-lt"/>
                <a:ea typeface="+mn-ea"/>
              </a:rPr>
            </a:fld>
            <a:r>
              <a:rPr lang="zh-CN" altLang="en-US" sz="1600" b="0">
                <a:solidFill>
                  <a:srgbClr val="0070C0"/>
                </a:solidFill>
                <a:latin typeface="+mn-lt"/>
                <a:ea typeface="+mn-ea"/>
              </a:rPr>
              <a:t>  </a:t>
            </a:r>
            <a:r>
              <a:rPr lang="zh-CN" altLang="en-US" sz="1600" b="0">
                <a:solidFill>
                  <a:srgbClr val="0070C0"/>
                </a:solidFill>
                <a:latin typeface="微软雅黑" panose="020B0503020204020204" pitchFamily="34" charset="-122"/>
              </a:rPr>
              <a:t>页</a:t>
            </a:r>
            <a:endParaRPr lang="zh-CN" altLang="en-US" sz="1600" b="0">
              <a:solidFill>
                <a:srgbClr val="0070C0"/>
              </a:solidFill>
              <a:latin typeface="微软雅黑" panose="020B0503020204020204" pitchFamily="34" charset="-122"/>
            </a:endParaRPr>
          </a:p>
        </p:txBody>
      </p:sp>
      <p:sp>
        <p:nvSpPr>
          <p:cNvPr id="12" name="Rectangle 5"/>
          <p:cNvSpPr>
            <a:spLocks noChangeArrowheads="1"/>
          </p:cNvSpPr>
          <p:nvPr/>
        </p:nvSpPr>
        <p:spPr bwMode="auto">
          <a:xfrm rot="-5400000">
            <a:off x="11002886" y="28688"/>
            <a:ext cx="1052736" cy="1008063"/>
          </a:xfrm>
          <a:custGeom>
            <a:avLst/>
            <a:gdLst/>
            <a:ahLst/>
            <a:cxnLst>
              <a:cxn ang="0">
                <a:pos x="29842" y="0"/>
              </a:cxn>
              <a:cxn ang="0">
                <a:pos x="4732299" y="0"/>
              </a:cxn>
              <a:cxn ang="0">
                <a:pos x="4732299" y="655200"/>
              </a:cxn>
              <a:cxn ang="0">
                <a:pos x="0" y="655200"/>
              </a:cxn>
              <a:cxn ang="0">
                <a:pos x="0" y="651669"/>
              </a:cxn>
              <a:cxn ang="0">
                <a:pos x="25384" y="651669"/>
              </a:cxn>
              <a:cxn ang="0">
                <a:pos x="393662" y="323851"/>
              </a:cxn>
            </a:cxnLst>
            <a:rect l="0" t="0" r="r" b="b"/>
            <a:pathLst>
              <a:path w="4732299" h="655200">
                <a:moveTo>
                  <a:pt x="29842" y="0"/>
                </a:moveTo>
                <a:lnTo>
                  <a:pt x="4732299" y="0"/>
                </a:lnTo>
                <a:lnTo>
                  <a:pt x="4732299" y="655200"/>
                </a:lnTo>
                <a:lnTo>
                  <a:pt x="0" y="655200"/>
                </a:lnTo>
                <a:lnTo>
                  <a:pt x="0" y="651669"/>
                </a:lnTo>
                <a:lnTo>
                  <a:pt x="25384" y="651669"/>
                </a:lnTo>
                <a:lnTo>
                  <a:pt x="393662" y="323851"/>
                </a:lnTo>
                <a:close/>
              </a:path>
            </a:pathLst>
          </a:custGeom>
          <a:solidFill>
            <a:srgbClr val="FFFFFF">
              <a:alpha val="85097"/>
            </a:srgbClr>
          </a:solidFill>
          <a:ln w="3175" cap="flat" cmpd="sng" algn="ctr">
            <a:noFill/>
            <a:prstDash val="solid"/>
            <a:round/>
          </a:ln>
          <a:effectLst>
            <a:outerShdw dist="38100" dir="5400000" algn="t" rotWithShape="0">
              <a:srgbClr val="000000">
                <a:alpha val="39999"/>
              </a:srgbClr>
            </a:outerShdw>
          </a:effectLst>
        </p:spPr>
        <p:txBody>
          <a:bodyPr anchor="ctr"/>
          <a:lstStyle/>
          <a:p>
            <a:endParaRPr lang="zh-CN" altLang="en-US"/>
          </a:p>
        </p:txBody>
      </p:sp>
      <p:sp>
        <p:nvSpPr>
          <p:cNvPr id="13" name="TextBox 13"/>
          <p:cNvSpPr txBox="1"/>
          <p:nvPr/>
        </p:nvSpPr>
        <p:spPr>
          <a:xfrm>
            <a:off x="11025272" y="179390"/>
            <a:ext cx="1008063" cy="338554"/>
          </a:xfrm>
          <a:prstGeom prst="rect">
            <a:avLst/>
          </a:prstGeom>
          <a:noFill/>
          <a:effectLst/>
        </p:spPr>
        <p:txBody>
          <a:bodyPr>
            <a:spAutoFit/>
          </a:bodyPr>
          <a:lstStyle/>
          <a:p>
            <a:pPr algn="ctr" fontAlgn="auto">
              <a:spcBef>
                <a:spcPct val="0"/>
              </a:spcBef>
              <a:spcAft>
                <a:spcPct val="0"/>
              </a:spcAft>
              <a:defRPr/>
            </a:pPr>
            <a:r>
              <a:rPr lang="zh-CN" altLang="en-US" sz="1600" b="1" smtClean="0">
                <a:solidFill>
                  <a:srgbClr val="558335"/>
                </a:solidFill>
                <a:latin typeface="微软雅黑" panose="020B0503020204020204" pitchFamily="34" charset="-122"/>
              </a:rPr>
              <a:t>第五单元</a:t>
            </a:r>
            <a:endParaRPr lang="en-US" altLang="zh-CN" sz="1600" b="1">
              <a:solidFill>
                <a:srgbClr val="558335"/>
              </a:solidFill>
              <a:latin typeface="微软雅黑" panose="020B0503020204020204" pitchFamily="34" charset="-122"/>
            </a:endParaRPr>
          </a:p>
        </p:txBody>
      </p:sp>
      <p:sp>
        <p:nvSpPr>
          <p:cNvPr id="14" name="TextBox 15"/>
          <p:cNvSpPr txBox="1"/>
          <p:nvPr/>
        </p:nvSpPr>
        <p:spPr>
          <a:xfrm>
            <a:off x="10977895" y="548680"/>
            <a:ext cx="1166777" cy="369332"/>
          </a:xfrm>
          <a:prstGeom prst="rect">
            <a:avLst/>
          </a:prstGeom>
          <a:noFill/>
          <a:effectLst/>
        </p:spPr>
        <p:txBody>
          <a:bodyPr wrap="square">
            <a:spAutoFit/>
          </a:bodyPr>
          <a:lstStyle/>
          <a:p>
            <a:pPr algn="ctr"/>
            <a:r>
              <a:rPr lang="zh-CN" altLang="en-US" sz="1800" b="1" smtClean="0">
                <a:solidFill>
                  <a:srgbClr val="558335"/>
                </a:solidFill>
                <a:latin typeface="微软雅黑" panose="020B0503020204020204" pitchFamily="34" charset="-122"/>
              </a:rPr>
              <a:t>第</a:t>
            </a:r>
            <a:r>
              <a:rPr lang="en-US" altLang="zh-CN" sz="1800" b="1" smtClean="0">
                <a:solidFill>
                  <a:srgbClr val="558335"/>
                </a:solidFill>
                <a:latin typeface="微软雅黑" panose="020B0503020204020204" pitchFamily="34" charset="-122"/>
              </a:rPr>
              <a:t>2</a:t>
            </a:r>
            <a:r>
              <a:rPr lang="zh-CN" altLang="en-US" sz="1800" b="1" smtClean="0">
                <a:solidFill>
                  <a:srgbClr val="558335"/>
                </a:solidFill>
                <a:latin typeface="微软雅黑" panose="020B0503020204020204" pitchFamily="34" charset="-122"/>
              </a:rPr>
              <a:t>课时</a:t>
            </a:r>
            <a:endParaRPr lang="en-US" altLang="zh-CN" sz="1800" b="1">
              <a:solidFill>
                <a:srgbClr val="558335"/>
              </a:solidFill>
              <a:latin typeface="微软雅黑" panose="020B0503020204020204" pitchFamily="34" charset="-122"/>
            </a:endParaRPr>
          </a:p>
        </p:txBody>
      </p:sp>
      <p:cxnSp>
        <p:nvCxnSpPr>
          <p:cNvPr id="17" name="直接连接符 16"/>
          <p:cNvCxnSpPr/>
          <p:nvPr/>
        </p:nvCxnSpPr>
        <p:spPr>
          <a:xfrm>
            <a:off x="11169735" y="542927"/>
            <a:ext cx="720725" cy="0"/>
          </a:xfrm>
          <a:prstGeom prst="line">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pic>
        <p:nvPicPr>
          <p:cNvPr id="18" name="图片 1073743875" descr="学科网 zxxk.com"/>
          <p:cNvPicPr>
            <a:picLocks noChangeAspect="1"/>
          </p:cNvPicPr>
          <p:nvPr/>
        </p:nvPicPr>
        <p:blipFill>
          <a:blip r:embed="rId13" r:link="rId14"/>
          <a:stretch>
            <a:fillRect/>
          </a:stretch>
        </p:blipFill>
        <p:spPr>
          <a:xfrm>
            <a:off x="838200" y="365125"/>
            <a:ext cx="9525" cy="9525"/>
          </a:xfrm>
          <a:prstGeom prst="rect">
            <a:avLst/>
          </a:prstGeom>
          <a:noFill/>
          <a:ln>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1.xml"/><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9" Type="http://schemas.openxmlformats.org/officeDocument/2006/relationships/hyperlink" Target="http://www.1ppt.com/shiti/" TargetMode="External"/><Relationship Id="rId8" Type="http://schemas.openxmlformats.org/officeDocument/2006/relationships/hyperlink" Target="http://www.1ppt.com/fanwen/" TargetMode="External"/><Relationship Id="rId7" Type="http://schemas.openxmlformats.org/officeDocument/2006/relationships/hyperlink" Target="http://www.1ppt.com/ziliao/" TargetMode="External"/><Relationship Id="rId6" Type="http://schemas.openxmlformats.org/officeDocument/2006/relationships/hyperlink" Target="http://www.1ppt.com/powerpoint/" TargetMode="External"/><Relationship Id="rId5" Type="http://schemas.openxmlformats.org/officeDocument/2006/relationships/hyperlink" Target="http://www.1ppt.com/xiazai/" TargetMode="External"/><Relationship Id="rId4" Type="http://schemas.openxmlformats.org/officeDocument/2006/relationships/hyperlink" Target="http://www.1ppt.com/tubiao/" TargetMode="External"/><Relationship Id="rId3" Type="http://schemas.openxmlformats.org/officeDocument/2006/relationships/hyperlink" Target="http://www.1ppt.com/beijing/" TargetMode="External"/><Relationship Id="rId26" Type="http://schemas.openxmlformats.org/officeDocument/2006/relationships/notesSlide" Target="../notesSlides/notesSlide1.xml"/><Relationship Id="rId25" Type="http://schemas.openxmlformats.org/officeDocument/2006/relationships/slideLayout" Target="../slideLayouts/slideLayout11.xml"/><Relationship Id="rId24" Type="http://schemas.openxmlformats.org/officeDocument/2006/relationships/image" Target="../media/image6.png"/><Relationship Id="rId23" Type="http://schemas.openxmlformats.org/officeDocument/2006/relationships/image" Target="../media/image1.jpeg"/><Relationship Id="rId22" Type="http://schemas.openxmlformats.org/officeDocument/2006/relationships/hyperlink" Target="http://www.1ppt.com/kejian/lishi/" TargetMode="External"/><Relationship Id="rId21" Type="http://schemas.openxmlformats.org/officeDocument/2006/relationships/hyperlink" Target="http://www.1ppt.com/kejian/dili/" TargetMode="External"/><Relationship Id="rId20" Type="http://schemas.openxmlformats.org/officeDocument/2006/relationships/hyperlink" Target="http://www.1ppt.com/kejian/shengwu/" TargetMode="External"/><Relationship Id="rId2" Type="http://schemas.openxmlformats.org/officeDocument/2006/relationships/hyperlink" Target="http://www.1ppt.com/sucai/" TargetMode="External"/><Relationship Id="rId19" Type="http://schemas.openxmlformats.org/officeDocument/2006/relationships/hyperlink" Target="http://www.1ppt.com/kejian/huaxue/" TargetMode="External"/><Relationship Id="rId18" Type="http://schemas.openxmlformats.org/officeDocument/2006/relationships/hyperlink" Target="http://www.1ppt.com/kejian/wuli/" TargetMode="External"/><Relationship Id="rId17" Type="http://schemas.openxmlformats.org/officeDocument/2006/relationships/hyperlink" Target="http://www.1ppt.com/kejian/kexue/" TargetMode="External"/><Relationship Id="rId16" Type="http://schemas.openxmlformats.org/officeDocument/2006/relationships/hyperlink" Target="http://www.1ppt.com/kejian/meishu/" TargetMode="External"/><Relationship Id="rId15" Type="http://schemas.openxmlformats.org/officeDocument/2006/relationships/hyperlink" Target="http://www.1ppt.com/kejian/yingyu/" TargetMode="External"/><Relationship Id="rId14" Type="http://schemas.openxmlformats.org/officeDocument/2006/relationships/hyperlink" Target="http://www.1ppt.com/kejian/shuxue/" TargetMode="External"/><Relationship Id="rId13" Type="http://schemas.openxmlformats.org/officeDocument/2006/relationships/hyperlink" Target="http://www.1ppt.com/kejian/yuwen/" TargetMode="External"/><Relationship Id="rId12" Type="http://schemas.openxmlformats.org/officeDocument/2006/relationships/hyperlink" Target="http://www.1ppt.com/kejian/" TargetMode="External"/><Relationship Id="rId11" Type="http://schemas.openxmlformats.org/officeDocument/2006/relationships/hyperlink" Target="http://www.1ppt.cn/" TargetMode="External"/><Relationship Id="rId10" Type="http://schemas.openxmlformats.org/officeDocument/2006/relationships/hyperlink" Target="http://www.1ppt.com/jiaoan/" TargetMode="External"/><Relationship Id="rId1" Type="http://schemas.openxmlformats.org/officeDocument/2006/relationships/hyperlink" Target="http://www.1ppt.com/moban/"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4.jpe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1.xml"/><Relationship Id="rId1" Type="http://schemas.openxmlformats.org/officeDocument/2006/relationships/image" Target="../media/image5.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1.xml"/><Relationship Id="rId1"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p:cNvPicPr>
            <a:picLocks noChangeAspect="1"/>
          </p:cNvPicPr>
          <p:nvPr/>
        </p:nvPicPr>
        <p:blipFill>
          <a:blip r:embed="rId1" cstate="email"/>
          <a:stretch>
            <a:fillRect/>
          </a:stretch>
        </p:blipFill>
        <p:spPr>
          <a:xfrm>
            <a:off x="0" y="0"/>
            <a:ext cx="12192000" cy="6858000"/>
          </a:xfrm>
          <a:prstGeom prst="rect">
            <a:avLst/>
          </a:prstGeom>
        </p:spPr>
      </p:pic>
      <p:grpSp>
        <p:nvGrpSpPr>
          <p:cNvPr id="13" name="组合 12"/>
          <p:cNvGrpSpPr/>
          <p:nvPr/>
        </p:nvGrpSpPr>
        <p:grpSpPr>
          <a:xfrm>
            <a:off x="3114958" y="2705944"/>
            <a:ext cx="5832618" cy="1044756"/>
            <a:chOff x="3179691" y="3386403"/>
            <a:chExt cx="5832618" cy="668253"/>
          </a:xfrm>
        </p:grpSpPr>
        <p:grpSp>
          <p:nvGrpSpPr>
            <p:cNvPr id="22" name="组合 19"/>
            <p:cNvGrpSpPr/>
            <p:nvPr/>
          </p:nvGrpSpPr>
          <p:grpSpPr>
            <a:xfrm>
              <a:off x="3179691" y="3386403"/>
              <a:ext cx="5832618" cy="668253"/>
              <a:chOff x="3179691" y="3386403"/>
              <a:chExt cx="5832618" cy="668253"/>
            </a:xfrm>
          </p:grpSpPr>
          <p:sp>
            <p:nvSpPr>
              <p:cNvPr id="28" name="矩形: 圆角 15"/>
              <p:cNvSpPr/>
              <p:nvPr/>
            </p:nvSpPr>
            <p:spPr>
              <a:xfrm>
                <a:off x="3179691" y="3471598"/>
                <a:ext cx="5832618" cy="504395"/>
              </a:xfrm>
              <a:prstGeom prst="roundRect">
                <a:avLst>
                  <a:gd name="adj" fmla="val 37116"/>
                </a:avLst>
              </a:prstGeom>
              <a:noFill/>
              <a:ln w="19050">
                <a:solidFill>
                  <a:srgbClr val="399E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3714750" y="3386403"/>
                <a:ext cx="114300" cy="661722"/>
              </a:xfrm>
              <a:prstGeom prst="rect">
                <a:avLst/>
              </a:prstGeom>
              <a:solidFill>
                <a:srgbClr val="F1F5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8362952" y="3392934"/>
                <a:ext cx="114300" cy="661722"/>
              </a:xfrm>
              <a:prstGeom prst="rect">
                <a:avLst/>
              </a:prstGeom>
              <a:solidFill>
                <a:srgbClr val="F1F5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文本框 18"/>
              <p:cNvSpPr txBox="1"/>
              <p:nvPr/>
            </p:nvSpPr>
            <p:spPr>
              <a:xfrm>
                <a:off x="3714749" y="3480423"/>
                <a:ext cx="4762502" cy="452782"/>
              </a:xfrm>
              <a:prstGeom prst="rect">
                <a:avLst/>
              </a:prstGeom>
              <a:noFill/>
            </p:spPr>
            <p:txBody>
              <a:bodyPr wrap="square" rtlCol="0">
                <a:spAutoFit/>
              </a:bodyPr>
              <a:lstStyle/>
              <a:p>
                <a:pPr algn="ctr"/>
                <a:r>
                  <a:rPr lang="zh-CN" altLang="en-US" sz="4000" dirty="0" smtClean="0">
                    <a:solidFill>
                      <a:schemeClr val="tx1">
                        <a:lumMod val="75000"/>
                        <a:lumOff val="25000"/>
                      </a:schemeClr>
                    </a:solidFill>
                    <a:latin typeface="微软雅黑" panose="020B0503020204020204" pitchFamily="34" charset="-122"/>
                    <a:ea typeface="微软雅黑" panose="020B0503020204020204" pitchFamily="34" charset="-122"/>
                  </a:rPr>
                  <a:t>用</a:t>
                </a:r>
                <a:r>
                  <a:rPr lang="zh-CN" altLang="en-US" sz="4000" dirty="0">
                    <a:solidFill>
                      <a:schemeClr val="tx1">
                        <a:lumMod val="75000"/>
                        <a:lumOff val="25000"/>
                      </a:schemeClr>
                    </a:solidFill>
                    <a:latin typeface="微软雅黑" panose="020B0503020204020204" pitchFamily="34" charset="-122"/>
                    <a:ea typeface="微软雅黑" panose="020B0503020204020204" pitchFamily="34" charset="-122"/>
                  </a:rPr>
                  <a:t>字母表示</a:t>
                </a:r>
                <a:r>
                  <a:rPr lang="zh-CN" altLang="en-US" sz="4000" dirty="0" smtClean="0">
                    <a:solidFill>
                      <a:schemeClr val="tx1">
                        <a:lumMod val="75000"/>
                        <a:lumOff val="25000"/>
                      </a:schemeClr>
                    </a:solidFill>
                    <a:latin typeface="微软雅黑" panose="020B0503020204020204" pitchFamily="34" charset="-122"/>
                    <a:ea typeface="微软雅黑" panose="020B0503020204020204" pitchFamily="34" charset="-122"/>
                  </a:rPr>
                  <a:t>数</a:t>
                </a:r>
                <a:endParaRPr lang="zh-CN" altLang="en-US" sz="4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25" name="组合 22"/>
            <p:cNvGrpSpPr/>
            <p:nvPr/>
          </p:nvGrpSpPr>
          <p:grpSpPr>
            <a:xfrm>
              <a:off x="3350780" y="3596731"/>
              <a:ext cx="5490441" cy="254127"/>
              <a:chOff x="3363876" y="3596731"/>
              <a:chExt cx="5490441" cy="254127"/>
            </a:xfrm>
          </p:grpSpPr>
          <p:sp>
            <p:nvSpPr>
              <p:cNvPr id="26" name="等腰三角形 25"/>
              <p:cNvSpPr/>
              <p:nvPr/>
            </p:nvSpPr>
            <p:spPr>
              <a:xfrm rot="16200000">
                <a:off x="3346350" y="3614257"/>
                <a:ext cx="254127" cy="219075"/>
              </a:xfrm>
              <a:prstGeom prst="triangle">
                <a:avLst/>
              </a:prstGeom>
              <a:solidFill>
                <a:srgbClr val="399E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等腰三角形 26"/>
              <p:cNvSpPr/>
              <p:nvPr/>
            </p:nvSpPr>
            <p:spPr>
              <a:xfrm rot="5400000">
                <a:off x="8617716" y="3614257"/>
                <a:ext cx="254127" cy="219075"/>
              </a:xfrm>
              <a:prstGeom prst="triangle">
                <a:avLst/>
              </a:prstGeom>
              <a:solidFill>
                <a:srgbClr val="399E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33" name="PA_文本框 29"/>
          <p:cNvSpPr txBox="1"/>
          <p:nvPr/>
        </p:nvSpPr>
        <p:spPr>
          <a:xfrm>
            <a:off x="3526175" y="1750895"/>
            <a:ext cx="4857784" cy="523220"/>
          </a:xfrm>
          <a:prstGeom prst="rect">
            <a:avLst/>
          </a:prstGeom>
          <a:solidFill>
            <a:schemeClr val="tx1">
              <a:lumMod val="50000"/>
              <a:lumOff val="50000"/>
            </a:schemeClr>
          </a:solidFill>
          <a:ln w="12700">
            <a:noFill/>
            <a:miter lim="400000"/>
          </a:ln>
        </p:spPr>
        <p:txBody>
          <a:bodyPr wrap="square" lIns="45719" rIns="45719">
            <a:spAutoFit/>
          </a:bodyPr>
          <a:lstStyle/>
          <a:p>
            <a:pPr algn="ctr"/>
            <a:r>
              <a:rPr lang="zh-CN" altLang="en-US" sz="2800" dirty="0">
                <a:solidFill>
                  <a:srgbClr val="FFFFFF"/>
                </a:solidFill>
              </a:rPr>
              <a:t>第五单元　简易方程</a:t>
            </a:r>
            <a:endParaRPr lang="zh-CN" altLang="en-US" sz="2800" dirty="0">
              <a:solidFill>
                <a:srgbClr val="FFFFFF"/>
              </a:solidFill>
            </a:endParaRPr>
          </a:p>
        </p:txBody>
      </p:sp>
      <p:sp>
        <p:nvSpPr>
          <p:cNvPr id="34" name="TextBox 33"/>
          <p:cNvSpPr txBox="1"/>
          <p:nvPr/>
        </p:nvSpPr>
        <p:spPr>
          <a:xfrm>
            <a:off x="5220789" y="4005644"/>
            <a:ext cx="1620957" cy="584775"/>
          </a:xfrm>
          <a:prstGeom prst="rect">
            <a:avLst/>
          </a:prstGeom>
          <a:noFill/>
        </p:spPr>
        <p:txBody>
          <a:bodyPr wrap="none" rtlCol="0">
            <a:spAutoFit/>
          </a:bodyPr>
          <a:lstStyle/>
          <a:p>
            <a:pPr algn="ctr"/>
            <a:r>
              <a:rPr lang="zh-CN" altLang="en-US" sz="3200" dirty="0" smtClean="0"/>
              <a:t>第</a:t>
            </a:r>
            <a:r>
              <a:rPr lang="en-US" altLang="zh-CN" sz="3200" dirty="0" smtClean="0"/>
              <a:t>2</a:t>
            </a:r>
            <a:r>
              <a:rPr lang="zh-CN" altLang="en-US" sz="3200" dirty="0" smtClean="0"/>
              <a:t>课</a:t>
            </a:r>
            <a:r>
              <a:rPr lang="zh-CN" altLang="en-US" sz="3200" dirty="0" smtClean="0"/>
              <a:t>时</a:t>
            </a:r>
            <a:endParaRPr lang="zh-CN" altLang="en-US" sz="3200" dirty="0"/>
          </a:p>
        </p:txBody>
      </p:sp>
    </p:spTree>
  </p:cSld>
  <p:clrMapOvr>
    <a:masterClrMapping/>
  </p:clrMapOvr>
  <p:transition spd="slow"/>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YT"/>
        <p:cNvGrpSpPr/>
        <p:nvPr/>
      </p:nvGrpSpPr>
      <p:grpSpPr>
        <a:xfrm>
          <a:off x="0" y="0"/>
          <a:ext cx="0" cy="0"/>
          <a:chOff x="0" y="0"/>
          <a:chExt cx="0" cy="0"/>
        </a:xfrm>
      </p:grpSpPr>
      <p:sp>
        <p:nvSpPr>
          <p:cNvPr id="11790" name="yt_shape_11790"/>
          <p:cNvSpPr txBox="1"/>
          <p:nvPr/>
        </p:nvSpPr>
        <p:spPr>
          <a:xfrm>
            <a:off x="900000" y="1260000"/>
            <a:ext cx="2791790" cy="564514"/>
          </a:xfrm>
          <a:prstGeom prst="rect">
            <a:avLst/>
          </a:prstGeom>
        </p:spPr>
        <p:txBody>
          <a:bodyPr vert="horz" wrap="none" lIns="0" tIns="0" rIns="0" bIns="0" rtlCol="0">
            <a:spAutoFit/>
          </a:bodyPr>
          <a:lstStyle/>
          <a:p>
            <a:pPr indent="720090" algn="l">
              <a:lnSpc>
                <a:spcPct val="150000"/>
              </a:lnSpc>
            </a:pP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2.</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自主学习。</a:t>
            </a:r>
            <a:endPar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endParaRPr>
          </a:p>
        </p:txBody>
      </p:sp>
      <p:sp>
        <p:nvSpPr>
          <p:cNvPr id="11791" name="yt_shape_11791"/>
          <p:cNvSpPr txBox="1"/>
          <p:nvPr/>
        </p:nvSpPr>
        <p:spPr>
          <a:xfrm>
            <a:off x="900000" y="1875302"/>
            <a:ext cx="3061094" cy="564514"/>
          </a:xfrm>
          <a:prstGeom prst="rect">
            <a:avLst/>
          </a:prstGeom>
        </p:spPr>
        <p:txBody>
          <a:bodyPr vert="horz" wrap="none" lIns="0" tIns="0" rIns="0" bIns="0" rtlCol="0">
            <a:spAutoFit/>
          </a:bodyPr>
          <a:lstStyle/>
          <a:p>
            <a:pPr indent="720090" algn="l">
              <a:lnSpc>
                <a:spcPct val="150000"/>
              </a:lnSpc>
            </a:pP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1</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尝试计算。</a:t>
            </a:r>
            <a:endPar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endParaRPr>
          </a:p>
        </p:txBody>
      </p:sp>
      <p:sp>
        <p:nvSpPr>
          <p:cNvPr id="11792" name="yt_shape_11792"/>
          <p:cNvSpPr txBox="1"/>
          <p:nvPr/>
        </p:nvSpPr>
        <p:spPr>
          <a:xfrm>
            <a:off x="900001" y="2490604"/>
            <a:ext cx="10391999" cy="1210844"/>
          </a:xfrm>
          <a:prstGeom prst="rect">
            <a:avLst/>
          </a:prstGeom>
        </p:spPr>
        <p:txBody>
          <a:bodyPr vert="horz" wrap="square" lIns="0" tIns="0" rIns="0" bIns="0" rtlCol="0">
            <a:spAutoFit/>
          </a:bodyPr>
          <a:lstStyle/>
          <a:p>
            <a:pPr algn="l">
              <a:lnSpc>
                <a:spcPct val="150000"/>
              </a:lnSpc>
            </a:pP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　　</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方法一</a:t>
            </a:r>
            <a:r>
              <a:rPr lang="en-US" altLang="zh-CN" sz="2800" b="0" i="0" u="none">
                <a:solidFill>
                  <a:srgbClr val="000000"/>
                </a:solidFill>
                <a:effectLst/>
                <a:latin typeface="楷体" panose="02010609060101010101" pitchFamily="28"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摆</a:t>
            </a:r>
            <a:r>
              <a:rPr lang="en-US" altLang="zh-CN" sz="2800" b="0" i="1" u="none">
                <a:solidFill>
                  <a:srgbClr val="000000"/>
                </a:solidFill>
                <a:effectLst/>
                <a:latin typeface="Times New Roman" panose="02020603050405020304" pitchFamily="28"/>
                <a:ea typeface="宋体" panose="02010600030101010101" pitchFamily="2" charset="-122"/>
                <a:cs typeface="宋体" panose="02010600030101010101" pitchFamily="2" charset="-122"/>
              </a:rPr>
              <a:t>x</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个三角形需要</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3</a:t>
            </a:r>
            <a:r>
              <a:rPr lang="en-US" altLang="zh-CN" sz="2800" b="0" i="1" u="none">
                <a:solidFill>
                  <a:srgbClr val="000000"/>
                </a:solidFill>
                <a:effectLst/>
                <a:latin typeface="Times New Roman" panose="02020603050405020304" pitchFamily="28"/>
                <a:ea typeface="宋体" panose="02010600030101010101" pitchFamily="2" charset="-122"/>
                <a:cs typeface="宋体" panose="02010600030101010101" pitchFamily="2" charset="-122"/>
              </a:rPr>
              <a:t>x</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根小棒</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摆</a:t>
            </a:r>
            <a:r>
              <a:rPr lang="en-US" altLang="zh-CN" sz="2800" b="0" i="1" u="none">
                <a:solidFill>
                  <a:srgbClr val="000000"/>
                </a:solidFill>
                <a:effectLst/>
                <a:latin typeface="Times New Roman" panose="02020603050405020304" pitchFamily="28"/>
                <a:ea typeface="宋体" panose="02010600030101010101" pitchFamily="2" charset="-122"/>
                <a:cs typeface="宋体" panose="02010600030101010101" pitchFamily="2" charset="-122"/>
              </a:rPr>
              <a:t>x</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个正方形需要</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4</a:t>
            </a:r>
            <a:r>
              <a:rPr lang="en-US" altLang="zh-CN" sz="2800" b="0" i="1" u="none">
                <a:solidFill>
                  <a:srgbClr val="000000"/>
                </a:solidFill>
                <a:effectLst/>
                <a:latin typeface="Times New Roman" panose="02020603050405020304" pitchFamily="28"/>
                <a:ea typeface="宋体" panose="02010600030101010101" pitchFamily="2" charset="-122"/>
                <a:cs typeface="宋体" panose="02010600030101010101" pitchFamily="2" charset="-122"/>
              </a:rPr>
              <a:t>x</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根小棒。一共需要</a:t>
            </a:r>
            <a:r>
              <a:rPr lang="en-US" altLang="zh-CN" sz="2800" b="0" i="0" u="none">
                <a:solidFill>
                  <a:srgbClr val="000000"/>
                </a:solidFill>
                <a:effectLst/>
                <a:latin typeface="楷体" panose="02010609060101010101" pitchFamily="28"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3</a:t>
            </a:r>
            <a:r>
              <a:rPr lang="en-US" altLang="zh-CN" sz="2800" b="0" i="1" u="none">
                <a:solidFill>
                  <a:srgbClr val="000000"/>
                </a:solidFill>
                <a:effectLst/>
                <a:latin typeface="Times New Roman" panose="02020603050405020304" pitchFamily="28"/>
                <a:ea typeface="宋体" panose="02010600030101010101" pitchFamily="2" charset="-122"/>
                <a:cs typeface="宋体" panose="02010600030101010101" pitchFamily="2" charset="-122"/>
              </a:rPr>
              <a:t>x</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4</a:t>
            </a:r>
            <a:r>
              <a:rPr lang="en-US" altLang="zh-CN" sz="2800" b="0" i="1" u="none">
                <a:solidFill>
                  <a:srgbClr val="000000"/>
                </a:solidFill>
                <a:effectLst/>
                <a:latin typeface="Times New Roman" panose="02020603050405020304" pitchFamily="28"/>
                <a:ea typeface="宋体" panose="02010600030101010101" pitchFamily="2" charset="-122"/>
                <a:cs typeface="宋体" panose="02010600030101010101" pitchFamily="2" charset="-122"/>
              </a:rPr>
              <a:t>x</a:t>
            </a:r>
            <a:r>
              <a:rPr lang="en-US" altLang="zh-CN" sz="2800" b="0" i="0" u="none">
                <a:solidFill>
                  <a:srgbClr val="000000"/>
                </a:solidFill>
                <a:effectLst/>
                <a:latin typeface="楷体" panose="02010609060101010101" pitchFamily="28"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根小棒。</a:t>
            </a:r>
            <a:endPar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endParaRPr>
          </a:p>
        </p:txBody>
      </p:sp>
      <p:sp>
        <p:nvSpPr>
          <p:cNvPr id="11793" name="yt_shape_11793"/>
          <p:cNvSpPr txBox="1"/>
          <p:nvPr/>
        </p:nvSpPr>
        <p:spPr>
          <a:xfrm>
            <a:off x="900001" y="3752236"/>
            <a:ext cx="10391999" cy="1210844"/>
          </a:xfrm>
          <a:prstGeom prst="rect">
            <a:avLst/>
          </a:prstGeom>
        </p:spPr>
        <p:txBody>
          <a:bodyPr vert="horz" wrap="square" lIns="0" tIns="0" rIns="0" bIns="0" rtlCol="0">
            <a:spAutoFit/>
          </a:bodyPr>
          <a:lstStyle/>
          <a:p>
            <a:pPr indent="720090" algn="l">
              <a:lnSpc>
                <a:spcPct val="150000"/>
              </a:lnSpc>
            </a:pP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方法二</a:t>
            </a:r>
            <a:r>
              <a:rPr lang="en-US" altLang="zh-CN" sz="2800" b="0" i="0" u="none">
                <a:solidFill>
                  <a:srgbClr val="000000"/>
                </a:solidFill>
                <a:effectLst/>
                <a:latin typeface="楷体" panose="02010609060101010101" pitchFamily="28"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摆一个三角形和一个正方形需要</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7</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根小棒</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摆</a:t>
            </a:r>
            <a:r>
              <a:rPr lang="en-US" altLang="zh-CN" sz="2800" b="0" i="1" u="none">
                <a:solidFill>
                  <a:srgbClr val="000000"/>
                </a:solidFill>
                <a:effectLst/>
                <a:latin typeface="Times New Roman" panose="02020603050405020304" pitchFamily="28"/>
                <a:ea typeface="宋体" panose="02010600030101010101" pitchFamily="2" charset="-122"/>
                <a:cs typeface="宋体" panose="02010600030101010101" pitchFamily="2" charset="-122"/>
              </a:rPr>
              <a:t>x</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个三角形和</a:t>
            </a:r>
            <a:r>
              <a:rPr lang="en-US" altLang="zh-CN" sz="2800" b="0" i="1" u="none">
                <a:solidFill>
                  <a:srgbClr val="000000"/>
                </a:solidFill>
                <a:effectLst/>
                <a:latin typeface="Times New Roman" panose="02020603050405020304" pitchFamily="28"/>
                <a:ea typeface="宋体" panose="02010600030101010101" pitchFamily="2" charset="-122"/>
                <a:cs typeface="宋体" panose="02010600030101010101" pitchFamily="2" charset="-122"/>
              </a:rPr>
              <a:t>x</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个正方形一共需要</a:t>
            </a:r>
            <a:r>
              <a:rPr lang="en-US" altLang="zh-CN" sz="2800" b="0" i="0" u="none">
                <a:solidFill>
                  <a:srgbClr val="000000"/>
                </a:solidFill>
                <a:effectLst/>
                <a:latin typeface="楷体" panose="02010609060101010101" pitchFamily="28"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3</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4</a:t>
            </a:r>
            <a:r>
              <a:rPr lang="en-US" altLang="zh-CN" sz="2800" b="0" i="0" u="none">
                <a:solidFill>
                  <a:srgbClr val="000000"/>
                </a:solidFill>
                <a:effectLst/>
                <a:latin typeface="楷体" panose="02010609060101010101" pitchFamily="28" charset="-122"/>
                <a:ea typeface="宋体" panose="02010600030101010101" pitchFamily="2" charset="-122"/>
                <a:cs typeface="宋体" panose="02010600030101010101" pitchFamily="2" charset="-122"/>
              </a:rPr>
              <a:t>)</a:t>
            </a:r>
            <a:r>
              <a:rPr lang="en-US" altLang="zh-CN" sz="2800" b="0" i="1" u="none">
                <a:solidFill>
                  <a:srgbClr val="000000"/>
                </a:solidFill>
                <a:effectLst/>
                <a:latin typeface="Times New Roman" panose="02020603050405020304" pitchFamily="28"/>
                <a:ea typeface="宋体" panose="02010600030101010101" pitchFamily="2" charset="-122"/>
                <a:cs typeface="宋体" panose="02010600030101010101" pitchFamily="2" charset="-122"/>
              </a:rPr>
              <a:t>x</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7</a:t>
            </a:r>
            <a:r>
              <a:rPr lang="en-US" altLang="zh-CN" sz="2800" b="0" i="1" u="none">
                <a:solidFill>
                  <a:srgbClr val="000000"/>
                </a:solidFill>
                <a:effectLst/>
                <a:latin typeface="Times New Roman" panose="02020603050405020304" pitchFamily="28"/>
                <a:ea typeface="宋体" panose="02010600030101010101" pitchFamily="2" charset="-122"/>
                <a:cs typeface="宋体" panose="02010600030101010101" pitchFamily="2" charset="-122"/>
              </a:rPr>
              <a:t>x</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根小棒。</a:t>
            </a:r>
            <a:endPar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endParaRPr>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YT"/>
        <p:cNvGrpSpPr/>
        <p:nvPr/>
      </p:nvGrpSpPr>
      <p:grpSpPr>
        <a:xfrm>
          <a:off x="0" y="0"/>
          <a:ext cx="0" cy="0"/>
          <a:chOff x="0" y="0"/>
          <a:chExt cx="0" cy="0"/>
        </a:xfrm>
      </p:grpSpPr>
      <p:sp>
        <p:nvSpPr>
          <p:cNvPr id="11794" name="yt_shape_11794"/>
          <p:cNvSpPr txBox="1"/>
          <p:nvPr/>
        </p:nvSpPr>
        <p:spPr>
          <a:xfrm>
            <a:off x="900000" y="1260000"/>
            <a:ext cx="6113212" cy="564514"/>
          </a:xfrm>
          <a:prstGeom prst="rect">
            <a:avLst/>
          </a:prstGeom>
        </p:spPr>
        <p:txBody>
          <a:bodyPr vert="horz" wrap="none" lIns="0" tIns="0" rIns="0" bIns="0" rtlCol="0">
            <a:spAutoFit/>
          </a:bodyPr>
          <a:lstStyle/>
          <a:p>
            <a:pPr indent="720090" algn="l">
              <a:lnSpc>
                <a:spcPct val="150000"/>
              </a:lnSpc>
            </a:pP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2</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小组讨论</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你能发现什么规律</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endPar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endParaRPr>
          </a:p>
        </p:txBody>
      </p:sp>
      <p:sp>
        <p:nvSpPr>
          <p:cNvPr id="11795" name="yt_shape_11795"/>
          <p:cNvSpPr txBox="1"/>
          <p:nvPr/>
        </p:nvSpPr>
        <p:spPr>
          <a:xfrm>
            <a:off x="900000" y="1875302"/>
            <a:ext cx="10391999" cy="1857175"/>
          </a:xfrm>
          <a:prstGeom prst="rect">
            <a:avLst/>
          </a:prstGeom>
        </p:spPr>
        <p:txBody>
          <a:bodyPr vert="horz" wrap="square" lIns="0" tIns="0" rIns="0" bIns="0" rtlCol="0">
            <a:spAutoFit/>
          </a:bodyPr>
          <a:lstStyle/>
          <a:p>
            <a:pPr indent="720090" algn="l">
              <a:lnSpc>
                <a:spcPct val="150000"/>
              </a:lnSpc>
            </a:pPr>
            <a:r>
              <a:rPr lang="zh-CN" altLang="zh-CN" sz="2800" b="1" i="0" u="none">
                <a:solidFill>
                  <a:srgbClr val="FF0000"/>
                </a:solidFill>
                <a:effectLst/>
                <a:latin typeface="Times New Roman" panose="02020603050405020304" pitchFamily="28"/>
                <a:ea typeface="楷体" panose="02010609060101010101" pitchFamily="28" charset="-122"/>
                <a:cs typeface="楷体" panose="02010609060101010101" pitchFamily="28" charset="-122"/>
              </a:rPr>
              <a:t>摆</a:t>
            </a:r>
            <a:r>
              <a:rPr lang="en-US" altLang="zh-CN" sz="2800" b="1" i="1" u="none">
                <a:solidFill>
                  <a:srgbClr val="FF0000"/>
                </a:solidFill>
                <a:effectLst/>
                <a:latin typeface="Times New Roman" panose="02020603050405020304" pitchFamily="28"/>
                <a:ea typeface="宋体" panose="02010600030101010101" pitchFamily="2" charset="-122"/>
                <a:cs typeface="宋体" panose="02010600030101010101" pitchFamily="2" charset="-122"/>
              </a:rPr>
              <a:t>x</a:t>
            </a:r>
            <a:r>
              <a:rPr lang="zh-CN" altLang="zh-CN" sz="2800" b="1" i="0" u="none">
                <a:solidFill>
                  <a:srgbClr val="FF0000"/>
                </a:solidFill>
                <a:effectLst/>
                <a:latin typeface="Times New Roman" panose="02020603050405020304" pitchFamily="28"/>
                <a:ea typeface="楷体" panose="02010609060101010101" pitchFamily="28" charset="-122"/>
                <a:cs typeface="楷体" panose="02010609060101010101" pitchFamily="28" charset="-122"/>
              </a:rPr>
              <a:t>个三角形和</a:t>
            </a:r>
            <a:r>
              <a:rPr lang="en-US" altLang="zh-CN" sz="2800" b="1" i="1" u="none">
                <a:solidFill>
                  <a:srgbClr val="FF0000"/>
                </a:solidFill>
                <a:effectLst/>
                <a:latin typeface="Times New Roman" panose="02020603050405020304" pitchFamily="28"/>
                <a:ea typeface="宋体" panose="02010600030101010101" pitchFamily="2" charset="-122"/>
                <a:cs typeface="宋体" panose="02010600030101010101" pitchFamily="2" charset="-122"/>
              </a:rPr>
              <a:t>x</a:t>
            </a:r>
            <a:r>
              <a:rPr lang="zh-CN" altLang="zh-CN" sz="2800" b="1" i="0" u="none">
                <a:solidFill>
                  <a:srgbClr val="FF0000"/>
                </a:solidFill>
                <a:effectLst/>
                <a:latin typeface="Times New Roman" panose="02020603050405020304" pitchFamily="28"/>
                <a:ea typeface="楷体" panose="02010609060101010101" pitchFamily="28" charset="-122"/>
                <a:cs typeface="楷体" panose="02010609060101010101" pitchFamily="28" charset="-122"/>
              </a:rPr>
              <a:t>个正方形</a:t>
            </a:r>
            <a:r>
              <a:rPr lang="zh-CN" altLang="zh-CN" sz="2800" b="1" i="0" u="none">
                <a:solidFill>
                  <a:srgbClr val="FF0000"/>
                </a:solidFill>
                <a:effectLst/>
                <a:latin typeface="楷体" panose="02010609060101010101" pitchFamily="28" charset="-122"/>
                <a:ea typeface="宋体" panose="02010600030101010101" pitchFamily="2" charset="-122"/>
                <a:cs typeface="宋体" panose="02010600030101010101" pitchFamily="2" charset="-122"/>
              </a:rPr>
              <a:t>，</a:t>
            </a:r>
            <a:r>
              <a:rPr lang="zh-CN" altLang="zh-CN" sz="2800" b="1" i="0" u="none">
                <a:solidFill>
                  <a:srgbClr val="FF0000"/>
                </a:solidFill>
                <a:effectLst/>
                <a:latin typeface="Times New Roman" panose="02020603050405020304" pitchFamily="28"/>
                <a:ea typeface="楷体" panose="02010609060101010101" pitchFamily="28" charset="-122"/>
                <a:cs typeface="楷体" panose="02010609060101010101" pitchFamily="28" charset="-122"/>
              </a:rPr>
              <a:t>所用小棒的根数应是摆</a:t>
            </a:r>
            <a:r>
              <a:rPr lang="en-US" altLang="zh-CN" sz="2800" b="1" i="1" u="none">
                <a:solidFill>
                  <a:srgbClr val="FF0000"/>
                </a:solidFill>
                <a:effectLst/>
                <a:latin typeface="Times New Roman" panose="02020603050405020304" pitchFamily="28"/>
                <a:ea typeface="宋体" panose="02010600030101010101" pitchFamily="2" charset="-122"/>
                <a:cs typeface="宋体" panose="02010600030101010101" pitchFamily="2" charset="-122"/>
              </a:rPr>
              <a:t>x</a:t>
            </a:r>
            <a:r>
              <a:rPr lang="zh-CN" altLang="zh-CN" sz="2800" b="1" i="0" u="none">
                <a:solidFill>
                  <a:srgbClr val="FF0000"/>
                </a:solidFill>
                <a:effectLst/>
                <a:latin typeface="Times New Roman" panose="02020603050405020304" pitchFamily="28"/>
                <a:ea typeface="楷体" panose="02010609060101010101" pitchFamily="28" charset="-122"/>
                <a:cs typeface="楷体" panose="02010609060101010101" pitchFamily="28" charset="-122"/>
              </a:rPr>
              <a:t>个三角形和</a:t>
            </a:r>
            <a:r>
              <a:rPr lang="en-US" altLang="zh-CN" sz="2800" b="1" i="1" u="none">
                <a:solidFill>
                  <a:srgbClr val="FF0000"/>
                </a:solidFill>
                <a:effectLst/>
                <a:latin typeface="Times New Roman" panose="02020603050405020304" pitchFamily="28"/>
                <a:ea typeface="宋体" panose="02010600030101010101" pitchFamily="2" charset="-122"/>
                <a:cs typeface="宋体" panose="02010600030101010101" pitchFamily="2" charset="-122"/>
              </a:rPr>
              <a:t>x</a:t>
            </a:r>
            <a:r>
              <a:rPr lang="zh-CN" altLang="zh-CN" sz="2800" b="1" i="0" u="none">
                <a:solidFill>
                  <a:srgbClr val="FF0000"/>
                </a:solidFill>
                <a:effectLst/>
                <a:latin typeface="Times New Roman" panose="02020603050405020304" pitchFamily="28"/>
                <a:ea typeface="楷体" panose="02010609060101010101" pitchFamily="28" charset="-122"/>
                <a:cs typeface="楷体" panose="02010609060101010101" pitchFamily="28" charset="-122"/>
              </a:rPr>
              <a:t>个正方形所用根数的和。</a:t>
            </a:r>
            <a:r>
              <a:rPr lang="en-US"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3</a:t>
            </a:r>
            <a:r>
              <a:rPr lang="en-US" altLang="zh-CN" sz="2800" b="1" i="1" u="none">
                <a:solidFill>
                  <a:srgbClr val="FF0000"/>
                </a:solidFill>
                <a:effectLst/>
                <a:latin typeface="Times New Roman" panose="02020603050405020304" pitchFamily="28"/>
                <a:ea typeface="宋体" panose="02010600030101010101" pitchFamily="2" charset="-122"/>
                <a:cs typeface="宋体" panose="02010600030101010101" pitchFamily="2" charset="-122"/>
              </a:rPr>
              <a:t>x</a:t>
            </a:r>
            <a:r>
              <a:rPr lang="zh-CN"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a:t>
            </a:r>
            <a:r>
              <a:rPr lang="en-US"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4</a:t>
            </a:r>
            <a:r>
              <a:rPr lang="en-US" altLang="zh-CN" sz="2800" b="1" i="1" u="none">
                <a:solidFill>
                  <a:srgbClr val="FF0000"/>
                </a:solidFill>
                <a:effectLst/>
                <a:latin typeface="Times New Roman" panose="02020603050405020304" pitchFamily="28"/>
                <a:ea typeface="宋体" panose="02010600030101010101" pitchFamily="2" charset="-122"/>
                <a:cs typeface="宋体" panose="02010600030101010101" pitchFamily="2" charset="-122"/>
              </a:rPr>
              <a:t>x</a:t>
            </a:r>
            <a:r>
              <a:rPr lang="zh-CN"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a:t>
            </a:r>
            <a:r>
              <a:rPr lang="en-US" altLang="zh-CN" sz="2800" b="1" i="0" u="none">
                <a:solidFill>
                  <a:srgbClr val="FF0000"/>
                </a:solidFill>
                <a:effectLst/>
                <a:latin typeface="楷体" panose="02010609060101010101" pitchFamily="28" charset="-122"/>
                <a:ea typeface="宋体" panose="02010600030101010101" pitchFamily="2" charset="-122"/>
                <a:cs typeface="宋体" panose="02010600030101010101" pitchFamily="2" charset="-122"/>
              </a:rPr>
              <a:t>(</a:t>
            </a:r>
            <a:r>
              <a:rPr lang="en-US"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3</a:t>
            </a:r>
            <a:r>
              <a:rPr lang="zh-CN"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a:t>
            </a:r>
            <a:r>
              <a:rPr lang="en-US"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4</a:t>
            </a:r>
            <a:r>
              <a:rPr lang="en-US" altLang="zh-CN" sz="2800" b="1" i="0" u="none">
                <a:solidFill>
                  <a:srgbClr val="FF0000"/>
                </a:solidFill>
                <a:effectLst/>
                <a:latin typeface="楷体" panose="02010609060101010101" pitchFamily="28" charset="-122"/>
                <a:ea typeface="宋体" panose="02010600030101010101" pitchFamily="2" charset="-122"/>
                <a:cs typeface="宋体" panose="02010600030101010101" pitchFamily="2" charset="-122"/>
              </a:rPr>
              <a:t>)</a:t>
            </a:r>
            <a:r>
              <a:rPr lang="en-US" altLang="zh-CN" sz="2800" b="1" i="1" u="none">
                <a:solidFill>
                  <a:srgbClr val="FF0000"/>
                </a:solidFill>
                <a:effectLst/>
                <a:latin typeface="Times New Roman" panose="02020603050405020304" pitchFamily="28"/>
                <a:ea typeface="宋体" panose="02010600030101010101" pitchFamily="2" charset="-122"/>
                <a:cs typeface="宋体" panose="02010600030101010101" pitchFamily="2" charset="-122"/>
              </a:rPr>
              <a:t>x</a:t>
            </a:r>
            <a:r>
              <a:rPr lang="zh-CN"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a:t>
            </a:r>
            <a:r>
              <a:rPr lang="en-US"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7</a:t>
            </a:r>
            <a:r>
              <a:rPr lang="en-US" altLang="zh-CN" sz="2800" b="1" i="1" u="none">
                <a:solidFill>
                  <a:srgbClr val="FF0000"/>
                </a:solidFill>
                <a:effectLst/>
                <a:latin typeface="Times New Roman" panose="02020603050405020304" pitchFamily="28"/>
                <a:ea typeface="宋体" panose="02010600030101010101" pitchFamily="2" charset="-122"/>
                <a:cs typeface="宋体" panose="02010600030101010101" pitchFamily="2" charset="-122"/>
              </a:rPr>
              <a:t>x</a:t>
            </a:r>
            <a:r>
              <a:rPr lang="zh-CN" altLang="zh-CN" sz="2800" b="1" i="0" u="none">
                <a:solidFill>
                  <a:srgbClr val="FF0000"/>
                </a:solidFill>
                <a:effectLst/>
                <a:latin typeface="楷体" panose="02010609060101010101" pitchFamily="28" charset="-122"/>
                <a:ea typeface="宋体" panose="02010600030101010101" pitchFamily="2" charset="-122"/>
                <a:cs typeface="宋体" panose="02010600030101010101" pitchFamily="2" charset="-122"/>
              </a:rPr>
              <a:t>，</a:t>
            </a:r>
            <a:r>
              <a:rPr lang="zh-CN" altLang="zh-CN" sz="2800" b="1" i="0" u="none">
                <a:solidFill>
                  <a:srgbClr val="FF0000"/>
                </a:solidFill>
                <a:effectLst/>
                <a:latin typeface="Times New Roman" panose="02020603050405020304" pitchFamily="28"/>
                <a:ea typeface="楷体" panose="02010609060101010101" pitchFamily="28" charset="-122"/>
                <a:cs typeface="楷体" panose="02010609060101010101" pitchFamily="28" charset="-122"/>
              </a:rPr>
              <a:t>这里运用了乘法分配律。</a:t>
            </a:r>
            <a:endParaRPr lang="zh-CN" altLang="zh-CN" sz="2800" b="1" i="0" u="none">
              <a:solidFill>
                <a:srgbClr val="FF0000"/>
              </a:solidFill>
              <a:effectLst/>
              <a:latin typeface="Times New Roman" panose="02020603050405020304" pitchFamily="28"/>
              <a:ea typeface="楷体" panose="02010609060101010101" pitchFamily="28" charset="-122"/>
              <a:cs typeface="楷体" panose="02010609060101010101" pitchFamily="28" charset="-122"/>
            </a:endParaRPr>
          </a:p>
        </p:txBody>
      </p:sp>
      <p:sp>
        <p:nvSpPr>
          <p:cNvPr id="11796" name="yt_shape_11796"/>
          <p:cNvSpPr txBox="1"/>
          <p:nvPr/>
        </p:nvSpPr>
        <p:spPr>
          <a:xfrm>
            <a:off x="900000" y="3783265"/>
            <a:ext cx="6990055" cy="564514"/>
          </a:xfrm>
          <a:prstGeom prst="rect">
            <a:avLst/>
          </a:prstGeom>
        </p:spPr>
        <p:txBody>
          <a:bodyPr vert="horz" wrap="none" lIns="0" tIns="0" rIns="0" bIns="0" rtlCol="0">
            <a:spAutoFit/>
          </a:bodyPr>
          <a:lstStyle/>
          <a:p>
            <a:pPr indent="720090" algn="l">
              <a:lnSpc>
                <a:spcPct val="150000"/>
              </a:lnSpc>
            </a:pP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3</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当</a:t>
            </a:r>
            <a:r>
              <a:rPr lang="en-US" altLang="zh-CN" sz="2800" b="0" i="1" u="none">
                <a:solidFill>
                  <a:srgbClr val="000000"/>
                </a:solidFill>
                <a:effectLst/>
                <a:latin typeface="Times New Roman" panose="02020603050405020304" pitchFamily="28"/>
                <a:ea typeface="宋体" panose="02010600030101010101" pitchFamily="2" charset="-122"/>
                <a:cs typeface="宋体" panose="02010600030101010101" pitchFamily="2" charset="-122"/>
              </a:rPr>
              <a:t>x</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等于</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8</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时</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一共用了多少根小棒</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endPar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endParaRPr>
          </a:p>
        </p:txBody>
      </p:sp>
      <p:sp>
        <p:nvSpPr>
          <p:cNvPr id="11797" name="yt_shape_11797"/>
          <p:cNvSpPr txBox="1"/>
          <p:nvPr/>
        </p:nvSpPr>
        <p:spPr>
          <a:xfrm>
            <a:off x="900000" y="4398567"/>
            <a:ext cx="8293296" cy="564514"/>
          </a:xfrm>
          <a:prstGeom prst="rect">
            <a:avLst/>
          </a:prstGeom>
        </p:spPr>
        <p:txBody>
          <a:bodyPr vert="horz" wrap="none" lIns="0" tIns="0" rIns="0" bIns="0" rtlCol="0">
            <a:spAutoFit/>
          </a:bodyPr>
          <a:lstStyle/>
          <a:p>
            <a:pPr indent="720090" algn="l">
              <a:lnSpc>
                <a:spcPct val="150000"/>
              </a:lnSpc>
            </a:pPr>
            <a:r>
              <a:rPr lang="zh-CN" altLang="zh-CN" sz="2800" b="1" i="0" u="none">
                <a:solidFill>
                  <a:srgbClr val="FF0000"/>
                </a:solidFill>
                <a:effectLst/>
                <a:latin typeface="Times New Roman" panose="02020603050405020304" pitchFamily="28"/>
                <a:ea typeface="楷体" panose="02010609060101010101" pitchFamily="28" charset="-122"/>
                <a:cs typeface="楷体" panose="02010609060101010101" pitchFamily="28" charset="-122"/>
              </a:rPr>
              <a:t>当</a:t>
            </a:r>
            <a:r>
              <a:rPr lang="en-US" altLang="zh-CN" sz="2800" b="1" i="1" u="none">
                <a:solidFill>
                  <a:srgbClr val="FF0000"/>
                </a:solidFill>
                <a:effectLst/>
                <a:latin typeface="Times New Roman" panose="02020603050405020304" pitchFamily="28"/>
                <a:ea typeface="宋体" panose="02010600030101010101" pitchFamily="2" charset="-122"/>
                <a:cs typeface="宋体" panose="02010600030101010101" pitchFamily="2" charset="-122"/>
              </a:rPr>
              <a:t>x</a:t>
            </a:r>
            <a:r>
              <a:rPr lang="zh-CN"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a:t>
            </a:r>
            <a:r>
              <a:rPr lang="en-US"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8</a:t>
            </a:r>
            <a:r>
              <a:rPr lang="zh-CN" altLang="zh-CN" sz="2800" b="1" i="0" u="none">
                <a:solidFill>
                  <a:srgbClr val="FF0000"/>
                </a:solidFill>
                <a:effectLst/>
                <a:latin typeface="Times New Roman" panose="02020603050405020304" pitchFamily="28"/>
                <a:ea typeface="楷体" panose="02010609060101010101" pitchFamily="28" charset="-122"/>
                <a:cs typeface="楷体" panose="02010609060101010101" pitchFamily="28" charset="-122"/>
              </a:rPr>
              <a:t>时</a:t>
            </a:r>
            <a:r>
              <a:rPr lang="zh-CN" altLang="zh-CN" sz="2800" b="1" i="0" u="none">
                <a:solidFill>
                  <a:srgbClr val="FF0000"/>
                </a:solidFill>
                <a:effectLst/>
                <a:latin typeface="楷体" panose="02010609060101010101" pitchFamily="28" charset="-122"/>
                <a:ea typeface="宋体" panose="02010600030101010101" pitchFamily="2" charset="-122"/>
                <a:cs typeface="宋体" panose="02010600030101010101" pitchFamily="2" charset="-122"/>
              </a:rPr>
              <a:t>，</a:t>
            </a:r>
            <a:r>
              <a:rPr lang="en-US"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7</a:t>
            </a:r>
            <a:r>
              <a:rPr lang="en-US" altLang="zh-CN" sz="2800" b="1" i="1" u="none">
                <a:solidFill>
                  <a:srgbClr val="FF0000"/>
                </a:solidFill>
                <a:effectLst/>
                <a:latin typeface="Times New Roman" panose="02020603050405020304" pitchFamily="28"/>
                <a:ea typeface="宋体" panose="02010600030101010101" pitchFamily="2" charset="-122"/>
                <a:cs typeface="宋体" panose="02010600030101010101" pitchFamily="2" charset="-122"/>
              </a:rPr>
              <a:t>x</a:t>
            </a:r>
            <a:r>
              <a:rPr lang="zh-CN"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a:t>
            </a:r>
            <a:r>
              <a:rPr lang="en-US"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7</a:t>
            </a:r>
            <a:r>
              <a:rPr lang="zh-CN"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a:t>
            </a:r>
            <a:r>
              <a:rPr lang="en-US"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8</a:t>
            </a:r>
            <a:r>
              <a:rPr lang="zh-CN"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a:t>
            </a:r>
            <a:r>
              <a:rPr lang="en-US"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56</a:t>
            </a:r>
            <a:r>
              <a:rPr lang="zh-CN" altLang="zh-CN" sz="2800" b="1" i="0" u="none">
                <a:solidFill>
                  <a:srgbClr val="FF0000"/>
                </a:solidFill>
                <a:effectLst/>
                <a:latin typeface="楷体" panose="02010609060101010101" pitchFamily="28" charset="-122"/>
                <a:ea typeface="宋体" panose="02010600030101010101" pitchFamily="2" charset="-122"/>
                <a:cs typeface="宋体" panose="02010600030101010101" pitchFamily="2" charset="-122"/>
              </a:rPr>
              <a:t>，</a:t>
            </a:r>
            <a:r>
              <a:rPr lang="zh-CN" altLang="zh-CN" sz="2800" b="1" i="0" u="none">
                <a:solidFill>
                  <a:srgbClr val="FF0000"/>
                </a:solidFill>
                <a:effectLst/>
                <a:latin typeface="Times New Roman" panose="02020603050405020304" pitchFamily="28"/>
                <a:ea typeface="楷体" panose="02010609060101010101" pitchFamily="28" charset="-122"/>
                <a:cs typeface="楷体" panose="02010609060101010101" pitchFamily="28" charset="-122"/>
              </a:rPr>
              <a:t>一共用了</a:t>
            </a:r>
            <a:r>
              <a:rPr lang="en-US"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56</a:t>
            </a:r>
            <a:r>
              <a:rPr lang="zh-CN" altLang="zh-CN" sz="2800" b="1" i="0" u="none">
                <a:solidFill>
                  <a:srgbClr val="FF0000"/>
                </a:solidFill>
                <a:effectLst/>
                <a:latin typeface="Times New Roman" panose="02020603050405020304" pitchFamily="28"/>
                <a:ea typeface="楷体" panose="02010609060101010101" pitchFamily="28" charset="-122"/>
                <a:cs typeface="楷体" panose="02010609060101010101" pitchFamily="28" charset="-122"/>
              </a:rPr>
              <a:t>根小棒。</a:t>
            </a:r>
            <a:endParaRPr lang="zh-CN" altLang="zh-CN" sz="2800" b="1" i="0" u="none">
              <a:solidFill>
                <a:srgbClr val="FF0000"/>
              </a:solidFill>
              <a:effectLst/>
              <a:latin typeface="Times New Roman" panose="02020603050405020304" pitchFamily="28"/>
              <a:ea typeface="楷体" panose="02010609060101010101" pitchFamily="28" charset="-122"/>
              <a:cs typeface="楷体" panose="02010609060101010101" pitchFamily="28" charset="-122"/>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79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79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795" grpId="0" build="allAtOnce"/>
      <p:bldP spid="11797" grpId="0" build="allAtOnce"/>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YT"/>
        <p:cNvGrpSpPr/>
        <p:nvPr/>
      </p:nvGrpSpPr>
      <p:grpSpPr>
        <a:xfrm>
          <a:off x="0" y="0"/>
          <a:ext cx="0" cy="0"/>
          <a:chOff x="0" y="0"/>
          <a:chExt cx="0" cy="0"/>
        </a:xfrm>
      </p:grpSpPr>
      <p:sp>
        <p:nvSpPr>
          <p:cNvPr id="8" name="yt_shape_11802"/>
          <p:cNvSpPr txBox="1"/>
          <p:nvPr/>
        </p:nvSpPr>
        <p:spPr>
          <a:xfrm>
            <a:off x="900000" y="1988840"/>
            <a:ext cx="10391999" cy="1210844"/>
          </a:xfrm>
          <a:prstGeom prst="rect">
            <a:avLst/>
          </a:prstGeom>
        </p:spPr>
        <p:txBody>
          <a:bodyPr vert="horz" wrap="square" lIns="0" tIns="0" rIns="0" bIns="0" rtlCol="0">
            <a:spAutoFit/>
          </a:bodyPr>
          <a:lstStyle/>
          <a:p>
            <a:pPr algn="l">
              <a:lnSpc>
                <a:spcPct val="150000"/>
              </a:lnSpc>
            </a:pP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　　同一个字母可以表示不同的数量或不同的意义。同一个字母表示相同的意义、相同的数量时</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可运用乘法分配律进行运算。</a:t>
            </a:r>
            <a:endPar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endParaRPr>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YT"/>
        <p:cNvGrpSpPr/>
        <p:nvPr/>
      </p:nvGrpSpPr>
      <p:grpSpPr>
        <a:xfrm>
          <a:off x="0" y="0"/>
          <a:ext cx="0" cy="0"/>
          <a:chOff x="0" y="0"/>
          <a:chExt cx="0" cy="0"/>
        </a:xfrm>
      </p:grpSpPr>
      <p:sp>
        <p:nvSpPr>
          <p:cNvPr id="11807" name="yt_shape_11807"/>
          <p:cNvSpPr txBox="1"/>
          <p:nvPr/>
        </p:nvSpPr>
        <p:spPr>
          <a:xfrm>
            <a:off x="839416" y="1229522"/>
            <a:ext cx="2154436" cy="564514"/>
          </a:xfrm>
          <a:prstGeom prst="rect">
            <a:avLst/>
          </a:prstGeom>
        </p:spPr>
        <p:txBody>
          <a:bodyPr vert="horz" wrap="none" lIns="0" tIns="0" rIns="0" bIns="0" rtlCol="0">
            <a:spAutoFit/>
          </a:bodyPr>
          <a:lstStyle/>
          <a:p>
            <a:pPr algn="l">
              <a:lnSpc>
                <a:spcPct val="150000"/>
              </a:lnSpc>
            </a:pPr>
            <a:r>
              <a:rPr lang="zh-CN" altLang="zh-CN" sz="2800" b="0" i="0" u="none">
                <a:solidFill>
                  <a:srgbClr val="000000"/>
                </a:solidFill>
                <a:effectLst/>
                <a:latin typeface="Times New Roman" panose="02020603050405020304" pitchFamily="28"/>
                <a:ea typeface="黑体" panose="02010609060101010101" pitchFamily="49" charset="-122"/>
                <a:cs typeface="黑体" panose="02010609060101010101" pitchFamily="49" charset="-122"/>
              </a:rPr>
              <a:t>一、填空题。</a:t>
            </a:r>
            <a:endParaRPr lang="zh-CN" altLang="zh-CN" sz="2800" b="0" i="0" u="none">
              <a:solidFill>
                <a:srgbClr val="000000"/>
              </a:solidFill>
              <a:effectLst/>
              <a:latin typeface="Times New Roman" panose="02020603050405020304" pitchFamily="28"/>
              <a:ea typeface="黑体" panose="02010609060101010101" pitchFamily="49" charset="-122"/>
              <a:cs typeface="黑体" panose="02010609060101010101" pitchFamily="49" charset="-122"/>
            </a:endParaRPr>
          </a:p>
        </p:txBody>
      </p:sp>
      <p:sp>
        <p:nvSpPr>
          <p:cNvPr id="11808" name="yt_shape_11808"/>
          <p:cNvSpPr txBox="1"/>
          <p:nvPr/>
        </p:nvSpPr>
        <p:spPr>
          <a:xfrm>
            <a:off x="839416" y="1844824"/>
            <a:ext cx="5836534" cy="564514"/>
          </a:xfrm>
          <a:prstGeom prst="rect">
            <a:avLst/>
          </a:prstGeom>
        </p:spPr>
        <p:txBody>
          <a:bodyPr vert="horz" wrap="none" lIns="0" tIns="0" rIns="0" bIns="0" rtlCol="0">
            <a:spAutoFit/>
          </a:bodyPr>
          <a:lstStyle/>
          <a:p>
            <a:pPr algn="l">
              <a:lnSpc>
                <a:spcPct val="150000"/>
              </a:lnSpc>
            </a:pP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1.</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比</a:t>
            </a:r>
            <a:r>
              <a:rPr lang="en-US" altLang="zh-CN" sz="2800" b="0" i="1" u="none">
                <a:solidFill>
                  <a:srgbClr val="000000"/>
                </a:solidFill>
                <a:effectLst/>
                <a:latin typeface="Times New Roman" panose="02020603050405020304" pitchFamily="28"/>
                <a:ea typeface="宋体" panose="02010600030101010101" pitchFamily="2" charset="-122"/>
                <a:cs typeface="宋体" panose="02010600030101010101" pitchFamily="2" charset="-122"/>
              </a:rPr>
              <a:t>m</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的</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3</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倍多</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9</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的数是</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293462"/>
                </a:solidFill>
                <a:effectLst/>
                <a:latin typeface="NEU-BZ-S92" pitchFamily="12"/>
                <a:ea typeface="宋体" panose="02010600030101010101" pitchFamily="2" charset="-122"/>
                <a:cs typeface="Times New Roman" panose="02020603050405020304" pitchFamily="28"/>
              </a:rPr>
              <a:t>　</a:t>
            </a:r>
            <a:r>
              <a:rPr lang="en-US" altLang="zh-CN" sz="2800" b="1" i="0" u="none">
                <a:solidFill>
                  <a:srgbClr val="FF0000">
                    <a:alpha val="0"/>
                  </a:srgbClr>
                </a:solidFill>
                <a:effectLst/>
                <a:latin typeface="Times New Roman" panose="02020603050405020304" pitchFamily="28"/>
                <a:ea typeface="宋体" panose="02010600030101010101" pitchFamily="2" charset="-122"/>
                <a:cs typeface="宋体" panose="02010600030101010101" pitchFamily="2" charset="-122"/>
              </a:rPr>
              <a:t>3</a:t>
            </a:r>
            <a:r>
              <a:rPr lang="en-US" altLang="zh-CN" sz="2800" b="1" i="1" u="none">
                <a:solidFill>
                  <a:srgbClr val="FF0000">
                    <a:alpha val="0"/>
                  </a:srgbClr>
                </a:solidFill>
                <a:effectLst/>
                <a:latin typeface="Times New Roman" panose="02020603050405020304" pitchFamily="28"/>
                <a:ea typeface="宋体" panose="02010600030101010101" pitchFamily="2" charset="-122"/>
                <a:cs typeface="宋体" panose="02010600030101010101" pitchFamily="2" charset="-122"/>
              </a:rPr>
              <a:t>m</a:t>
            </a:r>
            <a:r>
              <a:rPr lang="zh-CN" altLang="zh-CN" sz="2800" b="1" i="0" u="none">
                <a:solidFill>
                  <a:srgbClr val="FF0000">
                    <a:alpha val="0"/>
                  </a:srgbClr>
                </a:solidFill>
                <a:effectLst/>
                <a:latin typeface="Times New Roman" panose="02020603050405020304" pitchFamily="28"/>
                <a:ea typeface="宋体" panose="02010600030101010101" pitchFamily="2" charset="-122"/>
                <a:cs typeface="宋体" panose="02010600030101010101" pitchFamily="2" charset="-122"/>
              </a:rPr>
              <a:t>＋</a:t>
            </a:r>
            <a:r>
              <a:rPr lang="en-US" altLang="zh-CN" sz="2800" b="1" i="0" u="none">
                <a:solidFill>
                  <a:srgbClr val="FF0000">
                    <a:alpha val="0"/>
                  </a:srgbClr>
                </a:solidFill>
                <a:effectLst/>
                <a:latin typeface="Times New Roman" panose="02020603050405020304" pitchFamily="28"/>
                <a:ea typeface="宋体" panose="02010600030101010101" pitchFamily="2" charset="-122"/>
                <a:cs typeface="宋体" panose="02010600030101010101" pitchFamily="2" charset="-122"/>
              </a:rPr>
              <a:t>9</a:t>
            </a:r>
            <a:r>
              <a:rPr lang="zh-CN" altLang="zh-CN" sz="2800" b="0" i="0" u="none">
                <a:solidFill>
                  <a:srgbClr val="293462"/>
                </a:solidFill>
                <a:effectLst/>
                <a:latin typeface="NEU-BZ-S92" pitchFamily="12"/>
                <a:ea typeface="宋体" panose="02010600030101010101" pitchFamily="2" charset="-122"/>
                <a:cs typeface="Times New Roman" panose="02020603050405020304" pitchFamily="28"/>
              </a:rPr>
              <a:t>　</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a:t>
            </a:r>
            <a:endPar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endParaRPr>
          </a:p>
        </p:txBody>
      </p:sp>
      <p:sp>
        <p:nvSpPr>
          <p:cNvPr id="11809" name="yt_shape_11809"/>
          <p:cNvSpPr txBox="1"/>
          <p:nvPr/>
        </p:nvSpPr>
        <p:spPr>
          <a:xfrm>
            <a:off x="839416" y="2460126"/>
            <a:ext cx="6756658" cy="564514"/>
          </a:xfrm>
          <a:prstGeom prst="rect">
            <a:avLst/>
          </a:prstGeom>
        </p:spPr>
        <p:txBody>
          <a:bodyPr vert="horz" wrap="none" lIns="0" tIns="0" rIns="0" bIns="0" rtlCol="0">
            <a:spAutoFit/>
          </a:bodyPr>
          <a:lstStyle/>
          <a:p>
            <a:pPr algn="l">
              <a:lnSpc>
                <a:spcPct val="150000"/>
              </a:lnSpc>
            </a:pP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2.</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比</a:t>
            </a:r>
            <a:r>
              <a:rPr lang="en-US" altLang="zh-CN" sz="2800" b="0" i="1" u="none">
                <a:solidFill>
                  <a:srgbClr val="000000"/>
                </a:solidFill>
                <a:effectLst/>
                <a:latin typeface="Times New Roman" panose="02020603050405020304" pitchFamily="28"/>
                <a:ea typeface="宋体" panose="02010600030101010101" pitchFamily="2" charset="-122"/>
                <a:cs typeface="宋体" panose="02010600030101010101" pitchFamily="2" charset="-122"/>
              </a:rPr>
              <a:t>n</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除以</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5</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的商少</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7</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的数是</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293462"/>
                </a:solidFill>
                <a:effectLst/>
                <a:latin typeface="NEU-BZ-S92" pitchFamily="12"/>
                <a:ea typeface="宋体" panose="02010600030101010101" pitchFamily="2" charset="-122"/>
                <a:cs typeface="Times New Roman" panose="02020603050405020304" pitchFamily="28"/>
              </a:rPr>
              <a:t>　</a:t>
            </a:r>
            <a:r>
              <a:rPr lang="en-US" altLang="zh-CN" sz="2800" b="1" i="1" u="none">
                <a:solidFill>
                  <a:srgbClr val="FF0000">
                    <a:alpha val="0"/>
                  </a:srgbClr>
                </a:solidFill>
                <a:effectLst/>
                <a:latin typeface="Times New Roman" panose="02020603050405020304" pitchFamily="28"/>
                <a:ea typeface="宋体" panose="02010600030101010101" pitchFamily="2" charset="-122"/>
                <a:cs typeface="宋体" panose="02010600030101010101" pitchFamily="2" charset="-122"/>
              </a:rPr>
              <a:t>n</a:t>
            </a:r>
            <a:r>
              <a:rPr lang="en-US" altLang="zh-CN" sz="2800" b="1" i="0" u="none">
                <a:solidFill>
                  <a:srgbClr val="FF0000">
                    <a:alpha val="0"/>
                  </a:srgbClr>
                </a:solidFill>
                <a:effectLst/>
                <a:latin typeface="Times New Roman" panose="02020603050405020304" pitchFamily="28"/>
                <a:ea typeface="宋体" panose="02010600030101010101" pitchFamily="2" charset="-122"/>
                <a:cs typeface="宋体" panose="02010600030101010101" pitchFamily="2" charset="-122"/>
              </a:rPr>
              <a:t>÷5</a:t>
            </a:r>
            <a:r>
              <a:rPr lang="zh-CN" altLang="zh-CN" sz="2800" b="1" i="0" u="none">
                <a:solidFill>
                  <a:srgbClr val="FF0000">
                    <a:alpha val="0"/>
                  </a:srgbClr>
                </a:solidFill>
                <a:effectLst/>
                <a:latin typeface="Times New Roman" panose="02020603050405020304" pitchFamily="28"/>
                <a:ea typeface="宋体" panose="02010600030101010101" pitchFamily="2" charset="-122"/>
                <a:cs typeface="宋体" panose="02010600030101010101" pitchFamily="2" charset="-122"/>
              </a:rPr>
              <a:t>－</a:t>
            </a:r>
            <a:r>
              <a:rPr lang="en-US" altLang="zh-CN" sz="2800" b="1" i="0" u="none">
                <a:solidFill>
                  <a:srgbClr val="FF0000">
                    <a:alpha val="0"/>
                  </a:srgbClr>
                </a:solidFill>
                <a:effectLst/>
                <a:latin typeface="Times New Roman" panose="02020603050405020304" pitchFamily="28"/>
                <a:ea typeface="宋体" panose="02010600030101010101" pitchFamily="2" charset="-122"/>
                <a:cs typeface="宋体" panose="02010600030101010101" pitchFamily="2" charset="-122"/>
              </a:rPr>
              <a:t>7</a:t>
            </a:r>
            <a:r>
              <a:rPr lang="zh-CN" altLang="zh-CN" sz="2800" b="0" i="0" u="none">
                <a:solidFill>
                  <a:srgbClr val="293462"/>
                </a:solidFill>
                <a:effectLst/>
                <a:latin typeface="NEU-BZ-S92" pitchFamily="12"/>
                <a:ea typeface="宋体" panose="02010600030101010101" pitchFamily="2" charset="-122"/>
                <a:cs typeface="Times New Roman" panose="02020603050405020304" pitchFamily="28"/>
              </a:rPr>
              <a:t>　</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a:t>
            </a:r>
            <a:endPar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endParaRPr>
          </a:p>
        </p:txBody>
      </p:sp>
      <p:sp>
        <p:nvSpPr>
          <p:cNvPr id="11810" name="yt_shape_11810"/>
          <p:cNvSpPr txBox="1"/>
          <p:nvPr/>
        </p:nvSpPr>
        <p:spPr>
          <a:xfrm>
            <a:off x="839416" y="3075428"/>
            <a:ext cx="6556282" cy="564514"/>
          </a:xfrm>
          <a:prstGeom prst="rect">
            <a:avLst/>
          </a:prstGeom>
        </p:spPr>
        <p:txBody>
          <a:bodyPr vert="horz" wrap="none" lIns="0" tIns="0" rIns="0" bIns="0" rtlCol="0">
            <a:spAutoFit/>
          </a:bodyPr>
          <a:lstStyle/>
          <a:p>
            <a:pPr algn="l">
              <a:lnSpc>
                <a:spcPct val="150000"/>
              </a:lnSpc>
            </a:pP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3.</a:t>
            </a:r>
            <a:r>
              <a:rPr lang="en-US" altLang="zh-CN" sz="2800" b="0" i="1" u="none">
                <a:solidFill>
                  <a:srgbClr val="000000"/>
                </a:solidFill>
                <a:effectLst/>
                <a:latin typeface="Times New Roman" panose="02020603050405020304" pitchFamily="28"/>
                <a:ea typeface="宋体" panose="02010600030101010101" pitchFamily="2" charset="-122"/>
                <a:cs typeface="宋体" panose="02010600030101010101" pitchFamily="2" charset="-122"/>
              </a:rPr>
              <a:t>m</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的一半与</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6.8</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的和是</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293462"/>
                </a:solidFill>
                <a:effectLst/>
                <a:latin typeface="NEU-BZ-S92" pitchFamily="12"/>
                <a:ea typeface="宋体" panose="02010600030101010101" pitchFamily="2" charset="-122"/>
                <a:cs typeface="Times New Roman" panose="02020603050405020304" pitchFamily="28"/>
              </a:rPr>
              <a:t>　</a:t>
            </a:r>
            <a:r>
              <a:rPr lang="en-US" altLang="zh-CN" sz="2800" b="1" i="1" u="none">
                <a:solidFill>
                  <a:srgbClr val="FF0000">
                    <a:alpha val="0"/>
                  </a:srgbClr>
                </a:solidFill>
                <a:effectLst/>
                <a:latin typeface="Times New Roman" panose="02020603050405020304" pitchFamily="28"/>
                <a:ea typeface="宋体" panose="02010600030101010101" pitchFamily="2" charset="-122"/>
                <a:cs typeface="宋体" panose="02010600030101010101" pitchFamily="2" charset="-122"/>
              </a:rPr>
              <a:t>m</a:t>
            </a:r>
            <a:r>
              <a:rPr lang="en-US" altLang="zh-CN" sz="2800" b="1" i="0" u="none">
                <a:solidFill>
                  <a:srgbClr val="FF0000">
                    <a:alpha val="0"/>
                  </a:srgbClr>
                </a:solidFill>
                <a:effectLst/>
                <a:latin typeface="Times New Roman" panose="02020603050405020304" pitchFamily="28"/>
                <a:ea typeface="宋体" panose="02010600030101010101" pitchFamily="2" charset="-122"/>
                <a:cs typeface="宋体" panose="02010600030101010101" pitchFamily="2" charset="-122"/>
              </a:rPr>
              <a:t>÷2</a:t>
            </a:r>
            <a:r>
              <a:rPr lang="zh-CN" altLang="zh-CN" sz="2800" b="1" i="0" u="none">
                <a:solidFill>
                  <a:srgbClr val="FF0000">
                    <a:alpha val="0"/>
                  </a:srgbClr>
                </a:solidFill>
                <a:effectLst/>
                <a:latin typeface="Times New Roman" panose="02020603050405020304" pitchFamily="28"/>
                <a:ea typeface="宋体" panose="02010600030101010101" pitchFamily="2" charset="-122"/>
                <a:cs typeface="宋体" panose="02010600030101010101" pitchFamily="2" charset="-122"/>
              </a:rPr>
              <a:t>＋</a:t>
            </a:r>
            <a:r>
              <a:rPr lang="en-US" altLang="zh-CN" sz="2800" b="1" i="0" u="none">
                <a:solidFill>
                  <a:srgbClr val="FF0000">
                    <a:alpha val="0"/>
                  </a:srgbClr>
                </a:solidFill>
                <a:effectLst/>
                <a:latin typeface="Times New Roman" panose="02020603050405020304" pitchFamily="28"/>
                <a:ea typeface="宋体" panose="02010600030101010101" pitchFamily="2" charset="-122"/>
                <a:cs typeface="宋体" panose="02010600030101010101" pitchFamily="2" charset="-122"/>
              </a:rPr>
              <a:t>6.8</a:t>
            </a:r>
            <a:r>
              <a:rPr lang="zh-CN" altLang="zh-CN" sz="2800" b="0" i="0" u="none">
                <a:solidFill>
                  <a:srgbClr val="293462"/>
                </a:solidFill>
                <a:effectLst/>
                <a:latin typeface="NEU-BZ-S92" pitchFamily="12"/>
                <a:ea typeface="宋体" panose="02010600030101010101" pitchFamily="2" charset="-122"/>
                <a:cs typeface="Times New Roman" panose="02020603050405020304" pitchFamily="28"/>
              </a:rPr>
              <a:t>　</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a:t>
            </a:r>
            <a:endPar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endParaRPr>
          </a:p>
        </p:txBody>
      </p:sp>
      <p:sp>
        <p:nvSpPr>
          <p:cNvPr id="11811" name="yt_shape_11811"/>
          <p:cNvSpPr txBox="1"/>
          <p:nvPr/>
        </p:nvSpPr>
        <p:spPr>
          <a:xfrm>
            <a:off x="839416" y="3690730"/>
            <a:ext cx="10328148" cy="564514"/>
          </a:xfrm>
          <a:prstGeom prst="rect">
            <a:avLst/>
          </a:prstGeom>
        </p:spPr>
        <p:txBody>
          <a:bodyPr vert="horz" wrap="none" lIns="0" tIns="0" rIns="0" bIns="0" rtlCol="0">
            <a:spAutoFit/>
          </a:bodyPr>
          <a:lstStyle/>
          <a:p>
            <a:pPr algn="l">
              <a:lnSpc>
                <a:spcPct val="150000"/>
              </a:lnSpc>
            </a:pP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4.</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等腰三角形的边长是</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5</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和</a:t>
            </a:r>
            <a:r>
              <a:rPr lang="en-US" altLang="zh-CN" sz="2800" b="0" i="1" u="none">
                <a:solidFill>
                  <a:srgbClr val="000000"/>
                </a:solidFill>
                <a:effectLst/>
                <a:latin typeface="Times New Roman" panose="02020603050405020304" pitchFamily="28"/>
                <a:ea typeface="宋体" panose="02010600030101010101" pitchFamily="2" charset="-122"/>
                <a:cs typeface="宋体" panose="02010600030101010101" pitchFamily="2" charset="-122"/>
              </a:rPr>
              <a:t>a</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则它的周长是</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293462"/>
                </a:solidFill>
                <a:effectLst/>
                <a:latin typeface="NEU-BZ-S92" pitchFamily="12"/>
                <a:ea typeface="宋体" panose="02010600030101010101" pitchFamily="2" charset="-122"/>
                <a:cs typeface="Times New Roman" panose="02020603050405020304" pitchFamily="28"/>
              </a:rPr>
              <a:t>　</a:t>
            </a:r>
            <a:r>
              <a:rPr lang="en-US" altLang="zh-CN" sz="2800" b="1" i="0" u="none">
                <a:solidFill>
                  <a:srgbClr val="FF0000">
                    <a:alpha val="0"/>
                  </a:srgbClr>
                </a:solidFill>
                <a:effectLst/>
                <a:latin typeface="Times New Roman" panose="02020603050405020304" pitchFamily="28"/>
                <a:ea typeface="宋体" panose="02010600030101010101" pitchFamily="2" charset="-122"/>
                <a:cs typeface="宋体" panose="02010600030101010101" pitchFamily="2" charset="-122"/>
              </a:rPr>
              <a:t>10</a:t>
            </a:r>
            <a:r>
              <a:rPr lang="zh-CN" altLang="zh-CN" sz="2800" b="1" i="0" u="none">
                <a:solidFill>
                  <a:srgbClr val="FF0000">
                    <a:alpha val="0"/>
                  </a:srgbClr>
                </a:solidFill>
                <a:effectLst/>
                <a:latin typeface="Times New Roman" panose="02020603050405020304" pitchFamily="28"/>
                <a:ea typeface="宋体" panose="02010600030101010101" pitchFamily="2" charset="-122"/>
                <a:cs typeface="宋体" panose="02010600030101010101" pitchFamily="2" charset="-122"/>
              </a:rPr>
              <a:t>＋</a:t>
            </a:r>
            <a:r>
              <a:rPr lang="en-US" altLang="zh-CN" sz="2800" b="1" i="1" u="none">
                <a:solidFill>
                  <a:srgbClr val="FF0000">
                    <a:alpha val="0"/>
                  </a:srgbClr>
                </a:solidFill>
                <a:effectLst/>
                <a:latin typeface="Times New Roman" panose="02020603050405020304" pitchFamily="28"/>
                <a:ea typeface="宋体" panose="02010600030101010101" pitchFamily="2" charset="-122"/>
                <a:cs typeface="宋体" panose="02010600030101010101" pitchFamily="2" charset="-122"/>
              </a:rPr>
              <a:t>a</a:t>
            </a:r>
            <a:r>
              <a:rPr lang="zh-CN" altLang="zh-CN" sz="2800" b="1" i="0" u="none">
                <a:solidFill>
                  <a:srgbClr val="FF0000">
                    <a:alpha val="0"/>
                  </a:srgbClr>
                </a:solidFill>
                <a:effectLst/>
                <a:latin typeface="Times New Roman" panose="02020603050405020304" pitchFamily="28"/>
                <a:ea typeface="楷体" panose="02010609060101010101" pitchFamily="28" charset="-122"/>
                <a:cs typeface="楷体" panose="02010609060101010101" pitchFamily="28" charset="-122"/>
              </a:rPr>
              <a:t>或</a:t>
            </a:r>
            <a:r>
              <a:rPr lang="en-US" altLang="zh-CN" sz="2800" b="1" i="0" u="none">
                <a:solidFill>
                  <a:srgbClr val="FF0000">
                    <a:alpha val="0"/>
                  </a:srgbClr>
                </a:solidFill>
                <a:effectLst/>
                <a:latin typeface="Times New Roman" panose="02020603050405020304" pitchFamily="28"/>
                <a:ea typeface="宋体" panose="02010600030101010101" pitchFamily="2" charset="-122"/>
                <a:cs typeface="宋体" panose="02010600030101010101" pitchFamily="2" charset="-122"/>
              </a:rPr>
              <a:t>2</a:t>
            </a:r>
            <a:r>
              <a:rPr lang="en-US" altLang="zh-CN" sz="2800" b="1" i="1" u="none">
                <a:solidFill>
                  <a:srgbClr val="FF0000">
                    <a:alpha val="0"/>
                  </a:srgbClr>
                </a:solidFill>
                <a:effectLst/>
                <a:latin typeface="Times New Roman" panose="02020603050405020304" pitchFamily="28"/>
                <a:ea typeface="宋体" panose="02010600030101010101" pitchFamily="2" charset="-122"/>
                <a:cs typeface="宋体" panose="02010600030101010101" pitchFamily="2" charset="-122"/>
              </a:rPr>
              <a:t>a</a:t>
            </a:r>
            <a:r>
              <a:rPr lang="zh-CN" altLang="zh-CN" sz="2800" b="1" i="0" u="none">
                <a:solidFill>
                  <a:srgbClr val="FF0000">
                    <a:alpha val="0"/>
                  </a:srgbClr>
                </a:solidFill>
                <a:effectLst/>
                <a:latin typeface="Times New Roman" panose="02020603050405020304" pitchFamily="28"/>
                <a:ea typeface="宋体" panose="02010600030101010101" pitchFamily="2" charset="-122"/>
                <a:cs typeface="宋体" panose="02010600030101010101" pitchFamily="2" charset="-122"/>
              </a:rPr>
              <a:t>＋</a:t>
            </a:r>
            <a:r>
              <a:rPr lang="en-US" altLang="zh-CN" sz="2800" b="1" i="0" u="none">
                <a:solidFill>
                  <a:srgbClr val="FF0000">
                    <a:alpha val="0"/>
                  </a:srgbClr>
                </a:solidFill>
                <a:effectLst/>
                <a:latin typeface="Times New Roman" panose="02020603050405020304" pitchFamily="28"/>
                <a:ea typeface="宋体" panose="02010600030101010101" pitchFamily="2" charset="-122"/>
                <a:cs typeface="宋体" panose="02010600030101010101" pitchFamily="2" charset="-122"/>
              </a:rPr>
              <a:t>5</a:t>
            </a:r>
            <a:r>
              <a:rPr lang="zh-CN" altLang="zh-CN" sz="2800" b="0" i="0" u="none">
                <a:solidFill>
                  <a:srgbClr val="293462"/>
                </a:solidFill>
                <a:effectLst/>
                <a:latin typeface="NEU-BZ-S92" pitchFamily="12"/>
                <a:ea typeface="宋体" panose="02010600030101010101" pitchFamily="2" charset="-122"/>
                <a:cs typeface="Times New Roman" panose="02020603050405020304" pitchFamily="28"/>
              </a:rPr>
              <a:t>　</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a:t>
            </a:r>
            <a:endPar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endParaRPr>
          </a:p>
        </p:txBody>
      </p:sp>
      <p:sp>
        <p:nvSpPr>
          <p:cNvPr id="2" name="文本框 1"/>
          <p:cNvSpPr txBox="1"/>
          <p:nvPr/>
        </p:nvSpPr>
        <p:spPr>
          <a:xfrm>
            <a:off x="4651480" y="1798018"/>
            <a:ext cx="1169099" cy="652666"/>
          </a:xfrm>
          <a:prstGeom prst="rect">
            <a:avLst/>
          </a:prstGeom>
          <a:noFill/>
        </p:spPr>
        <p:txBody>
          <a:bodyPr vert="horz" wrap="none" rtlCol="0">
            <a:noAutofit/>
          </a:bodyPr>
          <a:lstStyle/>
          <a:p>
            <a:pPr>
              <a:lnSpc>
                <a:spcPct val="150000"/>
              </a:lnSpc>
              <a:spcBef>
                <a:spcPct val="0"/>
              </a:spcBef>
            </a:pPr>
            <a:r>
              <a:rPr kumimoji="0" lang="en-US" altLang="zh-CN" sz="2800" b="1" i="0" strike="noStrike" kern="1200" cap="none" spc="0" normalizeH="0" baseline="0" noProof="0">
                <a:ln>
                  <a:noFill/>
                </a:ln>
                <a:solidFill>
                  <a:srgbClr val="FF0000"/>
                </a:solidFill>
                <a:effectLst/>
                <a:uLnTx/>
                <a:uFillTx/>
                <a:latin typeface="Times New Roman" panose="02020603050405020304" pitchFamily="28"/>
                <a:ea typeface="宋体" panose="02010600030101010101" pitchFamily="2" charset="-122"/>
                <a:cs typeface="宋体" panose="02010600030101010101" pitchFamily="2" charset="-122"/>
              </a:rPr>
              <a:t>3</a:t>
            </a:r>
            <a:r>
              <a:rPr kumimoji="0" lang="en-US" altLang="zh-CN" sz="2800" b="1" i="1" strike="noStrike" kern="1200" cap="none" spc="0" normalizeH="0" baseline="0" noProof="0">
                <a:ln>
                  <a:noFill/>
                </a:ln>
                <a:solidFill>
                  <a:srgbClr val="FF0000"/>
                </a:solidFill>
                <a:effectLst/>
                <a:uLnTx/>
                <a:uFillTx/>
                <a:latin typeface="Times New Roman" panose="02020603050405020304" pitchFamily="28"/>
                <a:ea typeface="宋体" panose="02010600030101010101" pitchFamily="2" charset="-122"/>
                <a:cs typeface="宋体" panose="02010600030101010101" pitchFamily="2" charset="-122"/>
              </a:rPr>
              <a:t>m</a:t>
            </a:r>
            <a:r>
              <a:rPr kumimoji="0" lang="zh-CN" altLang="zh-CN" sz="2800" b="1" i="0" strike="noStrike" kern="1200" cap="none" spc="0" normalizeH="0" baseline="0" noProof="0">
                <a:ln>
                  <a:noFill/>
                </a:ln>
                <a:solidFill>
                  <a:srgbClr val="FF0000"/>
                </a:solidFill>
                <a:effectLst/>
                <a:uLnTx/>
                <a:uFillTx/>
                <a:latin typeface="Times New Roman" panose="02020603050405020304" pitchFamily="28"/>
                <a:ea typeface="宋体" panose="02010600030101010101" pitchFamily="2" charset="-122"/>
                <a:cs typeface="宋体" panose="02010600030101010101" pitchFamily="2" charset="-122"/>
              </a:rPr>
              <a:t>＋</a:t>
            </a:r>
            <a:r>
              <a:rPr kumimoji="0" lang="en-US" altLang="zh-CN" sz="2800" b="1" i="0" strike="noStrike" kern="1200" cap="none" spc="0" normalizeH="0" baseline="0" noProof="0">
                <a:ln>
                  <a:noFill/>
                </a:ln>
                <a:solidFill>
                  <a:srgbClr val="FF0000"/>
                </a:solidFill>
                <a:effectLst/>
                <a:uLnTx/>
                <a:uFillTx/>
                <a:latin typeface="Times New Roman" panose="02020603050405020304" pitchFamily="28"/>
                <a:ea typeface="宋体" panose="02010600030101010101" pitchFamily="2" charset="-122"/>
                <a:cs typeface="宋体" panose="02010600030101010101" pitchFamily="2" charset="-122"/>
              </a:rPr>
              <a:t>9</a:t>
            </a:r>
            <a:endParaRPr lang="zh-CN" altLang="en-US">
              <a:solidFill>
                <a:srgbClr val="FF0000"/>
              </a:solidFill>
            </a:endParaRPr>
          </a:p>
        </p:txBody>
      </p:sp>
      <p:sp>
        <p:nvSpPr>
          <p:cNvPr id="3" name="文本框 2"/>
          <p:cNvSpPr txBox="1"/>
          <p:nvPr/>
        </p:nvSpPr>
        <p:spPr>
          <a:xfrm>
            <a:off x="5283305" y="2413320"/>
            <a:ext cx="1448499" cy="652666"/>
          </a:xfrm>
          <a:prstGeom prst="rect">
            <a:avLst/>
          </a:prstGeom>
          <a:noFill/>
        </p:spPr>
        <p:txBody>
          <a:bodyPr vert="horz" wrap="none" rtlCol="0">
            <a:noAutofit/>
          </a:bodyPr>
          <a:lstStyle/>
          <a:p>
            <a:pPr>
              <a:lnSpc>
                <a:spcPct val="150000"/>
              </a:lnSpc>
              <a:spcBef>
                <a:spcPct val="0"/>
              </a:spcBef>
            </a:pPr>
            <a:r>
              <a:rPr kumimoji="0" lang="en-US" altLang="zh-CN" sz="2800" b="1" i="1" strike="noStrike" kern="1200" cap="none" spc="0" normalizeH="0" baseline="0" noProof="0">
                <a:ln>
                  <a:noFill/>
                </a:ln>
                <a:solidFill>
                  <a:srgbClr val="FF0000"/>
                </a:solidFill>
                <a:effectLst/>
                <a:uLnTx/>
                <a:uFillTx/>
                <a:latin typeface="Times New Roman" panose="02020603050405020304" pitchFamily="28"/>
                <a:ea typeface="宋体" panose="02010600030101010101" pitchFamily="2" charset="-122"/>
                <a:cs typeface="宋体" panose="02010600030101010101" pitchFamily="2" charset="-122"/>
              </a:rPr>
              <a:t>n</a:t>
            </a:r>
            <a:r>
              <a:rPr kumimoji="0" lang="en-US" altLang="zh-CN" sz="2800" b="1" i="0" strike="noStrike" kern="1200" cap="none" spc="0" normalizeH="0" baseline="0" noProof="0">
                <a:ln>
                  <a:noFill/>
                </a:ln>
                <a:solidFill>
                  <a:srgbClr val="FF0000"/>
                </a:solidFill>
                <a:effectLst/>
                <a:uLnTx/>
                <a:uFillTx/>
                <a:latin typeface="Times New Roman" panose="02020603050405020304" pitchFamily="28"/>
                <a:ea typeface="宋体" panose="02010600030101010101" pitchFamily="2" charset="-122"/>
                <a:cs typeface="宋体" panose="02010600030101010101" pitchFamily="2" charset="-122"/>
              </a:rPr>
              <a:t>÷5</a:t>
            </a:r>
            <a:r>
              <a:rPr kumimoji="0" lang="zh-CN" altLang="zh-CN" sz="2800" b="1" i="0" strike="noStrike" kern="1200" cap="none" spc="0" normalizeH="0" baseline="0" noProof="0">
                <a:ln>
                  <a:noFill/>
                </a:ln>
                <a:solidFill>
                  <a:srgbClr val="FF0000"/>
                </a:solidFill>
                <a:effectLst/>
                <a:uLnTx/>
                <a:uFillTx/>
                <a:latin typeface="Times New Roman" panose="02020603050405020304" pitchFamily="28"/>
                <a:ea typeface="宋体" panose="02010600030101010101" pitchFamily="2" charset="-122"/>
                <a:cs typeface="宋体" panose="02010600030101010101" pitchFamily="2" charset="-122"/>
              </a:rPr>
              <a:t>－</a:t>
            </a:r>
            <a:r>
              <a:rPr kumimoji="0" lang="en-US" altLang="zh-CN" sz="2800" b="1" i="0" strike="noStrike" kern="1200" cap="none" spc="0" normalizeH="0" baseline="0" noProof="0">
                <a:ln>
                  <a:noFill/>
                </a:ln>
                <a:solidFill>
                  <a:srgbClr val="FF0000"/>
                </a:solidFill>
                <a:effectLst/>
                <a:uLnTx/>
                <a:uFillTx/>
                <a:latin typeface="Times New Roman" panose="02020603050405020304" pitchFamily="28"/>
                <a:ea typeface="宋体" panose="02010600030101010101" pitchFamily="2" charset="-122"/>
                <a:cs typeface="宋体" panose="02010600030101010101" pitchFamily="2" charset="-122"/>
              </a:rPr>
              <a:t>7</a:t>
            </a:r>
            <a:endParaRPr lang="zh-CN" altLang="en-US">
              <a:solidFill>
                <a:srgbClr val="FF0000"/>
              </a:solidFill>
            </a:endParaRPr>
          </a:p>
        </p:txBody>
      </p:sp>
      <p:sp>
        <p:nvSpPr>
          <p:cNvPr id="4" name="文本框 3"/>
          <p:cNvSpPr txBox="1"/>
          <p:nvPr/>
        </p:nvSpPr>
        <p:spPr>
          <a:xfrm>
            <a:off x="4740380" y="3028622"/>
            <a:ext cx="1792986" cy="652666"/>
          </a:xfrm>
          <a:prstGeom prst="rect">
            <a:avLst/>
          </a:prstGeom>
          <a:noFill/>
        </p:spPr>
        <p:txBody>
          <a:bodyPr vert="horz" wrap="none" rtlCol="0">
            <a:noAutofit/>
          </a:bodyPr>
          <a:lstStyle/>
          <a:p>
            <a:pPr>
              <a:lnSpc>
                <a:spcPct val="150000"/>
              </a:lnSpc>
              <a:spcBef>
                <a:spcPct val="0"/>
              </a:spcBef>
            </a:pPr>
            <a:r>
              <a:rPr kumimoji="0" lang="en-US" altLang="zh-CN" sz="2800" b="1" i="1" strike="noStrike" kern="1200" cap="none" spc="0" normalizeH="0" baseline="0" noProof="0">
                <a:ln>
                  <a:noFill/>
                </a:ln>
                <a:solidFill>
                  <a:srgbClr val="FF0000"/>
                </a:solidFill>
                <a:effectLst/>
                <a:uLnTx/>
                <a:uFillTx/>
                <a:latin typeface="Times New Roman" panose="02020603050405020304" pitchFamily="28"/>
                <a:ea typeface="宋体" panose="02010600030101010101" pitchFamily="2" charset="-122"/>
                <a:cs typeface="宋体" panose="02010600030101010101" pitchFamily="2" charset="-122"/>
              </a:rPr>
              <a:t>m</a:t>
            </a:r>
            <a:r>
              <a:rPr kumimoji="0" lang="en-US" altLang="zh-CN" sz="2800" b="1" i="0" strike="noStrike" kern="1200" cap="none" spc="0" normalizeH="0" baseline="0" noProof="0">
                <a:ln>
                  <a:noFill/>
                </a:ln>
                <a:solidFill>
                  <a:srgbClr val="FF0000"/>
                </a:solidFill>
                <a:effectLst/>
                <a:uLnTx/>
                <a:uFillTx/>
                <a:latin typeface="Times New Roman" panose="02020603050405020304" pitchFamily="28"/>
                <a:ea typeface="宋体" panose="02010600030101010101" pitchFamily="2" charset="-122"/>
                <a:cs typeface="宋体" panose="02010600030101010101" pitchFamily="2" charset="-122"/>
              </a:rPr>
              <a:t>÷2</a:t>
            </a:r>
            <a:r>
              <a:rPr kumimoji="0" lang="zh-CN" altLang="zh-CN" sz="2800" b="1" i="0" strike="noStrike" kern="1200" cap="none" spc="0" normalizeH="0" baseline="0" noProof="0">
                <a:ln>
                  <a:noFill/>
                </a:ln>
                <a:solidFill>
                  <a:srgbClr val="FF0000"/>
                </a:solidFill>
                <a:effectLst/>
                <a:uLnTx/>
                <a:uFillTx/>
                <a:latin typeface="Times New Roman" panose="02020603050405020304" pitchFamily="28"/>
                <a:ea typeface="宋体" panose="02010600030101010101" pitchFamily="2" charset="-122"/>
                <a:cs typeface="宋体" panose="02010600030101010101" pitchFamily="2" charset="-122"/>
              </a:rPr>
              <a:t>＋</a:t>
            </a:r>
            <a:r>
              <a:rPr kumimoji="0" lang="en-US" altLang="zh-CN" sz="2800" b="1" i="0" strike="noStrike" kern="1200" cap="none" spc="0" normalizeH="0" baseline="0" noProof="0">
                <a:ln>
                  <a:noFill/>
                </a:ln>
                <a:solidFill>
                  <a:srgbClr val="FF0000"/>
                </a:solidFill>
                <a:effectLst/>
                <a:uLnTx/>
                <a:uFillTx/>
                <a:latin typeface="Times New Roman" panose="02020603050405020304" pitchFamily="28"/>
                <a:ea typeface="宋体" panose="02010600030101010101" pitchFamily="2" charset="-122"/>
                <a:cs typeface="宋体" panose="02010600030101010101" pitchFamily="2" charset="-122"/>
              </a:rPr>
              <a:t>6.8</a:t>
            </a:r>
            <a:endParaRPr lang="zh-CN" altLang="en-US">
              <a:solidFill>
                <a:srgbClr val="FF0000"/>
              </a:solidFill>
            </a:endParaRPr>
          </a:p>
        </p:txBody>
      </p:sp>
      <p:sp>
        <p:nvSpPr>
          <p:cNvPr id="5" name="文本框 4"/>
          <p:cNvSpPr txBox="1"/>
          <p:nvPr/>
        </p:nvSpPr>
        <p:spPr>
          <a:xfrm>
            <a:off x="7950305" y="3643924"/>
            <a:ext cx="2318449" cy="652666"/>
          </a:xfrm>
          <a:prstGeom prst="rect">
            <a:avLst/>
          </a:prstGeom>
          <a:noFill/>
        </p:spPr>
        <p:txBody>
          <a:bodyPr vert="horz" wrap="none" rtlCol="0">
            <a:noAutofit/>
          </a:bodyPr>
          <a:lstStyle/>
          <a:p>
            <a:pPr>
              <a:lnSpc>
                <a:spcPct val="150000"/>
              </a:lnSpc>
              <a:spcBef>
                <a:spcPct val="0"/>
              </a:spcBef>
            </a:pPr>
            <a:r>
              <a:rPr kumimoji="0" lang="en-US" altLang="zh-CN" sz="2800" b="1" i="0" strike="noStrike" kern="1200" cap="none" spc="0" normalizeH="0" baseline="0" noProof="0">
                <a:ln>
                  <a:noFill/>
                </a:ln>
                <a:solidFill>
                  <a:srgbClr val="FF0000"/>
                </a:solidFill>
                <a:effectLst/>
                <a:uLnTx/>
                <a:uFillTx/>
                <a:latin typeface="Times New Roman" panose="02020603050405020304" pitchFamily="28"/>
                <a:ea typeface="宋体" panose="02010600030101010101" pitchFamily="2" charset="-122"/>
                <a:cs typeface="宋体" panose="02010600030101010101" pitchFamily="2" charset="-122"/>
              </a:rPr>
              <a:t>10</a:t>
            </a:r>
            <a:r>
              <a:rPr kumimoji="0" lang="zh-CN" altLang="zh-CN" sz="2800" b="1" i="0" strike="noStrike" kern="1200" cap="none" spc="0" normalizeH="0" baseline="0" noProof="0">
                <a:ln>
                  <a:noFill/>
                </a:ln>
                <a:solidFill>
                  <a:srgbClr val="FF0000"/>
                </a:solidFill>
                <a:effectLst/>
                <a:uLnTx/>
                <a:uFillTx/>
                <a:latin typeface="Times New Roman" panose="02020603050405020304" pitchFamily="28"/>
                <a:ea typeface="宋体" panose="02010600030101010101" pitchFamily="2" charset="-122"/>
                <a:cs typeface="宋体" panose="02010600030101010101" pitchFamily="2" charset="-122"/>
              </a:rPr>
              <a:t>＋</a:t>
            </a:r>
            <a:r>
              <a:rPr kumimoji="0" lang="en-US" altLang="zh-CN" sz="2800" b="1" i="1" strike="noStrike" kern="1200" cap="none" spc="0" normalizeH="0" baseline="0" noProof="0">
                <a:ln>
                  <a:noFill/>
                </a:ln>
                <a:solidFill>
                  <a:srgbClr val="FF0000"/>
                </a:solidFill>
                <a:effectLst/>
                <a:uLnTx/>
                <a:uFillTx/>
                <a:latin typeface="Times New Roman" panose="02020603050405020304" pitchFamily="28"/>
                <a:ea typeface="宋体" panose="02010600030101010101" pitchFamily="2" charset="-122"/>
                <a:cs typeface="宋体" panose="02010600030101010101" pitchFamily="2" charset="-122"/>
              </a:rPr>
              <a:t>a</a:t>
            </a:r>
            <a:r>
              <a:rPr kumimoji="0" lang="zh-CN" altLang="zh-CN" sz="2800" b="1" i="0" strike="noStrike" kern="1200" cap="none" spc="0" normalizeH="0" baseline="0" noProof="0">
                <a:ln>
                  <a:noFill/>
                </a:ln>
                <a:solidFill>
                  <a:srgbClr val="FF0000"/>
                </a:solidFill>
                <a:effectLst/>
                <a:uLnTx/>
                <a:uFillTx/>
                <a:latin typeface="Times New Roman" panose="02020603050405020304" pitchFamily="28"/>
                <a:ea typeface="楷体" panose="02010609060101010101" pitchFamily="28" charset="-122"/>
                <a:cs typeface="楷体" panose="02010609060101010101" pitchFamily="28" charset="-122"/>
              </a:rPr>
              <a:t>或</a:t>
            </a:r>
            <a:r>
              <a:rPr kumimoji="0" lang="en-US" altLang="zh-CN" sz="2800" b="1" i="0" strike="noStrike" kern="1200" cap="none" spc="0" normalizeH="0" baseline="0" noProof="0">
                <a:ln>
                  <a:noFill/>
                </a:ln>
                <a:solidFill>
                  <a:srgbClr val="FF0000"/>
                </a:solidFill>
                <a:effectLst/>
                <a:uLnTx/>
                <a:uFillTx/>
                <a:latin typeface="Times New Roman" panose="02020603050405020304" pitchFamily="28"/>
                <a:ea typeface="宋体" panose="02010600030101010101" pitchFamily="2" charset="-122"/>
                <a:cs typeface="宋体" panose="02010600030101010101" pitchFamily="2" charset="-122"/>
              </a:rPr>
              <a:t>2</a:t>
            </a:r>
            <a:r>
              <a:rPr kumimoji="0" lang="en-US" altLang="zh-CN" sz="2800" b="1" i="1" strike="noStrike" kern="1200" cap="none" spc="0" normalizeH="0" baseline="0" noProof="0">
                <a:ln>
                  <a:noFill/>
                </a:ln>
                <a:solidFill>
                  <a:srgbClr val="FF0000"/>
                </a:solidFill>
                <a:effectLst/>
                <a:uLnTx/>
                <a:uFillTx/>
                <a:latin typeface="Times New Roman" panose="02020603050405020304" pitchFamily="28"/>
                <a:ea typeface="宋体" panose="02010600030101010101" pitchFamily="2" charset="-122"/>
                <a:cs typeface="宋体" panose="02010600030101010101" pitchFamily="2" charset="-122"/>
              </a:rPr>
              <a:t>a</a:t>
            </a:r>
            <a:r>
              <a:rPr kumimoji="0" lang="zh-CN" altLang="zh-CN" sz="2800" b="1" i="0" strike="noStrike" kern="1200" cap="none" spc="0" normalizeH="0" baseline="0" noProof="0">
                <a:ln>
                  <a:noFill/>
                </a:ln>
                <a:solidFill>
                  <a:srgbClr val="FF0000"/>
                </a:solidFill>
                <a:effectLst/>
                <a:uLnTx/>
                <a:uFillTx/>
                <a:latin typeface="Times New Roman" panose="02020603050405020304" pitchFamily="28"/>
                <a:ea typeface="宋体" panose="02010600030101010101" pitchFamily="2" charset="-122"/>
                <a:cs typeface="宋体" panose="02010600030101010101" pitchFamily="2" charset="-122"/>
              </a:rPr>
              <a:t>＋</a:t>
            </a:r>
            <a:r>
              <a:rPr kumimoji="0" lang="en-US" altLang="zh-CN" sz="2800" b="1" i="0" strike="noStrike" kern="1200" cap="none" spc="0" normalizeH="0" baseline="0" noProof="0">
                <a:ln>
                  <a:noFill/>
                </a:ln>
                <a:solidFill>
                  <a:srgbClr val="FF0000"/>
                </a:solidFill>
                <a:effectLst/>
                <a:uLnTx/>
                <a:uFillTx/>
                <a:latin typeface="Times New Roman" panose="02020603050405020304" pitchFamily="28"/>
                <a:ea typeface="宋体" panose="02010600030101010101" pitchFamily="2" charset="-122"/>
                <a:cs typeface="宋体" panose="02010600030101010101" pitchFamily="2" charset="-122"/>
              </a:rPr>
              <a:t>5</a:t>
            </a:r>
            <a:endParaRPr lang="zh-CN" altLang="en-US">
              <a:solidFill>
                <a:srgbClr val="FF000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allAtOnce"/>
      <p:bldP spid="3" grpId="0" build="allAtOnce"/>
      <p:bldP spid="4" grpId="0" build="allAtOnce"/>
      <p:bldP spid="5" grpId="0" build="allAtOnce"/>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YT"/>
        <p:cNvGrpSpPr/>
        <p:nvPr/>
      </p:nvGrpSpPr>
      <p:grpSpPr>
        <a:xfrm>
          <a:off x="0" y="0"/>
          <a:ext cx="0" cy="0"/>
          <a:chOff x="0" y="0"/>
          <a:chExt cx="0" cy="0"/>
        </a:xfrm>
      </p:grpSpPr>
      <p:sp>
        <p:nvSpPr>
          <p:cNvPr id="11812" name="yt_shape_11812"/>
          <p:cNvSpPr txBox="1"/>
          <p:nvPr/>
        </p:nvSpPr>
        <p:spPr>
          <a:xfrm>
            <a:off x="900000" y="1260000"/>
            <a:ext cx="2513509" cy="564514"/>
          </a:xfrm>
          <a:prstGeom prst="rect">
            <a:avLst/>
          </a:prstGeom>
        </p:spPr>
        <p:txBody>
          <a:bodyPr vert="horz" wrap="none" lIns="0" tIns="0" rIns="0" bIns="0" rtlCol="0">
            <a:spAutoFit/>
          </a:bodyPr>
          <a:lstStyle/>
          <a:p>
            <a:pPr algn="l">
              <a:lnSpc>
                <a:spcPct val="150000"/>
              </a:lnSpc>
            </a:pPr>
            <a:r>
              <a:rPr lang="zh-CN" altLang="zh-CN" sz="2800" b="0" i="0" u="none">
                <a:solidFill>
                  <a:srgbClr val="000000"/>
                </a:solidFill>
                <a:effectLst/>
                <a:latin typeface="Times New Roman" panose="02020603050405020304" pitchFamily="28"/>
                <a:ea typeface="黑体" panose="02010609060101010101" pitchFamily="49" charset="-122"/>
                <a:cs typeface="黑体" panose="02010609060101010101" pitchFamily="49" charset="-122"/>
              </a:rPr>
              <a:t>二、解决问题。</a:t>
            </a:r>
            <a:endParaRPr lang="zh-CN" altLang="zh-CN" sz="2800" b="0" i="0" u="none">
              <a:solidFill>
                <a:srgbClr val="000000"/>
              </a:solidFill>
              <a:effectLst/>
              <a:latin typeface="Times New Roman" panose="02020603050405020304" pitchFamily="28"/>
              <a:ea typeface="黑体" panose="02010609060101010101" pitchFamily="49" charset="-122"/>
              <a:cs typeface="黑体" panose="02010609060101010101" pitchFamily="49" charset="-122"/>
            </a:endParaRPr>
          </a:p>
        </p:txBody>
      </p:sp>
      <p:sp>
        <p:nvSpPr>
          <p:cNvPr id="11813" name="yt_shape_11813"/>
          <p:cNvSpPr txBox="1"/>
          <p:nvPr/>
        </p:nvSpPr>
        <p:spPr>
          <a:xfrm>
            <a:off x="900001" y="1875302"/>
            <a:ext cx="10391999" cy="1838004"/>
          </a:xfrm>
          <a:prstGeom prst="rect">
            <a:avLst/>
          </a:prstGeom>
        </p:spPr>
        <p:txBody>
          <a:bodyPr vert="horz" wrap="square" lIns="0" tIns="0" rIns="0" bIns="0" rtlCol="0">
            <a:spAutoFit/>
          </a:bodyPr>
          <a:lstStyle/>
          <a:p>
            <a:pPr algn="l">
              <a:lnSpc>
                <a:spcPct val="150000"/>
              </a:lnSpc>
            </a:pP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1.</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电影院楼上有</a:t>
            </a:r>
            <a:r>
              <a:rPr lang="en-US" altLang="zh-CN" sz="2800" b="0" i="1" u="none">
                <a:solidFill>
                  <a:srgbClr val="000000"/>
                </a:solidFill>
                <a:effectLst/>
                <a:latin typeface="Times New Roman" panose="02020603050405020304" pitchFamily="28"/>
                <a:ea typeface="宋体" panose="02010600030101010101" pitchFamily="2" charset="-122"/>
                <a:cs typeface="宋体" panose="02010600030101010101" pitchFamily="2" charset="-122"/>
              </a:rPr>
              <a:t>a</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排座位</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平均每排有</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24</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个位置。楼下有</a:t>
            </a:r>
            <a:r>
              <a:rPr lang="en-US" altLang="zh-CN" sz="2800" b="0" i="1" u="none">
                <a:solidFill>
                  <a:srgbClr val="000000"/>
                </a:solidFill>
                <a:effectLst/>
                <a:latin typeface="Times New Roman" panose="02020603050405020304" pitchFamily="28"/>
                <a:ea typeface="宋体" panose="02010600030101010101" pitchFamily="2" charset="-122"/>
                <a:cs typeface="宋体" panose="02010600030101010101" pitchFamily="2" charset="-122"/>
              </a:rPr>
              <a:t>b</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排座位</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平均每排也是</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24</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个位置</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1" u="none">
                <a:solidFill>
                  <a:srgbClr val="000000"/>
                </a:solidFill>
                <a:effectLst/>
                <a:latin typeface="Times New Roman" panose="02020603050405020304" pitchFamily="28"/>
                <a:ea typeface="宋体" panose="02010600030101010101" pitchFamily="2" charset="-122"/>
                <a:cs typeface="宋体" panose="02010600030101010101" pitchFamily="2" charset="-122"/>
              </a:rPr>
              <a:t>a</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1" u="none">
                <a:solidFill>
                  <a:srgbClr val="000000"/>
                </a:solidFill>
                <a:effectLst/>
                <a:latin typeface="Times New Roman" panose="02020603050405020304" pitchFamily="28"/>
                <a:ea typeface="宋体" panose="02010600030101010101" pitchFamily="2" charset="-122"/>
                <a:cs typeface="宋体" panose="02010600030101010101" pitchFamily="2" charset="-122"/>
              </a:rPr>
              <a:t>b</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。电影院一共有多少个位置</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楼上比楼下多多少个位置</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endPar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endParaRPr>
          </a:p>
        </p:txBody>
      </p:sp>
      <p:sp>
        <p:nvSpPr>
          <p:cNvPr id="11814" name="yt_shape_11814"/>
          <p:cNvSpPr txBox="1"/>
          <p:nvPr/>
        </p:nvSpPr>
        <p:spPr>
          <a:xfrm>
            <a:off x="900000" y="3764094"/>
            <a:ext cx="6929782" cy="564514"/>
          </a:xfrm>
          <a:prstGeom prst="rect">
            <a:avLst/>
          </a:prstGeom>
        </p:spPr>
        <p:txBody>
          <a:bodyPr vert="horz" wrap="none" lIns="0" tIns="0" rIns="0" bIns="0" rtlCol="0">
            <a:spAutoFit/>
          </a:bodyPr>
          <a:lstStyle/>
          <a:p>
            <a:pPr algn="l">
              <a:lnSpc>
                <a:spcPct val="150000"/>
              </a:lnSpc>
            </a:pPr>
            <a:r>
              <a:rPr lang="en-US"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24</a:t>
            </a:r>
            <a:r>
              <a:rPr lang="en-US" altLang="zh-CN" sz="2800" b="1" i="1" u="none">
                <a:solidFill>
                  <a:srgbClr val="FF0000"/>
                </a:solidFill>
                <a:effectLst/>
                <a:latin typeface="Times New Roman" panose="02020603050405020304" pitchFamily="28"/>
                <a:ea typeface="宋体" panose="02010600030101010101" pitchFamily="2" charset="-122"/>
                <a:cs typeface="宋体" panose="02010600030101010101" pitchFamily="2" charset="-122"/>
              </a:rPr>
              <a:t>a</a:t>
            </a:r>
            <a:r>
              <a:rPr lang="zh-CN"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a:t>
            </a:r>
            <a:r>
              <a:rPr lang="en-US"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24</a:t>
            </a:r>
            <a:r>
              <a:rPr lang="en-US" altLang="zh-CN" sz="2800" b="1" i="1" u="none">
                <a:solidFill>
                  <a:srgbClr val="FF0000"/>
                </a:solidFill>
                <a:effectLst/>
                <a:latin typeface="Times New Roman" panose="02020603050405020304" pitchFamily="28"/>
                <a:ea typeface="宋体" panose="02010600030101010101" pitchFamily="2" charset="-122"/>
                <a:cs typeface="宋体" panose="02010600030101010101" pitchFamily="2" charset="-122"/>
              </a:rPr>
              <a:t>b</a:t>
            </a:r>
            <a:r>
              <a:rPr lang="zh-CN"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a:t>
            </a:r>
            <a:r>
              <a:rPr lang="en-US"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24</a:t>
            </a:r>
            <a:r>
              <a:rPr lang="en-US" altLang="zh-CN" sz="2800" b="1" i="0" u="none">
                <a:solidFill>
                  <a:srgbClr val="FF0000"/>
                </a:solidFill>
                <a:effectLst/>
                <a:latin typeface="楷体" panose="02010609060101010101" pitchFamily="28" charset="-122"/>
                <a:ea typeface="宋体" panose="02010600030101010101" pitchFamily="2" charset="-122"/>
                <a:cs typeface="宋体" panose="02010600030101010101" pitchFamily="2" charset="-122"/>
              </a:rPr>
              <a:t>(</a:t>
            </a:r>
            <a:r>
              <a:rPr lang="en-US" altLang="zh-CN" sz="2800" b="1" i="1" u="none">
                <a:solidFill>
                  <a:srgbClr val="FF0000"/>
                </a:solidFill>
                <a:effectLst/>
                <a:latin typeface="Times New Roman" panose="02020603050405020304" pitchFamily="28"/>
                <a:ea typeface="宋体" panose="02010600030101010101" pitchFamily="2" charset="-122"/>
                <a:cs typeface="宋体" panose="02010600030101010101" pitchFamily="2" charset="-122"/>
              </a:rPr>
              <a:t>a</a:t>
            </a:r>
            <a:r>
              <a:rPr lang="zh-CN"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a:t>
            </a:r>
            <a:r>
              <a:rPr lang="en-US" altLang="zh-CN" sz="2800" b="1" i="1" u="none">
                <a:solidFill>
                  <a:srgbClr val="FF0000"/>
                </a:solidFill>
                <a:effectLst/>
                <a:latin typeface="Times New Roman" panose="02020603050405020304" pitchFamily="28"/>
                <a:ea typeface="宋体" panose="02010600030101010101" pitchFamily="2" charset="-122"/>
                <a:cs typeface="宋体" panose="02010600030101010101" pitchFamily="2" charset="-122"/>
              </a:rPr>
              <a:t>b</a:t>
            </a:r>
            <a:r>
              <a:rPr lang="en-US" altLang="zh-CN" sz="2800" b="1" i="0" u="none">
                <a:solidFill>
                  <a:srgbClr val="FF0000"/>
                </a:solidFill>
                <a:effectLst/>
                <a:latin typeface="楷体" panose="02010609060101010101" pitchFamily="28" charset="-122"/>
                <a:ea typeface="宋体" panose="02010600030101010101" pitchFamily="2" charset="-122"/>
                <a:cs typeface="宋体" panose="02010600030101010101" pitchFamily="2" charset="-122"/>
              </a:rPr>
              <a:t>)</a:t>
            </a:r>
            <a:r>
              <a:rPr lang="en-US" altLang="zh-CN" sz="2800" b="1" i="0" u="none">
                <a:solidFill>
                  <a:srgbClr val="FF0000"/>
                </a:solidFill>
                <a:effectLst/>
                <a:latin typeface="Times New Roman" panose="02020603050405020304" pitchFamily="28"/>
                <a:ea typeface="楷体" panose="02010609060101010101" pitchFamily="28" charset="-122"/>
                <a:cs typeface="楷体" panose="02010609060101010101" pitchFamily="28" charset="-122"/>
              </a:rPr>
              <a:t> </a:t>
            </a:r>
            <a:r>
              <a:rPr lang="zh-CN"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　</a:t>
            </a:r>
            <a:r>
              <a:rPr lang="en-US"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24</a:t>
            </a:r>
            <a:r>
              <a:rPr lang="en-US" altLang="zh-CN" sz="2800" b="1" i="1" u="none">
                <a:solidFill>
                  <a:srgbClr val="FF0000"/>
                </a:solidFill>
                <a:effectLst/>
                <a:latin typeface="Times New Roman" panose="02020603050405020304" pitchFamily="28"/>
                <a:ea typeface="宋体" panose="02010600030101010101" pitchFamily="2" charset="-122"/>
                <a:cs typeface="宋体" panose="02010600030101010101" pitchFamily="2" charset="-122"/>
              </a:rPr>
              <a:t>a</a:t>
            </a:r>
            <a:r>
              <a:rPr lang="zh-CN"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a:t>
            </a:r>
            <a:r>
              <a:rPr lang="en-US"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24</a:t>
            </a:r>
            <a:r>
              <a:rPr lang="en-US" altLang="zh-CN" sz="2800" b="1" i="1" u="none">
                <a:solidFill>
                  <a:srgbClr val="FF0000"/>
                </a:solidFill>
                <a:effectLst/>
                <a:latin typeface="Times New Roman" panose="02020603050405020304" pitchFamily="28"/>
                <a:ea typeface="宋体" panose="02010600030101010101" pitchFamily="2" charset="-122"/>
                <a:cs typeface="宋体" panose="02010600030101010101" pitchFamily="2" charset="-122"/>
              </a:rPr>
              <a:t>b</a:t>
            </a:r>
            <a:r>
              <a:rPr lang="zh-CN"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a:t>
            </a:r>
            <a:r>
              <a:rPr lang="en-US"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24</a:t>
            </a:r>
            <a:r>
              <a:rPr lang="en-US" altLang="zh-CN" sz="2800" b="1" i="0" u="none">
                <a:solidFill>
                  <a:srgbClr val="FF0000"/>
                </a:solidFill>
                <a:effectLst/>
                <a:latin typeface="楷体" panose="02010609060101010101" pitchFamily="28" charset="-122"/>
                <a:ea typeface="宋体" panose="02010600030101010101" pitchFamily="2" charset="-122"/>
                <a:cs typeface="宋体" panose="02010600030101010101" pitchFamily="2" charset="-122"/>
              </a:rPr>
              <a:t>(</a:t>
            </a:r>
            <a:r>
              <a:rPr lang="en-US" altLang="zh-CN" sz="2800" b="1" i="1" u="none">
                <a:solidFill>
                  <a:srgbClr val="FF0000"/>
                </a:solidFill>
                <a:effectLst/>
                <a:latin typeface="Times New Roman" panose="02020603050405020304" pitchFamily="28"/>
                <a:ea typeface="宋体" panose="02010600030101010101" pitchFamily="2" charset="-122"/>
                <a:cs typeface="宋体" panose="02010600030101010101" pitchFamily="2" charset="-122"/>
              </a:rPr>
              <a:t>a</a:t>
            </a:r>
            <a:r>
              <a:rPr lang="zh-CN"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a:t>
            </a:r>
            <a:r>
              <a:rPr lang="en-US" altLang="zh-CN" sz="2800" b="1" i="1" u="none">
                <a:solidFill>
                  <a:srgbClr val="FF0000"/>
                </a:solidFill>
                <a:effectLst/>
                <a:latin typeface="Times New Roman" panose="02020603050405020304" pitchFamily="28"/>
                <a:ea typeface="宋体" panose="02010600030101010101" pitchFamily="2" charset="-122"/>
                <a:cs typeface="宋体" panose="02010600030101010101" pitchFamily="2" charset="-122"/>
              </a:rPr>
              <a:t>b</a:t>
            </a:r>
            <a:r>
              <a:rPr lang="en-US" altLang="zh-CN" sz="2800" b="1" i="0" u="none">
                <a:solidFill>
                  <a:srgbClr val="FF0000"/>
                </a:solidFill>
                <a:effectLst/>
                <a:latin typeface="楷体" panose="02010609060101010101" pitchFamily="28" charset="-122"/>
                <a:ea typeface="宋体" panose="02010600030101010101" pitchFamily="2" charset="-122"/>
                <a:cs typeface="宋体" panose="02010600030101010101" pitchFamily="2" charset="-122"/>
              </a:rPr>
              <a:t>)</a:t>
            </a:r>
            <a:endParaRPr lang="en-US" altLang="zh-CN" sz="2800" b="1" i="0" u="none">
              <a:solidFill>
                <a:srgbClr val="FF0000"/>
              </a:solidFill>
              <a:effectLst/>
              <a:latin typeface="楷体" panose="02010609060101010101" pitchFamily="28" charset="-122"/>
              <a:ea typeface="宋体" panose="02010600030101010101" pitchFamily="2" charset="-122"/>
              <a:cs typeface="宋体" panose="02010600030101010101" pitchFamily="2" charset="-122"/>
            </a:endParaRPr>
          </a:p>
        </p:txBody>
      </p:sp>
      <p:sp>
        <p:nvSpPr>
          <p:cNvPr id="11815" name="yt_shape_11815"/>
          <p:cNvSpPr txBox="1"/>
          <p:nvPr/>
        </p:nvSpPr>
        <p:spPr>
          <a:xfrm>
            <a:off x="900000" y="4379396"/>
            <a:ext cx="10276852" cy="564514"/>
          </a:xfrm>
          <a:prstGeom prst="rect">
            <a:avLst/>
          </a:prstGeom>
        </p:spPr>
        <p:txBody>
          <a:bodyPr vert="horz" wrap="none" lIns="0" tIns="0" rIns="0" bIns="0" rtlCol="0">
            <a:spAutoFit/>
          </a:bodyPr>
          <a:lstStyle/>
          <a:p>
            <a:pPr algn="l">
              <a:lnSpc>
                <a:spcPct val="150000"/>
              </a:lnSpc>
            </a:pPr>
            <a:r>
              <a:rPr lang="zh-CN" altLang="zh-CN" sz="2800" b="1" i="0" u="none">
                <a:solidFill>
                  <a:srgbClr val="FF0000"/>
                </a:solidFill>
                <a:effectLst/>
                <a:latin typeface="Times New Roman" panose="02020603050405020304" pitchFamily="28"/>
                <a:ea typeface="楷体" panose="02010609060101010101" pitchFamily="28" charset="-122"/>
                <a:cs typeface="楷体" panose="02010609060101010101" pitchFamily="28" charset="-122"/>
              </a:rPr>
              <a:t>答</a:t>
            </a:r>
            <a:r>
              <a:rPr lang="en-US" altLang="zh-CN" sz="2800" b="1" i="0" u="none">
                <a:solidFill>
                  <a:srgbClr val="FF0000"/>
                </a:solidFill>
                <a:effectLst/>
                <a:latin typeface="楷体" panose="02010609060101010101" pitchFamily="28" charset="-122"/>
                <a:ea typeface="宋体" panose="02010600030101010101" pitchFamily="2" charset="-122"/>
                <a:cs typeface="宋体" panose="02010600030101010101" pitchFamily="2" charset="-122"/>
              </a:rPr>
              <a:t>:</a:t>
            </a:r>
            <a:r>
              <a:rPr lang="zh-CN" altLang="zh-CN" sz="2800" b="1" i="0" u="none">
                <a:solidFill>
                  <a:srgbClr val="FF0000"/>
                </a:solidFill>
                <a:effectLst/>
                <a:latin typeface="Times New Roman" panose="02020603050405020304" pitchFamily="28"/>
                <a:ea typeface="楷体" panose="02010609060101010101" pitchFamily="28" charset="-122"/>
                <a:cs typeface="楷体" panose="02010609060101010101" pitchFamily="28" charset="-122"/>
              </a:rPr>
              <a:t>电影院一共有</a:t>
            </a:r>
            <a:r>
              <a:rPr lang="en-US"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24</a:t>
            </a:r>
            <a:r>
              <a:rPr lang="en-US" altLang="zh-CN" sz="2800" b="1" i="0" u="none">
                <a:solidFill>
                  <a:srgbClr val="FF0000"/>
                </a:solidFill>
                <a:effectLst/>
                <a:latin typeface="楷体" panose="02010609060101010101" pitchFamily="28" charset="-122"/>
                <a:ea typeface="宋体" panose="02010600030101010101" pitchFamily="2" charset="-122"/>
                <a:cs typeface="宋体" panose="02010600030101010101" pitchFamily="2" charset="-122"/>
              </a:rPr>
              <a:t>(</a:t>
            </a:r>
            <a:r>
              <a:rPr lang="en-US" altLang="zh-CN" sz="2800" b="1" i="1" u="none">
                <a:solidFill>
                  <a:srgbClr val="FF0000"/>
                </a:solidFill>
                <a:effectLst/>
                <a:latin typeface="Times New Roman" panose="02020603050405020304" pitchFamily="28"/>
                <a:ea typeface="宋体" panose="02010600030101010101" pitchFamily="2" charset="-122"/>
                <a:cs typeface="宋体" panose="02010600030101010101" pitchFamily="2" charset="-122"/>
              </a:rPr>
              <a:t>a</a:t>
            </a:r>
            <a:r>
              <a:rPr lang="zh-CN"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a:t>
            </a:r>
            <a:r>
              <a:rPr lang="en-US" altLang="zh-CN" sz="2800" b="1" i="1" u="none">
                <a:solidFill>
                  <a:srgbClr val="FF0000"/>
                </a:solidFill>
                <a:effectLst/>
                <a:latin typeface="Times New Roman" panose="02020603050405020304" pitchFamily="28"/>
                <a:ea typeface="宋体" panose="02010600030101010101" pitchFamily="2" charset="-122"/>
                <a:cs typeface="宋体" panose="02010600030101010101" pitchFamily="2" charset="-122"/>
              </a:rPr>
              <a:t>b</a:t>
            </a:r>
            <a:r>
              <a:rPr lang="en-US" altLang="zh-CN" sz="2800" b="1" i="0" u="none">
                <a:solidFill>
                  <a:srgbClr val="FF0000"/>
                </a:solidFill>
                <a:effectLst/>
                <a:latin typeface="楷体" panose="02010609060101010101" pitchFamily="28" charset="-122"/>
                <a:ea typeface="宋体" panose="02010600030101010101" pitchFamily="2" charset="-122"/>
                <a:cs typeface="宋体" panose="02010600030101010101" pitchFamily="2" charset="-122"/>
              </a:rPr>
              <a:t>)</a:t>
            </a:r>
            <a:r>
              <a:rPr lang="zh-CN" altLang="zh-CN" sz="2800" b="1" i="0" u="none">
                <a:solidFill>
                  <a:srgbClr val="FF0000"/>
                </a:solidFill>
                <a:effectLst/>
                <a:latin typeface="Times New Roman" panose="02020603050405020304" pitchFamily="28"/>
                <a:ea typeface="楷体" panose="02010609060101010101" pitchFamily="28" charset="-122"/>
                <a:cs typeface="楷体" panose="02010609060101010101" pitchFamily="28" charset="-122"/>
              </a:rPr>
              <a:t>个位置</a:t>
            </a:r>
            <a:r>
              <a:rPr lang="zh-CN" altLang="zh-CN" sz="2800" b="1" i="0" u="none">
                <a:solidFill>
                  <a:srgbClr val="FF0000"/>
                </a:solidFill>
                <a:effectLst/>
                <a:latin typeface="楷体" panose="02010609060101010101" pitchFamily="28" charset="-122"/>
                <a:ea typeface="宋体" panose="02010600030101010101" pitchFamily="2" charset="-122"/>
                <a:cs typeface="宋体" panose="02010600030101010101" pitchFamily="2" charset="-122"/>
              </a:rPr>
              <a:t>，</a:t>
            </a:r>
            <a:r>
              <a:rPr lang="zh-CN" altLang="zh-CN" sz="2800" b="1" i="0" u="none">
                <a:solidFill>
                  <a:srgbClr val="FF0000"/>
                </a:solidFill>
                <a:effectLst/>
                <a:latin typeface="Times New Roman" panose="02020603050405020304" pitchFamily="28"/>
                <a:ea typeface="楷体" panose="02010609060101010101" pitchFamily="28" charset="-122"/>
                <a:cs typeface="楷体" panose="02010609060101010101" pitchFamily="28" charset="-122"/>
              </a:rPr>
              <a:t>楼上比楼下多</a:t>
            </a:r>
            <a:r>
              <a:rPr lang="en-US"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24</a:t>
            </a:r>
            <a:r>
              <a:rPr lang="en-US" altLang="zh-CN" sz="2800" b="1" i="0" u="none">
                <a:solidFill>
                  <a:srgbClr val="FF0000"/>
                </a:solidFill>
                <a:effectLst/>
                <a:latin typeface="楷体" panose="02010609060101010101" pitchFamily="28" charset="-122"/>
                <a:ea typeface="宋体" panose="02010600030101010101" pitchFamily="2" charset="-122"/>
                <a:cs typeface="宋体" panose="02010600030101010101" pitchFamily="2" charset="-122"/>
              </a:rPr>
              <a:t>(</a:t>
            </a:r>
            <a:r>
              <a:rPr lang="en-US" altLang="zh-CN" sz="2800" b="1" i="1" u="none">
                <a:solidFill>
                  <a:srgbClr val="FF0000"/>
                </a:solidFill>
                <a:effectLst/>
                <a:latin typeface="Times New Roman" panose="02020603050405020304" pitchFamily="28"/>
                <a:ea typeface="宋体" panose="02010600030101010101" pitchFamily="2" charset="-122"/>
                <a:cs typeface="宋体" panose="02010600030101010101" pitchFamily="2" charset="-122"/>
              </a:rPr>
              <a:t>a</a:t>
            </a:r>
            <a:r>
              <a:rPr lang="zh-CN"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a:t>
            </a:r>
            <a:r>
              <a:rPr lang="en-US" altLang="zh-CN" sz="2800" b="1" i="1" u="none">
                <a:solidFill>
                  <a:srgbClr val="FF0000"/>
                </a:solidFill>
                <a:effectLst/>
                <a:latin typeface="Times New Roman" panose="02020603050405020304" pitchFamily="28"/>
                <a:ea typeface="宋体" panose="02010600030101010101" pitchFamily="2" charset="-122"/>
                <a:cs typeface="宋体" panose="02010600030101010101" pitchFamily="2" charset="-122"/>
              </a:rPr>
              <a:t>b</a:t>
            </a:r>
            <a:r>
              <a:rPr lang="en-US" altLang="zh-CN" sz="2800" b="1" i="0" u="none">
                <a:solidFill>
                  <a:srgbClr val="FF0000"/>
                </a:solidFill>
                <a:effectLst/>
                <a:latin typeface="楷体" panose="02010609060101010101" pitchFamily="28" charset="-122"/>
                <a:ea typeface="宋体" panose="02010600030101010101" pitchFamily="2" charset="-122"/>
                <a:cs typeface="宋体" panose="02010600030101010101" pitchFamily="2" charset="-122"/>
              </a:rPr>
              <a:t>)</a:t>
            </a:r>
            <a:r>
              <a:rPr lang="zh-CN" altLang="zh-CN" sz="2800" b="1" i="0" u="none">
                <a:solidFill>
                  <a:srgbClr val="FF0000"/>
                </a:solidFill>
                <a:effectLst/>
                <a:latin typeface="Times New Roman" panose="02020603050405020304" pitchFamily="28"/>
                <a:ea typeface="楷体" panose="02010609060101010101" pitchFamily="28" charset="-122"/>
                <a:cs typeface="楷体" panose="02010609060101010101" pitchFamily="28" charset="-122"/>
              </a:rPr>
              <a:t>位置。</a:t>
            </a:r>
            <a:endParaRPr lang="zh-CN" altLang="zh-CN" sz="2800" b="1" i="0" u="none">
              <a:solidFill>
                <a:srgbClr val="FF0000"/>
              </a:solidFill>
              <a:effectLst/>
              <a:latin typeface="Times New Roman" panose="02020603050405020304" pitchFamily="28"/>
              <a:ea typeface="楷体" panose="02010609060101010101" pitchFamily="28" charset="-122"/>
              <a:cs typeface="楷体" panose="02010609060101010101" pitchFamily="28"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814">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81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814" grpId="0" build="allAtOnce"/>
      <p:bldP spid="11815" grpId="0" build="allAtOnce"/>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YT"/>
        <p:cNvGrpSpPr/>
        <p:nvPr/>
      </p:nvGrpSpPr>
      <p:grpSpPr>
        <a:xfrm>
          <a:off x="0" y="0"/>
          <a:ext cx="0" cy="0"/>
          <a:chOff x="0" y="0"/>
          <a:chExt cx="0" cy="0"/>
        </a:xfrm>
      </p:grpSpPr>
      <p:sp>
        <p:nvSpPr>
          <p:cNvPr id="11816" name="yt_shape_11816"/>
          <p:cNvSpPr txBox="1"/>
          <p:nvPr/>
        </p:nvSpPr>
        <p:spPr>
          <a:xfrm>
            <a:off x="900000" y="1260000"/>
            <a:ext cx="10391999" cy="1210844"/>
          </a:xfrm>
          <a:prstGeom prst="rect">
            <a:avLst/>
          </a:prstGeom>
        </p:spPr>
        <p:txBody>
          <a:bodyPr vert="horz" wrap="square" lIns="0" tIns="0" rIns="0" bIns="0" rtlCol="0">
            <a:spAutoFit/>
          </a:bodyPr>
          <a:lstStyle/>
          <a:p>
            <a:pPr algn="l">
              <a:lnSpc>
                <a:spcPct val="150000"/>
              </a:lnSpc>
            </a:pP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2.</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一辆小汽车的速度为每小时</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80</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千米</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一辆大客车的速度为每小时</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65</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千米。</a:t>
            </a:r>
            <a:endPar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endParaRPr>
          </a:p>
        </p:txBody>
      </p:sp>
      <p:sp>
        <p:nvSpPr>
          <p:cNvPr id="11817" name="yt_shape_11817"/>
          <p:cNvSpPr txBox="1"/>
          <p:nvPr/>
        </p:nvSpPr>
        <p:spPr>
          <a:xfrm>
            <a:off x="900001" y="2521632"/>
            <a:ext cx="10391999" cy="1191673"/>
          </a:xfrm>
          <a:prstGeom prst="rect">
            <a:avLst/>
          </a:prstGeom>
        </p:spPr>
        <p:txBody>
          <a:bodyPr vert="horz" wrap="square" lIns="0" tIns="0" rIns="0" bIns="0" rtlCol="0">
            <a:spAutoFit/>
          </a:bodyPr>
          <a:lstStyle/>
          <a:p>
            <a:pPr algn="l">
              <a:lnSpc>
                <a:spcPct val="150000"/>
              </a:lnSpc>
            </a:pP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1</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两辆车同时从某地出发</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经过</a:t>
            </a:r>
            <a:r>
              <a:rPr lang="en-US" altLang="zh-CN" sz="2800" b="0" i="1" u="none">
                <a:solidFill>
                  <a:srgbClr val="000000"/>
                </a:solidFill>
                <a:effectLst/>
                <a:latin typeface="Times New Roman" panose="02020603050405020304" pitchFamily="28"/>
                <a:ea typeface="宋体" panose="02010600030101010101" pitchFamily="2" charset="-122"/>
                <a:cs typeface="宋体" panose="02010600030101010101" pitchFamily="2" charset="-122"/>
              </a:rPr>
              <a:t>x</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小时</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小汽车比大客车多行多少千米</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endPar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endParaRPr>
          </a:p>
        </p:txBody>
      </p:sp>
      <p:sp>
        <p:nvSpPr>
          <p:cNvPr id="11818" name="yt_shape_11818"/>
          <p:cNvSpPr txBox="1"/>
          <p:nvPr/>
        </p:nvSpPr>
        <p:spPr>
          <a:xfrm>
            <a:off x="900000" y="3764093"/>
            <a:ext cx="4318490" cy="564514"/>
          </a:xfrm>
          <a:prstGeom prst="rect">
            <a:avLst/>
          </a:prstGeom>
        </p:spPr>
        <p:txBody>
          <a:bodyPr vert="horz" wrap="none" lIns="0" tIns="0" rIns="0" bIns="0" rtlCol="0">
            <a:spAutoFit/>
          </a:bodyPr>
          <a:lstStyle/>
          <a:p>
            <a:pPr algn="l">
              <a:lnSpc>
                <a:spcPct val="150000"/>
              </a:lnSpc>
            </a:pPr>
            <a:r>
              <a:rPr lang="en-US"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80</a:t>
            </a:r>
            <a:r>
              <a:rPr lang="en-US" altLang="zh-CN" sz="2800" b="1" i="1" u="none">
                <a:solidFill>
                  <a:srgbClr val="FF0000"/>
                </a:solidFill>
                <a:effectLst/>
                <a:latin typeface="Times New Roman" panose="02020603050405020304" pitchFamily="28"/>
                <a:ea typeface="宋体" panose="02010600030101010101" pitchFamily="2" charset="-122"/>
                <a:cs typeface="宋体" panose="02010600030101010101" pitchFamily="2" charset="-122"/>
              </a:rPr>
              <a:t>x</a:t>
            </a:r>
            <a:r>
              <a:rPr lang="zh-CN"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a:t>
            </a:r>
            <a:r>
              <a:rPr lang="en-US"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65</a:t>
            </a:r>
            <a:r>
              <a:rPr lang="en-US" altLang="zh-CN" sz="2800" b="1" i="1" u="none">
                <a:solidFill>
                  <a:srgbClr val="FF0000"/>
                </a:solidFill>
                <a:effectLst/>
                <a:latin typeface="Times New Roman" panose="02020603050405020304" pitchFamily="28"/>
                <a:ea typeface="宋体" panose="02010600030101010101" pitchFamily="2" charset="-122"/>
                <a:cs typeface="宋体" panose="02010600030101010101" pitchFamily="2" charset="-122"/>
              </a:rPr>
              <a:t>x</a:t>
            </a:r>
            <a:r>
              <a:rPr lang="zh-CN"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a:t>
            </a:r>
            <a:r>
              <a:rPr lang="en-US" altLang="zh-CN" sz="2800" b="1" i="0" u="none">
                <a:solidFill>
                  <a:srgbClr val="FF0000"/>
                </a:solidFill>
                <a:effectLst/>
                <a:latin typeface="楷体" panose="02010609060101010101" pitchFamily="28" charset="-122"/>
                <a:ea typeface="宋体" panose="02010600030101010101" pitchFamily="2" charset="-122"/>
                <a:cs typeface="宋体" panose="02010600030101010101" pitchFamily="2" charset="-122"/>
              </a:rPr>
              <a:t>(</a:t>
            </a:r>
            <a:r>
              <a:rPr lang="en-US"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80</a:t>
            </a:r>
            <a:r>
              <a:rPr lang="zh-CN"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a:t>
            </a:r>
            <a:r>
              <a:rPr lang="en-US"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65</a:t>
            </a:r>
            <a:r>
              <a:rPr lang="en-US" altLang="zh-CN" sz="2800" b="1" i="0" u="none">
                <a:solidFill>
                  <a:srgbClr val="FF0000"/>
                </a:solidFill>
                <a:effectLst/>
                <a:latin typeface="楷体" panose="02010609060101010101" pitchFamily="28" charset="-122"/>
                <a:ea typeface="宋体" panose="02010600030101010101" pitchFamily="2" charset="-122"/>
                <a:cs typeface="宋体" panose="02010600030101010101" pitchFamily="2" charset="-122"/>
              </a:rPr>
              <a:t>)</a:t>
            </a:r>
            <a:r>
              <a:rPr lang="en-US" altLang="zh-CN" sz="2800" b="1" i="1" u="none">
                <a:solidFill>
                  <a:srgbClr val="FF0000"/>
                </a:solidFill>
                <a:effectLst/>
                <a:latin typeface="Times New Roman" panose="02020603050405020304" pitchFamily="28"/>
                <a:ea typeface="宋体" panose="02010600030101010101" pitchFamily="2" charset="-122"/>
                <a:cs typeface="宋体" panose="02010600030101010101" pitchFamily="2" charset="-122"/>
              </a:rPr>
              <a:t>x</a:t>
            </a:r>
            <a:r>
              <a:rPr lang="zh-CN"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a:t>
            </a:r>
            <a:r>
              <a:rPr lang="en-US"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15</a:t>
            </a:r>
            <a:r>
              <a:rPr lang="en-US" altLang="zh-CN" sz="2800" b="1" i="1" u="none">
                <a:solidFill>
                  <a:srgbClr val="FF0000"/>
                </a:solidFill>
                <a:effectLst/>
                <a:latin typeface="Times New Roman" panose="02020603050405020304" pitchFamily="28"/>
                <a:ea typeface="宋体" panose="02010600030101010101" pitchFamily="2" charset="-122"/>
                <a:cs typeface="宋体" panose="02010600030101010101" pitchFamily="2" charset="-122"/>
              </a:rPr>
              <a:t>x</a:t>
            </a:r>
            <a:endParaRPr lang="en-US" altLang="zh-CN" sz="2800" b="1" i="1" u="none">
              <a:solidFill>
                <a:srgbClr val="FF0000"/>
              </a:solidFill>
              <a:effectLst/>
              <a:latin typeface="Times New Roman" panose="02020603050405020304" pitchFamily="28"/>
              <a:ea typeface="宋体" panose="02010600030101010101" pitchFamily="2" charset="-122"/>
              <a:cs typeface="宋体" panose="02010600030101010101" pitchFamily="2" charset="-122"/>
            </a:endParaRPr>
          </a:p>
        </p:txBody>
      </p:sp>
      <p:sp>
        <p:nvSpPr>
          <p:cNvPr id="11819" name="yt_shape_11819"/>
          <p:cNvSpPr txBox="1"/>
          <p:nvPr/>
        </p:nvSpPr>
        <p:spPr>
          <a:xfrm>
            <a:off x="900000" y="4379395"/>
            <a:ext cx="5408532" cy="564514"/>
          </a:xfrm>
          <a:prstGeom prst="rect">
            <a:avLst/>
          </a:prstGeom>
        </p:spPr>
        <p:txBody>
          <a:bodyPr vert="horz" wrap="none" lIns="0" tIns="0" rIns="0" bIns="0" rtlCol="0">
            <a:spAutoFit/>
          </a:bodyPr>
          <a:lstStyle/>
          <a:p>
            <a:pPr algn="l">
              <a:lnSpc>
                <a:spcPct val="150000"/>
              </a:lnSpc>
            </a:pPr>
            <a:r>
              <a:rPr lang="zh-CN" altLang="zh-CN" sz="2800" b="1" i="0" u="none">
                <a:solidFill>
                  <a:srgbClr val="FF0000"/>
                </a:solidFill>
                <a:effectLst/>
                <a:latin typeface="Times New Roman" panose="02020603050405020304" pitchFamily="28"/>
                <a:ea typeface="楷体" panose="02010609060101010101" pitchFamily="28" charset="-122"/>
                <a:cs typeface="楷体" panose="02010609060101010101" pitchFamily="28" charset="-122"/>
              </a:rPr>
              <a:t>答</a:t>
            </a:r>
            <a:r>
              <a:rPr lang="en-US" altLang="zh-CN" sz="2800" b="1" i="0" u="none">
                <a:solidFill>
                  <a:srgbClr val="FF0000"/>
                </a:solidFill>
                <a:effectLst/>
                <a:latin typeface="楷体" panose="02010609060101010101" pitchFamily="28" charset="-122"/>
                <a:ea typeface="宋体" panose="02010600030101010101" pitchFamily="2" charset="-122"/>
                <a:cs typeface="宋体" panose="02010600030101010101" pitchFamily="2" charset="-122"/>
              </a:rPr>
              <a:t>:</a:t>
            </a:r>
            <a:r>
              <a:rPr lang="zh-CN" altLang="zh-CN" sz="2800" b="1" i="0" u="none">
                <a:solidFill>
                  <a:srgbClr val="FF0000"/>
                </a:solidFill>
                <a:effectLst/>
                <a:latin typeface="Times New Roman" panose="02020603050405020304" pitchFamily="28"/>
                <a:ea typeface="楷体" panose="02010609060101010101" pitchFamily="28" charset="-122"/>
                <a:cs typeface="楷体" panose="02010609060101010101" pitchFamily="28" charset="-122"/>
              </a:rPr>
              <a:t>小汽车比大客车多行</a:t>
            </a:r>
            <a:r>
              <a:rPr lang="en-US"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15</a:t>
            </a:r>
            <a:r>
              <a:rPr lang="en-US" altLang="zh-CN" sz="2800" b="1" i="1" u="none">
                <a:solidFill>
                  <a:srgbClr val="FF0000"/>
                </a:solidFill>
                <a:effectLst/>
                <a:latin typeface="Times New Roman" panose="02020603050405020304" pitchFamily="28"/>
                <a:ea typeface="宋体" panose="02010600030101010101" pitchFamily="2" charset="-122"/>
                <a:cs typeface="宋体" panose="02010600030101010101" pitchFamily="2" charset="-122"/>
              </a:rPr>
              <a:t>x</a:t>
            </a:r>
            <a:r>
              <a:rPr lang="zh-CN" altLang="zh-CN" sz="2800" b="1" i="0" u="none">
                <a:solidFill>
                  <a:srgbClr val="FF0000"/>
                </a:solidFill>
                <a:effectLst/>
                <a:latin typeface="Times New Roman" panose="02020603050405020304" pitchFamily="28"/>
                <a:ea typeface="楷体" panose="02010609060101010101" pitchFamily="28" charset="-122"/>
                <a:cs typeface="楷体" panose="02010609060101010101" pitchFamily="28" charset="-122"/>
              </a:rPr>
              <a:t>千米。</a:t>
            </a:r>
            <a:endParaRPr lang="zh-CN" altLang="zh-CN" sz="2800" b="1" i="0" u="none">
              <a:solidFill>
                <a:srgbClr val="FF0000"/>
              </a:solidFill>
              <a:effectLst/>
              <a:latin typeface="Times New Roman" panose="02020603050405020304" pitchFamily="28"/>
              <a:ea typeface="楷体" panose="02010609060101010101" pitchFamily="28" charset="-122"/>
              <a:cs typeface="楷体" panose="02010609060101010101" pitchFamily="28"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818">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81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818" grpId="0" build="allAtOnce"/>
      <p:bldP spid="11819" grpId="0" build="allAtOnce"/>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YT"/>
        <p:cNvGrpSpPr/>
        <p:nvPr/>
      </p:nvGrpSpPr>
      <p:grpSpPr>
        <a:xfrm>
          <a:off x="0" y="0"/>
          <a:ext cx="0" cy="0"/>
          <a:chOff x="0" y="0"/>
          <a:chExt cx="0" cy="0"/>
        </a:xfrm>
      </p:grpSpPr>
      <p:sp>
        <p:nvSpPr>
          <p:cNvPr id="11820" name="yt_shape_11820"/>
          <p:cNvSpPr txBox="1"/>
          <p:nvPr/>
        </p:nvSpPr>
        <p:spPr>
          <a:xfrm>
            <a:off x="900000" y="1260000"/>
            <a:ext cx="7340151" cy="564514"/>
          </a:xfrm>
          <a:prstGeom prst="rect">
            <a:avLst/>
          </a:prstGeom>
        </p:spPr>
        <p:txBody>
          <a:bodyPr vert="horz" wrap="none" lIns="0" tIns="0" rIns="0" bIns="0" rtlCol="0">
            <a:spAutoFit/>
          </a:bodyPr>
          <a:lstStyle/>
          <a:p>
            <a:pPr algn="l">
              <a:lnSpc>
                <a:spcPct val="150000"/>
              </a:lnSpc>
            </a:pP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2</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当</a:t>
            </a:r>
            <a:r>
              <a:rPr lang="en-US" altLang="zh-CN" sz="2800" b="0" i="1" u="none">
                <a:solidFill>
                  <a:srgbClr val="000000"/>
                </a:solidFill>
                <a:effectLst/>
                <a:latin typeface="Times New Roman" panose="02020603050405020304" pitchFamily="28"/>
                <a:ea typeface="宋体" panose="02010600030101010101" pitchFamily="2" charset="-122"/>
                <a:cs typeface="宋体" panose="02010600030101010101" pitchFamily="2" charset="-122"/>
              </a:rPr>
              <a:t>x</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4</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时</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小汽车比大客车多行多少千米</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endPar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endParaRPr>
          </a:p>
        </p:txBody>
      </p:sp>
      <p:sp>
        <p:nvSpPr>
          <p:cNvPr id="11821" name="yt_shape_11821"/>
          <p:cNvSpPr txBox="1"/>
          <p:nvPr/>
        </p:nvSpPr>
        <p:spPr>
          <a:xfrm>
            <a:off x="900000" y="1875302"/>
            <a:ext cx="2702663" cy="564514"/>
          </a:xfrm>
          <a:prstGeom prst="rect">
            <a:avLst/>
          </a:prstGeom>
        </p:spPr>
        <p:txBody>
          <a:bodyPr vert="horz" wrap="none" lIns="0" tIns="0" rIns="0" bIns="0" rtlCol="0">
            <a:spAutoFit/>
          </a:bodyPr>
          <a:lstStyle/>
          <a:p>
            <a:pPr algn="l">
              <a:lnSpc>
                <a:spcPct val="150000"/>
              </a:lnSpc>
            </a:pPr>
            <a:r>
              <a:rPr lang="en-US"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15</a:t>
            </a:r>
            <a:r>
              <a:rPr lang="zh-CN"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a:t>
            </a:r>
            <a:r>
              <a:rPr lang="en-US"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4</a:t>
            </a:r>
            <a:r>
              <a:rPr lang="zh-CN"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a:t>
            </a:r>
            <a:r>
              <a:rPr lang="en-US"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60</a:t>
            </a:r>
            <a:r>
              <a:rPr lang="en-US" altLang="zh-CN" sz="2800" b="1" i="0" u="none">
                <a:solidFill>
                  <a:srgbClr val="FF0000"/>
                </a:solidFill>
                <a:effectLst/>
                <a:latin typeface="楷体" panose="02010609060101010101" pitchFamily="28" charset="-122"/>
                <a:ea typeface="宋体" panose="02010600030101010101" pitchFamily="2" charset="-122"/>
                <a:cs typeface="宋体" panose="02010600030101010101" pitchFamily="2" charset="-122"/>
              </a:rPr>
              <a:t>(</a:t>
            </a:r>
            <a:r>
              <a:rPr lang="zh-CN" altLang="zh-CN" sz="2800" b="1" i="0" u="none">
                <a:solidFill>
                  <a:srgbClr val="FF0000"/>
                </a:solidFill>
                <a:effectLst/>
                <a:latin typeface="Times New Roman" panose="02020603050405020304" pitchFamily="28"/>
                <a:ea typeface="楷体" panose="02010609060101010101" pitchFamily="28" charset="-122"/>
                <a:cs typeface="楷体" panose="02010609060101010101" pitchFamily="28" charset="-122"/>
              </a:rPr>
              <a:t>千米</a:t>
            </a:r>
            <a:r>
              <a:rPr lang="en-US" altLang="zh-CN" sz="2800" b="1" i="0" u="none">
                <a:solidFill>
                  <a:srgbClr val="FF0000"/>
                </a:solidFill>
                <a:effectLst/>
                <a:latin typeface="楷体" panose="02010609060101010101" pitchFamily="28" charset="-122"/>
                <a:ea typeface="宋体" panose="02010600030101010101" pitchFamily="2" charset="-122"/>
                <a:cs typeface="宋体" panose="02010600030101010101" pitchFamily="2" charset="-122"/>
              </a:rPr>
              <a:t>)</a:t>
            </a:r>
            <a:endParaRPr lang="en-US" altLang="zh-CN" sz="2800" b="1" i="0" u="none">
              <a:solidFill>
                <a:srgbClr val="FF0000"/>
              </a:solidFill>
              <a:effectLst/>
              <a:latin typeface="楷体" panose="02010609060101010101" pitchFamily="28" charset="-122"/>
              <a:ea typeface="宋体" panose="02010600030101010101" pitchFamily="2" charset="-122"/>
              <a:cs typeface="宋体" panose="02010600030101010101" pitchFamily="2" charset="-122"/>
            </a:endParaRPr>
          </a:p>
        </p:txBody>
      </p:sp>
      <p:sp>
        <p:nvSpPr>
          <p:cNvPr id="11822" name="yt_shape_11822"/>
          <p:cNvSpPr txBox="1"/>
          <p:nvPr/>
        </p:nvSpPr>
        <p:spPr>
          <a:xfrm>
            <a:off x="900000" y="2490604"/>
            <a:ext cx="7211911" cy="564514"/>
          </a:xfrm>
          <a:prstGeom prst="rect">
            <a:avLst/>
          </a:prstGeom>
        </p:spPr>
        <p:txBody>
          <a:bodyPr vert="horz" wrap="none" lIns="0" tIns="0" rIns="0" bIns="0" rtlCol="0">
            <a:spAutoFit/>
          </a:bodyPr>
          <a:lstStyle/>
          <a:p>
            <a:pPr algn="l">
              <a:lnSpc>
                <a:spcPct val="150000"/>
              </a:lnSpc>
            </a:pPr>
            <a:r>
              <a:rPr lang="zh-CN" altLang="zh-CN" sz="2800" b="1" i="0" u="none">
                <a:solidFill>
                  <a:srgbClr val="FF0000"/>
                </a:solidFill>
                <a:effectLst/>
                <a:latin typeface="Times New Roman" panose="02020603050405020304" pitchFamily="28"/>
                <a:ea typeface="楷体" panose="02010609060101010101" pitchFamily="28" charset="-122"/>
                <a:cs typeface="楷体" panose="02010609060101010101" pitchFamily="28" charset="-122"/>
              </a:rPr>
              <a:t>答</a:t>
            </a:r>
            <a:r>
              <a:rPr lang="en-US" altLang="zh-CN" sz="2800" b="1" i="0" u="none">
                <a:solidFill>
                  <a:srgbClr val="FF0000"/>
                </a:solidFill>
                <a:effectLst/>
                <a:latin typeface="楷体" panose="02010609060101010101" pitchFamily="28" charset="-122"/>
                <a:ea typeface="宋体" panose="02010600030101010101" pitchFamily="2" charset="-122"/>
                <a:cs typeface="宋体" panose="02010600030101010101" pitchFamily="2" charset="-122"/>
              </a:rPr>
              <a:t>:</a:t>
            </a:r>
            <a:r>
              <a:rPr lang="zh-CN" altLang="zh-CN" sz="2800" b="1" i="0" u="none">
                <a:solidFill>
                  <a:srgbClr val="FF0000"/>
                </a:solidFill>
                <a:effectLst/>
                <a:latin typeface="Times New Roman" panose="02020603050405020304" pitchFamily="28"/>
                <a:ea typeface="楷体" panose="02010609060101010101" pitchFamily="28" charset="-122"/>
                <a:cs typeface="楷体" panose="02010609060101010101" pitchFamily="28" charset="-122"/>
              </a:rPr>
              <a:t>经过</a:t>
            </a:r>
            <a:r>
              <a:rPr lang="en-US"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4</a:t>
            </a:r>
            <a:r>
              <a:rPr lang="zh-CN" altLang="zh-CN" sz="2800" b="1" i="0" u="none">
                <a:solidFill>
                  <a:srgbClr val="FF0000"/>
                </a:solidFill>
                <a:effectLst/>
                <a:latin typeface="Times New Roman" panose="02020603050405020304" pitchFamily="28"/>
                <a:ea typeface="楷体" panose="02010609060101010101" pitchFamily="28" charset="-122"/>
                <a:cs typeface="楷体" panose="02010609060101010101" pitchFamily="28" charset="-122"/>
              </a:rPr>
              <a:t>小时</a:t>
            </a:r>
            <a:r>
              <a:rPr lang="zh-CN" altLang="zh-CN" sz="2800" b="1" i="0" u="none">
                <a:solidFill>
                  <a:srgbClr val="FF0000"/>
                </a:solidFill>
                <a:effectLst/>
                <a:latin typeface="楷体" panose="02010609060101010101" pitchFamily="28" charset="-122"/>
                <a:ea typeface="宋体" panose="02010600030101010101" pitchFamily="2" charset="-122"/>
                <a:cs typeface="宋体" panose="02010600030101010101" pitchFamily="2" charset="-122"/>
              </a:rPr>
              <a:t>，</a:t>
            </a:r>
            <a:r>
              <a:rPr lang="zh-CN" altLang="zh-CN" sz="2800" b="1" i="0" u="none">
                <a:solidFill>
                  <a:srgbClr val="FF0000"/>
                </a:solidFill>
                <a:effectLst/>
                <a:latin typeface="Times New Roman" panose="02020603050405020304" pitchFamily="28"/>
                <a:ea typeface="楷体" panose="02010609060101010101" pitchFamily="28" charset="-122"/>
                <a:cs typeface="楷体" panose="02010609060101010101" pitchFamily="28" charset="-122"/>
              </a:rPr>
              <a:t>小汽车比大客车多行</a:t>
            </a:r>
            <a:r>
              <a:rPr lang="en-US"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60</a:t>
            </a:r>
            <a:r>
              <a:rPr lang="zh-CN" altLang="zh-CN" sz="2800" b="1" i="0" u="none">
                <a:solidFill>
                  <a:srgbClr val="FF0000"/>
                </a:solidFill>
                <a:effectLst/>
                <a:latin typeface="Times New Roman" panose="02020603050405020304" pitchFamily="28"/>
                <a:ea typeface="楷体" panose="02010609060101010101" pitchFamily="28" charset="-122"/>
                <a:cs typeface="楷体" panose="02010609060101010101" pitchFamily="28" charset="-122"/>
              </a:rPr>
              <a:t>千米。</a:t>
            </a:r>
            <a:endParaRPr lang="zh-CN" altLang="zh-CN" sz="2800" b="1" i="0" u="none">
              <a:solidFill>
                <a:srgbClr val="FF0000"/>
              </a:solidFill>
              <a:effectLst/>
              <a:latin typeface="Times New Roman" panose="02020603050405020304" pitchFamily="28"/>
              <a:ea typeface="楷体" panose="02010609060101010101" pitchFamily="28" charset="-122"/>
              <a:cs typeface="楷体" panose="02010609060101010101" pitchFamily="28" charset="-122"/>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821">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82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821" grpId="0" build="allAtOnce"/>
      <p:bldP spid="11822" grpId="0" build="allAtOnce"/>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YT"/>
        <p:cNvGrpSpPr/>
        <p:nvPr/>
      </p:nvGrpSpPr>
      <p:grpSpPr>
        <a:xfrm>
          <a:off x="0" y="0"/>
          <a:ext cx="0" cy="0"/>
          <a:chOff x="0" y="0"/>
          <a:chExt cx="0" cy="0"/>
        </a:xfrm>
      </p:grpSpPr>
      <p:sp>
        <p:nvSpPr>
          <p:cNvPr id="11823" name="yt_shape_11823"/>
          <p:cNvSpPr txBox="1"/>
          <p:nvPr/>
        </p:nvSpPr>
        <p:spPr>
          <a:xfrm>
            <a:off x="900001" y="1260000"/>
            <a:ext cx="10391999" cy="1210844"/>
          </a:xfrm>
          <a:prstGeom prst="rect">
            <a:avLst/>
          </a:prstGeom>
        </p:spPr>
        <p:txBody>
          <a:bodyPr vert="horz" wrap="square" lIns="0" tIns="0" rIns="0" bIns="0" rtlCol="0">
            <a:spAutoFit/>
          </a:bodyPr>
          <a:lstStyle/>
          <a:p>
            <a:pPr algn="l">
              <a:lnSpc>
                <a:spcPct val="150000"/>
              </a:lnSpc>
            </a:pP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3.</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妈妈给丫丫买了一件上衣和一条裤子</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裤子的价格是</a:t>
            </a:r>
            <a:r>
              <a:rPr lang="en-US" altLang="zh-CN" sz="2800" b="0" i="1" u="none">
                <a:solidFill>
                  <a:srgbClr val="000000"/>
                </a:solidFill>
                <a:effectLst/>
                <a:latin typeface="Times New Roman" panose="02020603050405020304" pitchFamily="28"/>
                <a:ea typeface="宋体" panose="02010600030101010101" pitchFamily="2" charset="-122"/>
                <a:cs typeface="宋体" panose="02010600030101010101" pitchFamily="2" charset="-122"/>
              </a:rPr>
              <a:t>x</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元</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上衣的价格是裤子的</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3</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倍。</a:t>
            </a:r>
            <a:endPar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endParaRPr>
          </a:p>
        </p:txBody>
      </p:sp>
      <p:sp>
        <p:nvSpPr>
          <p:cNvPr id="11824" name="yt_shape_11824"/>
          <p:cNvSpPr txBox="1"/>
          <p:nvPr/>
        </p:nvSpPr>
        <p:spPr>
          <a:xfrm>
            <a:off x="900000" y="2521632"/>
            <a:ext cx="7360989" cy="564514"/>
          </a:xfrm>
          <a:prstGeom prst="rect">
            <a:avLst/>
          </a:prstGeom>
        </p:spPr>
        <p:txBody>
          <a:bodyPr vert="horz" wrap="none" lIns="0" tIns="0" rIns="0" bIns="0" rtlCol="0">
            <a:spAutoFit/>
          </a:bodyPr>
          <a:lstStyle/>
          <a:p>
            <a:pPr algn="l">
              <a:lnSpc>
                <a:spcPct val="150000"/>
              </a:lnSpc>
            </a:pP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1</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用式子表示买上衣和裤子一共花了多少钱。</a:t>
            </a:r>
            <a:endPar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endParaRPr>
          </a:p>
        </p:txBody>
      </p:sp>
      <p:sp>
        <p:nvSpPr>
          <p:cNvPr id="11825" name="yt_shape_11825"/>
          <p:cNvSpPr txBox="1"/>
          <p:nvPr/>
        </p:nvSpPr>
        <p:spPr>
          <a:xfrm>
            <a:off x="900000" y="3136934"/>
            <a:ext cx="1619033" cy="564514"/>
          </a:xfrm>
          <a:prstGeom prst="rect">
            <a:avLst/>
          </a:prstGeom>
        </p:spPr>
        <p:txBody>
          <a:bodyPr vert="horz" wrap="none" lIns="0" tIns="0" rIns="0" bIns="0" rtlCol="0">
            <a:spAutoFit/>
          </a:bodyPr>
          <a:lstStyle/>
          <a:p>
            <a:pPr algn="l">
              <a:lnSpc>
                <a:spcPct val="150000"/>
              </a:lnSpc>
            </a:pPr>
            <a:r>
              <a:rPr lang="en-US" altLang="zh-CN" sz="2800" b="1" i="1" u="none">
                <a:solidFill>
                  <a:srgbClr val="FF0000"/>
                </a:solidFill>
                <a:effectLst/>
                <a:latin typeface="Times New Roman" panose="02020603050405020304" pitchFamily="28"/>
                <a:ea typeface="宋体" panose="02010600030101010101" pitchFamily="2" charset="-122"/>
                <a:cs typeface="宋体" panose="02010600030101010101" pitchFamily="2" charset="-122"/>
              </a:rPr>
              <a:t>x</a:t>
            </a:r>
            <a:r>
              <a:rPr lang="zh-CN"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a:t>
            </a:r>
            <a:r>
              <a:rPr lang="en-US"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3</a:t>
            </a:r>
            <a:r>
              <a:rPr lang="en-US" altLang="zh-CN" sz="2800" b="1" i="1" u="none">
                <a:solidFill>
                  <a:srgbClr val="FF0000"/>
                </a:solidFill>
                <a:effectLst/>
                <a:latin typeface="Times New Roman" panose="02020603050405020304" pitchFamily="28"/>
                <a:ea typeface="宋体" panose="02010600030101010101" pitchFamily="2" charset="-122"/>
                <a:cs typeface="宋体" panose="02010600030101010101" pitchFamily="2" charset="-122"/>
              </a:rPr>
              <a:t>x</a:t>
            </a:r>
            <a:r>
              <a:rPr lang="zh-CN"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a:t>
            </a:r>
            <a:r>
              <a:rPr lang="en-US"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4</a:t>
            </a:r>
            <a:r>
              <a:rPr lang="en-US" altLang="zh-CN" sz="2800" b="1" i="1" u="none">
                <a:solidFill>
                  <a:srgbClr val="FF0000"/>
                </a:solidFill>
                <a:effectLst/>
                <a:latin typeface="Times New Roman" panose="02020603050405020304" pitchFamily="28"/>
                <a:ea typeface="宋体" panose="02010600030101010101" pitchFamily="2" charset="-122"/>
                <a:cs typeface="宋体" panose="02010600030101010101" pitchFamily="2" charset="-122"/>
              </a:rPr>
              <a:t>x</a:t>
            </a:r>
            <a:endParaRPr lang="en-US" altLang="zh-CN" sz="2800" b="1" i="1" u="none">
              <a:solidFill>
                <a:srgbClr val="FF0000"/>
              </a:solidFill>
              <a:effectLst/>
              <a:latin typeface="Times New Roman" panose="02020603050405020304" pitchFamily="28"/>
              <a:ea typeface="宋体" panose="02010600030101010101" pitchFamily="2" charset="-122"/>
              <a:cs typeface="宋体" panose="02010600030101010101" pitchFamily="2" charset="-122"/>
            </a:endParaRPr>
          </a:p>
        </p:txBody>
      </p:sp>
      <p:sp>
        <p:nvSpPr>
          <p:cNvPr id="11826" name="yt_shape_11826"/>
          <p:cNvSpPr txBox="1"/>
          <p:nvPr/>
        </p:nvSpPr>
        <p:spPr>
          <a:xfrm>
            <a:off x="900000" y="3752236"/>
            <a:ext cx="7699224" cy="564514"/>
          </a:xfrm>
          <a:prstGeom prst="rect">
            <a:avLst/>
          </a:prstGeom>
        </p:spPr>
        <p:txBody>
          <a:bodyPr vert="horz" wrap="none" lIns="0" tIns="0" rIns="0" bIns="0" rtlCol="0">
            <a:spAutoFit/>
          </a:bodyPr>
          <a:lstStyle/>
          <a:p>
            <a:pPr algn="l">
              <a:lnSpc>
                <a:spcPct val="150000"/>
              </a:lnSpc>
            </a:pP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2</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当</a:t>
            </a:r>
            <a:r>
              <a:rPr lang="en-US" altLang="zh-CN" sz="2800" b="0" i="1" u="none">
                <a:solidFill>
                  <a:srgbClr val="000000"/>
                </a:solidFill>
                <a:effectLst/>
                <a:latin typeface="Times New Roman" panose="02020603050405020304" pitchFamily="28"/>
                <a:ea typeface="宋体" panose="02010600030101010101" pitchFamily="2" charset="-122"/>
                <a:cs typeface="宋体" panose="02010600030101010101" pitchFamily="2" charset="-122"/>
              </a:rPr>
              <a:t>x</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140</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时</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买上衣和裤子一共花了多少元</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endPar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endParaRPr>
          </a:p>
        </p:txBody>
      </p:sp>
      <p:sp>
        <p:nvSpPr>
          <p:cNvPr id="11827" name="yt_shape_11827"/>
          <p:cNvSpPr txBox="1"/>
          <p:nvPr/>
        </p:nvSpPr>
        <p:spPr>
          <a:xfrm>
            <a:off x="900000" y="4367538"/>
            <a:ext cx="2697854" cy="564514"/>
          </a:xfrm>
          <a:prstGeom prst="rect">
            <a:avLst/>
          </a:prstGeom>
        </p:spPr>
        <p:txBody>
          <a:bodyPr vert="horz" wrap="none" lIns="0" tIns="0" rIns="0" bIns="0" rtlCol="0">
            <a:spAutoFit/>
          </a:bodyPr>
          <a:lstStyle/>
          <a:p>
            <a:pPr algn="l">
              <a:lnSpc>
                <a:spcPct val="150000"/>
              </a:lnSpc>
            </a:pPr>
            <a:r>
              <a:rPr lang="en-US"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4</a:t>
            </a:r>
            <a:r>
              <a:rPr lang="en-US" altLang="zh-CN" sz="2800" b="1" i="1" u="none">
                <a:solidFill>
                  <a:srgbClr val="FF0000"/>
                </a:solidFill>
                <a:effectLst/>
                <a:latin typeface="Times New Roman" panose="02020603050405020304" pitchFamily="28"/>
                <a:ea typeface="宋体" panose="02010600030101010101" pitchFamily="2" charset="-122"/>
                <a:cs typeface="宋体" panose="02010600030101010101" pitchFamily="2" charset="-122"/>
              </a:rPr>
              <a:t>x</a:t>
            </a:r>
            <a:r>
              <a:rPr lang="zh-CN"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a:t>
            </a:r>
            <a:r>
              <a:rPr lang="en-US"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4</a:t>
            </a:r>
            <a:r>
              <a:rPr lang="zh-CN"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a:t>
            </a:r>
            <a:r>
              <a:rPr lang="en-US"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140</a:t>
            </a:r>
            <a:r>
              <a:rPr lang="zh-CN"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a:t>
            </a:r>
            <a:r>
              <a:rPr lang="en-US"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560</a:t>
            </a:r>
            <a:endParaRPr lang="en-US"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endParaRPr>
          </a:p>
        </p:txBody>
      </p:sp>
      <p:sp>
        <p:nvSpPr>
          <p:cNvPr id="11828" name="yt_shape_11828"/>
          <p:cNvSpPr txBox="1"/>
          <p:nvPr/>
        </p:nvSpPr>
        <p:spPr>
          <a:xfrm>
            <a:off x="900000" y="4982840"/>
            <a:ext cx="5408532" cy="564514"/>
          </a:xfrm>
          <a:prstGeom prst="rect">
            <a:avLst/>
          </a:prstGeom>
        </p:spPr>
        <p:txBody>
          <a:bodyPr vert="horz" wrap="none" lIns="0" tIns="0" rIns="0" bIns="0" rtlCol="0">
            <a:spAutoFit/>
          </a:bodyPr>
          <a:lstStyle/>
          <a:p>
            <a:pPr algn="l">
              <a:lnSpc>
                <a:spcPct val="150000"/>
              </a:lnSpc>
            </a:pPr>
            <a:r>
              <a:rPr lang="zh-CN" altLang="zh-CN" sz="2800" b="1" i="0" u="none">
                <a:solidFill>
                  <a:srgbClr val="FF0000"/>
                </a:solidFill>
                <a:effectLst/>
                <a:latin typeface="Times New Roman" panose="02020603050405020304" pitchFamily="28"/>
                <a:ea typeface="楷体" panose="02010609060101010101" pitchFamily="28" charset="-122"/>
                <a:cs typeface="楷体" panose="02010609060101010101" pitchFamily="28" charset="-122"/>
              </a:rPr>
              <a:t>答</a:t>
            </a:r>
            <a:r>
              <a:rPr lang="en-US" altLang="zh-CN" sz="2800" b="1" i="0" u="none">
                <a:solidFill>
                  <a:srgbClr val="FF0000"/>
                </a:solidFill>
                <a:effectLst/>
                <a:latin typeface="楷体" panose="02010609060101010101" pitchFamily="28" charset="-122"/>
                <a:ea typeface="宋体" panose="02010600030101010101" pitchFamily="2" charset="-122"/>
                <a:cs typeface="宋体" panose="02010600030101010101" pitchFamily="2" charset="-122"/>
              </a:rPr>
              <a:t>:</a:t>
            </a:r>
            <a:r>
              <a:rPr lang="zh-CN" altLang="zh-CN" sz="2800" b="1" i="0" u="none">
                <a:solidFill>
                  <a:srgbClr val="FF0000"/>
                </a:solidFill>
                <a:effectLst/>
                <a:latin typeface="Times New Roman" panose="02020603050405020304" pitchFamily="28"/>
                <a:ea typeface="楷体" panose="02010609060101010101" pitchFamily="28" charset="-122"/>
                <a:cs typeface="楷体" panose="02010609060101010101" pitchFamily="28" charset="-122"/>
              </a:rPr>
              <a:t>买上衣和裤子一共花了</a:t>
            </a:r>
            <a:r>
              <a:rPr lang="en-US"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560</a:t>
            </a:r>
            <a:r>
              <a:rPr lang="zh-CN" altLang="zh-CN" sz="2800" b="1" i="0" u="none">
                <a:solidFill>
                  <a:srgbClr val="FF0000"/>
                </a:solidFill>
                <a:effectLst/>
                <a:latin typeface="Times New Roman" panose="02020603050405020304" pitchFamily="28"/>
                <a:ea typeface="楷体" panose="02010609060101010101" pitchFamily="28" charset="-122"/>
                <a:cs typeface="楷体" panose="02010609060101010101" pitchFamily="28" charset="-122"/>
              </a:rPr>
              <a:t>元。</a:t>
            </a:r>
            <a:endParaRPr lang="zh-CN" altLang="zh-CN" sz="2800" b="1" i="0" u="none">
              <a:solidFill>
                <a:srgbClr val="FF0000"/>
              </a:solidFill>
              <a:effectLst/>
              <a:latin typeface="Times New Roman" panose="02020603050405020304" pitchFamily="28"/>
              <a:ea typeface="楷体" panose="02010609060101010101" pitchFamily="28" charset="-122"/>
              <a:cs typeface="楷体" panose="02010609060101010101" pitchFamily="28"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82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827">
                                            <p:txEl>
                                              <p:pRg st="0" end="0"/>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82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825" grpId="0" build="allAtOnce"/>
      <p:bldP spid="11827" grpId="0" build="allAtOnce"/>
      <p:bldP spid="11828" grpId="0" build="allAtOnce"/>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YT"/>
        <p:cNvGrpSpPr/>
        <p:nvPr/>
      </p:nvGrpSpPr>
      <p:grpSpPr>
        <a:xfrm>
          <a:off x="0" y="0"/>
          <a:ext cx="0" cy="0"/>
          <a:chOff x="0" y="0"/>
          <a:chExt cx="0" cy="0"/>
        </a:xfrm>
      </p:grpSpPr>
      <p:sp>
        <p:nvSpPr>
          <p:cNvPr id="11829" name="yt_shape_11829"/>
          <p:cNvSpPr txBox="1"/>
          <p:nvPr/>
        </p:nvSpPr>
        <p:spPr>
          <a:xfrm>
            <a:off x="900000" y="1260000"/>
            <a:ext cx="10391999" cy="1210844"/>
          </a:xfrm>
          <a:prstGeom prst="rect">
            <a:avLst/>
          </a:prstGeom>
        </p:spPr>
        <p:txBody>
          <a:bodyPr vert="horz" wrap="square" lIns="0" tIns="0" rIns="0" bIns="0" rtlCol="0">
            <a:spAutoFit/>
          </a:bodyPr>
          <a:lstStyle/>
          <a:p>
            <a:pPr algn="l">
              <a:lnSpc>
                <a:spcPct val="150000"/>
              </a:lnSpc>
            </a:pP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4.</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一张桌子的价格是</a:t>
            </a:r>
            <a:r>
              <a:rPr lang="en-US" altLang="zh-CN" sz="2800" b="0" i="1" u="none">
                <a:solidFill>
                  <a:srgbClr val="000000"/>
                </a:solidFill>
                <a:effectLst/>
                <a:latin typeface="Times New Roman" panose="02020603050405020304" pitchFamily="28"/>
                <a:ea typeface="宋体" panose="02010600030101010101" pitchFamily="2" charset="-122"/>
                <a:cs typeface="宋体" panose="02010600030101010101" pitchFamily="2" charset="-122"/>
              </a:rPr>
              <a:t>a</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元</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一把椅子的价格是</a:t>
            </a:r>
            <a:r>
              <a:rPr lang="en-US" altLang="zh-CN" sz="2800" b="0" i="1" u="none">
                <a:solidFill>
                  <a:srgbClr val="000000"/>
                </a:solidFill>
                <a:effectLst/>
                <a:latin typeface="Times New Roman" panose="02020603050405020304" pitchFamily="28"/>
                <a:ea typeface="宋体" panose="02010600030101010101" pitchFamily="2" charset="-122"/>
                <a:cs typeface="宋体" panose="02010600030101010101" pitchFamily="2" charset="-122"/>
              </a:rPr>
              <a:t>b</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元</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一套桌椅指的是一张桌子和一把椅子</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买</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30</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套桌椅应花多少钱</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endPar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endParaRPr>
          </a:p>
        </p:txBody>
      </p:sp>
      <p:sp>
        <p:nvSpPr>
          <p:cNvPr id="11830" name="yt_shape_11830"/>
          <p:cNvSpPr txBox="1"/>
          <p:nvPr/>
        </p:nvSpPr>
        <p:spPr>
          <a:xfrm>
            <a:off x="900000" y="2521632"/>
            <a:ext cx="3239669" cy="564514"/>
          </a:xfrm>
          <a:prstGeom prst="rect">
            <a:avLst/>
          </a:prstGeom>
        </p:spPr>
        <p:txBody>
          <a:bodyPr vert="horz" wrap="none" lIns="0" tIns="0" rIns="0" bIns="0" rtlCol="0">
            <a:spAutoFit/>
          </a:bodyPr>
          <a:lstStyle/>
          <a:p>
            <a:pPr algn="l">
              <a:lnSpc>
                <a:spcPct val="150000"/>
              </a:lnSpc>
            </a:pPr>
            <a:r>
              <a:rPr lang="en-US"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30</a:t>
            </a:r>
            <a:r>
              <a:rPr lang="en-US" altLang="zh-CN" sz="2800" b="1" i="1" u="none">
                <a:solidFill>
                  <a:srgbClr val="FF0000"/>
                </a:solidFill>
                <a:effectLst/>
                <a:latin typeface="Times New Roman" panose="02020603050405020304" pitchFamily="28"/>
                <a:ea typeface="宋体" panose="02010600030101010101" pitchFamily="2" charset="-122"/>
                <a:cs typeface="宋体" panose="02010600030101010101" pitchFamily="2" charset="-122"/>
              </a:rPr>
              <a:t>a</a:t>
            </a:r>
            <a:r>
              <a:rPr lang="zh-CN"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a:t>
            </a:r>
            <a:r>
              <a:rPr lang="en-US"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30</a:t>
            </a:r>
            <a:r>
              <a:rPr lang="en-US" altLang="zh-CN" sz="2800" b="1" i="1" u="none">
                <a:solidFill>
                  <a:srgbClr val="FF0000"/>
                </a:solidFill>
                <a:effectLst/>
                <a:latin typeface="Times New Roman" panose="02020603050405020304" pitchFamily="28"/>
                <a:ea typeface="宋体" panose="02010600030101010101" pitchFamily="2" charset="-122"/>
                <a:cs typeface="宋体" panose="02010600030101010101" pitchFamily="2" charset="-122"/>
              </a:rPr>
              <a:t>b</a:t>
            </a:r>
            <a:r>
              <a:rPr lang="zh-CN"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a:t>
            </a:r>
            <a:r>
              <a:rPr lang="en-US"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30</a:t>
            </a:r>
            <a:r>
              <a:rPr lang="en-US" altLang="zh-CN" sz="2800" b="1" i="0" u="none">
                <a:solidFill>
                  <a:srgbClr val="FF0000"/>
                </a:solidFill>
                <a:effectLst/>
                <a:latin typeface="楷体" panose="02010609060101010101" pitchFamily="28" charset="-122"/>
                <a:ea typeface="宋体" panose="02010600030101010101" pitchFamily="2" charset="-122"/>
                <a:cs typeface="宋体" panose="02010600030101010101" pitchFamily="2" charset="-122"/>
              </a:rPr>
              <a:t>(</a:t>
            </a:r>
            <a:r>
              <a:rPr lang="en-US" altLang="zh-CN" sz="2800" b="1" i="1" u="none">
                <a:solidFill>
                  <a:srgbClr val="FF0000"/>
                </a:solidFill>
                <a:effectLst/>
                <a:latin typeface="Times New Roman" panose="02020603050405020304" pitchFamily="28"/>
                <a:ea typeface="宋体" panose="02010600030101010101" pitchFamily="2" charset="-122"/>
                <a:cs typeface="宋体" panose="02010600030101010101" pitchFamily="2" charset="-122"/>
              </a:rPr>
              <a:t>a</a:t>
            </a:r>
            <a:r>
              <a:rPr lang="zh-CN"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a:t>
            </a:r>
            <a:r>
              <a:rPr lang="en-US" altLang="zh-CN" sz="2800" b="1" i="1" u="none">
                <a:solidFill>
                  <a:srgbClr val="FF0000"/>
                </a:solidFill>
                <a:effectLst/>
                <a:latin typeface="Times New Roman" panose="02020603050405020304" pitchFamily="28"/>
                <a:ea typeface="宋体" panose="02010600030101010101" pitchFamily="2" charset="-122"/>
                <a:cs typeface="宋体" panose="02010600030101010101" pitchFamily="2" charset="-122"/>
              </a:rPr>
              <a:t>b</a:t>
            </a:r>
            <a:r>
              <a:rPr lang="en-US" altLang="zh-CN" sz="2800" b="1" i="0" u="none">
                <a:solidFill>
                  <a:srgbClr val="FF0000"/>
                </a:solidFill>
                <a:effectLst/>
                <a:latin typeface="楷体" panose="02010609060101010101" pitchFamily="28" charset="-122"/>
                <a:ea typeface="宋体" panose="02010600030101010101" pitchFamily="2" charset="-122"/>
                <a:cs typeface="宋体" panose="02010600030101010101" pitchFamily="2" charset="-122"/>
              </a:rPr>
              <a:t>)</a:t>
            </a:r>
            <a:endParaRPr lang="en-US" altLang="zh-CN" sz="2800" b="1" i="0" u="none">
              <a:solidFill>
                <a:srgbClr val="FF0000"/>
              </a:solidFill>
              <a:effectLst/>
              <a:latin typeface="楷体" panose="02010609060101010101" pitchFamily="28" charset="-122"/>
              <a:ea typeface="宋体" panose="02010600030101010101" pitchFamily="2" charset="-122"/>
              <a:cs typeface="宋体" panose="02010600030101010101" pitchFamily="2" charset="-122"/>
            </a:endParaRPr>
          </a:p>
        </p:txBody>
      </p:sp>
      <p:sp>
        <p:nvSpPr>
          <p:cNvPr id="11831" name="yt_shape_11831"/>
          <p:cNvSpPr txBox="1"/>
          <p:nvPr/>
        </p:nvSpPr>
        <p:spPr>
          <a:xfrm>
            <a:off x="900000" y="3136934"/>
            <a:ext cx="5227393" cy="564514"/>
          </a:xfrm>
          <a:prstGeom prst="rect">
            <a:avLst/>
          </a:prstGeom>
        </p:spPr>
        <p:txBody>
          <a:bodyPr vert="horz" wrap="none" lIns="0" tIns="0" rIns="0" bIns="0" rtlCol="0">
            <a:spAutoFit/>
          </a:bodyPr>
          <a:lstStyle/>
          <a:p>
            <a:pPr algn="l">
              <a:lnSpc>
                <a:spcPct val="150000"/>
              </a:lnSpc>
            </a:pPr>
            <a:r>
              <a:rPr lang="zh-CN" altLang="zh-CN" sz="2800" b="1" i="0" u="none">
                <a:solidFill>
                  <a:srgbClr val="FF0000"/>
                </a:solidFill>
                <a:effectLst/>
                <a:latin typeface="Times New Roman" panose="02020603050405020304" pitchFamily="28"/>
                <a:ea typeface="楷体" panose="02010609060101010101" pitchFamily="28" charset="-122"/>
                <a:cs typeface="楷体" panose="02010609060101010101" pitchFamily="28" charset="-122"/>
              </a:rPr>
              <a:t>答</a:t>
            </a:r>
            <a:r>
              <a:rPr lang="en-US" altLang="zh-CN" sz="2800" b="1" i="0" u="none">
                <a:solidFill>
                  <a:srgbClr val="FF0000"/>
                </a:solidFill>
                <a:effectLst/>
                <a:latin typeface="楷体" panose="02010609060101010101" pitchFamily="28" charset="-122"/>
                <a:ea typeface="宋体" panose="02010600030101010101" pitchFamily="2" charset="-122"/>
                <a:cs typeface="宋体" panose="02010600030101010101" pitchFamily="2" charset="-122"/>
              </a:rPr>
              <a:t>:</a:t>
            </a:r>
            <a:r>
              <a:rPr lang="zh-CN" altLang="zh-CN" sz="2800" b="1" i="0" u="none">
                <a:solidFill>
                  <a:srgbClr val="FF0000"/>
                </a:solidFill>
                <a:effectLst/>
                <a:latin typeface="Times New Roman" panose="02020603050405020304" pitchFamily="28"/>
                <a:ea typeface="楷体" panose="02010609060101010101" pitchFamily="28" charset="-122"/>
                <a:cs typeface="楷体" panose="02010609060101010101" pitchFamily="28" charset="-122"/>
              </a:rPr>
              <a:t>买</a:t>
            </a:r>
            <a:r>
              <a:rPr lang="en-US"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30</a:t>
            </a:r>
            <a:r>
              <a:rPr lang="zh-CN" altLang="zh-CN" sz="2800" b="1" i="0" u="none">
                <a:solidFill>
                  <a:srgbClr val="FF0000"/>
                </a:solidFill>
                <a:effectLst/>
                <a:latin typeface="Times New Roman" panose="02020603050405020304" pitchFamily="28"/>
                <a:ea typeface="楷体" panose="02010609060101010101" pitchFamily="28" charset="-122"/>
                <a:cs typeface="楷体" panose="02010609060101010101" pitchFamily="28" charset="-122"/>
              </a:rPr>
              <a:t>套桌椅应花</a:t>
            </a:r>
            <a:r>
              <a:rPr lang="en-US"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30</a:t>
            </a:r>
            <a:r>
              <a:rPr lang="en-US" altLang="zh-CN" sz="2800" b="1" i="0" u="none">
                <a:solidFill>
                  <a:srgbClr val="FF0000"/>
                </a:solidFill>
                <a:effectLst/>
                <a:latin typeface="楷体" panose="02010609060101010101" pitchFamily="28" charset="-122"/>
                <a:ea typeface="宋体" panose="02010600030101010101" pitchFamily="2" charset="-122"/>
                <a:cs typeface="宋体" panose="02010600030101010101" pitchFamily="2" charset="-122"/>
              </a:rPr>
              <a:t>(</a:t>
            </a:r>
            <a:r>
              <a:rPr lang="en-US" altLang="zh-CN" sz="2800" b="1" i="1" u="none">
                <a:solidFill>
                  <a:srgbClr val="FF0000"/>
                </a:solidFill>
                <a:effectLst/>
                <a:latin typeface="Times New Roman" panose="02020603050405020304" pitchFamily="28"/>
                <a:ea typeface="宋体" panose="02010600030101010101" pitchFamily="2" charset="-122"/>
                <a:cs typeface="宋体" panose="02010600030101010101" pitchFamily="2" charset="-122"/>
              </a:rPr>
              <a:t>a</a:t>
            </a:r>
            <a:r>
              <a:rPr lang="zh-CN"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a:t>
            </a:r>
            <a:r>
              <a:rPr lang="en-US" altLang="zh-CN" sz="2800" b="1" i="1" u="none">
                <a:solidFill>
                  <a:srgbClr val="FF0000"/>
                </a:solidFill>
                <a:effectLst/>
                <a:latin typeface="Times New Roman" panose="02020603050405020304" pitchFamily="28"/>
                <a:ea typeface="宋体" panose="02010600030101010101" pitchFamily="2" charset="-122"/>
                <a:cs typeface="宋体" panose="02010600030101010101" pitchFamily="2" charset="-122"/>
              </a:rPr>
              <a:t>b</a:t>
            </a:r>
            <a:r>
              <a:rPr lang="en-US" altLang="zh-CN" sz="2800" b="1" i="0" u="none">
                <a:solidFill>
                  <a:srgbClr val="FF0000"/>
                </a:solidFill>
                <a:effectLst/>
                <a:latin typeface="楷体" panose="02010609060101010101" pitchFamily="28" charset="-122"/>
                <a:ea typeface="宋体" panose="02010600030101010101" pitchFamily="2" charset="-122"/>
                <a:cs typeface="宋体" panose="02010600030101010101" pitchFamily="2" charset="-122"/>
              </a:rPr>
              <a:t>)</a:t>
            </a:r>
            <a:r>
              <a:rPr lang="zh-CN" altLang="zh-CN" sz="2800" b="1" i="0" u="none">
                <a:solidFill>
                  <a:srgbClr val="FF0000"/>
                </a:solidFill>
                <a:effectLst/>
                <a:latin typeface="Times New Roman" panose="02020603050405020304" pitchFamily="28"/>
                <a:ea typeface="楷体" panose="02010609060101010101" pitchFamily="28" charset="-122"/>
                <a:cs typeface="楷体" panose="02010609060101010101" pitchFamily="28" charset="-122"/>
              </a:rPr>
              <a:t>元。</a:t>
            </a:r>
            <a:endParaRPr lang="zh-CN" altLang="zh-CN" sz="2800" b="1" i="0" u="none">
              <a:solidFill>
                <a:srgbClr val="FF0000"/>
              </a:solidFill>
              <a:effectLst/>
              <a:latin typeface="Times New Roman" panose="02020603050405020304" pitchFamily="28"/>
              <a:ea typeface="楷体" panose="02010609060101010101" pitchFamily="28" charset="-122"/>
              <a:cs typeface="楷体" panose="02010609060101010101" pitchFamily="28"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830">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831">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830" grpId="0" build="allAtOnce"/>
      <p:bldP spid="11831" grpId="0" build="allAtOnce"/>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251519" y="2780928"/>
            <a:ext cx="735006" cy="363636"/>
          </a:xfrm>
          <a:prstGeom prst="rect">
            <a:avLst/>
          </a:prstGeom>
          <a:no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rPr>
              <a:t>PPT</a:t>
            </a: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模板：</a:t>
            </a: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hlinkClick r:id="rId1"/>
              </a:rPr>
              <a:t>www.1ppt.com/moban</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hlinkClick r:id="rId1"/>
              </a:rPr>
              <a:t>/</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                  PPT</a:t>
            </a: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素材：</a:t>
            </a: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hlinkClick r:id="rId2"/>
              </a:rPr>
              <a:t>www.1ppt.com/sucai/</a:t>
            </a:r>
            <a:endPar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rPr>
              <a:t>PPT</a:t>
            </a: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背景：</a:t>
            </a: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hlinkClick r:id="rId3"/>
              </a:rPr>
              <a:t>www.1ppt.com/beijing/</a:t>
            </a: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rPr>
              <a:t>      </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             PPT</a:t>
            </a: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图表：</a:t>
            </a: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hlinkClick r:id="rId4"/>
              </a:rPr>
              <a:t>www.1ppt.com/tubiao/</a:t>
            </a: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rPr>
              <a:t>      </a:t>
            </a:r>
            <a:endPar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PPT</a:t>
            </a:r>
            <a:r>
              <a:rPr kumimoji="0" lang="zh-CN" altLang="en-US"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rPr>
              <a:t>下载：</a:t>
            </a: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hlinkClick r:id="rId5"/>
              </a:rPr>
              <a:t>www.1ppt.com/xiazai/</a:t>
            </a: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rPr>
              <a:t>       </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              </a:t>
            </a: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rPr>
              <a:t>PPT</a:t>
            </a:r>
            <a:r>
              <a:rPr kumimoji="0" lang="zh-CN" altLang="en-US"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rPr>
              <a:t>教程： </a:t>
            </a: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hlinkClick r:id="rId6"/>
              </a:rPr>
              <a:t>www.1ppt.com/powerpoint/</a:t>
            </a: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rPr>
              <a:t>      </a:t>
            </a:r>
            <a:endPar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资料</a:t>
            </a:r>
            <a:r>
              <a:rPr kumimoji="0" lang="zh-CN" altLang="en-US"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rPr>
              <a:t>下载：</a:t>
            </a: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hlinkClick r:id="rId7"/>
              </a:rPr>
              <a:t>www.1ppt.com/ziliao/</a:t>
            </a: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rPr>
              <a:t>              </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     </a:t>
            </a: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范文</a:t>
            </a:r>
            <a:r>
              <a:rPr kumimoji="0" lang="zh-CN" altLang="en-US"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rPr>
              <a:t>下载：</a:t>
            </a: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hlinkClick r:id="rId8"/>
              </a:rPr>
              <a:t>www.1ppt.com/fanwen/</a:t>
            </a: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rPr>
              <a:t>             </a:t>
            </a:r>
            <a:endPar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试卷</a:t>
            </a:r>
            <a:r>
              <a:rPr kumimoji="0" lang="zh-CN" altLang="en-US"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rPr>
              <a:t>下载：</a:t>
            </a: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hlinkClick r:id="rId9"/>
              </a:rPr>
              <a:t>www.1ppt.com/shiti/</a:t>
            </a: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rPr>
              <a:t>  </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                   </a:t>
            </a: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教案</a:t>
            </a:r>
            <a:r>
              <a:rPr kumimoji="0" lang="zh-CN" altLang="en-US"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rPr>
              <a:t>下载：</a:t>
            </a: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hlinkClick r:id="rId10"/>
              </a:rPr>
              <a:t>www.1ppt.com/jiaoan/</a:t>
            </a: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rPr>
              <a:t>  </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             </a:t>
            </a:r>
            <a:endPar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PPT</a:t>
            </a: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论坛：</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hlinkClick r:id="rId11"/>
              </a:rPr>
              <a:t>www.1ppt.cn</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                                      PPT</a:t>
            </a: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课件：</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hlinkClick r:id="rId12"/>
              </a:rPr>
              <a:t>www.1ppt.com/kejian/</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 </a:t>
            </a:r>
            <a:endPar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语文课件：</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hlinkClick r:id="rId13"/>
              </a:rPr>
              <a:t>www.1ppt.com/kejian/yuwen/</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    </a:t>
            </a: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数学课件：</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hlinkClick r:id="rId14"/>
              </a:rPr>
              <a:t>www.1ppt.com/kejian/shuxue/</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 </a:t>
            </a:r>
            <a:endPar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英语课件：</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hlinkClick r:id="rId15"/>
              </a:rPr>
              <a:t>www.1ppt.com/kejian/yingyu/</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    </a:t>
            </a: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美术课件：</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hlinkClick r:id="rId16"/>
              </a:rPr>
              <a:t>www.1ppt.com/kejian/meishu/</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 </a:t>
            </a:r>
            <a:endPar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科学课件：</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hlinkClick r:id="rId17"/>
              </a:rPr>
              <a:t>www.1ppt.com/kejian/kexue/</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     </a:t>
            </a: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物理课件：</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hlinkClick r:id="rId18"/>
              </a:rPr>
              <a:t>www.1ppt.com/kejian/wuli/</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 </a:t>
            </a:r>
            <a:endPar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化学课件：</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hlinkClick r:id="rId19"/>
              </a:rPr>
              <a:t>www.1ppt.com/kejian/huaxue/</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  </a:t>
            </a: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生物课件：</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hlinkClick r:id="rId20"/>
              </a:rPr>
              <a:t>www.1ppt.com/kejian/shengwu/</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 </a:t>
            </a:r>
            <a:endPar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地理课件：</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hlinkClick r:id="rId21"/>
              </a:rPr>
              <a:t>www.1ppt.com/kejian/dili/</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          </a:t>
            </a: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历史课件：</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hlinkClick r:id="rId22"/>
              </a:rPr>
              <a:t>www.1ppt.com/kejian/lishi/</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        </a:t>
            </a:r>
            <a:endPar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rPr>
              <a:t>  </a:t>
            </a:r>
            <a:endParaRPr kumimoji="0" lang="zh-CN" altLang="en-US"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endParaRPr>
          </a:p>
        </p:txBody>
      </p:sp>
      <p:pic>
        <p:nvPicPr>
          <p:cNvPr id="13" name="图片 12"/>
          <p:cNvPicPr>
            <a:picLocks noChangeAspect="1"/>
          </p:cNvPicPr>
          <p:nvPr/>
        </p:nvPicPr>
        <p:blipFill>
          <a:blip r:embed="rId23" cstate="email"/>
          <a:stretch>
            <a:fillRect/>
          </a:stretch>
        </p:blipFill>
        <p:spPr>
          <a:xfrm>
            <a:off x="0" y="0"/>
            <a:ext cx="12192000" cy="6858000"/>
          </a:xfrm>
          <a:prstGeom prst="rect">
            <a:avLst/>
          </a:prstGeom>
        </p:spPr>
      </p:pic>
      <p:sp>
        <p:nvSpPr>
          <p:cNvPr id="34" name="文本框 17"/>
          <p:cNvSpPr txBox="1"/>
          <p:nvPr/>
        </p:nvSpPr>
        <p:spPr>
          <a:xfrm>
            <a:off x="5257237" y="1064988"/>
            <a:ext cx="1677525" cy="1446550"/>
          </a:xfrm>
          <a:prstGeom prst="rect">
            <a:avLst/>
          </a:prstGeom>
          <a:noFill/>
          <a:ln w="12700">
            <a:miter lim="400000"/>
          </a:ln>
        </p:spPr>
        <p:txBody>
          <a:bodyPr lIns="45719" rIns="45719">
            <a:spAutoFit/>
          </a:bodyPr>
          <a:lstStyle/>
          <a:p>
            <a:pPr algn="ctr">
              <a:defRPr sz="8000" b="1">
                <a:solidFill>
                  <a:srgbClr val="60BAAB"/>
                </a:solidFill>
                <a:latin typeface="微软雅黑 Light" panose="020B0502040204020203" charset="-122"/>
                <a:ea typeface="微软雅黑 Light" panose="020B0502040204020203" charset="-122"/>
                <a:cs typeface="微软雅黑 Light" panose="020B0502040204020203" charset="-122"/>
                <a:sym typeface="微软雅黑 Light" panose="020B0502040204020203" charset="-122"/>
              </a:defRPr>
            </a:pPr>
            <a:r>
              <a:rPr sz="8800">
                <a:solidFill>
                  <a:srgbClr val="EB6FC8"/>
                </a:solidFill>
              </a:rPr>
              <a:t>E</a:t>
            </a:r>
            <a:r>
              <a:rPr sz="4400">
                <a:solidFill>
                  <a:srgbClr val="000000"/>
                </a:solidFill>
              </a:rPr>
              <a:t>ND</a:t>
            </a:r>
            <a:endParaRPr sz="4400">
              <a:solidFill>
                <a:srgbClr val="000000"/>
              </a:solidFill>
            </a:endParaRPr>
          </a:p>
        </p:txBody>
      </p:sp>
      <p:sp>
        <p:nvSpPr>
          <p:cNvPr id="35" name="文本框 34"/>
          <p:cNvSpPr txBox="1"/>
          <p:nvPr/>
        </p:nvSpPr>
        <p:spPr>
          <a:xfrm>
            <a:off x="2082103" y="3045197"/>
            <a:ext cx="7937500" cy="830262"/>
          </a:xfrm>
          <a:prstGeom prst="rect">
            <a:avLst/>
          </a:prstGeom>
          <a:noFill/>
        </p:spPr>
        <p:txBody>
          <a:bodyPr>
            <a:spAutoFit/>
          </a:bodyPr>
          <a:lstStyle/>
          <a:p>
            <a:pPr algn="ctr" fontAlgn="auto">
              <a:spcBef>
                <a:spcPct val="0"/>
              </a:spcBef>
              <a:spcAft>
                <a:spcPct val="0"/>
              </a:spcAft>
              <a:defRPr/>
            </a:pPr>
            <a:r>
              <a:rPr lang="zh-CN" altLang="en-US" sz="4800">
                <a:ea typeface="黑体" panose="02010609060101010101" pitchFamily="49" charset="-122"/>
                <a:cs typeface="Times New Roman" panose="02020603050405020304" pitchFamily="18" charset="0"/>
                <a:sym typeface="+mn-lt"/>
              </a:rPr>
              <a:t>感谢观看  下节课再会</a:t>
            </a:r>
            <a:endParaRPr lang="zh-CN" altLang="en-US" sz="4800">
              <a:ea typeface="黑体" panose="02010609060101010101" pitchFamily="49" charset="-122"/>
              <a:cs typeface="Times New Roman" panose="02020603050405020304" pitchFamily="18" charset="0"/>
              <a:sym typeface="+mn-lt"/>
            </a:endParaRPr>
          </a:p>
        </p:txBody>
      </p:sp>
      <p:sp>
        <p:nvSpPr>
          <p:cNvPr id="36" name="直接连接符 13"/>
          <p:cNvSpPr/>
          <p:nvPr/>
        </p:nvSpPr>
        <p:spPr>
          <a:xfrm>
            <a:off x="2711624" y="2708920"/>
            <a:ext cx="6594476" cy="0"/>
          </a:xfrm>
          <a:prstGeom prst="line">
            <a:avLst/>
          </a:prstGeom>
          <a:ln w="57150">
            <a:solidFill>
              <a:srgbClr val="00B050"/>
            </a:solidFill>
            <a:headEnd type="oval"/>
            <a:tailEnd type="oval"/>
          </a:ln>
        </p:spPr>
        <p:txBody>
          <a:bodyPr lIns="45719" rIns="45719"/>
          <a:lstStyle/>
          <a:p/>
        </p:txBody>
      </p:sp>
      <p:pic>
        <p:nvPicPr>
          <p:cNvPr id="37" name="New picture"/>
          <p:cNvPicPr/>
          <p:nvPr/>
        </p:nvPicPr>
        <p:blipFill>
          <a:blip r:embed="rId24"/>
          <a:stretch>
            <a:fillRect/>
          </a:stretch>
        </p:blipFill>
        <p:spPr>
          <a:xfrm>
            <a:off x="12065000" y="10160000"/>
            <a:ext cx="317500" cy="228600"/>
          </a:xfrm>
          <a:prstGeom prst="cube">
            <a:avLst/>
          </a:prstGeom>
        </p:spPr>
      </p:pic>
    </p:spTree>
  </p:cSld>
  <p:clrMapOvr>
    <a:masterClrMapping/>
  </p:clrMapOvr>
  <p:transition spd="slow" advTm="7441"/>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YT"/>
        <p:cNvGrpSpPr/>
        <p:nvPr/>
      </p:nvGrpSpPr>
      <p:grpSpPr>
        <a:xfrm>
          <a:off x="0" y="0"/>
          <a:ext cx="0" cy="0"/>
          <a:chOff x="0" y="0"/>
          <a:chExt cx="0" cy="0"/>
        </a:xfrm>
      </p:grpSpPr>
      <p:sp>
        <p:nvSpPr>
          <p:cNvPr id="11733" name="yt_shape_11733"/>
          <p:cNvSpPr txBox="1"/>
          <p:nvPr/>
        </p:nvSpPr>
        <p:spPr>
          <a:xfrm>
            <a:off x="911424" y="1469893"/>
            <a:ext cx="8887048" cy="564514"/>
          </a:xfrm>
          <a:prstGeom prst="rect">
            <a:avLst/>
          </a:prstGeom>
        </p:spPr>
        <p:txBody>
          <a:bodyPr vert="horz" wrap="none" lIns="0" tIns="0" rIns="0" bIns="0" rtlCol="0">
            <a:spAutoFit/>
          </a:bodyPr>
          <a:lstStyle/>
          <a:p>
            <a:pPr algn="l">
              <a:lnSpc>
                <a:spcPct val="150000"/>
              </a:lnSpc>
            </a:pP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1.</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认识用字母表示数的意义和作用</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并能用字母表示数。</a:t>
            </a:r>
            <a:endPar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endParaRPr>
          </a:p>
        </p:txBody>
      </p:sp>
      <p:sp>
        <p:nvSpPr>
          <p:cNvPr id="11734" name="yt_shape_11734"/>
          <p:cNvSpPr txBox="1"/>
          <p:nvPr/>
        </p:nvSpPr>
        <p:spPr>
          <a:xfrm>
            <a:off x="911424" y="2085195"/>
            <a:ext cx="10391999" cy="1210844"/>
          </a:xfrm>
          <a:prstGeom prst="rect">
            <a:avLst/>
          </a:prstGeom>
        </p:spPr>
        <p:txBody>
          <a:bodyPr vert="horz" wrap="square" lIns="0" tIns="0" rIns="0" bIns="0" rtlCol="0">
            <a:spAutoFit/>
          </a:bodyPr>
          <a:lstStyle/>
          <a:p>
            <a:pPr algn="l">
              <a:lnSpc>
                <a:spcPct val="150000"/>
              </a:lnSpc>
            </a:pP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2.</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在实际情境中寻找用字母表示数的意义</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会用含有字母的式子表示复杂的数量关系。</a:t>
            </a:r>
            <a:endPar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endParaRPr>
          </a:p>
        </p:txBody>
      </p:sp>
      <p:sp>
        <p:nvSpPr>
          <p:cNvPr id="11735" name="yt_shape_11735"/>
          <p:cNvSpPr txBox="1"/>
          <p:nvPr/>
        </p:nvSpPr>
        <p:spPr>
          <a:xfrm>
            <a:off x="911424" y="3346827"/>
            <a:ext cx="8887048" cy="564514"/>
          </a:xfrm>
          <a:prstGeom prst="rect">
            <a:avLst/>
          </a:prstGeom>
        </p:spPr>
        <p:txBody>
          <a:bodyPr vert="horz" wrap="none" lIns="0" tIns="0" rIns="0" bIns="0" rtlCol="0">
            <a:spAutoFit/>
          </a:bodyPr>
          <a:lstStyle/>
          <a:p>
            <a:pPr algn="l">
              <a:lnSpc>
                <a:spcPct val="150000"/>
              </a:lnSpc>
            </a:pP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3.</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在探索数量关系的过程中</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体会用字母表示数的特性。</a:t>
            </a:r>
            <a:endPar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endParaRPr>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YT"/>
        <p:cNvGrpSpPr/>
        <p:nvPr/>
      </p:nvGrpSpPr>
      <p:grpSpPr>
        <a:xfrm>
          <a:off x="0" y="0"/>
          <a:ext cx="0" cy="0"/>
          <a:chOff x="0" y="0"/>
          <a:chExt cx="0" cy="0"/>
        </a:xfrm>
      </p:grpSpPr>
      <p:sp>
        <p:nvSpPr>
          <p:cNvPr id="11741" name="yt_shape_11741"/>
          <p:cNvSpPr txBox="1"/>
          <p:nvPr/>
        </p:nvSpPr>
        <p:spPr>
          <a:xfrm>
            <a:off x="900001" y="1202056"/>
            <a:ext cx="1903598" cy="564514"/>
          </a:xfrm>
          <a:prstGeom prst="rect">
            <a:avLst/>
          </a:prstGeom>
        </p:spPr>
        <p:txBody>
          <a:bodyPr vert="horz" wrap="none" lIns="0" tIns="0" rIns="0" bIns="0" rtlCol="0">
            <a:spAutoFit/>
          </a:bodyPr>
          <a:lstStyle/>
          <a:p>
            <a:pPr algn="l">
              <a:lnSpc>
                <a:spcPct val="150000"/>
              </a:lnSpc>
            </a:pPr>
            <a:r>
              <a:rPr lang="en-US" altLang="zh-CN" sz="1200" b="0" i="0" u="none" spc="2669">
                <a:solidFill>
                  <a:srgbClr val="1EE3CF"/>
                </a:solidFill>
                <a:effectLst/>
                <a:latin typeface="NEU-BZ-S92" pitchFamily="12"/>
                <a:ea typeface="宋体" panose="02010600030101010101" pitchFamily="2" charset="-122"/>
                <a:cs typeface="Times New Roman" panose="02020603050405020304" pitchFamily="28"/>
              </a:rPr>
              <a:t> </a:t>
            </a:r>
            <a:r>
              <a:rPr lang="en-US" altLang="zh-CN" sz="2800" b="0" i="0" u="none">
                <a:solidFill>
                  <a:srgbClr val="00B0F0"/>
                </a:solidFill>
                <a:effectLst/>
                <a:latin typeface="Times New Roman" panose="02020603050405020304" pitchFamily="28"/>
                <a:ea typeface="黑体" panose="02010609060101010101" pitchFamily="49" charset="-122"/>
                <a:cs typeface="黑体" panose="02010609060101010101" pitchFamily="49" charset="-122"/>
              </a:rPr>
              <a:t> </a:t>
            </a:r>
            <a:r>
              <a:rPr lang="zh-CN" altLang="zh-CN" sz="2800" b="0" i="0" u="none">
                <a:solidFill>
                  <a:srgbClr val="00B0F0"/>
                </a:solidFill>
                <a:effectLst/>
                <a:latin typeface="Times New Roman" panose="02020603050405020304" pitchFamily="28"/>
                <a:ea typeface="黑体" panose="02010609060101010101" pitchFamily="49" charset="-122"/>
                <a:cs typeface="黑体" panose="02010609060101010101" pitchFamily="49" charset="-122"/>
              </a:rPr>
              <a:t>温习旧知</a:t>
            </a:r>
            <a:endParaRPr lang="zh-CN" altLang="zh-CN" sz="2800" b="0" i="0" u="none">
              <a:solidFill>
                <a:srgbClr val="00B0F0"/>
              </a:solidFill>
              <a:effectLst/>
              <a:latin typeface="Times New Roman" panose="02020603050405020304" pitchFamily="28"/>
              <a:ea typeface="黑体" panose="02010609060101010101" pitchFamily="49" charset="-122"/>
              <a:cs typeface="黑体" panose="02010609060101010101" pitchFamily="49" charset="-122"/>
            </a:endParaRPr>
          </a:p>
        </p:txBody>
      </p:sp>
      <p:pic>
        <p:nvPicPr>
          <p:cNvPr id="11740" name="yt_image_11740"/>
          <p:cNvPicPr>
            <a:picLocks noChangeAspect="1" noChangeArrowheads="1"/>
          </p:cNvPicPr>
          <p:nvPr/>
        </p:nvPicPr>
        <p:blipFill>
          <a:blip r:embed="rId1" cstate="email"/>
          <a:stretch>
            <a:fillRect/>
          </a:stretch>
        </p:blipFill>
        <p:spPr bwMode="auto">
          <a:xfrm>
            <a:off x="900001" y="1383519"/>
            <a:ext cx="376920" cy="279180"/>
          </a:xfrm>
          <a:prstGeom prst="rect">
            <a:avLst/>
          </a:prstGeom>
          <a:noFill/>
          <a:extLst>
            <a:ext uri="{909E8E84-426E-40DD-AFC4-6F175D3DCCD1}">
              <a14:hiddenFill xmlns:a14="http://schemas.microsoft.com/office/drawing/2010/main">
                <a:solidFill>
                  <a:srgbClr val="FFFFFF"/>
                </a:solidFill>
              </a14:hiddenFill>
            </a:ext>
          </a:extLst>
        </p:spPr>
      </p:pic>
      <p:sp>
        <p:nvSpPr>
          <p:cNvPr id="11743" name="yt_shape_11743"/>
          <p:cNvSpPr txBox="1"/>
          <p:nvPr/>
        </p:nvSpPr>
        <p:spPr>
          <a:xfrm>
            <a:off x="900001" y="1817233"/>
            <a:ext cx="1436291" cy="564514"/>
          </a:xfrm>
          <a:prstGeom prst="rect">
            <a:avLst/>
          </a:prstGeom>
        </p:spPr>
        <p:txBody>
          <a:bodyPr vert="horz" wrap="none" lIns="0" tIns="0" rIns="0" bIns="0" rtlCol="0">
            <a:spAutoFit/>
          </a:bodyPr>
          <a:lstStyle/>
          <a:p>
            <a:pPr algn="l">
              <a:lnSpc>
                <a:spcPct val="150000"/>
              </a:lnSpc>
            </a:pPr>
            <a:r>
              <a:rPr lang="zh-CN" altLang="zh-CN" sz="2800" b="0" i="0" u="none">
                <a:solidFill>
                  <a:srgbClr val="000000"/>
                </a:solidFill>
                <a:effectLst/>
                <a:latin typeface="Times New Roman" panose="02020603050405020304" pitchFamily="28"/>
                <a:ea typeface="黑体" panose="02010609060101010101" pitchFamily="49" charset="-122"/>
                <a:cs typeface="黑体" panose="02010609060101010101" pitchFamily="49" charset="-122"/>
              </a:rPr>
              <a:t>应用题。</a:t>
            </a:r>
            <a:endParaRPr lang="zh-CN" altLang="zh-CN" sz="2800" b="0" i="0" u="none">
              <a:solidFill>
                <a:srgbClr val="000000"/>
              </a:solidFill>
              <a:effectLst/>
              <a:latin typeface="Times New Roman" panose="02020603050405020304" pitchFamily="28"/>
              <a:ea typeface="黑体" panose="02010609060101010101" pitchFamily="49" charset="-122"/>
              <a:cs typeface="黑体" panose="02010609060101010101" pitchFamily="49" charset="-122"/>
            </a:endParaRPr>
          </a:p>
        </p:txBody>
      </p:sp>
      <p:sp>
        <p:nvSpPr>
          <p:cNvPr id="11744" name="yt_shape_11744"/>
          <p:cNvSpPr txBox="1"/>
          <p:nvPr/>
        </p:nvSpPr>
        <p:spPr>
          <a:xfrm>
            <a:off x="879366" y="2334193"/>
            <a:ext cx="10391999" cy="1191673"/>
          </a:xfrm>
          <a:prstGeom prst="rect">
            <a:avLst/>
          </a:prstGeom>
        </p:spPr>
        <p:txBody>
          <a:bodyPr vert="horz" wrap="square" lIns="0" tIns="0" rIns="0" bIns="0" rtlCol="0">
            <a:spAutoFit/>
          </a:bodyPr>
          <a:lstStyle/>
          <a:p>
            <a:pPr algn="l">
              <a:lnSpc>
                <a:spcPct val="150000"/>
              </a:lnSpc>
            </a:pP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一个长方形的长和宽分别是</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12 cm</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和</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7 cm</a:t>
            </a:r>
            <a:r>
              <a:rPr lang="zh-CN" altLang="zh-CN" sz="2800" b="0" i="0" u="none" smtClean="0">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endParaRPr lang="en-US" altLang="zh-CN" sz="2800" b="0" i="0" u="none" smtClean="0">
              <a:solidFill>
                <a:srgbClr val="000000"/>
              </a:solidFill>
              <a:effectLst/>
              <a:latin typeface="宋体" panose="02010600030101010101" pitchFamily="2" charset="-122"/>
              <a:ea typeface="宋体" panose="02010600030101010101" pitchFamily="2" charset="-122"/>
              <a:cs typeface="宋体" panose="02010600030101010101" pitchFamily="2" charset="-122"/>
            </a:endParaRPr>
          </a:p>
          <a:p>
            <a:pPr algn="l">
              <a:lnSpc>
                <a:spcPct val="150000"/>
              </a:lnSpc>
            </a:pPr>
            <a:r>
              <a:rPr lang="zh-CN" altLang="zh-CN" sz="2800" b="0" i="0" u="none" smtClean="0">
                <a:solidFill>
                  <a:srgbClr val="000000"/>
                </a:solidFill>
                <a:effectLst/>
                <a:latin typeface="Times New Roman" panose="02020603050405020304" pitchFamily="28"/>
                <a:ea typeface="宋体" panose="02010600030101010101" pitchFamily="2" charset="-122"/>
                <a:cs typeface="宋体" panose="02010600030101010101" pitchFamily="2" charset="-122"/>
              </a:rPr>
              <a:t>它</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的周长和面积各是多少</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endPar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endParaRPr>
          </a:p>
        </p:txBody>
      </p:sp>
      <p:sp>
        <p:nvSpPr>
          <p:cNvPr id="11745" name="yt_shape_11745"/>
          <p:cNvSpPr txBox="1"/>
          <p:nvPr/>
        </p:nvSpPr>
        <p:spPr>
          <a:xfrm>
            <a:off x="900001" y="3674996"/>
            <a:ext cx="3342262" cy="564514"/>
          </a:xfrm>
          <a:prstGeom prst="rect">
            <a:avLst/>
          </a:prstGeom>
        </p:spPr>
        <p:txBody>
          <a:bodyPr vert="horz" wrap="none" lIns="0" tIns="0" rIns="0" bIns="0" rtlCol="0">
            <a:spAutoFit/>
          </a:bodyPr>
          <a:lstStyle/>
          <a:p>
            <a:pPr algn="l">
              <a:lnSpc>
                <a:spcPct val="150000"/>
              </a:lnSpc>
            </a:pPr>
            <a:r>
              <a:rPr lang="en-US" altLang="zh-CN" sz="2800" b="1" i="0" u="none">
                <a:solidFill>
                  <a:srgbClr val="FF0000"/>
                </a:solidFill>
                <a:effectLst/>
                <a:latin typeface="楷体" panose="02010609060101010101" pitchFamily="28" charset="-122"/>
                <a:ea typeface="宋体" panose="02010600030101010101" pitchFamily="2" charset="-122"/>
                <a:cs typeface="宋体" panose="02010600030101010101" pitchFamily="2" charset="-122"/>
              </a:rPr>
              <a:t>(</a:t>
            </a:r>
            <a:r>
              <a:rPr lang="en-US"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12</a:t>
            </a:r>
            <a:r>
              <a:rPr lang="zh-CN"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a:t>
            </a:r>
            <a:r>
              <a:rPr lang="en-US"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7</a:t>
            </a:r>
            <a:r>
              <a:rPr lang="en-US" altLang="zh-CN" sz="2800" b="1" i="0" u="none">
                <a:solidFill>
                  <a:srgbClr val="FF0000"/>
                </a:solidFill>
                <a:effectLst/>
                <a:latin typeface="楷体" panose="02010609060101010101" pitchFamily="28" charset="-122"/>
                <a:ea typeface="宋体" panose="02010600030101010101" pitchFamily="2" charset="-122"/>
                <a:cs typeface="宋体" panose="02010600030101010101" pitchFamily="2" charset="-122"/>
              </a:rPr>
              <a:t>)</a:t>
            </a:r>
            <a:r>
              <a:rPr lang="zh-CN"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a:t>
            </a:r>
            <a:r>
              <a:rPr lang="en-US"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2</a:t>
            </a:r>
            <a:r>
              <a:rPr lang="zh-CN"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a:t>
            </a:r>
            <a:r>
              <a:rPr lang="en-US"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38</a:t>
            </a:r>
            <a:r>
              <a:rPr lang="en-US" altLang="zh-CN" sz="2800" b="1" i="0" u="none">
                <a:solidFill>
                  <a:srgbClr val="FF0000"/>
                </a:solidFill>
                <a:effectLst/>
                <a:latin typeface="楷体" panose="02010609060101010101" pitchFamily="28" charset="-122"/>
                <a:ea typeface="宋体" panose="02010600030101010101" pitchFamily="2" charset="-122"/>
                <a:cs typeface="宋体" panose="02010600030101010101" pitchFamily="2" charset="-122"/>
              </a:rPr>
              <a:t>(</a:t>
            </a:r>
            <a:r>
              <a:rPr lang="en-US"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cm</a:t>
            </a:r>
            <a:r>
              <a:rPr lang="en-US" altLang="zh-CN" sz="2800" b="1" i="0" u="none">
                <a:solidFill>
                  <a:srgbClr val="FF0000"/>
                </a:solidFill>
                <a:effectLst/>
                <a:latin typeface="楷体" panose="02010609060101010101" pitchFamily="28" charset="-122"/>
                <a:ea typeface="宋体" panose="02010600030101010101" pitchFamily="2" charset="-122"/>
                <a:cs typeface="宋体" panose="02010600030101010101" pitchFamily="2" charset="-122"/>
              </a:rPr>
              <a:t>)</a:t>
            </a:r>
            <a:endParaRPr lang="en-US" altLang="zh-CN" sz="2800" b="1" i="0" u="none">
              <a:solidFill>
                <a:srgbClr val="FF0000"/>
              </a:solidFill>
              <a:effectLst/>
              <a:latin typeface="楷体" panose="02010609060101010101" pitchFamily="28" charset="-122"/>
              <a:ea typeface="宋体" panose="02010600030101010101" pitchFamily="2" charset="-122"/>
              <a:cs typeface="宋体" panose="02010600030101010101" pitchFamily="2" charset="-122"/>
            </a:endParaRPr>
          </a:p>
        </p:txBody>
      </p:sp>
      <p:sp>
        <p:nvSpPr>
          <p:cNvPr id="11746" name="yt_shape_11746"/>
          <p:cNvSpPr txBox="1"/>
          <p:nvPr/>
        </p:nvSpPr>
        <p:spPr>
          <a:xfrm>
            <a:off x="900001" y="4290298"/>
            <a:ext cx="2559996" cy="564514"/>
          </a:xfrm>
          <a:prstGeom prst="rect">
            <a:avLst/>
          </a:prstGeom>
        </p:spPr>
        <p:txBody>
          <a:bodyPr vert="horz" wrap="none" lIns="0" tIns="0" rIns="0" bIns="0" rtlCol="0">
            <a:spAutoFit/>
          </a:bodyPr>
          <a:lstStyle/>
          <a:p>
            <a:pPr algn="l">
              <a:lnSpc>
                <a:spcPct val="150000"/>
              </a:lnSpc>
            </a:pPr>
            <a:r>
              <a:rPr lang="en-US"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12</a:t>
            </a:r>
            <a:r>
              <a:rPr lang="zh-CN"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a:t>
            </a:r>
            <a:r>
              <a:rPr lang="en-US"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7</a:t>
            </a:r>
            <a:r>
              <a:rPr lang="zh-CN"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a:t>
            </a:r>
            <a:r>
              <a:rPr lang="en-US"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84</a:t>
            </a:r>
            <a:r>
              <a:rPr lang="en-US" altLang="zh-CN" sz="2800" b="1" i="0" u="none">
                <a:solidFill>
                  <a:srgbClr val="FF0000"/>
                </a:solidFill>
                <a:effectLst/>
                <a:latin typeface="楷体" panose="02010609060101010101" pitchFamily="28" charset="-122"/>
                <a:ea typeface="宋体" panose="02010600030101010101" pitchFamily="2" charset="-122"/>
                <a:cs typeface="宋体" panose="02010600030101010101" pitchFamily="2" charset="-122"/>
              </a:rPr>
              <a:t>(</a:t>
            </a:r>
            <a:r>
              <a:rPr lang="en-US"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cm</a:t>
            </a:r>
            <a:r>
              <a:rPr lang="en-US" altLang="zh-CN" sz="2800" b="1" i="0" u="none" baseline="30000">
                <a:solidFill>
                  <a:srgbClr val="FF0000"/>
                </a:solidFill>
                <a:effectLst/>
                <a:latin typeface="Times New Roman" panose="02020603050405020304" pitchFamily="28"/>
                <a:ea typeface="宋体" panose="02010600030101010101" pitchFamily="2" charset="-122"/>
                <a:cs typeface="宋体" panose="02010600030101010101" pitchFamily="2" charset="-122"/>
              </a:rPr>
              <a:t>2</a:t>
            </a:r>
            <a:r>
              <a:rPr lang="en-US" altLang="zh-CN" sz="2800" b="1" i="0" u="none">
                <a:solidFill>
                  <a:srgbClr val="FF0000"/>
                </a:solidFill>
                <a:effectLst/>
                <a:latin typeface="楷体" panose="02010609060101010101" pitchFamily="28" charset="-122"/>
                <a:ea typeface="宋体" panose="02010600030101010101" pitchFamily="2" charset="-122"/>
                <a:cs typeface="宋体" panose="02010600030101010101" pitchFamily="2" charset="-122"/>
              </a:rPr>
              <a:t>)</a:t>
            </a:r>
            <a:endParaRPr lang="en-US" altLang="zh-CN" sz="2800" b="1" i="0" u="none">
              <a:solidFill>
                <a:srgbClr val="FF0000"/>
              </a:solidFill>
              <a:effectLst/>
              <a:latin typeface="楷体" panose="02010609060101010101" pitchFamily="28" charset="-122"/>
              <a:ea typeface="宋体" panose="02010600030101010101" pitchFamily="2" charset="-122"/>
              <a:cs typeface="宋体" panose="02010600030101010101" pitchFamily="2" charset="-122"/>
            </a:endParaRPr>
          </a:p>
        </p:txBody>
      </p:sp>
      <p:sp>
        <p:nvSpPr>
          <p:cNvPr id="11747" name="yt_shape_11747"/>
          <p:cNvSpPr txBox="1"/>
          <p:nvPr/>
        </p:nvSpPr>
        <p:spPr>
          <a:xfrm>
            <a:off x="900001" y="4905600"/>
            <a:ext cx="6083397" cy="564514"/>
          </a:xfrm>
          <a:prstGeom prst="rect">
            <a:avLst/>
          </a:prstGeom>
        </p:spPr>
        <p:txBody>
          <a:bodyPr vert="horz" wrap="none" lIns="0" tIns="0" rIns="0" bIns="0" rtlCol="0">
            <a:spAutoFit/>
          </a:bodyPr>
          <a:lstStyle/>
          <a:p>
            <a:pPr algn="l">
              <a:lnSpc>
                <a:spcPct val="150000"/>
              </a:lnSpc>
            </a:pPr>
            <a:r>
              <a:rPr lang="zh-CN" altLang="zh-CN" sz="2800" b="1" i="0" u="none">
                <a:solidFill>
                  <a:srgbClr val="FF0000"/>
                </a:solidFill>
                <a:effectLst/>
                <a:latin typeface="Times New Roman" panose="02020603050405020304" pitchFamily="28"/>
                <a:ea typeface="楷体" panose="02010609060101010101" pitchFamily="28" charset="-122"/>
                <a:cs typeface="楷体" panose="02010609060101010101" pitchFamily="28" charset="-122"/>
              </a:rPr>
              <a:t>答</a:t>
            </a:r>
            <a:r>
              <a:rPr lang="en-US" altLang="zh-CN" sz="2800" b="1" i="0" u="none">
                <a:solidFill>
                  <a:srgbClr val="FF0000"/>
                </a:solidFill>
                <a:effectLst/>
                <a:latin typeface="楷体" panose="02010609060101010101" pitchFamily="28" charset="-122"/>
                <a:ea typeface="宋体" panose="02010600030101010101" pitchFamily="2" charset="-122"/>
                <a:cs typeface="宋体" panose="02010600030101010101" pitchFamily="2" charset="-122"/>
              </a:rPr>
              <a:t>:</a:t>
            </a:r>
            <a:r>
              <a:rPr lang="zh-CN" altLang="zh-CN" sz="2800" b="1" i="0" u="none">
                <a:solidFill>
                  <a:srgbClr val="FF0000"/>
                </a:solidFill>
                <a:effectLst/>
                <a:latin typeface="Times New Roman" panose="02020603050405020304" pitchFamily="28"/>
                <a:ea typeface="楷体" panose="02010609060101010101" pitchFamily="28" charset="-122"/>
                <a:cs typeface="楷体" panose="02010609060101010101" pitchFamily="28" charset="-122"/>
              </a:rPr>
              <a:t>它的周长是</a:t>
            </a:r>
            <a:r>
              <a:rPr lang="en-US"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38</a:t>
            </a:r>
            <a:r>
              <a:rPr lang="en-US" altLang="zh-CN" sz="2800" b="1" i="0" u="none">
                <a:solidFill>
                  <a:srgbClr val="FF0000"/>
                </a:solidFill>
                <a:effectLst/>
                <a:latin typeface="Times New Roman" panose="02020603050405020304" pitchFamily="28"/>
                <a:ea typeface="楷体" panose="02010609060101010101" pitchFamily="28" charset="-122"/>
                <a:cs typeface="楷体" panose="02010609060101010101" pitchFamily="28" charset="-122"/>
              </a:rPr>
              <a:t> </a:t>
            </a:r>
            <a:r>
              <a:rPr lang="en-US"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cm</a:t>
            </a:r>
            <a:r>
              <a:rPr lang="zh-CN" altLang="zh-CN" sz="2800" b="1" i="0" u="none">
                <a:solidFill>
                  <a:srgbClr val="FF0000"/>
                </a:solidFill>
                <a:effectLst/>
                <a:latin typeface="楷体" panose="02010609060101010101" pitchFamily="28" charset="-122"/>
                <a:ea typeface="宋体" panose="02010600030101010101" pitchFamily="2" charset="-122"/>
                <a:cs typeface="宋体" panose="02010600030101010101" pitchFamily="2" charset="-122"/>
              </a:rPr>
              <a:t>，</a:t>
            </a:r>
            <a:r>
              <a:rPr lang="zh-CN" altLang="zh-CN" sz="2800" b="1" i="0" u="none">
                <a:solidFill>
                  <a:srgbClr val="FF0000"/>
                </a:solidFill>
                <a:effectLst/>
                <a:latin typeface="Times New Roman" panose="02020603050405020304" pitchFamily="28"/>
                <a:ea typeface="楷体" panose="02010609060101010101" pitchFamily="28" charset="-122"/>
                <a:cs typeface="楷体" panose="02010609060101010101" pitchFamily="28" charset="-122"/>
              </a:rPr>
              <a:t>面积是</a:t>
            </a:r>
            <a:r>
              <a:rPr lang="en-US"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84</a:t>
            </a:r>
            <a:r>
              <a:rPr lang="en-US" altLang="zh-CN" sz="2800" b="1" i="0" u="none">
                <a:solidFill>
                  <a:srgbClr val="FF0000"/>
                </a:solidFill>
                <a:effectLst/>
                <a:latin typeface="Times New Roman" panose="02020603050405020304" pitchFamily="28"/>
                <a:ea typeface="楷体" panose="02010609060101010101" pitchFamily="28" charset="-122"/>
                <a:cs typeface="楷体" panose="02010609060101010101" pitchFamily="28" charset="-122"/>
              </a:rPr>
              <a:t> </a:t>
            </a:r>
            <a:r>
              <a:rPr lang="en-US"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cm</a:t>
            </a:r>
            <a:r>
              <a:rPr lang="en-US" altLang="zh-CN" sz="2800" b="1" i="0" u="none" baseline="30000">
                <a:solidFill>
                  <a:srgbClr val="FF0000"/>
                </a:solidFill>
                <a:effectLst/>
                <a:latin typeface="Times New Roman" panose="02020603050405020304" pitchFamily="28"/>
                <a:ea typeface="宋体" panose="02010600030101010101" pitchFamily="2" charset="-122"/>
                <a:cs typeface="宋体" panose="02010600030101010101" pitchFamily="2" charset="-122"/>
              </a:rPr>
              <a:t>2</a:t>
            </a:r>
            <a:r>
              <a:rPr lang="zh-CN" altLang="zh-CN" sz="2800" b="1" i="0" u="none">
                <a:solidFill>
                  <a:srgbClr val="FF0000"/>
                </a:solidFill>
                <a:effectLst/>
                <a:latin typeface="Times New Roman" panose="02020603050405020304" pitchFamily="28"/>
                <a:ea typeface="楷体" panose="02010609060101010101" pitchFamily="28" charset="-122"/>
                <a:cs typeface="楷体" panose="02010609060101010101" pitchFamily="28" charset="-122"/>
              </a:rPr>
              <a:t>。</a:t>
            </a:r>
            <a:endParaRPr lang="zh-CN" altLang="zh-CN" sz="2800" b="1" i="0" u="none">
              <a:solidFill>
                <a:srgbClr val="FF0000"/>
              </a:solidFill>
              <a:effectLst/>
              <a:latin typeface="Times New Roman" panose="02020603050405020304" pitchFamily="28"/>
              <a:ea typeface="楷体" panose="02010609060101010101" pitchFamily="28" charset="-122"/>
              <a:cs typeface="楷体" panose="02010609060101010101" pitchFamily="28"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74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746">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174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745" grpId="0" build="allAtOnce"/>
      <p:bldP spid="11746" grpId="0" build="allAtOnce"/>
      <p:bldP spid="11747" grpId="0" build="allAtOnce"/>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YT"/>
        <p:cNvGrpSpPr/>
        <p:nvPr/>
      </p:nvGrpSpPr>
      <p:grpSpPr>
        <a:xfrm>
          <a:off x="0" y="0"/>
          <a:ext cx="0" cy="0"/>
          <a:chOff x="0" y="0"/>
          <a:chExt cx="0" cy="0"/>
        </a:xfrm>
      </p:grpSpPr>
      <p:sp>
        <p:nvSpPr>
          <p:cNvPr id="11752" name="yt_shape_11752"/>
          <p:cNvSpPr txBox="1"/>
          <p:nvPr/>
        </p:nvSpPr>
        <p:spPr>
          <a:xfrm>
            <a:off x="839416" y="1340768"/>
            <a:ext cx="8976816" cy="564514"/>
          </a:xfrm>
          <a:prstGeom prst="rect">
            <a:avLst/>
          </a:prstGeom>
        </p:spPr>
        <p:txBody>
          <a:bodyPr vert="horz" wrap="none" lIns="0" tIns="0" rIns="0" bIns="0" rtlCol="0">
            <a:spAutoFit/>
          </a:bodyPr>
          <a:lstStyle/>
          <a:p>
            <a:pPr algn="l">
              <a:lnSpc>
                <a:spcPct val="150000"/>
              </a:lnSpc>
            </a:pPr>
            <a:r>
              <a:rPr lang="zh-CN" altLang="zh-CN" sz="2800" b="0" i="0" u="none">
                <a:solidFill>
                  <a:srgbClr val="000000"/>
                </a:solidFill>
                <a:effectLst/>
                <a:latin typeface="Times New Roman" panose="02020603050405020304" pitchFamily="28"/>
                <a:ea typeface="黑体" panose="02010609060101010101" pitchFamily="49" charset="-122"/>
                <a:cs typeface="黑体" panose="02010609060101010101" pitchFamily="49" charset="-122"/>
              </a:rPr>
              <a:t>一、课前自学完成温习旧知</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黑体" panose="02010609060101010101" pitchFamily="49" charset="-122"/>
                <a:cs typeface="黑体" panose="02010609060101010101" pitchFamily="49" charset="-122"/>
              </a:rPr>
              <a:t>复习用字母表示数的方法。</a:t>
            </a:r>
            <a:endParaRPr lang="zh-CN" altLang="zh-CN" sz="2800" b="0" i="0" u="none">
              <a:solidFill>
                <a:srgbClr val="000000"/>
              </a:solidFill>
              <a:effectLst/>
              <a:latin typeface="Times New Roman" panose="02020603050405020304" pitchFamily="28"/>
              <a:ea typeface="黑体" panose="02010609060101010101" pitchFamily="49" charset="-122"/>
              <a:cs typeface="黑体" panose="02010609060101010101" pitchFamily="49" charset="-122"/>
            </a:endParaRPr>
          </a:p>
        </p:txBody>
      </p:sp>
      <p:sp>
        <p:nvSpPr>
          <p:cNvPr id="11753" name="yt_shape_11753"/>
          <p:cNvSpPr txBox="1"/>
          <p:nvPr/>
        </p:nvSpPr>
        <p:spPr>
          <a:xfrm>
            <a:off x="839417" y="1956070"/>
            <a:ext cx="10391999" cy="1210844"/>
          </a:xfrm>
          <a:prstGeom prst="rect">
            <a:avLst/>
          </a:prstGeom>
        </p:spPr>
        <p:txBody>
          <a:bodyPr vert="horz" wrap="square" lIns="0" tIns="0" rIns="0" bIns="0" rtlCol="0">
            <a:spAutoFit/>
          </a:bodyPr>
          <a:lstStyle/>
          <a:p>
            <a:pPr algn="l">
              <a:lnSpc>
                <a:spcPct val="150000"/>
              </a:lnSpc>
            </a:pPr>
            <a:r>
              <a:rPr lang="zh-CN" altLang="zh-CN" sz="2800" b="0" i="0" u="none">
                <a:solidFill>
                  <a:srgbClr val="000000"/>
                </a:solidFill>
                <a:effectLst/>
                <a:latin typeface="Times New Roman" panose="02020603050405020304" pitchFamily="28"/>
                <a:ea typeface="黑体" panose="02010609060101010101" pitchFamily="49" charset="-122"/>
                <a:cs typeface="黑体" panose="02010609060101010101" pitchFamily="49" charset="-122"/>
              </a:rPr>
              <a:t>二、课堂中和同学合作探究如何用含有字母的式子表示复杂的数量关系并能将数字代入字母公式中进行计算。</a:t>
            </a:r>
            <a:endParaRPr lang="zh-CN" altLang="zh-CN" sz="2800" b="0" i="0" u="none">
              <a:solidFill>
                <a:srgbClr val="000000"/>
              </a:solidFill>
              <a:effectLst/>
              <a:latin typeface="Times New Roman" panose="02020603050405020304" pitchFamily="28"/>
              <a:ea typeface="黑体" panose="02010609060101010101" pitchFamily="49" charset="-122"/>
              <a:cs typeface="黑体" panose="02010609060101010101" pitchFamily="49" charset="-122"/>
            </a:endParaRPr>
          </a:p>
        </p:txBody>
      </p:sp>
      <p:sp>
        <p:nvSpPr>
          <p:cNvPr id="11754" name="yt_shape_11754"/>
          <p:cNvSpPr txBox="1"/>
          <p:nvPr/>
        </p:nvSpPr>
        <p:spPr>
          <a:xfrm>
            <a:off x="839417" y="3217702"/>
            <a:ext cx="10391999" cy="1210844"/>
          </a:xfrm>
          <a:prstGeom prst="rect">
            <a:avLst/>
          </a:prstGeom>
        </p:spPr>
        <p:txBody>
          <a:bodyPr vert="horz" wrap="square" lIns="0" tIns="0" rIns="0" bIns="0" rtlCol="0">
            <a:spAutoFit/>
          </a:bodyPr>
          <a:lstStyle/>
          <a:p>
            <a:pPr algn="l">
              <a:lnSpc>
                <a:spcPct val="150000"/>
              </a:lnSpc>
            </a:pPr>
            <a:r>
              <a:rPr lang="zh-CN" altLang="zh-CN" sz="2800" b="0" i="0" u="none">
                <a:solidFill>
                  <a:srgbClr val="000000"/>
                </a:solidFill>
                <a:effectLst/>
                <a:latin typeface="Times New Roman" panose="02020603050405020304" pitchFamily="28"/>
                <a:ea typeface="黑体" panose="02010609060101010101" pitchFamily="49" charset="-122"/>
                <a:cs typeface="黑体" panose="02010609060101010101" pitchFamily="49" charset="-122"/>
              </a:rPr>
              <a:t>三、课堂中和老师一起总结出在实际情境中用字母表示数的意义并会用含有字母的式子表示复杂的数量关系。</a:t>
            </a:r>
            <a:endParaRPr lang="zh-CN" altLang="zh-CN" sz="2800" b="0" i="0" u="none">
              <a:solidFill>
                <a:srgbClr val="000000"/>
              </a:solidFill>
              <a:effectLst/>
              <a:latin typeface="Times New Roman" panose="02020603050405020304" pitchFamily="28"/>
              <a:ea typeface="黑体" panose="02010609060101010101" pitchFamily="49" charset="-122"/>
              <a:cs typeface="黑体" panose="02010609060101010101" pitchFamily="49" charset="-122"/>
            </a:endParaRPr>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YT"/>
        <p:cNvGrpSpPr/>
        <p:nvPr/>
      </p:nvGrpSpPr>
      <p:grpSpPr>
        <a:xfrm>
          <a:off x="0" y="0"/>
          <a:ext cx="0" cy="0"/>
          <a:chOff x="0" y="0"/>
          <a:chExt cx="0" cy="0"/>
        </a:xfrm>
      </p:grpSpPr>
      <p:sp>
        <p:nvSpPr>
          <p:cNvPr id="11760" name="yt_shape_11760"/>
          <p:cNvSpPr txBox="1"/>
          <p:nvPr/>
        </p:nvSpPr>
        <p:spPr>
          <a:xfrm>
            <a:off x="900000" y="1772816"/>
            <a:ext cx="10391999" cy="1857175"/>
          </a:xfrm>
          <a:prstGeom prst="rect">
            <a:avLst/>
          </a:prstGeom>
        </p:spPr>
        <p:txBody>
          <a:bodyPr vert="horz" wrap="square" lIns="0" tIns="0" rIns="0" bIns="0" rtlCol="0">
            <a:spAutoFit/>
          </a:bodyPr>
          <a:lstStyle/>
          <a:p>
            <a:pPr algn="l">
              <a:lnSpc>
                <a:spcPct val="150000"/>
              </a:lnSpc>
            </a:pPr>
            <a:r>
              <a:rPr lang="en-US" altLang="zh-CN" sz="800" b="0" i="0" u="none" spc="5303">
                <a:solidFill>
                  <a:srgbClr val="1EE3CF"/>
                </a:solidFill>
                <a:effectLst/>
                <a:latin typeface="NEU-BZ-S92" pitchFamily="12"/>
                <a:ea typeface="宋体" panose="02010600030101010101" pitchFamily="2" charset="-122"/>
                <a:cs typeface="Times New Roman" panose="02020603050405020304" pitchFamily="28"/>
              </a:rPr>
              <a:t> </a:t>
            </a:r>
            <a:r>
              <a:rPr lang="en-US"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 </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教师放手让学生自己解决问题</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引导他们比较</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做一做</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的题目</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酌情加以铺垫。启发学生根据乘法分配律进行计算</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适当拓展例题。</a:t>
            </a:r>
            <a:endPar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endParaRPr>
          </a:p>
        </p:txBody>
      </p:sp>
      <p:pic>
        <p:nvPicPr>
          <p:cNvPr id="11759" name="yt_image_11759"/>
          <p:cNvPicPr>
            <a:picLocks noChangeAspect="1" noChangeArrowheads="1"/>
          </p:cNvPicPr>
          <p:nvPr/>
        </p:nvPicPr>
        <p:blipFill>
          <a:blip r:embed="rId1" cstate="email"/>
          <a:stretch>
            <a:fillRect/>
          </a:stretch>
        </p:blipFill>
        <p:spPr bwMode="auto">
          <a:xfrm>
            <a:off x="900000" y="1997749"/>
            <a:ext cx="698760" cy="19224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YT"/>
        <p:cNvGrpSpPr/>
        <p:nvPr/>
      </p:nvGrpSpPr>
      <p:grpSpPr>
        <a:xfrm>
          <a:off x="0" y="0"/>
          <a:ext cx="0" cy="0"/>
          <a:chOff x="0" y="0"/>
          <a:chExt cx="0" cy="0"/>
        </a:xfrm>
      </p:grpSpPr>
      <p:sp>
        <p:nvSpPr>
          <p:cNvPr id="11765" name="yt_shape_11765"/>
          <p:cNvSpPr txBox="1"/>
          <p:nvPr/>
        </p:nvSpPr>
        <p:spPr>
          <a:xfrm>
            <a:off x="839416" y="1763363"/>
            <a:ext cx="4587153" cy="564514"/>
          </a:xfrm>
          <a:prstGeom prst="rect">
            <a:avLst/>
          </a:prstGeom>
        </p:spPr>
        <p:txBody>
          <a:bodyPr vert="horz" wrap="none" lIns="0" tIns="0" rIns="0" bIns="0" rtlCol="0">
            <a:spAutoFit/>
          </a:bodyPr>
          <a:lstStyle/>
          <a:p>
            <a:pPr indent="720090" algn="l">
              <a:lnSpc>
                <a:spcPct val="150000"/>
              </a:lnSpc>
            </a:pP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1.</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根据情境</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回答问题。</a:t>
            </a:r>
            <a:endPar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endParaRPr>
          </a:p>
        </p:txBody>
      </p:sp>
      <p:sp>
        <p:nvSpPr>
          <p:cNvPr id="11766" name="yt_shape_11766"/>
          <p:cNvSpPr txBox="1"/>
          <p:nvPr/>
        </p:nvSpPr>
        <p:spPr>
          <a:xfrm>
            <a:off x="839417" y="2378665"/>
            <a:ext cx="10391999" cy="1857175"/>
          </a:xfrm>
          <a:prstGeom prst="rect">
            <a:avLst/>
          </a:prstGeom>
        </p:spPr>
        <p:txBody>
          <a:bodyPr vert="horz" wrap="square" lIns="0" tIns="0" rIns="0" bIns="0" rtlCol="0">
            <a:spAutoFit/>
          </a:bodyPr>
          <a:lstStyle/>
          <a:p>
            <a:pPr algn="l">
              <a:lnSpc>
                <a:spcPct val="150000"/>
              </a:lnSpc>
            </a:pPr>
            <a:r>
              <a:rPr lang="zh-CN"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　</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　</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教师创设情境</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引入问题</a:t>
            </a:r>
            <a:r>
              <a:rPr lang="en-US" altLang="zh-CN" sz="2800" b="0" i="0" u="none">
                <a:solidFill>
                  <a:srgbClr val="000000"/>
                </a:solidFill>
                <a:effectLst/>
                <a:latin typeface="楷体" panose="02010609060101010101" pitchFamily="28"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咱们班大部分学生的年龄是</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11</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岁。告诉你们一条信息</a:t>
            </a:r>
            <a:r>
              <a:rPr lang="en-US" altLang="zh-CN" sz="2800" b="0" i="0" u="none">
                <a:solidFill>
                  <a:srgbClr val="000000"/>
                </a:solidFill>
                <a:effectLst/>
                <a:latin typeface="楷体" panose="02010609060101010101" pitchFamily="28"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老师比你们大</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22</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岁。你们说我多少岁了</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学生回答</a:t>
            </a:r>
            <a:r>
              <a:rPr lang="en-US" altLang="zh-CN" sz="2800" b="0" i="0" u="none">
                <a:solidFill>
                  <a:srgbClr val="000000"/>
                </a:solidFill>
                <a:effectLst/>
                <a:latin typeface="楷体" panose="02010609060101010101" pitchFamily="28"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11</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22</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33</a:t>
            </a:r>
            <a:r>
              <a:rPr lang="en-US" altLang="zh-CN" sz="2800" b="0" i="0" u="none">
                <a:solidFill>
                  <a:srgbClr val="000000"/>
                </a:solidFill>
                <a:effectLst/>
                <a:latin typeface="楷体" panose="02010609060101010101" pitchFamily="28"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岁</a:t>
            </a:r>
            <a:r>
              <a:rPr lang="en-US" altLang="zh-CN" sz="2800" b="0" i="0" u="none">
                <a:solidFill>
                  <a:srgbClr val="000000"/>
                </a:solidFill>
                <a:effectLst/>
                <a:latin typeface="楷体" panose="02010609060101010101" pitchFamily="28"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老师</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33</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岁啦</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endPar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endParaRPr>
          </a:p>
        </p:txBody>
      </p:sp>
      <p:sp>
        <p:nvSpPr>
          <p:cNvPr id="11767" name="yt_shape_11767"/>
          <p:cNvSpPr txBox="1"/>
          <p:nvPr/>
        </p:nvSpPr>
        <p:spPr>
          <a:xfrm>
            <a:off x="839416" y="4286628"/>
            <a:ext cx="6113212" cy="564514"/>
          </a:xfrm>
          <a:prstGeom prst="rect">
            <a:avLst/>
          </a:prstGeom>
        </p:spPr>
        <p:txBody>
          <a:bodyPr vert="horz" wrap="none" lIns="0" tIns="0" rIns="0" bIns="0" rtlCol="0">
            <a:spAutoFit/>
          </a:bodyPr>
          <a:lstStyle/>
          <a:p>
            <a:pPr indent="720090" algn="l">
              <a:lnSpc>
                <a:spcPct val="150000"/>
              </a:lnSpc>
            </a:pP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1</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阅读教材例</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4</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了解相关信息。</a:t>
            </a:r>
            <a:endPar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endParaRPr>
          </a:p>
        </p:txBody>
      </p:sp>
      <p:sp>
        <p:nvSpPr>
          <p:cNvPr id="11768" name="yt_shape_11768"/>
          <p:cNvSpPr txBox="1"/>
          <p:nvPr/>
        </p:nvSpPr>
        <p:spPr>
          <a:xfrm>
            <a:off x="839416" y="4901930"/>
            <a:ext cx="8474436" cy="564514"/>
          </a:xfrm>
          <a:prstGeom prst="rect">
            <a:avLst/>
          </a:prstGeom>
        </p:spPr>
        <p:txBody>
          <a:bodyPr vert="horz" wrap="none" lIns="0" tIns="0" rIns="0" bIns="0" rtlCol="0">
            <a:spAutoFit/>
          </a:bodyPr>
          <a:lstStyle/>
          <a:p>
            <a:pPr indent="720090" algn="l">
              <a:lnSpc>
                <a:spcPct val="150000"/>
              </a:lnSpc>
            </a:pPr>
            <a:r>
              <a:rPr lang="zh-CN" altLang="zh-CN" sz="2800" b="1" i="0" u="none">
                <a:solidFill>
                  <a:srgbClr val="FF0000"/>
                </a:solidFill>
                <a:effectLst/>
                <a:latin typeface="Times New Roman" panose="02020603050405020304" pitchFamily="28"/>
                <a:ea typeface="楷体" panose="02010609060101010101" pitchFamily="28" charset="-122"/>
                <a:cs typeface="楷体" panose="02010609060101010101" pitchFamily="28" charset="-122"/>
              </a:rPr>
              <a:t>一共有</a:t>
            </a:r>
            <a:r>
              <a:rPr lang="en-US"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1200</a:t>
            </a:r>
            <a:r>
              <a:rPr lang="en-US" altLang="zh-CN" sz="2800" b="1" i="0" u="none">
                <a:solidFill>
                  <a:srgbClr val="FF0000"/>
                </a:solidFill>
                <a:effectLst/>
                <a:latin typeface="Times New Roman" panose="02020603050405020304" pitchFamily="28"/>
                <a:ea typeface="楷体" panose="02010609060101010101" pitchFamily="28" charset="-122"/>
                <a:cs typeface="楷体" panose="02010609060101010101" pitchFamily="28" charset="-122"/>
              </a:rPr>
              <a:t> </a:t>
            </a:r>
            <a:r>
              <a:rPr lang="en-US"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g</a:t>
            </a:r>
            <a:r>
              <a:rPr lang="zh-CN" altLang="zh-CN" sz="2800" b="1" i="0" u="none">
                <a:solidFill>
                  <a:srgbClr val="FF0000"/>
                </a:solidFill>
                <a:effectLst/>
                <a:latin typeface="Times New Roman" panose="02020603050405020304" pitchFamily="28"/>
                <a:ea typeface="楷体" panose="02010609060101010101" pitchFamily="28" charset="-122"/>
                <a:cs typeface="楷体" panose="02010609060101010101" pitchFamily="28" charset="-122"/>
              </a:rPr>
              <a:t>果汁</a:t>
            </a:r>
            <a:r>
              <a:rPr lang="zh-CN" altLang="zh-CN" sz="2800" b="1" i="0" u="none">
                <a:solidFill>
                  <a:srgbClr val="FF0000"/>
                </a:solidFill>
                <a:effectLst/>
                <a:latin typeface="楷体" panose="02010609060101010101" pitchFamily="28" charset="-122"/>
                <a:ea typeface="宋体" panose="02010600030101010101" pitchFamily="2" charset="-122"/>
                <a:cs typeface="宋体" panose="02010600030101010101" pitchFamily="2" charset="-122"/>
              </a:rPr>
              <a:t>，</a:t>
            </a:r>
            <a:r>
              <a:rPr lang="zh-CN" altLang="zh-CN" sz="2800" b="1" i="0" u="none">
                <a:solidFill>
                  <a:srgbClr val="FF0000"/>
                </a:solidFill>
                <a:effectLst/>
                <a:latin typeface="Times New Roman" panose="02020603050405020304" pitchFamily="28"/>
                <a:ea typeface="楷体" panose="02010609060101010101" pitchFamily="28" charset="-122"/>
                <a:cs typeface="楷体" panose="02010609060101010101" pitchFamily="28" charset="-122"/>
              </a:rPr>
              <a:t>倒了</a:t>
            </a:r>
            <a:r>
              <a:rPr lang="en-US"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3</a:t>
            </a:r>
            <a:r>
              <a:rPr lang="zh-CN" altLang="zh-CN" sz="2800" b="1" i="0" u="none">
                <a:solidFill>
                  <a:srgbClr val="FF0000"/>
                </a:solidFill>
                <a:effectLst/>
                <a:latin typeface="Times New Roman" panose="02020603050405020304" pitchFamily="28"/>
                <a:ea typeface="楷体" panose="02010609060101010101" pitchFamily="28" charset="-122"/>
                <a:cs typeface="楷体" panose="02010609060101010101" pitchFamily="28" charset="-122"/>
              </a:rPr>
              <a:t>小杯</a:t>
            </a:r>
            <a:r>
              <a:rPr lang="zh-CN" altLang="zh-CN" sz="2800" b="1" i="0" u="none">
                <a:solidFill>
                  <a:srgbClr val="FF0000"/>
                </a:solidFill>
                <a:effectLst/>
                <a:latin typeface="楷体" panose="02010609060101010101" pitchFamily="28" charset="-122"/>
                <a:ea typeface="宋体" panose="02010600030101010101" pitchFamily="2" charset="-122"/>
                <a:cs typeface="宋体" panose="02010600030101010101" pitchFamily="2" charset="-122"/>
              </a:rPr>
              <a:t>，</a:t>
            </a:r>
            <a:r>
              <a:rPr lang="zh-CN" altLang="zh-CN" sz="2800" b="1" i="0" u="none">
                <a:solidFill>
                  <a:srgbClr val="FF0000"/>
                </a:solidFill>
                <a:effectLst/>
                <a:latin typeface="Times New Roman" panose="02020603050405020304" pitchFamily="28"/>
                <a:ea typeface="楷体" panose="02010609060101010101" pitchFamily="28" charset="-122"/>
                <a:cs typeface="楷体" panose="02010609060101010101" pitchFamily="28" charset="-122"/>
              </a:rPr>
              <a:t>每小杯果汁</a:t>
            </a:r>
            <a:r>
              <a:rPr lang="en-US" altLang="zh-CN" sz="2800" b="1" i="1" u="none">
                <a:solidFill>
                  <a:srgbClr val="FF0000"/>
                </a:solidFill>
                <a:effectLst/>
                <a:latin typeface="Times New Roman" panose="02020603050405020304" pitchFamily="28"/>
                <a:ea typeface="宋体" panose="02010600030101010101" pitchFamily="2" charset="-122"/>
                <a:cs typeface="宋体" panose="02010600030101010101" pitchFamily="2" charset="-122"/>
              </a:rPr>
              <a:t>x</a:t>
            </a:r>
            <a:r>
              <a:rPr lang="en-US" altLang="zh-CN" sz="2800" b="1" i="0" u="none">
                <a:solidFill>
                  <a:srgbClr val="FF0000"/>
                </a:solidFill>
                <a:effectLst/>
                <a:latin typeface="Times New Roman" panose="02020603050405020304" pitchFamily="28"/>
                <a:ea typeface="楷体" panose="02010609060101010101" pitchFamily="28" charset="-122"/>
                <a:cs typeface="楷体" panose="02010609060101010101" pitchFamily="28" charset="-122"/>
              </a:rPr>
              <a:t> </a:t>
            </a:r>
            <a:r>
              <a:rPr lang="en-US"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g</a:t>
            </a:r>
            <a:r>
              <a:rPr lang="zh-CN" altLang="zh-CN" sz="2800" b="1" i="0" u="none">
                <a:solidFill>
                  <a:srgbClr val="FF0000"/>
                </a:solidFill>
                <a:effectLst/>
                <a:latin typeface="Times New Roman" panose="02020603050405020304" pitchFamily="28"/>
                <a:ea typeface="楷体" panose="02010609060101010101" pitchFamily="28" charset="-122"/>
                <a:cs typeface="楷体" panose="02010609060101010101" pitchFamily="28" charset="-122"/>
              </a:rPr>
              <a:t>。</a:t>
            </a:r>
            <a:endParaRPr lang="zh-CN" altLang="zh-CN" sz="2800" b="1" i="0" u="none">
              <a:solidFill>
                <a:srgbClr val="FF0000"/>
              </a:solidFill>
              <a:effectLst/>
              <a:latin typeface="Times New Roman" panose="02020603050405020304" pitchFamily="28"/>
              <a:ea typeface="楷体" panose="02010609060101010101" pitchFamily="28" charset="-122"/>
              <a:cs typeface="楷体" panose="02010609060101010101" pitchFamily="28" charset="-122"/>
            </a:endParaRPr>
          </a:p>
        </p:txBody>
      </p:sp>
      <p:sp>
        <p:nvSpPr>
          <p:cNvPr id="11769" name="yt_shape_11769"/>
          <p:cNvSpPr txBox="1"/>
          <p:nvPr/>
        </p:nvSpPr>
        <p:spPr>
          <a:xfrm>
            <a:off x="839416" y="5517232"/>
            <a:ext cx="6113212" cy="564514"/>
          </a:xfrm>
          <a:prstGeom prst="rect">
            <a:avLst/>
          </a:prstGeom>
        </p:spPr>
        <p:txBody>
          <a:bodyPr vert="horz" wrap="none" lIns="0" tIns="0" rIns="0" bIns="0" rtlCol="0">
            <a:spAutoFit/>
          </a:bodyPr>
          <a:lstStyle/>
          <a:p>
            <a:pPr indent="720090" algn="l">
              <a:lnSpc>
                <a:spcPct val="150000"/>
              </a:lnSpc>
            </a:pP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2</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小组讨论</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果汁还剩下多少克</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endPar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endParaRPr>
          </a:p>
        </p:txBody>
      </p:sp>
      <p:sp>
        <p:nvSpPr>
          <p:cNvPr id="7" name="yt_shape_11763"/>
          <p:cNvSpPr txBox="1"/>
          <p:nvPr/>
        </p:nvSpPr>
        <p:spPr>
          <a:xfrm>
            <a:off x="695400" y="1148061"/>
            <a:ext cx="2156168" cy="564514"/>
          </a:xfrm>
          <a:prstGeom prst="rect">
            <a:avLst/>
          </a:prstGeom>
        </p:spPr>
        <p:txBody>
          <a:bodyPr vert="horz" wrap="none" lIns="0" tIns="0" rIns="0" bIns="0" rtlCol="0">
            <a:spAutoFit/>
          </a:bodyPr>
          <a:lstStyle/>
          <a:p>
            <a:pPr algn="l">
              <a:lnSpc>
                <a:spcPct val="150000"/>
              </a:lnSpc>
            </a:pPr>
            <a:r>
              <a:rPr lang="en-US" altLang="zh-CN" sz="1150" b="0" i="0" u="none" spc="1851">
                <a:solidFill>
                  <a:srgbClr val="1EE3CF"/>
                </a:solidFill>
                <a:effectLst/>
                <a:latin typeface="NEU-BZ-S92" pitchFamily="12"/>
                <a:ea typeface="宋体" panose="02010600030101010101" pitchFamily="2" charset="-122"/>
                <a:cs typeface="Times New Roman" panose="02020603050405020304" pitchFamily="28"/>
              </a:rPr>
              <a:t> </a:t>
            </a:r>
            <a:r>
              <a:rPr lang="en-US" altLang="zh-CN" sz="2800" b="0" i="0" u="none">
                <a:solidFill>
                  <a:srgbClr val="00B0F0"/>
                </a:solidFill>
                <a:effectLst/>
                <a:latin typeface="Times New Roman" panose="02020603050405020304" pitchFamily="28"/>
                <a:ea typeface="黑体" panose="02010609060101010101" pitchFamily="49" charset="-122"/>
                <a:cs typeface="黑体" panose="02010609060101010101" pitchFamily="49" charset="-122"/>
              </a:rPr>
              <a:t> </a:t>
            </a:r>
            <a:r>
              <a:rPr lang="zh-CN" altLang="zh-CN" sz="2800" b="0" i="0" u="none">
                <a:solidFill>
                  <a:srgbClr val="00B0F0"/>
                </a:solidFill>
                <a:effectLst/>
                <a:latin typeface="Times New Roman" panose="02020603050405020304" pitchFamily="28"/>
                <a:ea typeface="黑体" panose="02010609060101010101" pitchFamily="49" charset="-122"/>
                <a:cs typeface="黑体" panose="02010609060101010101" pitchFamily="49" charset="-122"/>
              </a:rPr>
              <a:t>任务驱动一</a:t>
            </a:r>
            <a:endParaRPr lang="zh-CN" altLang="zh-CN" sz="2800" b="0" i="0" u="none">
              <a:solidFill>
                <a:srgbClr val="00B0F0"/>
              </a:solidFill>
              <a:effectLst/>
              <a:latin typeface="Times New Roman" panose="02020603050405020304" pitchFamily="28"/>
              <a:ea typeface="黑体" panose="02010609060101010101" pitchFamily="49" charset="-122"/>
              <a:cs typeface="黑体" panose="02010609060101010101" pitchFamily="49" charset="-122"/>
            </a:endParaRPr>
          </a:p>
        </p:txBody>
      </p:sp>
      <p:pic>
        <p:nvPicPr>
          <p:cNvPr id="8" name="yt_image_11762"/>
          <p:cNvPicPr>
            <a:picLocks noChangeAspect="1" noChangeArrowheads="1"/>
          </p:cNvPicPr>
          <p:nvPr/>
        </p:nvPicPr>
        <p:blipFill>
          <a:blip r:embed="rId1" cstate="email"/>
          <a:stretch>
            <a:fillRect/>
          </a:stretch>
        </p:blipFill>
        <p:spPr bwMode="auto">
          <a:xfrm>
            <a:off x="695400" y="1334114"/>
            <a:ext cx="270000" cy="270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76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768" grpId="0" build="allAtOnce"/>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YT"/>
        <p:cNvGrpSpPr/>
        <p:nvPr/>
      </p:nvGrpSpPr>
      <p:grpSpPr>
        <a:xfrm>
          <a:off x="0" y="0"/>
          <a:ext cx="0" cy="0"/>
          <a:chOff x="0" y="0"/>
          <a:chExt cx="0" cy="0"/>
        </a:xfrm>
      </p:grpSpPr>
      <p:sp>
        <p:nvSpPr>
          <p:cNvPr id="11770" name="yt_shape_11770"/>
          <p:cNvSpPr txBox="1"/>
          <p:nvPr/>
        </p:nvSpPr>
        <p:spPr>
          <a:xfrm>
            <a:off x="900000" y="1260000"/>
            <a:ext cx="2791790" cy="564514"/>
          </a:xfrm>
          <a:prstGeom prst="rect">
            <a:avLst/>
          </a:prstGeom>
        </p:spPr>
        <p:txBody>
          <a:bodyPr vert="horz" wrap="none" lIns="0" tIns="0" rIns="0" bIns="0" rtlCol="0">
            <a:spAutoFit/>
          </a:bodyPr>
          <a:lstStyle/>
          <a:p>
            <a:pPr indent="720090" algn="l">
              <a:lnSpc>
                <a:spcPct val="150000"/>
              </a:lnSpc>
            </a:pP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2.</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自主学习。</a:t>
            </a:r>
            <a:endPar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endParaRPr>
          </a:p>
        </p:txBody>
      </p:sp>
      <p:sp>
        <p:nvSpPr>
          <p:cNvPr id="11771" name="yt_shape_11771"/>
          <p:cNvSpPr txBox="1"/>
          <p:nvPr/>
        </p:nvSpPr>
        <p:spPr>
          <a:xfrm>
            <a:off x="900000" y="1875302"/>
            <a:ext cx="4676921" cy="564514"/>
          </a:xfrm>
          <a:prstGeom prst="rect">
            <a:avLst/>
          </a:prstGeom>
        </p:spPr>
        <p:txBody>
          <a:bodyPr vert="horz" wrap="none" lIns="0" tIns="0" rIns="0" bIns="0" rtlCol="0">
            <a:spAutoFit/>
          </a:bodyPr>
          <a:lstStyle/>
          <a:p>
            <a:pPr indent="720090" algn="l">
              <a:lnSpc>
                <a:spcPct val="150000"/>
              </a:lnSpc>
            </a:pP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1</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尝试解决例</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4</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的问题。</a:t>
            </a:r>
            <a:endPar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endParaRPr>
          </a:p>
        </p:txBody>
      </p:sp>
      <p:sp>
        <p:nvSpPr>
          <p:cNvPr id="11772" name="yt_shape_11772"/>
          <p:cNvSpPr txBox="1"/>
          <p:nvPr/>
        </p:nvSpPr>
        <p:spPr>
          <a:xfrm>
            <a:off x="900001" y="2490604"/>
            <a:ext cx="10391999" cy="564514"/>
          </a:xfrm>
          <a:prstGeom prst="rect">
            <a:avLst/>
          </a:prstGeom>
        </p:spPr>
        <p:txBody>
          <a:bodyPr vert="horz" wrap="square" lIns="0" tIns="0" rIns="0" bIns="0" rtlCol="0">
            <a:spAutoFit/>
          </a:bodyPr>
          <a:lstStyle/>
          <a:p>
            <a:pPr indent="720090" algn="l">
              <a:lnSpc>
                <a:spcPct val="150000"/>
              </a:lnSpc>
            </a:pPr>
            <a:r>
              <a:rPr lang="zh-CN" altLang="zh-CN" sz="2800" b="1" i="0" u="none">
                <a:solidFill>
                  <a:srgbClr val="FF0000"/>
                </a:solidFill>
                <a:effectLst/>
                <a:latin typeface="Times New Roman" panose="02020603050405020304" pitchFamily="28"/>
                <a:ea typeface="楷体" panose="02010609060101010101" pitchFamily="28" charset="-122"/>
                <a:cs typeface="楷体" panose="02010609060101010101" pitchFamily="28" charset="-122"/>
              </a:rPr>
              <a:t>一小杯果汁</a:t>
            </a:r>
            <a:r>
              <a:rPr lang="en-US" altLang="zh-CN" sz="2800" b="1" i="1" u="none">
                <a:solidFill>
                  <a:srgbClr val="FF0000"/>
                </a:solidFill>
                <a:effectLst/>
                <a:latin typeface="Times New Roman" panose="02020603050405020304" pitchFamily="28"/>
                <a:ea typeface="宋体" panose="02010600030101010101" pitchFamily="2" charset="-122"/>
                <a:cs typeface="宋体" panose="02010600030101010101" pitchFamily="2" charset="-122"/>
              </a:rPr>
              <a:t>x</a:t>
            </a:r>
            <a:r>
              <a:rPr lang="en-US" altLang="zh-CN" sz="2800" b="1" i="0" u="none">
                <a:solidFill>
                  <a:srgbClr val="FF0000"/>
                </a:solidFill>
                <a:effectLst/>
                <a:latin typeface="Times New Roman" panose="02020603050405020304" pitchFamily="28"/>
                <a:ea typeface="楷体" panose="02010609060101010101" pitchFamily="28" charset="-122"/>
                <a:cs typeface="楷体" panose="02010609060101010101" pitchFamily="28" charset="-122"/>
              </a:rPr>
              <a:t> </a:t>
            </a:r>
            <a:r>
              <a:rPr lang="en-US"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g</a:t>
            </a:r>
            <a:r>
              <a:rPr lang="zh-CN" altLang="zh-CN" sz="2800" b="1" i="0" u="none">
                <a:solidFill>
                  <a:srgbClr val="FF0000"/>
                </a:solidFill>
                <a:effectLst/>
                <a:latin typeface="楷体" panose="02010609060101010101" pitchFamily="28" charset="-122"/>
                <a:ea typeface="宋体" panose="02010600030101010101" pitchFamily="2" charset="-122"/>
                <a:cs typeface="宋体" panose="02010600030101010101" pitchFamily="2" charset="-122"/>
              </a:rPr>
              <a:t>，</a:t>
            </a:r>
            <a:r>
              <a:rPr lang="zh-CN" altLang="zh-CN" sz="2800" b="1" i="0" u="none">
                <a:solidFill>
                  <a:srgbClr val="FF0000"/>
                </a:solidFill>
                <a:effectLst/>
                <a:latin typeface="Times New Roman" panose="02020603050405020304" pitchFamily="28"/>
                <a:ea typeface="楷体" panose="02010609060101010101" pitchFamily="28" charset="-122"/>
                <a:cs typeface="楷体" panose="02010609060101010101" pitchFamily="28" charset="-122"/>
              </a:rPr>
              <a:t>那</a:t>
            </a:r>
            <a:r>
              <a:rPr lang="en-US"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3</a:t>
            </a:r>
            <a:r>
              <a:rPr lang="zh-CN" altLang="zh-CN" sz="2800" b="1" i="0" u="none">
                <a:solidFill>
                  <a:srgbClr val="FF0000"/>
                </a:solidFill>
                <a:effectLst/>
                <a:latin typeface="Times New Roman" panose="02020603050405020304" pitchFamily="28"/>
                <a:ea typeface="楷体" panose="02010609060101010101" pitchFamily="28" charset="-122"/>
                <a:cs typeface="楷体" panose="02010609060101010101" pitchFamily="28" charset="-122"/>
              </a:rPr>
              <a:t>小杯果汁总共</a:t>
            </a:r>
            <a:r>
              <a:rPr lang="en-US"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3</a:t>
            </a:r>
            <a:r>
              <a:rPr lang="en-US" altLang="zh-CN" sz="2800" b="1" i="1" u="none">
                <a:solidFill>
                  <a:srgbClr val="FF0000"/>
                </a:solidFill>
                <a:effectLst/>
                <a:latin typeface="Times New Roman" panose="02020603050405020304" pitchFamily="28"/>
                <a:ea typeface="宋体" panose="02010600030101010101" pitchFamily="2" charset="-122"/>
                <a:cs typeface="宋体" panose="02010600030101010101" pitchFamily="2" charset="-122"/>
              </a:rPr>
              <a:t>x</a:t>
            </a:r>
            <a:r>
              <a:rPr lang="en-US" altLang="zh-CN" sz="2800" b="1" i="0" u="none">
                <a:solidFill>
                  <a:srgbClr val="FF0000"/>
                </a:solidFill>
                <a:effectLst/>
                <a:latin typeface="Times New Roman" panose="02020603050405020304" pitchFamily="28"/>
                <a:ea typeface="楷体" panose="02010609060101010101" pitchFamily="28" charset="-122"/>
                <a:cs typeface="楷体" panose="02010609060101010101" pitchFamily="28" charset="-122"/>
              </a:rPr>
              <a:t> </a:t>
            </a:r>
            <a:r>
              <a:rPr lang="en-US"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g</a:t>
            </a:r>
            <a:r>
              <a:rPr lang="zh-CN" altLang="zh-CN" sz="2800" b="1" i="0" u="none">
                <a:solidFill>
                  <a:srgbClr val="FF0000"/>
                </a:solidFill>
                <a:effectLst/>
                <a:latin typeface="Times New Roman" panose="02020603050405020304" pitchFamily="28"/>
                <a:ea typeface="楷体" panose="02010609060101010101" pitchFamily="28" charset="-122"/>
                <a:cs typeface="楷体" panose="02010609060101010101" pitchFamily="28" charset="-122"/>
              </a:rPr>
              <a:t>。还剩下</a:t>
            </a:r>
            <a:r>
              <a:rPr lang="en-US" altLang="zh-CN" sz="2800" b="1" i="0" u="none">
                <a:solidFill>
                  <a:srgbClr val="FF0000"/>
                </a:solidFill>
                <a:effectLst/>
                <a:latin typeface="楷体" panose="02010609060101010101" pitchFamily="28" charset="-122"/>
                <a:ea typeface="宋体" panose="02010600030101010101" pitchFamily="2" charset="-122"/>
                <a:cs typeface="宋体" panose="02010600030101010101" pitchFamily="2" charset="-122"/>
              </a:rPr>
              <a:t>(</a:t>
            </a:r>
            <a:r>
              <a:rPr lang="en-US"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1200</a:t>
            </a:r>
            <a:r>
              <a:rPr lang="zh-CN"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a:t>
            </a:r>
            <a:r>
              <a:rPr lang="en-US"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3</a:t>
            </a:r>
            <a:r>
              <a:rPr lang="en-US" altLang="zh-CN" sz="2800" b="1" i="1" u="none">
                <a:solidFill>
                  <a:srgbClr val="FF0000"/>
                </a:solidFill>
                <a:effectLst/>
                <a:latin typeface="Times New Roman" panose="02020603050405020304" pitchFamily="28"/>
                <a:ea typeface="宋体" panose="02010600030101010101" pitchFamily="2" charset="-122"/>
                <a:cs typeface="宋体" panose="02010600030101010101" pitchFamily="2" charset="-122"/>
              </a:rPr>
              <a:t>x</a:t>
            </a:r>
            <a:r>
              <a:rPr lang="en-US" altLang="zh-CN" sz="2800" b="1" i="0" u="none">
                <a:solidFill>
                  <a:srgbClr val="FF0000"/>
                </a:solidFill>
                <a:effectLst/>
                <a:latin typeface="楷体" panose="02010609060101010101" pitchFamily="28" charset="-122"/>
                <a:ea typeface="宋体" panose="02010600030101010101" pitchFamily="2" charset="-122"/>
                <a:cs typeface="宋体" panose="02010600030101010101" pitchFamily="2" charset="-122"/>
              </a:rPr>
              <a:t>)</a:t>
            </a:r>
            <a:r>
              <a:rPr lang="en-US" altLang="zh-CN" sz="2800" b="1" i="0" u="none">
                <a:solidFill>
                  <a:srgbClr val="FF0000"/>
                </a:solidFill>
                <a:effectLst/>
                <a:latin typeface="Times New Roman" panose="02020603050405020304" pitchFamily="28"/>
                <a:ea typeface="楷体" panose="02010609060101010101" pitchFamily="28" charset="-122"/>
                <a:cs typeface="楷体" panose="02010609060101010101" pitchFamily="28" charset="-122"/>
              </a:rPr>
              <a:t> </a:t>
            </a:r>
            <a:r>
              <a:rPr lang="en-US"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g</a:t>
            </a:r>
            <a:r>
              <a:rPr lang="zh-CN" altLang="zh-CN" sz="2800" b="1" i="0" u="none">
                <a:solidFill>
                  <a:srgbClr val="FF0000"/>
                </a:solidFill>
                <a:effectLst/>
                <a:latin typeface="Times New Roman" panose="02020603050405020304" pitchFamily="28"/>
                <a:ea typeface="楷体" panose="02010609060101010101" pitchFamily="28" charset="-122"/>
                <a:cs typeface="楷体" panose="02010609060101010101" pitchFamily="28" charset="-122"/>
              </a:rPr>
              <a:t>。</a:t>
            </a:r>
            <a:endParaRPr lang="zh-CN" altLang="zh-CN" sz="2800" b="1" i="0" u="none">
              <a:solidFill>
                <a:srgbClr val="FF0000"/>
              </a:solidFill>
              <a:effectLst/>
              <a:latin typeface="Times New Roman" panose="02020603050405020304" pitchFamily="28"/>
              <a:ea typeface="楷体" panose="02010609060101010101" pitchFamily="28" charset="-122"/>
              <a:cs typeface="楷体" panose="02010609060101010101" pitchFamily="28" charset="-122"/>
            </a:endParaRPr>
          </a:p>
        </p:txBody>
      </p:sp>
      <p:sp>
        <p:nvSpPr>
          <p:cNvPr id="11773" name="yt_shape_11773"/>
          <p:cNvSpPr txBox="1"/>
          <p:nvPr/>
        </p:nvSpPr>
        <p:spPr>
          <a:xfrm>
            <a:off x="900000" y="3105906"/>
            <a:ext cx="6990055" cy="564514"/>
          </a:xfrm>
          <a:prstGeom prst="rect">
            <a:avLst/>
          </a:prstGeom>
        </p:spPr>
        <p:txBody>
          <a:bodyPr vert="horz" wrap="none" lIns="0" tIns="0" rIns="0" bIns="0" rtlCol="0">
            <a:spAutoFit/>
          </a:bodyPr>
          <a:lstStyle/>
          <a:p>
            <a:pPr indent="720090" algn="l">
              <a:lnSpc>
                <a:spcPct val="150000"/>
              </a:lnSpc>
            </a:pP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2</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当</a:t>
            </a:r>
            <a:r>
              <a:rPr lang="en-US" altLang="zh-CN" sz="2800" b="0" i="1" u="none">
                <a:solidFill>
                  <a:srgbClr val="000000"/>
                </a:solidFill>
                <a:effectLst/>
                <a:latin typeface="Times New Roman" panose="02020603050405020304" pitchFamily="28"/>
                <a:ea typeface="宋体" panose="02010600030101010101" pitchFamily="2" charset="-122"/>
                <a:cs typeface="宋体" panose="02010600030101010101" pitchFamily="2" charset="-122"/>
              </a:rPr>
              <a:t>x</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等于</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200</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时</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果汁还剩下多少克</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endPar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endParaRPr>
          </a:p>
        </p:txBody>
      </p:sp>
      <p:sp>
        <p:nvSpPr>
          <p:cNvPr id="11774" name="yt_shape_11774"/>
          <p:cNvSpPr txBox="1"/>
          <p:nvPr/>
        </p:nvSpPr>
        <p:spPr>
          <a:xfrm>
            <a:off x="900000" y="3721208"/>
            <a:ext cx="5582619" cy="564514"/>
          </a:xfrm>
          <a:prstGeom prst="rect">
            <a:avLst/>
          </a:prstGeom>
        </p:spPr>
        <p:txBody>
          <a:bodyPr vert="horz" wrap="none" lIns="0" tIns="0" rIns="0" bIns="0" rtlCol="0">
            <a:spAutoFit/>
          </a:bodyPr>
          <a:lstStyle/>
          <a:p>
            <a:pPr indent="720090" algn="l">
              <a:lnSpc>
                <a:spcPct val="150000"/>
              </a:lnSpc>
            </a:pPr>
            <a:r>
              <a:rPr lang="en-US"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1200</a:t>
            </a:r>
            <a:r>
              <a:rPr lang="zh-CN"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a:t>
            </a:r>
            <a:r>
              <a:rPr lang="en-US"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3</a:t>
            </a:r>
            <a:r>
              <a:rPr lang="en-US" altLang="zh-CN" sz="2800" b="1" i="1" u="none">
                <a:solidFill>
                  <a:srgbClr val="FF0000"/>
                </a:solidFill>
                <a:effectLst/>
                <a:latin typeface="Times New Roman" panose="02020603050405020304" pitchFamily="28"/>
                <a:ea typeface="宋体" panose="02010600030101010101" pitchFamily="2" charset="-122"/>
                <a:cs typeface="宋体" panose="02010600030101010101" pitchFamily="2" charset="-122"/>
              </a:rPr>
              <a:t>x</a:t>
            </a:r>
            <a:r>
              <a:rPr lang="zh-CN"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a:t>
            </a:r>
            <a:r>
              <a:rPr lang="en-US"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1200</a:t>
            </a:r>
            <a:r>
              <a:rPr lang="zh-CN"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a:t>
            </a:r>
            <a:r>
              <a:rPr lang="en-US"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3</a:t>
            </a:r>
            <a:r>
              <a:rPr lang="zh-CN"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a:t>
            </a:r>
            <a:r>
              <a:rPr lang="en-US"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200</a:t>
            </a:r>
            <a:r>
              <a:rPr lang="zh-CN"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a:t>
            </a:r>
            <a:r>
              <a:rPr lang="en-US"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600</a:t>
            </a:r>
            <a:endParaRPr lang="en-US"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77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77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772" grpId="0" build="allAtOnce"/>
      <p:bldP spid="11774" grpId="0" build="allAtOnce"/>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YT"/>
        <p:cNvGrpSpPr/>
        <p:nvPr/>
      </p:nvGrpSpPr>
      <p:grpSpPr>
        <a:xfrm>
          <a:off x="0" y="0"/>
          <a:ext cx="0" cy="0"/>
          <a:chOff x="0" y="0"/>
          <a:chExt cx="0" cy="0"/>
        </a:xfrm>
      </p:grpSpPr>
      <p:sp>
        <p:nvSpPr>
          <p:cNvPr id="11775" name="yt_shape_11775"/>
          <p:cNvSpPr txBox="1"/>
          <p:nvPr/>
        </p:nvSpPr>
        <p:spPr>
          <a:xfrm>
            <a:off x="900000" y="1260000"/>
            <a:ext cx="5912837" cy="564514"/>
          </a:xfrm>
          <a:prstGeom prst="rect">
            <a:avLst/>
          </a:prstGeom>
        </p:spPr>
        <p:txBody>
          <a:bodyPr vert="horz" wrap="none" lIns="0" tIns="0" rIns="0" bIns="0" rtlCol="0">
            <a:spAutoFit/>
          </a:bodyPr>
          <a:lstStyle/>
          <a:p>
            <a:pPr indent="720090" algn="l">
              <a:lnSpc>
                <a:spcPct val="150000"/>
              </a:lnSpc>
            </a:pP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3</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小组讨论</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1" u="none">
                <a:solidFill>
                  <a:srgbClr val="000000"/>
                </a:solidFill>
                <a:effectLst/>
                <a:latin typeface="Times New Roman" panose="02020603050405020304" pitchFamily="28"/>
                <a:ea typeface="宋体" panose="02010600030101010101" pitchFamily="2" charset="-122"/>
                <a:cs typeface="宋体" panose="02010600030101010101" pitchFamily="2" charset="-122"/>
              </a:rPr>
              <a:t>x</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最大可以是多少</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endPar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endParaRPr>
          </a:p>
        </p:txBody>
      </p:sp>
      <p:sp>
        <p:nvSpPr>
          <p:cNvPr id="11776" name="yt_shape_11776"/>
          <p:cNvSpPr txBox="1"/>
          <p:nvPr/>
        </p:nvSpPr>
        <p:spPr>
          <a:xfrm>
            <a:off x="900001" y="1875302"/>
            <a:ext cx="10391999" cy="1210844"/>
          </a:xfrm>
          <a:prstGeom prst="rect">
            <a:avLst/>
          </a:prstGeom>
        </p:spPr>
        <p:txBody>
          <a:bodyPr vert="horz" wrap="square" lIns="0" tIns="0" rIns="0" bIns="0" rtlCol="0">
            <a:spAutoFit/>
          </a:bodyPr>
          <a:lstStyle/>
          <a:p>
            <a:pPr algn="l">
              <a:lnSpc>
                <a:spcPct val="150000"/>
              </a:lnSpc>
            </a:pP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　　</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已知总量是</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1200</a:t>
            </a:r>
            <a:r>
              <a:rPr lang="en-US"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 </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g</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有</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3</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个小杯</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1200</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3</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400</a:t>
            </a:r>
            <a:r>
              <a:rPr lang="en-US" altLang="zh-CN" sz="2800" b="0" i="0" u="none">
                <a:solidFill>
                  <a:srgbClr val="000000"/>
                </a:solidFill>
                <a:effectLst/>
                <a:latin typeface="楷体" panose="02010609060101010101" pitchFamily="28"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克</a:t>
            </a:r>
            <a:r>
              <a:rPr lang="en-US" altLang="zh-CN" sz="2800" b="0" i="0" u="none">
                <a:solidFill>
                  <a:srgbClr val="000000"/>
                </a:solidFill>
                <a:effectLst/>
                <a:latin typeface="楷体" panose="02010609060101010101" pitchFamily="28"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1" u="none">
                <a:solidFill>
                  <a:srgbClr val="000000"/>
                </a:solidFill>
                <a:effectLst/>
                <a:latin typeface="Times New Roman" panose="02020603050405020304" pitchFamily="28"/>
                <a:ea typeface="宋体" panose="02010600030101010101" pitchFamily="2" charset="-122"/>
                <a:cs typeface="宋体" panose="02010600030101010101" pitchFamily="2" charset="-122"/>
              </a:rPr>
              <a:t>x</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最大是</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400</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a:t>
            </a:r>
            <a:endPar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endParaRPr>
          </a:p>
        </p:txBody>
      </p:sp>
      <p:sp>
        <p:nvSpPr>
          <p:cNvPr id="11777" name="yt_shape_11777"/>
          <p:cNvSpPr txBox="1"/>
          <p:nvPr/>
        </p:nvSpPr>
        <p:spPr>
          <a:xfrm>
            <a:off x="900000" y="3136934"/>
            <a:ext cx="8088112" cy="545342"/>
          </a:xfrm>
          <a:prstGeom prst="rect">
            <a:avLst/>
          </a:prstGeom>
        </p:spPr>
        <p:txBody>
          <a:bodyPr vert="horz" wrap="none" lIns="0" tIns="0" rIns="0" bIns="0" rtlCol="0">
            <a:spAutoFit/>
          </a:bodyPr>
          <a:lstStyle/>
          <a:p>
            <a:pPr indent="720090" algn="l">
              <a:lnSpc>
                <a:spcPct val="150000"/>
              </a:lnSpc>
            </a:pP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引导学生讨论</a:t>
            </a:r>
            <a:r>
              <a:rPr lang="en-US" altLang="zh-CN" sz="2800" b="0" i="0" u="none">
                <a:solidFill>
                  <a:srgbClr val="000000"/>
                </a:solidFill>
                <a:effectLst/>
                <a:latin typeface="楷体" panose="02010609060101010101" pitchFamily="28"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式子中的字母可以表示哪些数</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endPar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endParaRPr>
          </a:p>
        </p:txBody>
      </p:sp>
      <p:sp>
        <p:nvSpPr>
          <p:cNvPr id="11778" name="yt_shape_11778"/>
          <p:cNvSpPr txBox="1"/>
          <p:nvPr/>
        </p:nvSpPr>
        <p:spPr>
          <a:xfrm>
            <a:off x="900000" y="3733064"/>
            <a:ext cx="5035994" cy="564514"/>
          </a:xfrm>
          <a:prstGeom prst="rect">
            <a:avLst/>
          </a:prstGeom>
        </p:spPr>
        <p:txBody>
          <a:bodyPr vert="horz" wrap="none" lIns="0" tIns="0" rIns="0" bIns="0" rtlCol="0">
            <a:spAutoFit/>
          </a:bodyPr>
          <a:lstStyle/>
          <a:p>
            <a:pPr indent="720090" algn="l">
              <a:lnSpc>
                <a:spcPct val="150000"/>
              </a:lnSpc>
            </a:pP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大于</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0</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小于</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400</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的数都可以。</a:t>
            </a:r>
            <a:endPar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endParaRPr>
          </a:p>
        </p:txBody>
      </p:sp>
      <p:sp>
        <p:nvSpPr>
          <p:cNvPr id="11779" name="yt_shape_11779"/>
          <p:cNvSpPr txBox="1"/>
          <p:nvPr/>
        </p:nvSpPr>
        <p:spPr>
          <a:xfrm>
            <a:off x="900000" y="4348366"/>
            <a:ext cx="7549503" cy="564514"/>
          </a:xfrm>
          <a:prstGeom prst="rect">
            <a:avLst/>
          </a:prstGeom>
        </p:spPr>
        <p:txBody>
          <a:bodyPr vert="horz" wrap="none" lIns="0" tIns="0" rIns="0" bIns="0" rtlCol="0">
            <a:spAutoFit/>
          </a:bodyPr>
          <a:lstStyle/>
          <a:p>
            <a:pPr indent="720090" algn="l">
              <a:lnSpc>
                <a:spcPct val="150000"/>
              </a:lnSpc>
            </a:pP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4</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小组讨论</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解决这类题目需要注意什么</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endPar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endParaRPr>
          </a:p>
        </p:txBody>
      </p:sp>
      <p:sp>
        <p:nvSpPr>
          <p:cNvPr id="11780" name="yt_shape_11780"/>
          <p:cNvSpPr txBox="1"/>
          <p:nvPr/>
        </p:nvSpPr>
        <p:spPr>
          <a:xfrm>
            <a:off x="900000" y="4963668"/>
            <a:ext cx="10391999" cy="1210844"/>
          </a:xfrm>
          <a:prstGeom prst="rect">
            <a:avLst/>
          </a:prstGeom>
        </p:spPr>
        <p:txBody>
          <a:bodyPr vert="horz" wrap="square" lIns="0" tIns="0" rIns="0" bIns="0" rtlCol="0">
            <a:spAutoFit/>
          </a:bodyPr>
          <a:lstStyle/>
          <a:p>
            <a:pPr indent="720090" algn="l">
              <a:lnSpc>
                <a:spcPct val="150000"/>
              </a:lnSpc>
            </a:pPr>
            <a:r>
              <a:rPr lang="zh-CN" altLang="zh-CN" sz="2800" b="1" i="0" u="none">
                <a:solidFill>
                  <a:srgbClr val="FF0000"/>
                </a:solidFill>
                <a:effectLst/>
                <a:latin typeface="Times New Roman" panose="02020603050405020304" pitchFamily="28"/>
                <a:ea typeface="楷体" panose="02010609060101010101" pitchFamily="28" charset="-122"/>
                <a:cs typeface="楷体" panose="02010609060101010101" pitchFamily="28" charset="-122"/>
              </a:rPr>
              <a:t>要注意总量和已使用的量的关系</a:t>
            </a:r>
            <a:r>
              <a:rPr lang="zh-CN" altLang="zh-CN" sz="2800" b="1" i="0" u="none">
                <a:solidFill>
                  <a:srgbClr val="FF0000"/>
                </a:solidFill>
                <a:effectLst/>
                <a:latin typeface="楷体" panose="02010609060101010101" pitchFamily="28" charset="-122"/>
                <a:ea typeface="宋体" panose="02010600030101010101" pitchFamily="2" charset="-122"/>
                <a:cs typeface="宋体" panose="02010600030101010101" pitchFamily="2" charset="-122"/>
              </a:rPr>
              <a:t>，</a:t>
            </a:r>
            <a:r>
              <a:rPr lang="zh-CN" altLang="zh-CN" sz="2800" b="1" i="0" u="none">
                <a:solidFill>
                  <a:srgbClr val="FF0000"/>
                </a:solidFill>
                <a:effectLst/>
                <a:latin typeface="Times New Roman" panose="02020603050405020304" pitchFamily="28"/>
                <a:ea typeface="楷体" panose="02010609060101010101" pitchFamily="28" charset="-122"/>
                <a:cs typeface="楷体" panose="02010609060101010101" pitchFamily="28" charset="-122"/>
              </a:rPr>
              <a:t>理解题目的意思</a:t>
            </a:r>
            <a:r>
              <a:rPr lang="zh-CN" altLang="zh-CN" sz="2800" b="1" i="0" u="none">
                <a:solidFill>
                  <a:srgbClr val="FF0000"/>
                </a:solidFill>
                <a:effectLst/>
                <a:latin typeface="楷体" panose="02010609060101010101" pitchFamily="28" charset="-122"/>
                <a:ea typeface="宋体" panose="02010600030101010101" pitchFamily="2" charset="-122"/>
                <a:cs typeface="宋体" panose="02010600030101010101" pitchFamily="2" charset="-122"/>
              </a:rPr>
              <a:t>，</a:t>
            </a:r>
            <a:r>
              <a:rPr lang="zh-CN" altLang="zh-CN" sz="2800" b="1" i="0" u="none">
                <a:solidFill>
                  <a:srgbClr val="FF0000"/>
                </a:solidFill>
                <a:effectLst/>
                <a:latin typeface="Times New Roman" panose="02020603050405020304" pitchFamily="28"/>
                <a:ea typeface="楷体" panose="02010609060101010101" pitchFamily="28" charset="-122"/>
                <a:cs typeface="楷体" panose="02010609060101010101" pitchFamily="28" charset="-122"/>
              </a:rPr>
              <a:t>才能正确列出算式。</a:t>
            </a:r>
            <a:endParaRPr lang="zh-CN" altLang="zh-CN" sz="2800" b="1" i="0" u="none">
              <a:solidFill>
                <a:srgbClr val="FF0000"/>
              </a:solidFill>
              <a:effectLst/>
              <a:latin typeface="Times New Roman" panose="02020603050405020304" pitchFamily="28"/>
              <a:ea typeface="楷体" panose="02010609060101010101" pitchFamily="28" charset="-122"/>
              <a:cs typeface="楷体" panose="02010609060101010101" pitchFamily="28" charset="-122"/>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780">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780" grpId="0" build="allAtOnce"/>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YT"/>
        <p:cNvGrpSpPr/>
        <p:nvPr/>
      </p:nvGrpSpPr>
      <p:grpSpPr>
        <a:xfrm>
          <a:off x="0" y="0"/>
          <a:ext cx="0" cy="0"/>
          <a:chOff x="0" y="0"/>
          <a:chExt cx="0" cy="0"/>
        </a:xfrm>
      </p:grpSpPr>
      <p:sp>
        <p:nvSpPr>
          <p:cNvPr id="11782" name="yt_shape_11782"/>
          <p:cNvSpPr txBox="1"/>
          <p:nvPr/>
        </p:nvSpPr>
        <p:spPr>
          <a:xfrm>
            <a:off x="839416" y="1124744"/>
            <a:ext cx="2156168" cy="564514"/>
          </a:xfrm>
          <a:prstGeom prst="rect">
            <a:avLst/>
          </a:prstGeom>
        </p:spPr>
        <p:txBody>
          <a:bodyPr vert="horz" wrap="none" lIns="0" tIns="0" rIns="0" bIns="0" rtlCol="0">
            <a:spAutoFit/>
          </a:bodyPr>
          <a:lstStyle/>
          <a:p>
            <a:pPr algn="l">
              <a:lnSpc>
                <a:spcPct val="150000"/>
              </a:lnSpc>
            </a:pPr>
            <a:r>
              <a:rPr lang="en-US" altLang="zh-CN" sz="1150" b="0" i="0" u="none" spc="1851">
                <a:solidFill>
                  <a:srgbClr val="1EE3CF"/>
                </a:solidFill>
                <a:effectLst/>
                <a:latin typeface="NEU-BZ-S92" pitchFamily="12"/>
                <a:ea typeface="宋体" panose="02010600030101010101" pitchFamily="2" charset="-122"/>
                <a:cs typeface="Times New Roman" panose="02020603050405020304" pitchFamily="28"/>
              </a:rPr>
              <a:t> </a:t>
            </a:r>
            <a:r>
              <a:rPr lang="en-US" altLang="zh-CN" sz="2800" b="0" i="0" u="none">
                <a:solidFill>
                  <a:srgbClr val="00B0F0"/>
                </a:solidFill>
                <a:effectLst/>
                <a:latin typeface="Times New Roman" panose="02020603050405020304" pitchFamily="28"/>
                <a:ea typeface="黑体" panose="02010609060101010101" pitchFamily="49" charset="-122"/>
                <a:cs typeface="黑体" panose="02010609060101010101" pitchFamily="49" charset="-122"/>
              </a:rPr>
              <a:t> </a:t>
            </a:r>
            <a:r>
              <a:rPr lang="zh-CN" altLang="zh-CN" sz="2800" b="0" i="0" u="none">
                <a:solidFill>
                  <a:srgbClr val="00B0F0"/>
                </a:solidFill>
                <a:effectLst/>
                <a:latin typeface="Times New Roman" panose="02020603050405020304" pitchFamily="28"/>
                <a:ea typeface="黑体" panose="02010609060101010101" pitchFamily="49" charset="-122"/>
                <a:cs typeface="黑体" panose="02010609060101010101" pitchFamily="49" charset="-122"/>
              </a:rPr>
              <a:t>任务驱动二</a:t>
            </a:r>
            <a:endParaRPr lang="zh-CN" altLang="zh-CN" sz="2800" b="0" i="0" u="none">
              <a:solidFill>
                <a:srgbClr val="00B0F0"/>
              </a:solidFill>
              <a:effectLst/>
              <a:latin typeface="Times New Roman" panose="02020603050405020304" pitchFamily="28"/>
              <a:ea typeface="黑体" panose="02010609060101010101" pitchFamily="49" charset="-122"/>
              <a:cs typeface="黑体" panose="02010609060101010101" pitchFamily="49" charset="-122"/>
            </a:endParaRPr>
          </a:p>
        </p:txBody>
      </p:sp>
      <p:pic>
        <p:nvPicPr>
          <p:cNvPr id="11781" name="yt_image_11781"/>
          <p:cNvPicPr>
            <a:picLocks noChangeAspect="1" noChangeArrowheads="1"/>
          </p:cNvPicPr>
          <p:nvPr/>
        </p:nvPicPr>
        <p:blipFill>
          <a:blip r:embed="rId1" cstate="email"/>
          <a:stretch>
            <a:fillRect/>
          </a:stretch>
        </p:blipFill>
        <p:spPr bwMode="auto">
          <a:xfrm>
            <a:off x="839416" y="1310797"/>
            <a:ext cx="270000" cy="270000"/>
          </a:xfrm>
          <a:prstGeom prst="rect">
            <a:avLst/>
          </a:prstGeom>
          <a:noFill/>
          <a:extLst>
            <a:ext uri="{909E8E84-426E-40DD-AFC4-6F175D3DCCD1}">
              <a14:hiddenFill xmlns:a14="http://schemas.microsoft.com/office/drawing/2010/main">
                <a:solidFill>
                  <a:srgbClr val="FFFFFF"/>
                </a:solidFill>
              </a14:hiddenFill>
            </a:ext>
          </a:extLst>
        </p:spPr>
      </p:pic>
      <p:sp>
        <p:nvSpPr>
          <p:cNvPr id="11784" name="yt_shape_11784"/>
          <p:cNvSpPr txBox="1"/>
          <p:nvPr/>
        </p:nvSpPr>
        <p:spPr>
          <a:xfrm>
            <a:off x="839416" y="1739921"/>
            <a:ext cx="4587153" cy="564514"/>
          </a:xfrm>
          <a:prstGeom prst="rect">
            <a:avLst/>
          </a:prstGeom>
        </p:spPr>
        <p:txBody>
          <a:bodyPr vert="horz" wrap="none" lIns="0" tIns="0" rIns="0" bIns="0" rtlCol="0">
            <a:spAutoFit/>
          </a:bodyPr>
          <a:lstStyle/>
          <a:p>
            <a:pPr indent="720090" algn="l">
              <a:lnSpc>
                <a:spcPct val="150000"/>
              </a:lnSpc>
            </a:pP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1.</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根据情境</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回答问题。</a:t>
            </a:r>
            <a:endPar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endParaRPr>
          </a:p>
        </p:txBody>
      </p:sp>
      <p:sp>
        <p:nvSpPr>
          <p:cNvPr id="11785" name="yt_shape_11785"/>
          <p:cNvSpPr txBox="1"/>
          <p:nvPr/>
        </p:nvSpPr>
        <p:spPr>
          <a:xfrm>
            <a:off x="839417" y="2355223"/>
            <a:ext cx="10391999" cy="1210844"/>
          </a:xfrm>
          <a:prstGeom prst="rect">
            <a:avLst/>
          </a:prstGeom>
        </p:spPr>
        <p:txBody>
          <a:bodyPr vert="horz" wrap="square" lIns="0" tIns="0" rIns="0" bIns="0" rtlCol="0">
            <a:spAutoFit/>
          </a:bodyPr>
          <a:lstStyle/>
          <a:p>
            <a:pPr indent="720090" algn="l">
              <a:lnSpc>
                <a:spcPct val="150000"/>
              </a:lnSpc>
            </a:pP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1</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抓小棒游戏</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同学们每次抓的小棒根数是老师的</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3</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倍</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老师分别抓</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1</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根、</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3</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根、</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7</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根小棒。同学们分别抓了多少根小棒</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endPar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endParaRPr>
          </a:p>
        </p:txBody>
      </p:sp>
      <p:sp>
        <p:nvSpPr>
          <p:cNvPr id="11786" name="yt_shape_11786"/>
          <p:cNvSpPr txBox="1"/>
          <p:nvPr/>
        </p:nvSpPr>
        <p:spPr>
          <a:xfrm>
            <a:off x="839416" y="3616855"/>
            <a:ext cx="7576754" cy="564514"/>
          </a:xfrm>
          <a:prstGeom prst="rect">
            <a:avLst/>
          </a:prstGeom>
        </p:spPr>
        <p:txBody>
          <a:bodyPr vert="horz" wrap="none" lIns="0" tIns="0" rIns="0" bIns="0" rtlCol="0">
            <a:spAutoFit/>
          </a:bodyPr>
          <a:lstStyle/>
          <a:p>
            <a:pPr indent="720090" algn="l">
              <a:lnSpc>
                <a:spcPct val="150000"/>
              </a:lnSpc>
            </a:pPr>
            <a:r>
              <a:rPr lang="en-US"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1</a:t>
            </a:r>
            <a:r>
              <a:rPr lang="zh-CN"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a:t>
            </a:r>
            <a:r>
              <a:rPr lang="en-US"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3</a:t>
            </a:r>
            <a:r>
              <a:rPr lang="zh-CN"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a:t>
            </a:r>
            <a:r>
              <a:rPr lang="en-US"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3</a:t>
            </a:r>
            <a:r>
              <a:rPr lang="en-US" altLang="zh-CN" sz="2800" b="1" i="0" u="none">
                <a:solidFill>
                  <a:srgbClr val="FF0000"/>
                </a:solidFill>
                <a:effectLst/>
                <a:latin typeface="楷体" panose="02010609060101010101" pitchFamily="28" charset="-122"/>
                <a:ea typeface="宋体" panose="02010600030101010101" pitchFamily="2" charset="-122"/>
                <a:cs typeface="宋体" panose="02010600030101010101" pitchFamily="2" charset="-122"/>
              </a:rPr>
              <a:t>(</a:t>
            </a:r>
            <a:r>
              <a:rPr lang="zh-CN" altLang="zh-CN" sz="2800" b="1" i="0" u="none">
                <a:solidFill>
                  <a:srgbClr val="FF0000"/>
                </a:solidFill>
                <a:effectLst/>
                <a:latin typeface="Times New Roman" panose="02020603050405020304" pitchFamily="28"/>
                <a:ea typeface="楷体" panose="02010609060101010101" pitchFamily="28" charset="-122"/>
                <a:cs typeface="楷体" panose="02010609060101010101" pitchFamily="28" charset="-122"/>
              </a:rPr>
              <a:t>根</a:t>
            </a:r>
            <a:r>
              <a:rPr lang="en-US" altLang="zh-CN" sz="2800" b="1" i="0" u="none">
                <a:solidFill>
                  <a:srgbClr val="FF0000"/>
                </a:solidFill>
                <a:effectLst/>
                <a:latin typeface="楷体" panose="02010609060101010101" pitchFamily="28" charset="-122"/>
                <a:ea typeface="宋体" panose="02010600030101010101" pitchFamily="2" charset="-122"/>
                <a:cs typeface="宋体" panose="02010600030101010101" pitchFamily="2" charset="-122"/>
              </a:rPr>
              <a:t>)</a:t>
            </a:r>
            <a:r>
              <a:rPr lang="zh-CN"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　</a:t>
            </a:r>
            <a:r>
              <a:rPr lang="en-US"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3</a:t>
            </a:r>
            <a:r>
              <a:rPr lang="zh-CN"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a:t>
            </a:r>
            <a:r>
              <a:rPr lang="en-US"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3</a:t>
            </a:r>
            <a:r>
              <a:rPr lang="zh-CN"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a:t>
            </a:r>
            <a:r>
              <a:rPr lang="en-US"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9</a:t>
            </a:r>
            <a:r>
              <a:rPr lang="en-US" altLang="zh-CN" sz="2800" b="1" i="0" u="none">
                <a:solidFill>
                  <a:srgbClr val="FF0000"/>
                </a:solidFill>
                <a:effectLst/>
                <a:latin typeface="楷体" panose="02010609060101010101" pitchFamily="28" charset="-122"/>
                <a:ea typeface="宋体" panose="02010600030101010101" pitchFamily="2" charset="-122"/>
                <a:cs typeface="宋体" panose="02010600030101010101" pitchFamily="2" charset="-122"/>
              </a:rPr>
              <a:t>(</a:t>
            </a:r>
            <a:r>
              <a:rPr lang="zh-CN" altLang="zh-CN" sz="2800" b="1" i="0" u="none">
                <a:solidFill>
                  <a:srgbClr val="FF0000"/>
                </a:solidFill>
                <a:effectLst/>
                <a:latin typeface="Times New Roman" panose="02020603050405020304" pitchFamily="28"/>
                <a:ea typeface="楷体" panose="02010609060101010101" pitchFamily="28" charset="-122"/>
                <a:cs typeface="楷体" panose="02010609060101010101" pitchFamily="28" charset="-122"/>
              </a:rPr>
              <a:t>根</a:t>
            </a:r>
            <a:r>
              <a:rPr lang="en-US" altLang="zh-CN" sz="2800" b="1" i="0" u="none">
                <a:solidFill>
                  <a:srgbClr val="FF0000"/>
                </a:solidFill>
                <a:effectLst/>
                <a:latin typeface="楷体" panose="02010609060101010101" pitchFamily="28" charset="-122"/>
                <a:ea typeface="宋体" panose="02010600030101010101" pitchFamily="2" charset="-122"/>
                <a:cs typeface="宋体" panose="02010600030101010101" pitchFamily="2" charset="-122"/>
              </a:rPr>
              <a:t>)</a:t>
            </a:r>
            <a:r>
              <a:rPr lang="zh-CN"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　</a:t>
            </a:r>
            <a:r>
              <a:rPr lang="en-US"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7</a:t>
            </a:r>
            <a:r>
              <a:rPr lang="zh-CN"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a:t>
            </a:r>
            <a:r>
              <a:rPr lang="en-US"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3</a:t>
            </a:r>
            <a:r>
              <a:rPr lang="zh-CN"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a:t>
            </a:r>
            <a:r>
              <a:rPr lang="en-US"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21</a:t>
            </a:r>
            <a:r>
              <a:rPr lang="en-US" altLang="zh-CN" sz="2800" b="1" i="0" u="none">
                <a:solidFill>
                  <a:srgbClr val="FF0000"/>
                </a:solidFill>
                <a:effectLst/>
                <a:latin typeface="楷体" panose="02010609060101010101" pitchFamily="28" charset="-122"/>
                <a:ea typeface="宋体" panose="02010600030101010101" pitchFamily="2" charset="-122"/>
                <a:cs typeface="宋体" panose="02010600030101010101" pitchFamily="2" charset="-122"/>
              </a:rPr>
              <a:t>(</a:t>
            </a:r>
            <a:r>
              <a:rPr lang="zh-CN" altLang="zh-CN" sz="2800" b="1" i="0" u="none">
                <a:solidFill>
                  <a:srgbClr val="FF0000"/>
                </a:solidFill>
                <a:effectLst/>
                <a:latin typeface="Times New Roman" panose="02020603050405020304" pitchFamily="28"/>
                <a:ea typeface="楷体" panose="02010609060101010101" pitchFamily="28" charset="-122"/>
                <a:cs typeface="楷体" panose="02010609060101010101" pitchFamily="28" charset="-122"/>
              </a:rPr>
              <a:t>根</a:t>
            </a:r>
            <a:r>
              <a:rPr lang="en-US" altLang="zh-CN" sz="2800" b="1" i="0" u="none">
                <a:solidFill>
                  <a:srgbClr val="FF0000"/>
                </a:solidFill>
                <a:effectLst/>
                <a:latin typeface="楷体" panose="02010609060101010101" pitchFamily="28" charset="-122"/>
                <a:ea typeface="宋体" panose="02010600030101010101" pitchFamily="2" charset="-122"/>
                <a:cs typeface="宋体" panose="02010600030101010101" pitchFamily="2" charset="-122"/>
              </a:rPr>
              <a:t>)</a:t>
            </a:r>
            <a:endParaRPr lang="en-US" altLang="zh-CN" sz="2800" b="1" i="0" u="none">
              <a:solidFill>
                <a:srgbClr val="FF0000"/>
              </a:solidFill>
              <a:effectLst/>
              <a:latin typeface="楷体" panose="02010609060101010101" pitchFamily="28" charset="-122"/>
              <a:ea typeface="宋体" panose="02010600030101010101" pitchFamily="2" charset="-122"/>
              <a:cs typeface="宋体" panose="02010600030101010101" pitchFamily="2" charset="-122"/>
            </a:endParaRPr>
          </a:p>
        </p:txBody>
      </p:sp>
      <p:sp>
        <p:nvSpPr>
          <p:cNvPr id="11787" name="yt_shape_11787"/>
          <p:cNvSpPr txBox="1"/>
          <p:nvPr/>
        </p:nvSpPr>
        <p:spPr>
          <a:xfrm>
            <a:off x="839416" y="4232157"/>
            <a:ext cx="6113212" cy="564514"/>
          </a:xfrm>
          <a:prstGeom prst="rect">
            <a:avLst/>
          </a:prstGeom>
        </p:spPr>
        <p:txBody>
          <a:bodyPr vert="horz" wrap="none" lIns="0" tIns="0" rIns="0" bIns="0" rtlCol="0">
            <a:spAutoFit/>
          </a:bodyPr>
          <a:lstStyle/>
          <a:p>
            <a:pPr indent="720090" algn="l">
              <a:lnSpc>
                <a:spcPct val="150000"/>
              </a:lnSpc>
            </a:pP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2</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阅读教材例</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5</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了解相关信息。</a:t>
            </a:r>
            <a:endPar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endParaRPr>
          </a:p>
        </p:txBody>
      </p:sp>
      <p:sp>
        <p:nvSpPr>
          <p:cNvPr id="11788" name="yt_shape_11788"/>
          <p:cNvSpPr txBox="1"/>
          <p:nvPr/>
        </p:nvSpPr>
        <p:spPr>
          <a:xfrm>
            <a:off x="839416" y="4847459"/>
            <a:ext cx="7398820" cy="564514"/>
          </a:xfrm>
          <a:prstGeom prst="rect">
            <a:avLst/>
          </a:prstGeom>
        </p:spPr>
        <p:txBody>
          <a:bodyPr vert="horz" wrap="none" lIns="0" tIns="0" rIns="0" bIns="0" rtlCol="0">
            <a:spAutoFit/>
          </a:bodyPr>
          <a:lstStyle/>
          <a:p>
            <a:pPr indent="720090" algn="l">
              <a:lnSpc>
                <a:spcPct val="150000"/>
              </a:lnSpc>
            </a:pPr>
            <a:r>
              <a:rPr lang="zh-CN" altLang="zh-CN" sz="2800" b="1" i="0" u="none">
                <a:solidFill>
                  <a:srgbClr val="FF0000"/>
                </a:solidFill>
                <a:effectLst/>
                <a:latin typeface="Times New Roman" panose="02020603050405020304" pitchFamily="28"/>
                <a:ea typeface="楷体" panose="02010609060101010101" pitchFamily="28" charset="-122"/>
                <a:cs typeface="楷体" panose="02010609060101010101" pitchFamily="28" charset="-122"/>
              </a:rPr>
              <a:t>摆一个三角形和一个正方形要用</a:t>
            </a:r>
            <a:r>
              <a:rPr lang="en-US"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7</a:t>
            </a:r>
            <a:r>
              <a:rPr lang="zh-CN" altLang="zh-CN" sz="2800" b="1" i="0" u="none">
                <a:solidFill>
                  <a:srgbClr val="FF0000"/>
                </a:solidFill>
                <a:effectLst/>
                <a:latin typeface="Times New Roman" panose="02020603050405020304" pitchFamily="28"/>
                <a:ea typeface="楷体" panose="02010609060101010101" pitchFamily="28" charset="-122"/>
                <a:cs typeface="楷体" panose="02010609060101010101" pitchFamily="28" charset="-122"/>
              </a:rPr>
              <a:t>根小棒。</a:t>
            </a:r>
            <a:endParaRPr lang="zh-CN" altLang="zh-CN" sz="2800" b="1" i="0" u="none">
              <a:solidFill>
                <a:srgbClr val="FF0000"/>
              </a:solidFill>
              <a:effectLst/>
              <a:latin typeface="Times New Roman" panose="02020603050405020304" pitchFamily="28"/>
              <a:ea typeface="楷体" panose="02010609060101010101" pitchFamily="28" charset="-122"/>
              <a:cs typeface="楷体" panose="02010609060101010101" pitchFamily="28" charset="-122"/>
            </a:endParaRPr>
          </a:p>
        </p:txBody>
      </p:sp>
      <p:sp>
        <p:nvSpPr>
          <p:cNvPr id="11789" name="yt_shape_11789"/>
          <p:cNvSpPr txBox="1"/>
          <p:nvPr/>
        </p:nvSpPr>
        <p:spPr>
          <a:xfrm>
            <a:off x="839416" y="5462761"/>
            <a:ext cx="10380406" cy="564514"/>
          </a:xfrm>
          <a:prstGeom prst="rect">
            <a:avLst/>
          </a:prstGeom>
        </p:spPr>
        <p:txBody>
          <a:bodyPr vert="horz" wrap="none" lIns="0" tIns="0" rIns="0" bIns="0" rtlCol="0">
            <a:spAutoFit/>
          </a:bodyPr>
          <a:lstStyle/>
          <a:p>
            <a:pPr indent="720090" algn="l">
              <a:lnSpc>
                <a:spcPct val="150000"/>
              </a:lnSpc>
            </a:pP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3</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小组讨论</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摆</a:t>
            </a:r>
            <a:r>
              <a:rPr lang="en-US" altLang="zh-CN" sz="2800" b="0" i="1" u="none">
                <a:solidFill>
                  <a:srgbClr val="000000"/>
                </a:solidFill>
                <a:effectLst/>
                <a:latin typeface="Times New Roman" panose="02020603050405020304" pitchFamily="28"/>
                <a:ea typeface="宋体" panose="02010600030101010101" pitchFamily="2" charset="-122"/>
                <a:cs typeface="宋体" panose="02010600030101010101" pitchFamily="2" charset="-122"/>
              </a:rPr>
              <a:t>x</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个三角形和</a:t>
            </a:r>
            <a:r>
              <a:rPr lang="en-US" altLang="zh-CN" sz="2800" b="0" i="1" u="none">
                <a:solidFill>
                  <a:srgbClr val="000000"/>
                </a:solidFill>
                <a:effectLst/>
                <a:latin typeface="Times New Roman" panose="02020603050405020304" pitchFamily="28"/>
                <a:ea typeface="宋体" panose="02010600030101010101" pitchFamily="2" charset="-122"/>
                <a:cs typeface="宋体" panose="02010600030101010101" pitchFamily="2" charset="-122"/>
              </a:rPr>
              <a:t>x</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个正方形</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一共需要几根小棒</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endPar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78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78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786" grpId="0" build="allAtOnce"/>
      <p:bldP spid="11788" grpId="0" build="allAtOnce"/>
    </p:bldLst>
  </p:timing>
</p:sld>
</file>

<file path=ppt/tags/tag1.xml><?xml version="1.0" encoding="utf-8"?>
<p:tagLst xmlns:p="http://schemas.openxmlformats.org/presentationml/2006/main">
  <p:tag name="AS_OS" val="Unix 3.10 unknown"/>
  <p:tag name="AS_RELEASE_DATE" val="2020.11.30"/>
  <p:tag name="AS_TITLE" val="Aspose.Slides for Java"/>
  <p:tag name="AS_VERSION" val="20.11"/>
  <p:tag name="commondata" val="eyJoZGlkIjoiN2YzNjBkOTgyNWQ1YTMxYzM3MzMwNWFiODNmOWIzYWMifQ=="/>
</p:tagLst>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暗香扑面">
      <a:majorFont>
        <a:latin typeface="Franklin Gothic Medium"/>
        <a:ea typeface="Arial"/>
        <a:cs typeface="Arial"/>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majorFont>
      <a:minorFont>
        <a:latin typeface="Franklin Gothic Book"/>
        <a:ea typeface="Arial"/>
        <a:cs typeface="Arial"/>
        <a:font script="Jpan" typeface="HG創英角ｺﾞｼｯｸUB"/>
        <a:font script="Hang" typeface="맑은 고딕"/>
        <a:font script="Hans" typeface="黑体"/>
        <a:font script="Hant" typeface="新細明體"/>
        <a:font script="Arab" typeface="Arial"/>
        <a:font script="Hebr" typeface="Arial"/>
        <a:font script="Thai" typeface="Cordian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EB6FC8"/>
        </a:solidFill>
        <a:ln>
          <a:noFill/>
        </a:ln>
      </a:spPr>
      <a:bodyPr anchor="ctr"/>
      <a:lstStyle>
        <a:defPPr algn="ctr" fontAlgn="auto">
          <a:spcBef>
            <a:spcPts val="0"/>
          </a:spcBef>
          <a:spcAft>
            <a:spcPts val="0"/>
          </a:spcAft>
          <a:defRPr sz="1800" b="0"/>
        </a:defPPr>
      </a:lstStyle>
      <a:style>
        <a:lnRef idx="1">
          <a:schemeClr val="dk1"/>
        </a:lnRef>
        <a:fillRef idx="3">
          <a:schemeClr val="dk1"/>
        </a:fillRef>
        <a:effectRef idx="2">
          <a:schemeClr val="dk1"/>
        </a:effectRef>
        <a:fontRef idx="minor">
          <a:schemeClr val="lt1"/>
        </a:fontRef>
      </a:style>
    </a:spDef>
    <a:lnDef>
      <a:spPr/>
      <a:bodyPr/>
      <a:lstStyle/>
      <a:style>
        <a:lnRef idx="1">
          <a:schemeClr val="accent6"/>
        </a:lnRef>
        <a:fillRef idx="0">
          <a:schemeClr val="accent6"/>
        </a:fillRef>
        <a:effectRef idx="0">
          <a:schemeClr val="accent6"/>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2769</Words>
  <Application>WPS 演示</Application>
  <PresentationFormat>自定义</PresentationFormat>
  <Paragraphs>174</Paragraphs>
  <Slides>19</Slides>
  <Notes>1</Notes>
  <HiddenSlides>0</HiddenSlides>
  <MMClips>0</MMClips>
  <ScaleCrop>false</ScaleCrop>
  <HeadingPairs>
    <vt:vector size="6" baseType="variant">
      <vt:variant>
        <vt:lpstr>已用的字体</vt:lpstr>
      </vt:variant>
      <vt:variant>
        <vt:i4>15</vt:i4>
      </vt:variant>
      <vt:variant>
        <vt:lpstr>主题</vt:lpstr>
      </vt:variant>
      <vt:variant>
        <vt:i4>1</vt:i4>
      </vt:variant>
      <vt:variant>
        <vt:lpstr>幻灯片标题</vt:lpstr>
      </vt:variant>
      <vt:variant>
        <vt:i4>19</vt:i4>
      </vt:variant>
    </vt:vector>
  </HeadingPairs>
  <TitlesOfParts>
    <vt:vector size="35" baseType="lpstr">
      <vt:lpstr>Arial</vt:lpstr>
      <vt:lpstr>宋体</vt:lpstr>
      <vt:lpstr>Wingdings</vt:lpstr>
      <vt:lpstr>Times New Roman</vt:lpstr>
      <vt:lpstr>微软雅黑</vt:lpstr>
      <vt:lpstr>黑体</vt:lpstr>
      <vt:lpstr>Calibri</vt:lpstr>
      <vt:lpstr>Times New Roman</vt:lpstr>
      <vt:lpstr>NEU-BZ-S92</vt:lpstr>
      <vt:lpstr>RomanS</vt:lpstr>
      <vt:lpstr>楷体</vt:lpstr>
      <vt:lpstr>Franklin Gothic Book</vt:lpstr>
      <vt:lpstr>Arial Unicode MS</vt:lpstr>
      <vt:lpstr>微软雅黑 Light</vt:lpstr>
      <vt:lpstr>Arial</vt:lpstr>
      <vt:lpstr>第一PPT模板网-WWW.1PPT.COM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第一PPT模板网-WWW.1PPT.COM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第一PPT模板网-WWW.1PPT.COM</dc:title>
  <dc:creator>第一PPT模板网-WWW.1PPT.COM</dc:creator>
  <cp:lastModifiedBy>罗</cp:lastModifiedBy>
  <cp:revision>4</cp:revision>
  <cp:lastPrinted>2023-02-16T21:33:00Z</cp:lastPrinted>
  <dcterms:created xsi:type="dcterms:W3CDTF">2023-02-16T21:33:00Z</dcterms:created>
  <dcterms:modified xsi:type="dcterms:W3CDTF">2023-10-28T09:38:06Z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76FF62717B154718911BF6B1C90B41EB_12</vt:lpwstr>
  </property>
  <property fmtid="{D5CDD505-2E9C-101B-9397-08002B2CF9AE}" pid="3" name="KSOProductBuildVer">
    <vt:lpwstr>2052-12.1.0.15712</vt:lpwstr>
  </property>
</Properties>
</file>