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u" initials="y" lastIdx="0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80" d="100"/>
          <a:sy n="80" d="100"/>
        </p:scale>
        <p:origin x="-1698" y="-8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gs" Target="tags/tag523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tags" Target="../tags/tag522.xml"/><Relationship Id="rId5" Type="http://schemas.openxmlformats.org/officeDocument/2006/relationships/tags" Target="../tags/tag521.xml"/><Relationship Id="rId4" Type="http://schemas.openxmlformats.org/officeDocument/2006/relationships/tags" Target="../tags/tag520.xml"/><Relationship Id="rId3" Type="http://schemas.openxmlformats.org/officeDocument/2006/relationships/tags" Target="../tags/tag519.xml"/><Relationship Id="rId2" Type="http://schemas.openxmlformats.org/officeDocument/2006/relationships/tags" Target="../tags/tag518.xml"/><Relationship Id="rId1" Type="http://schemas.openxmlformats.org/officeDocument/2006/relationships/tags" Target="../tags/tag5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  <p:custDataLst>
              <p:tags r:id="rId2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  <p:custDataLst>
              <p:tags r:id="rId5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  <p:custDataLst>
              <p:tags r:id="rId6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5" Type="http://schemas.openxmlformats.org/officeDocument/2006/relationships/tags" Target="../tags/tag68.xml"/><Relationship Id="rId4" Type="http://schemas.openxmlformats.org/officeDocument/2006/relationships/tags" Target="../tags/tag67.xml"/><Relationship Id="rId3" Type="http://schemas.openxmlformats.org/officeDocument/2006/relationships/tags" Target="../tags/tag66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5" Type="http://schemas.openxmlformats.org/officeDocument/2006/relationships/tags" Target="../tags/tag119.xml"/><Relationship Id="rId4" Type="http://schemas.openxmlformats.org/officeDocument/2006/relationships/tags" Target="../tags/tag118.xml"/><Relationship Id="rId3" Type="http://schemas.openxmlformats.org/officeDocument/2006/relationships/tags" Target="../tags/tag117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4" Type="http://schemas.openxmlformats.org/officeDocument/2006/relationships/tags" Target="../tags/tag219.xml"/><Relationship Id="rId3" Type="http://schemas.openxmlformats.org/officeDocument/2006/relationships/tags" Target="../tags/tag218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5" Type="http://schemas.openxmlformats.org/officeDocument/2006/relationships/tags" Target="../tags/tag349.xml"/><Relationship Id="rId4" Type="http://schemas.openxmlformats.org/officeDocument/2006/relationships/tags" Target="../tags/tag348.xml"/><Relationship Id="rId3" Type="http://schemas.openxmlformats.org/officeDocument/2006/relationships/tags" Target="../tags/tag347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4" Type="http://schemas.openxmlformats.org/officeDocument/2006/relationships/tags" Target="../tags/tag369.xml"/><Relationship Id="rId3" Type="http://schemas.openxmlformats.org/officeDocument/2006/relationships/tags" Target="../tags/tag368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5" Type="http://schemas.openxmlformats.org/officeDocument/2006/relationships/tags" Target="../tags/tag450.xml"/><Relationship Id="rId4" Type="http://schemas.openxmlformats.org/officeDocument/2006/relationships/tags" Target="../tags/tag449.xml"/><Relationship Id="rId3" Type="http://schemas.openxmlformats.org/officeDocument/2006/relationships/tags" Target="../tags/tag448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4" Type="http://schemas.openxmlformats.org/officeDocument/2006/relationships/tags" Target="../tags/tag499.xml"/><Relationship Id="rId3" Type="http://schemas.openxmlformats.org/officeDocument/2006/relationships/tags" Target="../tags/tag498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A3FEB609-20FC-4234-934C-164CEB15BF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  <p:custDataLst>
              <p:tags r:id="rId3"/>
            </p:custDataLst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  <p:custDataLst>
              <p:tags r:id="rId3"/>
            </p:custDataLst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  <p:custDataLst>
              <p:tags r:id="rId3"/>
            </p:custDataLst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image" Target="file:///D:\qq&#25991;&#20214;\712321467\Image\C2C\Image2\%7b75232B38-A165-1FB7-499C-2E1C792CACB5%7d.png" TargetMode="External"/><Relationship Id="rId20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64.xml"/><Relationship Id="rId18" Type="http://schemas.openxmlformats.org/officeDocument/2006/relationships/tags" Target="../tags/tag63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 r:link="rId2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5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57.xml"/><Relationship Id="rId8" Type="http://schemas.openxmlformats.org/officeDocument/2006/relationships/tags" Target="../tags/tag356.xml"/><Relationship Id="rId7" Type="http://schemas.openxmlformats.org/officeDocument/2006/relationships/image" Target="../media/image24.png"/><Relationship Id="rId6" Type="http://schemas.openxmlformats.org/officeDocument/2006/relationships/tags" Target="../tags/tag355.xml"/><Relationship Id="rId5" Type="http://schemas.openxmlformats.org/officeDocument/2006/relationships/tags" Target="../tags/tag354.xml"/><Relationship Id="rId4" Type="http://schemas.openxmlformats.org/officeDocument/2006/relationships/tags" Target="../tags/tag353.xml"/><Relationship Id="rId3" Type="http://schemas.openxmlformats.org/officeDocument/2006/relationships/tags" Target="../tags/tag352.xml"/><Relationship Id="rId22" Type="http://schemas.openxmlformats.org/officeDocument/2006/relationships/notesSlide" Target="../notesSlides/notesSlide5.xml"/><Relationship Id="rId21" Type="http://schemas.openxmlformats.org/officeDocument/2006/relationships/slideLayout" Target="../slideLayouts/slideLayout2.xml"/><Relationship Id="rId20" Type="http://schemas.openxmlformats.org/officeDocument/2006/relationships/tags" Target="../tags/tag367.xml"/><Relationship Id="rId2" Type="http://schemas.openxmlformats.org/officeDocument/2006/relationships/tags" Target="../tags/tag351.xml"/><Relationship Id="rId19" Type="http://schemas.openxmlformats.org/officeDocument/2006/relationships/image" Target="../media/image25.png"/><Relationship Id="rId18" Type="http://schemas.openxmlformats.org/officeDocument/2006/relationships/tags" Target="../tags/tag366.xml"/><Relationship Id="rId17" Type="http://schemas.openxmlformats.org/officeDocument/2006/relationships/tags" Target="../tags/tag365.xml"/><Relationship Id="rId16" Type="http://schemas.openxmlformats.org/officeDocument/2006/relationships/tags" Target="../tags/tag364.xml"/><Relationship Id="rId15" Type="http://schemas.openxmlformats.org/officeDocument/2006/relationships/tags" Target="../tags/tag363.xml"/><Relationship Id="rId14" Type="http://schemas.openxmlformats.org/officeDocument/2006/relationships/tags" Target="../tags/tag362.xml"/><Relationship Id="rId13" Type="http://schemas.openxmlformats.org/officeDocument/2006/relationships/tags" Target="../tags/tag361.xml"/><Relationship Id="rId12" Type="http://schemas.openxmlformats.org/officeDocument/2006/relationships/tags" Target="../tags/tag360.xml"/><Relationship Id="rId11" Type="http://schemas.openxmlformats.org/officeDocument/2006/relationships/tags" Target="../tags/tag359.xml"/><Relationship Id="rId10" Type="http://schemas.openxmlformats.org/officeDocument/2006/relationships/tags" Target="../tags/tag358.xml"/><Relationship Id="rId1" Type="http://schemas.openxmlformats.org/officeDocument/2006/relationships/tags" Target="../tags/tag35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70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77.xml"/><Relationship Id="rId8" Type="http://schemas.openxmlformats.org/officeDocument/2006/relationships/tags" Target="../tags/tag376.xml"/><Relationship Id="rId7" Type="http://schemas.openxmlformats.org/officeDocument/2006/relationships/tags" Target="../tags/tag375.xml"/><Relationship Id="rId6" Type="http://schemas.openxmlformats.org/officeDocument/2006/relationships/image" Target="../media/image26.png"/><Relationship Id="rId5" Type="http://schemas.openxmlformats.org/officeDocument/2006/relationships/tags" Target="../tags/tag374.xml"/><Relationship Id="rId4" Type="http://schemas.openxmlformats.org/officeDocument/2006/relationships/tags" Target="../tags/tag373.xml"/><Relationship Id="rId3" Type="http://schemas.openxmlformats.org/officeDocument/2006/relationships/image" Target="../media/image10.png"/><Relationship Id="rId2" Type="http://schemas.openxmlformats.org/officeDocument/2006/relationships/tags" Target="../tags/tag372.x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378.xml"/><Relationship Id="rId1" Type="http://schemas.openxmlformats.org/officeDocument/2006/relationships/tags" Target="../tags/tag37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8.png"/><Relationship Id="rId6" Type="http://schemas.openxmlformats.org/officeDocument/2006/relationships/tags" Target="../tags/tag383.xml"/><Relationship Id="rId5" Type="http://schemas.openxmlformats.org/officeDocument/2006/relationships/image" Target="../media/image27.png"/><Relationship Id="rId4" Type="http://schemas.openxmlformats.org/officeDocument/2006/relationships/tags" Target="../tags/tag382.xml"/><Relationship Id="rId3" Type="http://schemas.openxmlformats.org/officeDocument/2006/relationships/tags" Target="../tags/tag381.xml"/><Relationship Id="rId2" Type="http://schemas.openxmlformats.org/officeDocument/2006/relationships/tags" Target="../tags/tag380.xml"/><Relationship Id="rId1" Type="http://schemas.openxmlformats.org/officeDocument/2006/relationships/tags" Target="../tags/tag379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91.xml"/><Relationship Id="rId8" Type="http://schemas.openxmlformats.org/officeDocument/2006/relationships/tags" Target="../tags/tag390.xml"/><Relationship Id="rId7" Type="http://schemas.openxmlformats.org/officeDocument/2006/relationships/tags" Target="../tags/tag389.xml"/><Relationship Id="rId6" Type="http://schemas.openxmlformats.org/officeDocument/2006/relationships/image" Target="../media/image29.png"/><Relationship Id="rId5" Type="http://schemas.openxmlformats.org/officeDocument/2006/relationships/tags" Target="../tags/tag388.xml"/><Relationship Id="rId4" Type="http://schemas.openxmlformats.org/officeDocument/2006/relationships/tags" Target="../tags/tag387.xml"/><Relationship Id="rId3" Type="http://schemas.openxmlformats.org/officeDocument/2006/relationships/tags" Target="../tags/tag386.xml"/><Relationship Id="rId2" Type="http://schemas.openxmlformats.org/officeDocument/2006/relationships/tags" Target="../tags/tag385.xml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393.xml"/><Relationship Id="rId10" Type="http://schemas.openxmlformats.org/officeDocument/2006/relationships/tags" Target="../tags/tag392.xml"/><Relationship Id="rId1" Type="http://schemas.openxmlformats.org/officeDocument/2006/relationships/tags" Target="../tags/tag384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00.xml"/><Relationship Id="rId8" Type="http://schemas.openxmlformats.org/officeDocument/2006/relationships/image" Target="../media/image31.png"/><Relationship Id="rId7" Type="http://schemas.openxmlformats.org/officeDocument/2006/relationships/tags" Target="../tags/tag399.xml"/><Relationship Id="rId6" Type="http://schemas.openxmlformats.org/officeDocument/2006/relationships/tags" Target="../tags/tag398.xml"/><Relationship Id="rId55" Type="http://schemas.openxmlformats.org/officeDocument/2006/relationships/slideLayout" Target="../slideLayouts/slideLayout12.xml"/><Relationship Id="rId54" Type="http://schemas.openxmlformats.org/officeDocument/2006/relationships/tags" Target="../tags/tag441.xml"/><Relationship Id="rId53" Type="http://schemas.openxmlformats.org/officeDocument/2006/relationships/image" Target="../media/image35.png"/><Relationship Id="rId52" Type="http://schemas.openxmlformats.org/officeDocument/2006/relationships/tags" Target="../tags/tag440.xml"/><Relationship Id="rId51" Type="http://schemas.openxmlformats.org/officeDocument/2006/relationships/tags" Target="../tags/tag439.xml"/><Relationship Id="rId50" Type="http://schemas.openxmlformats.org/officeDocument/2006/relationships/tags" Target="../tags/tag438.xml"/><Relationship Id="rId5" Type="http://schemas.openxmlformats.org/officeDocument/2006/relationships/tags" Target="../tags/tag397.xml"/><Relationship Id="rId49" Type="http://schemas.openxmlformats.org/officeDocument/2006/relationships/image" Target="../media/image34.png"/><Relationship Id="rId48" Type="http://schemas.openxmlformats.org/officeDocument/2006/relationships/tags" Target="../tags/tag437.xml"/><Relationship Id="rId47" Type="http://schemas.openxmlformats.org/officeDocument/2006/relationships/tags" Target="../tags/tag436.xml"/><Relationship Id="rId46" Type="http://schemas.openxmlformats.org/officeDocument/2006/relationships/tags" Target="../tags/tag435.xml"/><Relationship Id="rId45" Type="http://schemas.openxmlformats.org/officeDocument/2006/relationships/image" Target="../media/image33.png"/><Relationship Id="rId44" Type="http://schemas.openxmlformats.org/officeDocument/2006/relationships/tags" Target="../tags/tag434.xml"/><Relationship Id="rId43" Type="http://schemas.openxmlformats.org/officeDocument/2006/relationships/tags" Target="../tags/tag433.xml"/><Relationship Id="rId42" Type="http://schemas.openxmlformats.org/officeDocument/2006/relationships/tags" Target="../tags/tag432.xml"/><Relationship Id="rId41" Type="http://schemas.openxmlformats.org/officeDocument/2006/relationships/image" Target="../media/image32.png"/><Relationship Id="rId40" Type="http://schemas.openxmlformats.org/officeDocument/2006/relationships/tags" Target="../tags/tag431.xml"/><Relationship Id="rId4" Type="http://schemas.openxmlformats.org/officeDocument/2006/relationships/image" Target="../media/image30.GIF"/><Relationship Id="rId39" Type="http://schemas.openxmlformats.org/officeDocument/2006/relationships/tags" Target="../tags/tag430.xml"/><Relationship Id="rId38" Type="http://schemas.openxmlformats.org/officeDocument/2006/relationships/tags" Target="../tags/tag429.xml"/><Relationship Id="rId37" Type="http://schemas.openxmlformats.org/officeDocument/2006/relationships/tags" Target="../tags/tag428.xml"/><Relationship Id="rId36" Type="http://schemas.openxmlformats.org/officeDocument/2006/relationships/tags" Target="../tags/tag427.xml"/><Relationship Id="rId35" Type="http://schemas.openxmlformats.org/officeDocument/2006/relationships/tags" Target="../tags/tag426.xml"/><Relationship Id="rId34" Type="http://schemas.openxmlformats.org/officeDocument/2006/relationships/tags" Target="../tags/tag425.xml"/><Relationship Id="rId33" Type="http://schemas.openxmlformats.org/officeDocument/2006/relationships/tags" Target="../tags/tag424.xml"/><Relationship Id="rId32" Type="http://schemas.openxmlformats.org/officeDocument/2006/relationships/tags" Target="../tags/tag423.xml"/><Relationship Id="rId31" Type="http://schemas.openxmlformats.org/officeDocument/2006/relationships/tags" Target="../tags/tag422.xml"/><Relationship Id="rId30" Type="http://schemas.openxmlformats.org/officeDocument/2006/relationships/tags" Target="../tags/tag421.xml"/><Relationship Id="rId3" Type="http://schemas.openxmlformats.org/officeDocument/2006/relationships/tags" Target="../tags/tag396.xml"/><Relationship Id="rId29" Type="http://schemas.openxmlformats.org/officeDocument/2006/relationships/tags" Target="../tags/tag420.xml"/><Relationship Id="rId28" Type="http://schemas.openxmlformats.org/officeDocument/2006/relationships/tags" Target="../tags/tag419.xml"/><Relationship Id="rId27" Type="http://schemas.openxmlformats.org/officeDocument/2006/relationships/tags" Target="../tags/tag418.xml"/><Relationship Id="rId26" Type="http://schemas.openxmlformats.org/officeDocument/2006/relationships/tags" Target="../tags/tag417.xml"/><Relationship Id="rId25" Type="http://schemas.openxmlformats.org/officeDocument/2006/relationships/tags" Target="../tags/tag416.xml"/><Relationship Id="rId24" Type="http://schemas.openxmlformats.org/officeDocument/2006/relationships/tags" Target="../tags/tag415.xml"/><Relationship Id="rId23" Type="http://schemas.openxmlformats.org/officeDocument/2006/relationships/tags" Target="../tags/tag414.xml"/><Relationship Id="rId22" Type="http://schemas.openxmlformats.org/officeDocument/2006/relationships/tags" Target="../tags/tag413.xml"/><Relationship Id="rId21" Type="http://schemas.openxmlformats.org/officeDocument/2006/relationships/tags" Target="../tags/tag412.xml"/><Relationship Id="rId20" Type="http://schemas.openxmlformats.org/officeDocument/2006/relationships/tags" Target="../tags/tag411.xml"/><Relationship Id="rId2" Type="http://schemas.openxmlformats.org/officeDocument/2006/relationships/tags" Target="../tags/tag395.xml"/><Relationship Id="rId19" Type="http://schemas.openxmlformats.org/officeDocument/2006/relationships/tags" Target="../tags/tag410.xml"/><Relationship Id="rId18" Type="http://schemas.openxmlformats.org/officeDocument/2006/relationships/tags" Target="../tags/tag409.xml"/><Relationship Id="rId17" Type="http://schemas.openxmlformats.org/officeDocument/2006/relationships/tags" Target="../tags/tag408.xml"/><Relationship Id="rId16" Type="http://schemas.openxmlformats.org/officeDocument/2006/relationships/tags" Target="../tags/tag407.xml"/><Relationship Id="rId15" Type="http://schemas.openxmlformats.org/officeDocument/2006/relationships/tags" Target="../tags/tag406.xml"/><Relationship Id="rId14" Type="http://schemas.openxmlformats.org/officeDocument/2006/relationships/tags" Target="../tags/tag405.xml"/><Relationship Id="rId13" Type="http://schemas.openxmlformats.org/officeDocument/2006/relationships/tags" Target="../tags/tag404.xml"/><Relationship Id="rId12" Type="http://schemas.openxmlformats.org/officeDocument/2006/relationships/tags" Target="../tags/tag403.xml"/><Relationship Id="rId11" Type="http://schemas.openxmlformats.org/officeDocument/2006/relationships/tags" Target="../tags/tag402.xml"/><Relationship Id="rId10" Type="http://schemas.openxmlformats.org/officeDocument/2006/relationships/tags" Target="../tags/tag401.xml"/><Relationship Id="rId1" Type="http://schemas.openxmlformats.org/officeDocument/2006/relationships/tags" Target="../tags/tag394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6.xml"/><Relationship Id="rId8" Type="http://schemas.openxmlformats.org/officeDocument/2006/relationships/slideLayout" Target="../slideLayouts/slideLayout2.xml"/><Relationship Id="rId7" Type="http://schemas.openxmlformats.org/officeDocument/2006/relationships/tags" Target="../tags/tag447.xml"/><Relationship Id="rId6" Type="http://schemas.openxmlformats.org/officeDocument/2006/relationships/tags" Target="../tags/tag446.xml"/><Relationship Id="rId5" Type="http://schemas.openxmlformats.org/officeDocument/2006/relationships/tags" Target="../tags/tag445.xml"/><Relationship Id="rId4" Type="http://schemas.openxmlformats.org/officeDocument/2006/relationships/tags" Target="../tags/tag444.xml"/><Relationship Id="rId3" Type="http://schemas.openxmlformats.org/officeDocument/2006/relationships/image" Target="../media/image36.GIF"/><Relationship Id="rId2" Type="http://schemas.openxmlformats.org/officeDocument/2006/relationships/tags" Target="../tags/tag443.xml"/><Relationship Id="rId1" Type="http://schemas.openxmlformats.org/officeDocument/2006/relationships/tags" Target="../tags/tag442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57.xml"/><Relationship Id="rId8" Type="http://schemas.openxmlformats.org/officeDocument/2006/relationships/tags" Target="../tags/tag456.xml"/><Relationship Id="rId7" Type="http://schemas.openxmlformats.org/officeDocument/2006/relationships/tags" Target="../tags/tag455.xml"/><Relationship Id="rId6" Type="http://schemas.openxmlformats.org/officeDocument/2006/relationships/image" Target="../media/image38.png"/><Relationship Id="rId52" Type="http://schemas.openxmlformats.org/officeDocument/2006/relationships/notesSlide" Target="../notesSlides/notesSlide7.xml"/><Relationship Id="rId51" Type="http://schemas.openxmlformats.org/officeDocument/2006/relationships/slideLayout" Target="../slideLayouts/slideLayout2.xml"/><Relationship Id="rId50" Type="http://schemas.openxmlformats.org/officeDocument/2006/relationships/tags" Target="../tags/tag497.xml"/><Relationship Id="rId5" Type="http://schemas.openxmlformats.org/officeDocument/2006/relationships/tags" Target="../tags/tag454.xml"/><Relationship Id="rId49" Type="http://schemas.openxmlformats.org/officeDocument/2006/relationships/tags" Target="../tags/tag496.xml"/><Relationship Id="rId48" Type="http://schemas.openxmlformats.org/officeDocument/2006/relationships/tags" Target="../tags/tag495.xml"/><Relationship Id="rId47" Type="http://schemas.openxmlformats.org/officeDocument/2006/relationships/tags" Target="../tags/tag494.xml"/><Relationship Id="rId46" Type="http://schemas.openxmlformats.org/officeDocument/2006/relationships/tags" Target="../tags/tag493.xml"/><Relationship Id="rId45" Type="http://schemas.openxmlformats.org/officeDocument/2006/relationships/tags" Target="../tags/tag492.xml"/><Relationship Id="rId44" Type="http://schemas.openxmlformats.org/officeDocument/2006/relationships/tags" Target="../tags/tag491.xml"/><Relationship Id="rId43" Type="http://schemas.openxmlformats.org/officeDocument/2006/relationships/tags" Target="../tags/tag490.xml"/><Relationship Id="rId42" Type="http://schemas.openxmlformats.org/officeDocument/2006/relationships/tags" Target="../tags/tag489.xml"/><Relationship Id="rId41" Type="http://schemas.openxmlformats.org/officeDocument/2006/relationships/tags" Target="../tags/tag488.xml"/><Relationship Id="rId40" Type="http://schemas.openxmlformats.org/officeDocument/2006/relationships/tags" Target="../tags/tag487.xml"/><Relationship Id="rId4" Type="http://schemas.openxmlformats.org/officeDocument/2006/relationships/tags" Target="../tags/tag453.xml"/><Relationship Id="rId39" Type="http://schemas.openxmlformats.org/officeDocument/2006/relationships/tags" Target="../tags/tag486.xml"/><Relationship Id="rId38" Type="http://schemas.openxmlformats.org/officeDocument/2006/relationships/tags" Target="../tags/tag485.xml"/><Relationship Id="rId37" Type="http://schemas.openxmlformats.org/officeDocument/2006/relationships/tags" Target="../tags/tag484.xml"/><Relationship Id="rId36" Type="http://schemas.openxmlformats.org/officeDocument/2006/relationships/tags" Target="../tags/tag483.xml"/><Relationship Id="rId35" Type="http://schemas.openxmlformats.org/officeDocument/2006/relationships/tags" Target="../tags/tag482.xml"/><Relationship Id="rId34" Type="http://schemas.openxmlformats.org/officeDocument/2006/relationships/image" Target="../media/image39.png"/><Relationship Id="rId33" Type="http://schemas.openxmlformats.org/officeDocument/2006/relationships/tags" Target="../tags/tag481.xml"/><Relationship Id="rId32" Type="http://schemas.openxmlformats.org/officeDocument/2006/relationships/tags" Target="../tags/tag480.xml"/><Relationship Id="rId31" Type="http://schemas.openxmlformats.org/officeDocument/2006/relationships/tags" Target="../tags/tag479.xml"/><Relationship Id="rId30" Type="http://schemas.openxmlformats.org/officeDocument/2006/relationships/tags" Target="../tags/tag478.xml"/><Relationship Id="rId3" Type="http://schemas.openxmlformats.org/officeDocument/2006/relationships/tags" Target="../tags/tag452.xml"/><Relationship Id="rId29" Type="http://schemas.openxmlformats.org/officeDocument/2006/relationships/tags" Target="../tags/tag477.xml"/><Relationship Id="rId28" Type="http://schemas.openxmlformats.org/officeDocument/2006/relationships/tags" Target="../tags/tag476.xml"/><Relationship Id="rId27" Type="http://schemas.openxmlformats.org/officeDocument/2006/relationships/tags" Target="../tags/tag475.xml"/><Relationship Id="rId26" Type="http://schemas.openxmlformats.org/officeDocument/2006/relationships/tags" Target="../tags/tag474.xml"/><Relationship Id="rId25" Type="http://schemas.openxmlformats.org/officeDocument/2006/relationships/tags" Target="../tags/tag473.xml"/><Relationship Id="rId24" Type="http://schemas.openxmlformats.org/officeDocument/2006/relationships/tags" Target="../tags/tag472.xml"/><Relationship Id="rId23" Type="http://schemas.openxmlformats.org/officeDocument/2006/relationships/tags" Target="../tags/tag471.xml"/><Relationship Id="rId22" Type="http://schemas.openxmlformats.org/officeDocument/2006/relationships/tags" Target="../tags/tag470.xml"/><Relationship Id="rId21" Type="http://schemas.openxmlformats.org/officeDocument/2006/relationships/tags" Target="../tags/tag469.xml"/><Relationship Id="rId20" Type="http://schemas.openxmlformats.org/officeDocument/2006/relationships/tags" Target="../tags/tag468.xml"/><Relationship Id="rId2" Type="http://schemas.openxmlformats.org/officeDocument/2006/relationships/image" Target="../media/image37.png"/><Relationship Id="rId19" Type="http://schemas.openxmlformats.org/officeDocument/2006/relationships/tags" Target="../tags/tag467.xml"/><Relationship Id="rId18" Type="http://schemas.openxmlformats.org/officeDocument/2006/relationships/tags" Target="../tags/tag466.xml"/><Relationship Id="rId17" Type="http://schemas.openxmlformats.org/officeDocument/2006/relationships/tags" Target="../tags/tag465.xml"/><Relationship Id="rId16" Type="http://schemas.openxmlformats.org/officeDocument/2006/relationships/tags" Target="../tags/tag464.xml"/><Relationship Id="rId15" Type="http://schemas.openxmlformats.org/officeDocument/2006/relationships/tags" Target="../tags/tag463.xml"/><Relationship Id="rId14" Type="http://schemas.openxmlformats.org/officeDocument/2006/relationships/tags" Target="../tags/tag462.xml"/><Relationship Id="rId13" Type="http://schemas.openxmlformats.org/officeDocument/2006/relationships/tags" Target="../tags/tag461.xml"/><Relationship Id="rId12" Type="http://schemas.openxmlformats.org/officeDocument/2006/relationships/tags" Target="../tags/tag460.xml"/><Relationship Id="rId11" Type="http://schemas.openxmlformats.org/officeDocument/2006/relationships/tags" Target="../tags/tag459.xml"/><Relationship Id="rId10" Type="http://schemas.openxmlformats.org/officeDocument/2006/relationships/tags" Target="../tags/tag458.xml"/><Relationship Id="rId1" Type="http://schemas.openxmlformats.org/officeDocument/2006/relationships/tags" Target="../tags/tag451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503.xml"/><Relationship Id="rId4" Type="http://schemas.openxmlformats.org/officeDocument/2006/relationships/tags" Target="../tags/tag502.xml"/><Relationship Id="rId3" Type="http://schemas.openxmlformats.org/officeDocument/2006/relationships/image" Target="../media/image40.png"/><Relationship Id="rId2" Type="http://schemas.openxmlformats.org/officeDocument/2006/relationships/tags" Target="../tags/tag501.xml"/><Relationship Id="rId1" Type="http://schemas.openxmlformats.org/officeDocument/2006/relationships/tags" Target="../tags/tag500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512.xml"/><Relationship Id="rId8" Type="http://schemas.openxmlformats.org/officeDocument/2006/relationships/tags" Target="../tags/tag511.xml"/><Relationship Id="rId7" Type="http://schemas.openxmlformats.org/officeDocument/2006/relationships/tags" Target="../tags/tag510.xml"/><Relationship Id="rId6" Type="http://schemas.openxmlformats.org/officeDocument/2006/relationships/tags" Target="../tags/tag509.xml"/><Relationship Id="rId5" Type="http://schemas.openxmlformats.org/officeDocument/2006/relationships/tags" Target="../tags/tag508.xml"/><Relationship Id="rId4" Type="http://schemas.openxmlformats.org/officeDocument/2006/relationships/tags" Target="../tags/tag507.xml"/><Relationship Id="rId3" Type="http://schemas.openxmlformats.org/officeDocument/2006/relationships/tags" Target="../tags/tag506.xml"/><Relationship Id="rId2" Type="http://schemas.openxmlformats.org/officeDocument/2006/relationships/tags" Target="../tags/tag505.xml"/><Relationship Id="rId13" Type="http://schemas.openxmlformats.org/officeDocument/2006/relationships/slideLayout" Target="../slideLayouts/slideLayout2.xml"/><Relationship Id="rId12" Type="http://schemas.openxmlformats.org/officeDocument/2006/relationships/image" Target="../media/image41.png"/><Relationship Id="rId11" Type="http://schemas.openxmlformats.org/officeDocument/2006/relationships/tags" Target="../tags/tag514.xml"/><Relationship Id="rId10" Type="http://schemas.openxmlformats.org/officeDocument/2006/relationships/tags" Target="../tags/tag513.xml"/><Relationship Id="rId1" Type="http://schemas.openxmlformats.org/officeDocument/2006/relationships/tags" Target="../tags/tag504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4" Type="http://schemas.openxmlformats.org/officeDocument/2006/relationships/notesSlide" Target="../notesSlides/notesSlide2.xml"/><Relationship Id="rId53" Type="http://schemas.openxmlformats.org/officeDocument/2006/relationships/slideLayout" Target="../slideLayouts/slideLayout2.xml"/><Relationship Id="rId52" Type="http://schemas.openxmlformats.org/officeDocument/2006/relationships/tags" Target="../tags/tag116.xml"/><Relationship Id="rId51" Type="http://schemas.openxmlformats.org/officeDocument/2006/relationships/tags" Target="../tags/tag115.xml"/><Relationship Id="rId50" Type="http://schemas.openxmlformats.org/officeDocument/2006/relationships/tags" Target="../tags/tag114.xml"/><Relationship Id="rId5" Type="http://schemas.openxmlformats.org/officeDocument/2006/relationships/tags" Target="../tags/tag73.xml"/><Relationship Id="rId49" Type="http://schemas.openxmlformats.org/officeDocument/2006/relationships/tags" Target="../tags/tag113.xml"/><Relationship Id="rId48" Type="http://schemas.openxmlformats.org/officeDocument/2006/relationships/image" Target="../media/image6.png"/><Relationship Id="rId47" Type="http://schemas.openxmlformats.org/officeDocument/2006/relationships/tags" Target="../tags/tag112.xml"/><Relationship Id="rId46" Type="http://schemas.openxmlformats.org/officeDocument/2006/relationships/tags" Target="../tags/tag111.xml"/><Relationship Id="rId45" Type="http://schemas.openxmlformats.org/officeDocument/2006/relationships/tags" Target="../tags/tag110.xml"/><Relationship Id="rId44" Type="http://schemas.openxmlformats.org/officeDocument/2006/relationships/tags" Target="../tags/tag109.xml"/><Relationship Id="rId43" Type="http://schemas.openxmlformats.org/officeDocument/2006/relationships/tags" Target="../tags/tag108.xml"/><Relationship Id="rId42" Type="http://schemas.openxmlformats.org/officeDocument/2006/relationships/tags" Target="../tags/tag107.xml"/><Relationship Id="rId41" Type="http://schemas.openxmlformats.org/officeDocument/2006/relationships/tags" Target="../tags/tag106.xml"/><Relationship Id="rId40" Type="http://schemas.openxmlformats.org/officeDocument/2006/relationships/tags" Target="../tags/tag105.xml"/><Relationship Id="rId4" Type="http://schemas.openxmlformats.org/officeDocument/2006/relationships/tags" Target="../tags/tag72.xml"/><Relationship Id="rId39" Type="http://schemas.openxmlformats.org/officeDocument/2006/relationships/tags" Target="../tags/tag104.xml"/><Relationship Id="rId38" Type="http://schemas.openxmlformats.org/officeDocument/2006/relationships/tags" Target="../tags/tag103.xml"/><Relationship Id="rId37" Type="http://schemas.openxmlformats.org/officeDocument/2006/relationships/image" Target="../media/image5.png"/><Relationship Id="rId36" Type="http://schemas.openxmlformats.org/officeDocument/2006/relationships/tags" Target="../tags/tag102.xml"/><Relationship Id="rId35" Type="http://schemas.openxmlformats.org/officeDocument/2006/relationships/tags" Target="../tags/tag101.xml"/><Relationship Id="rId34" Type="http://schemas.openxmlformats.org/officeDocument/2006/relationships/tags" Target="../tags/tag100.xml"/><Relationship Id="rId33" Type="http://schemas.openxmlformats.org/officeDocument/2006/relationships/image" Target="../media/image4.png"/><Relationship Id="rId32" Type="http://schemas.openxmlformats.org/officeDocument/2006/relationships/tags" Target="../tags/tag99.xml"/><Relationship Id="rId31" Type="http://schemas.openxmlformats.org/officeDocument/2006/relationships/tags" Target="../tags/tag98.xml"/><Relationship Id="rId30" Type="http://schemas.openxmlformats.org/officeDocument/2006/relationships/tags" Target="../tags/tag97.xml"/><Relationship Id="rId3" Type="http://schemas.openxmlformats.org/officeDocument/2006/relationships/tags" Target="../tags/tag71.xml"/><Relationship Id="rId29" Type="http://schemas.openxmlformats.org/officeDocument/2006/relationships/image" Target="../media/image3.png"/><Relationship Id="rId28" Type="http://schemas.openxmlformats.org/officeDocument/2006/relationships/tags" Target="../tags/tag96.xml"/><Relationship Id="rId27" Type="http://schemas.openxmlformats.org/officeDocument/2006/relationships/tags" Target="../tags/tag95.xml"/><Relationship Id="rId26" Type="http://schemas.openxmlformats.org/officeDocument/2006/relationships/tags" Target="../tags/tag94.xml"/><Relationship Id="rId25" Type="http://schemas.openxmlformats.org/officeDocument/2006/relationships/tags" Target="../tags/tag93.xml"/><Relationship Id="rId24" Type="http://schemas.openxmlformats.org/officeDocument/2006/relationships/tags" Target="../tags/tag92.xml"/><Relationship Id="rId23" Type="http://schemas.openxmlformats.org/officeDocument/2006/relationships/tags" Target="../tags/tag91.xml"/><Relationship Id="rId22" Type="http://schemas.openxmlformats.org/officeDocument/2006/relationships/tags" Target="../tags/tag90.xml"/><Relationship Id="rId21" Type="http://schemas.openxmlformats.org/officeDocument/2006/relationships/tags" Target="../tags/tag89.xml"/><Relationship Id="rId20" Type="http://schemas.openxmlformats.org/officeDocument/2006/relationships/tags" Target="../tags/tag88.xml"/><Relationship Id="rId2" Type="http://schemas.openxmlformats.org/officeDocument/2006/relationships/tags" Target="../tags/tag70.xml"/><Relationship Id="rId19" Type="http://schemas.openxmlformats.org/officeDocument/2006/relationships/tags" Target="../tags/tag87.xml"/><Relationship Id="rId18" Type="http://schemas.openxmlformats.org/officeDocument/2006/relationships/tags" Target="../tags/tag86.xml"/><Relationship Id="rId17" Type="http://schemas.openxmlformats.org/officeDocument/2006/relationships/tags" Target="../tags/tag85.xml"/><Relationship Id="rId16" Type="http://schemas.openxmlformats.org/officeDocument/2006/relationships/tags" Target="../tags/tag84.xml"/><Relationship Id="rId15" Type="http://schemas.openxmlformats.org/officeDocument/2006/relationships/tags" Target="../tags/tag83.xml"/><Relationship Id="rId14" Type="http://schemas.openxmlformats.org/officeDocument/2006/relationships/tags" Target="../tags/tag82.xml"/><Relationship Id="rId13" Type="http://schemas.openxmlformats.org/officeDocument/2006/relationships/tags" Target="../tags/tag81.xml"/><Relationship Id="rId12" Type="http://schemas.openxmlformats.org/officeDocument/2006/relationships/tags" Target="../tags/tag80.xml"/><Relationship Id="rId11" Type="http://schemas.openxmlformats.org/officeDocument/2006/relationships/tags" Target="../tags/tag79.xml"/><Relationship Id="rId10" Type="http://schemas.openxmlformats.org/officeDocument/2006/relationships/tags" Target="../tags/tag78.xml"/><Relationship Id="rId1" Type="http://schemas.openxmlformats.org/officeDocument/2006/relationships/tags" Target="../tags/tag69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2.png"/><Relationship Id="rId2" Type="http://schemas.openxmlformats.org/officeDocument/2006/relationships/tags" Target="../tags/tag516.xml"/><Relationship Id="rId1" Type="http://schemas.openxmlformats.org/officeDocument/2006/relationships/tags" Target="../tags/tag515.xml"/></Relationships>
</file>

<file path=ppt/slides/_rels/slide3.xml.rels><?xml version="1.0" encoding="UTF-8" standalone="yes"?>
<Relationships xmlns="http://schemas.openxmlformats.org/package/2006/relationships"><Relationship Id="rId99" Type="http://schemas.openxmlformats.org/officeDocument/2006/relationships/tags" Target="../tags/tag215.xml"/><Relationship Id="rId98" Type="http://schemas.openxmlformats.org/officeDocument/2006/relationships/tags" Target="../tags/tag214.xml"/><Relationship Id="rId97" Type="http://schemas.openxmlformats.org/officeDocument/2006/relationships/tags" Target="../tags/tag213.xml"/><Relationship Id="rId96" Type="http://schemas.openxmlformats.org/officeDocument/2006/relationships/tags" Target="../tags/tag212.xml"/><Relationship Id="rId95" Type="http://schemas.openxmlformats.org/officeDocument/2006/relationships/tags" Target="../tags/tag211.xml"/><Relationship Id="rId94" Type="http://schemas.openxmlformats.org/officeDocument/2006/relationships/tags" Target="../tags/tag210.xml"/><Relationship Id="rId93" Type="http://schemas.openxmlformats.org/officeDocument/2006/relationships/tags" Target="../tags/tag209.xml"/><Relationship Id="rId92" Type="http://schemas.openxmlformats.org/officeDocument/2006/relationships/tags" Target="../tags/tag208.xml"/><Relationship Id="rId91" Type="http://schemas.openxmlformats.org/officeDocument/2006/relationships/tags" Target="../tags/tag207.xml"/><Relationship Id="rId90" Type="http://schemas.openxmlformats.org/officeDocument/2006/relationships/tags" Target="../tags/tag206.xml"/><Relationship Id="rId9" Type="http://schemas.openxmlformats.org/officeDocument/2006/relationships/tags" Target="../tags/tag128.xml"/><Relationship Id="rId89" Type="http://schemas.openxmlformats.org/officeDocument/2006/relationships/tags" Target="../tags/tag205.xml"/><Relationship Id="rId88" Type="http://schemas.openxmlformats.org/officeDocument/2006/relationships/tags" Target="../tags/tag204.xml"/><Relationship Id="rId87" Type="http://schemas.openxmlformats.org/officeDocument/2006/relationships/tags" Target="../tags/tag203.xml"/><Relationship Id="rId86" Type="http://schemas.openxmlformats.org/officeDocument/2006/relationships/tags" Target="../tags/tag202.xml"/><Relationship Id="rId85" Type="http://schemas.openxmlformats.org/officeDocument/2006/relationships/tags" Target="../tags/tag201.xml"/><Relationship Id="rId84" Type="http://schemas.openxmlformats.org/officeDocument/2006/relationships/tags" Target="../tags/tag200.xml"/><Relationship Id="rId83" Type="http://schemas.openxmlformats.org/officeDocument/2006/relationships/tags" Target="../tags/tag199.xml"/><Relationship Id="rId82" Type="http://schemas.openxmlformats.org/officeDocument/2006/relationships/tags" Target="../tags/tag198.xml"/><Relationship Id="rId81" Type="http://schemas.openxmlformats.org/officeDocument/2006/relationships/tags" Target="../tags/tag197.xml"/><Relationship Id="rId80" Type="http://schemas.openxmlformats.org/officeDocument/2006/relationships/tags" Target="../tags/tag196.xml"/><Relationship Id="rId8" Type="http://schemas.openxmlformats.org/officeDocument/2006/relationships/tags" Target="../tags/tag127.xml"/><Relationship Id="rId79" Type="http://schemas.openxmlformats.org/officeDocument/2006/relationships/tags" Target="../tags/tag195.xml"/><Relationship Id="rId78" Type="http://schemas.openxmlformats.org/officeDocument/2006/relationships/tags" Target="../tags/tag194.xml"/><Relationship Id="rId77" Type="http://schemas.openxmlformats.org/officeDocument/2006/relationships/tags" Target="../tags/tag193.xml"/><Relationship Id="rId76" Type="http://schemas.openxmlformats.org/officeDocument/2006/relationships/tags" Target="../tags/tag192.xml"/><Relationship Id="rId75" Type="http://schemas.openxmlformats.org/officeDocument/2006/relationships/tags" Target="../tags/tag191.xml"/><Relationship Id="rId74" Type="http://schemas.openxmlformats.org/officeDocument/2006/relationships/tags" Target="../tags/tag190.xml"/><Relationship Id="rId73" Type="http://schemas.openxmlformats.org/officeDocument/2006/relationships/tags" Target="../tags/tag189.xml"/><Relationship Id="rId72" Type="http://schemas.openxmlformats.org/officeDocument/2006/relationships/tags" Target="../tags/tag188.xml"/><Relationship Id="rId71" Type="http://schemas.openxmlformats.org/officeDocument/2006/relationships/tags" Target="../tags/tag187.xml"/><Relationship Id="rId70" Type="http://schemas.openxmlformats.org/officeDocument/2006/relationships/tags" Target="../tags/tag186.xml"/><Relationship Id="rId7" Type="http://schemas.openxmlformats.org/officeDocument/2006/relationships/tags" Target="../tags/tag126.xml"/><Relationship Id="rId69" Type="http://schemas.openxmlformats.org/officeDocument/2006/relationships/tags" Target="../tags/tag185.xml"/><Relationship Id="rId68" Type="http://schemas.openxmlformats.org/officeDocument/2006/relationships/tags" Target="../tags/tag184.xml"/><Relationship Id="rId67" Type="http://schemas.openxmlformats.org/officeDocument/2006/relationships/tags" Target="../tags/tag183.xml"/><Relationship Id="rId66" Type="http://schemas.openxmlformats.org/officeDocument/2006/relationships/tags" Target="../tags/tag182.xml"/><Relationship Id="rId65" Type="http://schemas.openxmlformats.org/officeDocument/2006/relationships/tags" Target="../tags/tag181.xml"/><Relationship Id="rId64" Type="http://schemas.openxmlformats.org/officeDocument/2006/relationships/tags" Target="../tags/tag180.xml"/><Relationship Id="rId63" Type="http://schemas.openxmlformats.org/officeDocument/2006/relationships/tags" Target="../tags/tag179.xml"/><Relationship Id="rId62" Type="http://schemas.openxmlformats.org/officeDocument/2006/relationships/tags" Target="../tags/tag178.xml"/><Relationship Id="rId61" Type="http://schemas.openxmlformats.org/officeDocument/2006/relationships/tags" Target="../tags/tag177.xml"/><Relationship Id="rId60" Type="http://schemas.openxmlformats.org/officeDocument/2006/relationships/tags" Target="../tags/tag176.xml"/><Relationship Id="rId6" Type="http://schemas.openxmlformats.org/officeDocument/2006/relationships/tags" Target="../tags/tag125.xml"/><Relationship Id="rId59" Type="http://schemas.openxmlformats.org/officeDocument/2006/relationships/tags" Target="../tags/tag175.xml"/><Relationship Id="rId58" Type="http://schemas.openxmlformats.org/officeDocument/2006/relationships/tags" Target="../tags/tag174.xml"/><Relationship Id="rId57" Type="http://schemas.openxmlformats.org/officeDocument/2006/relationships/tags" Target="../tags/tag173.xml"/><Relationship Id="rId56" Type="http://schemas.openxmlformats.org/officeDocument/2006/relationships/tags" Target="../tags/tag172.xml"/><Relationship Id="rId55" Type="http://schemas.openxmlformats.org/officeDocument/2006/relationships/tags" Target="../tags/tag171.xml"/><Relationship Id="rId54" Type="http://schemas.openxmlformats.org/officeDocument/2006/relationships/tags" Target="../tags/tag170.xml"/><Relationship Id="rId53" Type="http://schemas.openxmlformats.org/officeDocument/2006/relationships/tags" Target="../tags/tag169.xml"/><Relationship Id="rId52" Type="http://schemas.openxmlformats.org/officeDocument/2006/relationships/tags" Target="../tags/tag168.xml"/><Relationship Id="rId51" Type="http://schemas.openxmlformats.org/officeDocument/2006/relationships/tags" Target="../tags/tag167.xml"/><Relationship Id="rId50" Type="http://schemas.openxmlformats.org/officeDocument/2006/relationships/tags" Target="../tags/tag166.xml"/><Relationship Id="rId5" Type="http://schemas.openxmlformats.org/officeDocument/2006/relationships/tags" Target="../tags/tag124.xml"/><Relationship Id="rId49" Type="http://schemas.openxmlformats.org/officeDocument/2006/relationships/tags" Target="../tags/tag165.xml"/><Relationship Id="rId48" Type="http://schemas.openxmlformats.org/officeDocument/2006/relationships/tags" Target="../tags/tag164.xml"/><Relationship Id="rId47" Type="http://schemas.openxmlformats.org/officeDocument/2006/relationships/tags" Target="../tags/tag163.xml"/><Relationship Id="rId46" Type="http://schemas.openxmlformats.org/officeDocument/2006/relationships/tags" Target="../tags/tag162.xml"/><Relationship Id="rId45" Type="http://schemas.openxmlformats.org/officeDocument/2006/relationships/tags" Target="../tags/tag161.xml"/><Relationship Id="rId44" Type="http://schemas.openxmlformats.org/officeDocument/2006/relationships/tags" Target="../tags/tag160.xml"/><Relationship Id="rId43" Type="http://schemas.openxmlformats.org/officeDocument/2006/relationships/tags" Target="../tags/tag159.xml"/><Relationship Id="rId42" Type="http://schemas.openxmlformats.org/officeDocument/2006/relationships/tags" Target="../tags/tag158.xml"/><Relationship Id="rId41" Type="http://schemas.openxmlformats.org/officeDocument/2006/relationships/tags" Target="../tags/tag157.xml"/><Relationship Id="rId40" Type="http://schemas.openxmlformats.org/officeDocument/2006/relationships/tags" Target="../tags/tag156.xml"/><Relationship Id="rId4" Type="http://schemas.openxmlformats.org/officeDocument/2006/relationships/tags" Target="../tags/tag123.xml"/><Relationship Id="rId39" Type="http://schemas.openxmlformats.org/officeDocument/2006/relationships/tags" Target="../tags/tag155.xml"/><Relationship Id="rId38" Type="http://schemas.openxmlformats.org/officeDocument/2006/relationships/tags" Target="../tags/tag154.xml"/><Relationship Id="rId37" Type="http://schemas.openxmlformats.org/officeDocument/2006/relationships/tags" Target="../tags/tag153.xml"/><Relationship Id="rId36" Type="http://schemas.openxmlformats.org/officeDocument/2006/relationships/tags" Target="../tags/tag152.xml"/><Relationship Id="rId35" Type="http://schemas.openxmlformats.org/officeDocument/2006/relationships/tags" Target="../tags/tag151.xml"/><Relationship Id="rId34" Type="http://schemas.openxmlformats.org/officeDocument/2006/relationships/tags" Target="../tags/tag150.xml"/><Relationship Id="rId33" Type="http://schemas.openxmlformats.org/officeDocument/2006/relationships/tags" Target="../tags/tag149.xml"/><Relationship Id="rId32" Type="http://schemas.openxmlformats.org/officeDocument/2006/relationships/tags" Target="../tags/tag148.xml"/><Relationship Id="rId31" Type="http://schemas.openxmlformats.org/officeDocument/2006/relationships/tags" Target="../tags/tag147.xml"/><Relationship Id="rId30" Type="http://schemas.openxmlformats.org/officeDocument/2006/relationships/tags" Target="../tags/tag146.xml"/><Relationship Id="rId3" Type="http://schemas.openxmlformats.org/officeDocument/2006/relationships/tags" Target="../tags/tag122.xml"/><Relationship Id="rId29" Type="http://schemas.openxmlformats.org/officeDocument/2006/relationships/tags" Target="../tags/tag145.xml"/><Relationship Id="rId28" Type="http://schemas.openxmlformats.org/officeDocument/2006/relationships/image" Target="../media/image9.png"/><Relationship Id="rId27" Type="http://schemas.openxmlformats.org/officeDocument/2006/relationships/tags" Target="../tags/tag144.xml"/><Relationship Id="rId26" Type="http://schemas.openxmlformats.org/officeDocument/2006/relationships/tags" Target="../tags/tag143.xml"/><Relationship Id="rId25" Type="http://schemas.openxmlformats.org/officeDocument/2006/relationships/tags" Target="../tags/tag142.xml"/><Relationship Id="rId24" Type="http://schemas.openxmlformats.org/officeDocument/2006/relationships/image" Target="../media/image8.png"/><Relationship Id="rId23" Type="http://schemas.openxmlformats.org/officeDocument/2006/relationships/tags" Target="../tags/tag141.xml"/><Relationship Id="rId22" Type="http://schemas.openxmlformats.org/officeDocument/2006/relationships/tags" Target="../tags/tag140.xml"/><Relationship Id="rId21" Type="http://schemas.openxmlformats.org/officeDocument/2006/relationships/image" Target="../media/image7.png"/><Relationship Id="rId20" Type="http://schemas.openxmlformats.org/officeDocument/2006/relationships/tags" Target="../tags/tag139.xml"/><Relationship Id="rId2" Type="http://schemas.openxmlformats.org/officeDocument/2006/relationships/tags" Target="../tags/tag121.xml"/><Relationship Id="rId19" Type="http://schemas.openxmlformats.org/officeDocument/2006/relationships/tags" Target="../tags/tag138.xml"/><Relationship Id="rId18" Type="http://schemas.openxmlformats.org/officeDocument/2006/relationships/tags" Target="../tags/tag137.xml"/><Relationship Id="rId17" Type="http://schemas.openxmlformats.org/officeDocument/2006/relationships/tags" Target="../tags/tag136.xml"/><Relationship Id="rId16" Type="http://schemas.openxmlformats.org/officeDocument/2006/relationships/tags" Target="../tags/tag135.xml"/><Relationship Id="rId15" Type="http://schemas.openxmlformats.org/officeDocument/2006/relationships/tags" Target="../tags/tag134.xml"/><Relationship Id="rId14" Type="http://schemas.openxmlformats.org/officeDocument/2006/relationships/tags" Target="../tags/tag133.xml"/><Relationship Id="rId13" Type="http://schemas.openxmlformats.org/officeDocument/2006/relationships/tags" Target="../tags/tag132.xml"/><Relationship Id="rId12" Type="http://schemas.openxmlformats.org/officeDocument/2006/relationships/tags" Target="../tags/tag131.xml"/><Relationship Id="rId11" Type="http://schemas.openxmlformats.org/officeDocument/2006/relationships/tags" Target="../tags/tag130.xml"/><Relationship Id="rId103" Type="http://schemas.openxmlformats.org/officeDocument/2006/relationships/notesSlide" Target="../notesSlides/notesSlide3.xml"/><Relationship Id="rId102" Type="http://schemas.openxmlformats.org/officeDocument/2006/relationships/slideLayout" Target="../slideLayouts/slideLayout2.xml"/><Relationship Id="rId101" Type="http://schemas.openxmlformats.org/officeDocument/2006/relationships/tags" Target="../tags/tag217.xml"/><Relationship Id="rId100" Type="http://schemas.openxmlformats.org/officeDocument/2006/relationships/tags" Target="../tags/tag216.xml"/><Relationship Id="rId10" Type="http://schemas.openxmlformats.org/officeDocument/2006/relationships/tags" Target="../tags/tag129.xml"/><Relationship Id="rId1" Type="http://schemas.openxmlformats.org/officeDocument/2006/relationships/tags" Target="../tags/tag1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21.xml"/><Relationship Id="rId1" Type="http://schemas.openxmlformats.org/officeDocument/2006/relationships/tags" Target="../tags/tag220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28.xml"/><Relationship Id="rId8" Type="http://schemas.openxmlformats.org/officeDocument/2006/relationships/tags" Target="../tags/tag227.xml"/><Relationship Id="rId7" Type="http://schemas.openxmlformats.org/officeDocument/2006/relationships/image" Target="../media/image11.png"/><Relationship Id="rId6" Type="http://schemas.openxmlformats.org/officeDocument/2006/relationships/tags" Target="../tags/tag226.xml"/><Relationship Id="rId5" Type="http://schemas.openxmlformats.org/officeDocument/2006/relationships/tags" Target="../tags/tag225.xml"/><Relationship Id="rId4" Type="http://schemas.openxmlformats.org/officeDocument/2006/relationships/tags" Target="../tags/tag224.xml"/><Relationship Id="rId3" Type="http://schemas.openxmlformats.org/officeDocument/2006/relationships/image" Target="../media/image10.png"/><Relationship Id="rId2" Type="http://schemas.openxmlformats.org/officeDocument/2006/relationships/tags" Target="../tags/tag223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30.xml"/><Relationship Id="rId11" Type="http://schemas.openxmlformats.org/officeDocument/2006/relationships/image" Target="../media/image12.png"/><Relationship Id="rId10" Type="http://schemas.openxmlformats.org/officeDocument/2006/relationships/tags" Target="../tags/tag229.xml"/><Relationship Id="rId1" Type="http://schemas.openxmlformats.org/officeDocument/2006/relationships/tags" Target="../tags/tag22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6" Type="http://schemas.openxmlformats.org/officeDocument/2006/relationships/slideLayout" Target="../slideLayouts/slideLayout2.xml"/><Relationship Id="rId15" Type="http://schemas.openxmlformats.org/officeDocument/2006/relationships/image" Target="../media/image15.png"/><Relationship Id="rId14" Type="http://schemas.openxmlformats.org/officeDocument/2006/relationships/tags" Target="../tags/tag242.xml"/><Relationship Id="rId13" Type="http://schemas.openxmlformats.org/officeDocument/2006/relationships/tags" Target="../tags/tag241.xml"/><Relationship Id="rId12" Type="http://schemas.openxmlformats.org/officeDocument/2006/relationships/image" Target="../media/image14.png"/><Relationship Id="rId11" Type="http://schemas.openxmlformats.org/officeDocument/2006/relationships/tags" Target="../tags/tag240.xml"/><Relationship Id="rId10" Type="http://schemas.openxmlformats.org/officeDocument/2006/relationships/image" Target="../media/image13.png"/><Relationship Id="rId1" Type="http://schemas.openxmlformats.org/officeDocument/2006/relationships/tags" Target="../tags/tag23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1" Type="http://schemas.openxmlformats.org/officeDocument/2006/relationships/slideLayout" Target="../slideLayouts/slideLayout2.xml"/><Relationship Id="rId30" Type="http://schemas.openxmlformats.org/officeDocument/2006/relationships/tags" Target="../tags/tag249.xml"/><Relationship Id="rId3" Type="http://schemas.openxmlformats.org/officeDocument/2006/relationships/hyperlink" Target="http://www.1ppt.com/beijing/" TargetMode="External"/><Relationship Id="rId29" Type="http://schemas.openxmlformats.org/officeDocument/2006/relationships/tags" Target="../tags/tag248.xml"/><Relationship Id="rId28" Type="http://schemas.openxmlformats.org/officeDocument/2006/relationships/image" Target="../media/image15.png"/><Relationship Id="rId27" Type="http://schemas.openxmlformats.org/officeDocument/2006/relationships/tags" Target="../tags/tag247.xml"/><Relationship Id="rId26" Type="http://schemas.openxmlformats.org/officeDocument/2006/relationships/tags" Target="../tags/tag246.xml"/><Relationship Id="rId25" Type="http://schemas.openxmlformats.org/officeDocument/2006/relationships/tags" Target="../tags/tag245.xml"/><Relationship Id="rId24" Type="http://schemas.openxmlformats.org/officeDocument/2006/relationships/tags" Target="../tags/tag244.xml"/><Relationship Id="rId23" Type="http://schemas.openxmlformats.org/officeDocument/2006/relationships/tags" Target="../tags/tag243.xml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58.xml"/><Relationship Id="rId8" Type="http://schemas.openxmlformats.org/officeDocument/2006/relationships/tags" Target="../tags/tag257.xml"/><Relationship Id="rId7" Type="http://schemas.openxmlformats.org/officeDocument/2006/relationships/tags" Target="../tags/tag256.xml"/><Relationship Id="rId6" Type="http://schemas.openxmlformats.org/officeDocument/2006/relationships/tags" Target="../tags/tag255.xml"/><Relationship Id="rId5" Type="http://schemas.openxmlformats.org/officeDocument/2006/relationships/tags" Target="../tags/tag254.xml"/><Relationship Id="rId49" Type="http://schemas.openxmlformats.org/officeDocument/2006/relationships/slideLayout" Target="../slideLayouts/slideLayout12.xml"/><Relationship Id="rId48" Type="http://schemas.openxmlformats.org/officeDocument/2006/relationships/tags" Target="../tags/tag295.xml"/><Relationship Id="rId47" Type="http://schemas.openxmlformats.org/officeDocument/2006/relationships/tags" Target="../tags/tag294.xml"/><Relationship Id="rId46" Type="http://schemas.openxmlformats.org/officeDocument/2006/relationships/tags" Target="../tags/tag293.xml"/><Relationship Id="rId45" Type="http://schemas.openxmlformats.org/officeDocument/2006/relationships/tags" Target="../tags/tag292.xml"/><Relationship Id="rId44" Type="http://schemas.openxmlformats.org/officeDocument/2006/relationships/tags" Target="../tags/tag291.xml"/><Relationship Id="rId43" Type="http://schemas.openxmlformats.org/officeDocument/2006/relationships/tags" Target="../tags/tag290.xml"/><Relationship Id="rId42" Type="http://schemas.openxmlformats.org/officeDocument/2006/relationships/tags" Target="../tags/tag289.xml"/><Relationship Id="rId41" Type="http://schemas.openxmlformats.org/officeDocument/2006/relationships/tags" Target="../tags/tag288.xml"/><Relationship Id="rId40" Type="http://schemas.openxmlformats.org/officeDocument/2006/relationships/tags" Target="../tags/tag287.xml"/><Relationship Id="rId4" Type="http://schemas.openxmlformats.org/officeDocument/2006/relationships/tags" Target="../tags/tag253.xml"/><Relationship Id="rId39" Type="http://schemas.openxmlformats.org/officeDocument/2006/relationships/tags" Target="../tags/tag286.xml"/><Relationship Id="rId38" Type="http://schemas.openxmlformats.org/officeDocument/2006/relationships/tags" Target="../tags/tag285.xml"/><Relationship Id="rId37" Type="http://schemas.openxmlformats.org/officeDocument/2006/relationships/image" Target="../media/image17.png"/><Relationship Id="rId36" Type="http://schemas.openxmlformats.org/officeDocument/2006/relationships/tags" Target="../tags/tag284.xml"/><Relationship Id="rId35" Type="http://schemas.openxmlformats.org/officeDocument/2006/relationships/tags" Target="../tags/tag283.xml"/><Relationship Id="rId34" Type="http://schemas.openxmlformats.org/officeDocument/2006/relationships/tags" Target="../tags/tag282.xml"/><Relationship Id="rId33" Type="http://schemas.openxmlformats.org/officeDocument/2006/relationships/image" Target="../media/image16.png"/><Relationship Id="rId32" Type="http://schemas.openxmlformats.org/officeDocument/2006/relationships/tags" Target="../tags/tag281.xml"/><Relationship Id="rId31" Type="http://schemas.openxmlformats.org/officeDocument/2006/relationships/tags" Target="../tags/tag280.xml"/><Relationship Id="rId30" Type="http://schemas.openxmlformats.org/officeDocument/2006/relationships/tags" Target="../tags/tag279.xml"/><Relationship Id="rId3" Type="http://schemas.openxmlformats.org/officeDocument/2006/relationships/tags" Target="../tags/tag252.xml"/><Relationship Id="rId29" Type="http://schemas.openxmlformats.org/officeDocument/2006/relationships/tags" Target="../tags/tag278.xml"/><Relationship Id="rId28" Type="http://schemas.openxmlformats.org/officeDocument/2006/relationships/tags" Target="../tags/tag277.xml"/><Relationship Id="rId27" Type="http://schemas.openxmlformats.org/officeDocument/2006/relationships/tags" Target="../tags/tag276.xml"/><Relationship Id="rId26" Type="http://schemas.openxmlformats.org/officeDocument/2006/relationships/tags" Target="../tags/tag275.xml"/><Relationship Id="rId25" Type="http://schemas.openxmlformats.org/officeDocument/2006/relationships/tags" Target="../tags/tag274.xml"/><Relationship Id="rId24" Type="http://schemas.openxmlformats.org/officeDocument/2006/relationships/tags" Target="../tags/tag273.xml"/><Relationship Id="rId23" Type="http://schemas.openxmlformats.org/officeDocument/2006/relationships/tags" Target="../tags/tag272.xml"/><Relationship Id="rId22" Type="http://schemas.openxmlformats.org/officeDocument/2006/relationships/tags" Target="../tags/tag271.xml"/><Relationship Id="rId21" Type="http://schemas.openxmlformats.org/officeDocument/2006/relationships/tags" Target="../tags/tag270.xml"/><Relationship Id="rId20" Type="http://schemas.openxmlformats.org/officeDocument/2006/relationships/tags" Target="../tags/tag269.xml"/><Relationship Id="rId2" Type="http://schemas.openxmlformats.org/officeDocument/2006/relationships/tags" Target="../tags/tag251.xml"/><Relationship Id="rId19" Type="http://schemas.openxmlformats.org/officeDocument/2006/relationships/tags" Target="../tags/tag268.xml"/><Relationship Id="rId18" Type="http://schemas.openxmlformats.org/officeDocument/2006/relationships/tags" Target="../tags/tag267.xml"/><Relationship Id="rId17" Type="http://schemas.openxmlformats.org/officeDocument/2006/relationships/tags" Target="../tags/tag266.xml"/><Relationship Id="rId16" Type="http://schemas.openxmlformats.org/officeDocument/2006/relationships/tags" Target="../tags/tag265.xml"/><Relationship Id="rId15" Type="http://schemas.openxmlformats.org/officeDocument/2006/relationships/tags" Target="../tags/tag264.xml"/><Relationship Id="rId14" Type="http://schemas.openxmlformats.org/officeDocument/2006/relationships/tags" Target="../tags/tag263.xml"/><Relationship Id="rId13" Type="http://schemas.openxmlformats.org/officeDocument/2006/relationships/tags" Target="../tags/tag262.xml"/><Relationship Id="rId12" Type="http://schemas.openxmlformats.org/officeDocument/2006/relationships/tags" Target="../tags/tag261.xml"/><Relationship Id="rId11" Type="http://schemas.openxmlformats.org/officeDocument/2006/relationships/tags" Target="../tags/tag260.xml"/><Relationship Id="rId10" Type="http://schemas.openxmlformats.org/officeDocument/2006/relationships/tags" Target="../tags/tag259.xml"/><Relationship Id="rId1" Type="http://schemas.openxmlformats.org/officeDocument/2006/relationships/tags" Target="../tags/tag250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04.xml"/><Relationship Id="rId8" Type="http://schemas.openxmlformats.org/officeDocument/2006/relationships/tags" Target="../tags/tag303.xml"/><Relationship Id="rId7" Type="http://schemas.openxmlformats.org/officeDocument/2006/relationships/tags" Target="../tags/tag302.xml"/><Relationship Id="rId60" Type="http://schemas.openxmlformats.org/officeDocument/2006/relationships/notesSlide" Target="../notesSlides/notesSlide4.xml"/><Relationship Id="rId6" Type="http://schemas.openxmlformats.org/officeDocument/2006/relationships/tags" Target="../tags/tag301.xml"/><Relationship Id="rId59" Type="http://schemas.openxmlformats.org/officeDocument/2006/relationships/slideLayout" Target="../slideLayouts/slideLayout2.xml"/><Relationship Id="rId58" Type="http://schemas.openxmlformats.org/officeDocument/2006/relationships/image" Target="../media/image23.png"/><Relationship Id="rId57" Type="http://schemas.openxmlformats.org/officeDocument/2006/relationships/tags" Target="../tags/tag346.xml"/><Relationship Id="rId56" Type="http://schemas.openxmlformats.org/officeDocument/2006/relationships/tags" Target="../tags/tag345.xml"/><Relationship Id="rId55" Type="http://schemas.openxmlformats.org/officeDocument/2006/relationships/tags" Target="../tags/tag344.xml"/><Relationship Id="rId54" Type="http://schemas.openxmlformats.org/officeDocument/2006/relationships/tags" Target="../tags/tag343.xml"/><Relationship Id="rId53" Type="http://schemas.openxmlformats.org/officeDocument/2006/relationships/tags" Target="../tags/tag342.xml"/><Relationship Id="rId52" Type="http://schemas.openxmlformats.org/officeDocument/2006/relationships/tags" Target="../tags/tag341.xml"/><Relationship Id="rId51" Type="http://schemas.openxmlformats.org/officeDocument/2006/relationships/image" Target="../media/image22.png"/><Relationship Id="rId50" Type="http://schemas.openxmlformats.org/officeDocument/2006/relationships/tags" Target="../tags/tag340.xml"/><Relationship Id="rId5" Type="http://schemas.openxmlformats.org/officeDocument/2006/relationships/tags" Target="../tags/tag300.xml"/><Relationship Id="rId49" Type="http://schemas.openxmlformats.org/officeDocument/2006/relationships/tags" Target="../tags/tag339.xml"/><Relationship Id="rId48" Type="http://schemas.openxmlformats.org/officeDocument/2006/relationships/tags" Target="../tags/tag338.xml"/><Relationship Id="rId47" Type="http://schemas.openxmlformats.org/officeDocument/2006/relationships/tags" Target="../tags/tag337.xml"/><Relationship Id="rId46" Type="http://schemas.openxmlformats.org/officeDocument/2006/relationships/tags" Target="../tags/tag336.xml"/><Relationship Id="rId45" Type="http://schemas.openxmlformats.org/officeDocument/2006/relationships/tags" Target="../tags/tag335.xml"/><Relationship Id="rId44" Type="http://schemas.openxmlformats.org/officeDocument/2006/relationships/image" Target="../media/image21.png"/><Relationship Id="rId43" Type="http://schemas.openxmlformats.org/officeDocument/2006/relationships/tags" Target="../tags/tag334.xml"/><Relationship Id="rId42" Type="http://schemas.openxmlformats.org/officeDocument/2006/relationships/tags" Target="../tags/tag333.xml"/><Relationship Id="rId41" Type="http://schemas.openxmlformats.org/officeDocument/2006/relationships/tags" Target="../tags/tag332.xml"/><Relationship Id="rId40" Type="http://schemas.openxmlformats.org/officeDocument/2006/relationships/image" Target="../media/image20.png"/><Relationship Id="rId4" Type="http://schemas.openxmlformats.org/officeDocument/2006/relationships/tags" Target="../tags/tag299.xml"/><Relationship Id="rId39" Type="http://schemas.openxmlformats.org/officeDocument/2006/relationships/tags" Target="../tags/tag331.xml"/><Relationship Id="rId38" Type="http://schemas.openxmlformats.org/officeDocument/2006/relationships/tags" Target="../tags/tag330.xml"/><Relationship Id="rId37" Type="http://schemas.openxmlformats.org/officeDocument/2006/relationships/tags" Target="../tags/tag329.xml"/><Relationship Id="rId36" Type="http://schemas.openxmlformats.org/officeDocument/2006/relationships/image" Target="../media/image19.jpeg"/><Relationship Id="rId35" Type="http://schemas.openxmlformats.org/officeDocument/2006/relationships/tags" Target="../tags/tag328.xml"/><Relationship Id="rId34" Type="http://schemas.openxmlformats.org/officeDocument/2006/relationships/tags" Target="../tags/tag327.xml"/><Relationship Id="rId33" Type="http://schemas.openxmlformats.org/officeDocument/2006/relationships/tags" Target="../tags/tag326.xml"/><Relationship Id="rId32" Type="http://schemas.openxmlformats.org/officeDocument/2006/relationships/image" Target="../media/image18.jpeg"/><Relationship Id="rId31" Type="http://schemas.openxmlformats.org/officeDocument/2006/relationships/tags" Target="../tags/tag325.xml"/><Relationship Id="rId30" Type="http://schemas.openxmlformats.org/officeDocument/2006/relationships/tags" Target="../tags/tag324.xml"/><Relationship Id="rId3" Type="http://schemas.openxmlformats.org/officeDocument/2006/relationships/tags" Target="../tags/tag298.xml"/><Relationship Id="rId29" Type="http://schemas.openxmlformats.org/officeDocument/2006/relationships/tags" Target="../tags/tag323.xml"/><Relationship Id="rId28" Type="http://schemas.openxmlformats.org/officeDocument/2006/relationships/tags" Target="../tags/tag322.xml"/><Relationship Id="rId27" Type="http://schemas.openxmlformats.org/officeDocument/2006/relationships/image" Target="../media/image6.png"/><Relationship Id="rId26" Type="http://schemas.openxmlformats.org/officeDocument/2006/relationships/tags" Target="../tags/tag321.xml"/><Relationship Id="rId25" Type="http://schemas.openxmlformats.org/officeDocument/2006/relationships/tags" Target="../tags/tag320.xml"/><Relationship Id="rId24" Type="http://schemas.openxmlformats.org/officeDocument/2006/relationships/tags" Target="../tags/tag319.xml"/><Relationship Id="rId23" Type="http://schemas.openxmlformats.org/officeDocument/2006/relationships/tags" Target="../tags/tag318.xml"/><Relationship Id="rId22" Type="http://schemas.openxmlformats.org/officeDocument/2006/relationships/tags" Target="../tags/tag317.xml"/><Relationship Id="rId21" Type="http://schemas.openxmlformats.org/officeDocument/2006/relationships/tags" Target="../tags/tag316.xml"/><Relationship Id="rId20" Type="http://schemas.openxmlformats.org/officeDocument/2006/relationships/tags" Target="../tags/tag315.xml"/><Relationship Id="rId2" Type="http://schemas.openxmlformats.org/officeDocument/2006/relationships/tags" Target="../tags/tag297.xml"/><Relationship Id="rId19" Type="http://schemas.openxmlformats.org/officeDocument/2006/relationships/tags" Target="../tags/tag314.xml"/><Relationship Id="rId18" Type="http://schemas.openxmlformats.org/officeDocument/2006/relationships/tags" Target="../tags/tag313.xml"/><Relationship Id="rId17" Type="http://schemas.openxmlformats.org/officeDocument/2006/relationships/tags" Target="../tags/tag312.xml"/><Relationship Id="rId16" Type="http://schemas.openxmlformats.org/officeDocument/2006/relationships/tags" Target="../tags/tag311.xml"/><Relationship Id="rId15" Type="http://schemas.openxmlformats.org/officeDocument/2006/relationships/tags" Target="../tags/tag310.xml"/><Relationship Id="rId14" Type="http://schemas.openxmlformats.org/officeDocument/2006/relationships/tags" Target="../tags/tag309.xml"/><Relationship Id="rId13" Type="http://schemas.openxmlformats.org/officeDocument/2006/relationships/tags" Target="../tags/tag308.xml"/><Relationship Id="rId12" Type="http://schemas.openxmlformats.org/officeDocument/2006/relationships/tags" Target="../tags/tag307.xml"/><Relationship Id="rId11" Type="http://schemas.openxmlformats.org/officeDocument/2006/relationships/tags" Target="../tags/tag306.xml"/><Relationship Id="rId10" Type="http://schemas.openxmlformats.org/officeDocument/2006/relationships/tags" Target="../tags/tag305.xml"/><Relationship Id="rId1" Type="http://schemas.openxmlformats.org/officeDocument/2006/relationships/tags" Target="../tags/tag29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>
            <p:custDataLst>
              <p:tags r:id="rId1"/>
            </p:custDataLst>
          </p:nvPr>
        </p:nvSpPr>
        <p:spPr>
          <a:xfrm>
            <a:off x="0" y="1809536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8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  <a:sym typeface="微软雅黑" panose="020B0503020204020204" charset="-122"/>
              </a:rPr>
              <a:t>等式的性质</a:t>
            </a:r>
            <a:endParaRPr lang="zh-CN" altLang="en-US" sz="80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楷体" panose="02010609060101010101" pitchFamily="49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>
            <p:custDataLst>
              <p:tags r:id="rId1"/>
            </p:custDataLst>
          </p:nvPr>
        </p:nvGrpSpPr>
        <p:grpSpPr>
          <a:xfrm>
            <a:off x="6149975" y="3514090"/>
            <a:ext cx="5440680" cy="567055"/>
            <a:chOff x="3742" y="8503"/>
            <a:chExt cx="8568" cy="893"/>
          </a:xfrm>
        </p:grpSpPr>
        <p:sp>
          <p:nvSpPr>
            <p:cNvPr id="32" name="AutoShape 27"/>
            <p:cNvSpPr/>
            <p:nvPr>
              <p:custDataLst>
                <p:tags r:id="rId2"/>
              </p:custDataLst>
            </p:nvPr>
          </p:nvSpPr>
          <p:spPr>
            <a:xfrm>
              <a:off x="3773" y="8503"/>
              <a:ext cx="8278" cy="893"/>
            </a:xfrm>
            <a:prstGeom prst="rect">
              <a:avLst/>
            </a:prstGeom>
            <a:solidFill>
              <a:srgbClr val="FFFF00"/>
            </a:solidFill>
            <a:ln w="19050" cap="flat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33" name="文本框 32"/>
            <p:cNvSpPr txBox="1"/>
            <p:nvPr>
              <p:custDataLst>
                <p:tags r:id="rId3"/>
              </p:custDataLst>
            </p:nvPr>
          </p:nvSpPr>
          <p:spPr>
            <a:xfrm>
              <a:off x="3742" y="8684"/>
              <a:ext cx="8568" cy="580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/>
                <a:t>等式两边加上或减去同一个数，左右两边仍然相等。</a:t>
              </a:r>
              <a:endParaRPr lang="zh-CN" altLang="en-US"/>
            </a:p>
          </p:txBody>
        </p:sp>
      </p:grp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875030" y="725170"/>
            <a:ext cx="4069715" cy="30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400" b="1">
              <a:solidFill>
                <a:schemeClr val="bg1"/>
              </a:solidFill>
            </a:endParaRPr>
          </a:p>
        </p:txBody>
      </p:sp>
      <p:grpSp>
        <p:nvGrpSpPr>
          <p:cNvPr id="23" name="组合 22"/>
          <p:cNvGrpSpPr/>
          <p:nvPr>
            <p:custDataLst>
              <p:tags r:id="rId5"/>
            </p:custDataLst>
          </p:nvPr>
        </p:nvGrpSpPr>
        <p:grpSpPr>
          <a:xfrm>
            <a:off x="1162050" y="4081145"/>
            <a:ext cx="4899660" cy="1659890"/>
            <a:chOff x="2187" y="6512"/>
            <a:chExt cx="7716" cy="2614"/>
          </a:xfrm>
        </p:grpSpPr>
        <p:pic>
          <p:nvPicPr>
            <p:cNvPr id="14" name="图片 13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 cstate="email"/>
            <a:stretch>
              <a:fillRect/>
            </a:stretch>
          </p:blipFill>
          <p:spPr>
            <a:xfrm>
              <a:off x="2301" y="6788"/>
              <a:ext cx="7602" cy="2051"/>
            </a:xfrm>
            <a:prstGeom prst="rect">
              <a:avLst/>
            </a:prstGeom>
          </p:spPr>
        </p:pic>
        <p:sp>
          <p:nvSpPr>
            <p:cNvPr id="20" name="圆角矩形 19"/>
            <p:cNvSpPr/>
            <p:nvPr>
              <p:custDataLst>
                <p:tags r:id="rId8"/>
              </p:custDataLst>
            </p:nvPr>
          </p:nvSpPr>
          <p:spPr>
            <a:xfrm>
              <a:off x="2187" y="6512"/>
              <a:ext cx="7716" cy="2614"/>
            </a:xfrm>
            <a:prstGeom prst="roundRect">
              <a:avLst/>
            </a:prstGeom>
            <a:noFill/>
            <a:ln w="28575">
              <a:solidFill>
                <a:srgbClr val="FFC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>
            <p:custDataLst>
              <p:tags r:id="rId9"/>
            </p:custDataLst>
          </p:nvPr>
        </p:nvGrpSpPr>
        <p:grpSpPr>
          <a:xfrm>
            <a:off x="6513830" y="4681855"/>
            <a:ext cx="4754880" cy="567055"/>
            <a:chOff x="3742" y="8503"/>
            <a:chExt cx="7488" cy="893"/>
          </a:xfrm>
        </p:grpSpPr>
        <p:sp>
          <p:nvSpPr>
            <p:cNvPr id="26" name="AutoShape 27"/>
            <p:cNvSpPr/>
            <p:nvPr>
              <p:custDataLst>
                <p:tags r:id="rId10"/>
              </p:custDataLst>
            </p:nvPr>
          </p:nvSpPr>
          <p:spPr>
            <a:xfrm>
              <a:off x="3773" y="8503"/>
              <a:ext cx="7242" cy="893"/>
            </a:xfrm>
            <a:prstGeom prst="rect">
              <a:avLst/>
            </a:prstGeom>
            <a:solidFill>
              <a:srgbClr val="FFFF00"/>
            </a:solidFill>
            <a:ln w="19050" cap="flat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27" name="文本框 26"/>
            <p:cNvSpPr txBox="1"/>
            <p:nvPr>
              <p:custDataLst>
                <p:tags r:id="rId11"/>
              </p:custDataLst>
            </p:nvPr>
          </p:nvSpPr>
          <p:spPr>
            <a:xfrm>
              <a:off x="3742" y="8684"/>
              <a:ext cx="7488" cy="580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/>
                <a:t>等式两边减去同一个数，左右两边仍然相等。</a:t>
              </a:r>
              <a:endParaRPr lang="zh-CN" altLang="en-US"/>
            </a:p>
          </p:txBody>
        </p:sp>
      </p:grpSp>
      <p:grpSp>
        <p:nvGrpSpPr>
          <p:cNvPr id="28" name="组合 27"/>
          <p:cNvGrpSpPr/>
          <p:nvPr>
            <p:custDataLst>
              <p:tags r:id="rId12"/>
            </p:custDataLst>
          </p:nvPr>
        </p:nvGrpSpPr>
        <p:grpSpPr>
          <a:xfrm>
            <a:off x="6513830" y="2395855"/>
            <a:ext cx="4754880" cy="566420"/>
            <a:chOff x="3742" y="8503"/>
            <a:chExt cx="7488" cy="892"/>
          </a:xfrm>
        </p:grpSpPr>
        <p:sp>
          <p:nvSpPr>
            <p:cNvPr id="29" name="AutoShape 27"/>
            <p:cNvSpPr/>
            <p:nvPr>
              <p:custDataLst>
                <p:tags r:id="rId13"/>
              </p:custDataLst>
            </p:nvPr>
          </p:nvSpPr>
          <p:spPr>
            <a:xfrm>
              <a:off x="3773" y="8503"/>
              <a:ext cx="7242" cy="893"/>
            </a:xfrm>
            <a:prstGeom prst="rect">
              <a:avLst/>
            </a:prstGeom>
            <a:solidFill>
              <a:srgbClr val="FFFF00"/>
            </a:solidFill>
            <a:ln w="19050" cap="flat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30" name="文本框 29"/>
            <p:cNvSpPr txBox="1"/>
            <p:nvPr>
              <p:custDataLst>
                <p:tags r:id="rId14"/>
              </p:custDataLst>
            </p:nvPr>
          </p:nvSpPr>
          <p:spPr>
            <a:xfrm>
              <a:off x="3742" y="8684"/>
              <a:ext cx="7488" cy="580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/>
                <a:t>等式两边加上同一个数，左右两边仍然相等。</a:t>
              </a:r>
              <a:endParaRPr lang="zh-CN" altLang="en-US"/>
            </a:p>
          </p:txBody>
        </p:sp>
      </p:grpSp>
      <p:sp>
        <p:nvSpPr>
          <p:cNvPr id="34" name="文本框 33"/>
          <p:cNvSpPr txBox="1"/>
          <p:nvPr>
            <p:custDataLst>
              <p:tags r:id="rId15"/>
            </p:custDataLst>
          </p:nvPr>
        </p:nvSpPr>
        <p:spPr>
          <a:xfrm>
            <a:off x="7985125" y="3079115"/>
            <a:ext cx="16262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等式的性质</a:t>
            </a:r>
            <a:r>
              <a:rPr lang="en-US" altLang="zh-CN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endParaRPr lang="en-US" altLang="zh-CN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5" name="右箭头 34"/>
          <p:cNvSpPr/>
          <p:nvPr>
            <p:custDataLst>
              <p:tags r:id="rId16"/>
            </p:custDataLst>
          </p:nvPr>
        </p:nvSpPr>
        <p:spPr>
          <a:xfrm>
            <a:off x="6094730" y="2593975"/>
            <a:ext cx="419100" cy="127000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右箭头 35"/>
          <p:cNvSpPr/>
          <p:nvPr>
            <p:custDataLst>
              <p:tags r:id="rId17"/>
            </p:custDataLst>
          </p:nvPr>
        </p:nvSpPr>
        <p:spPr>
          <a:xfrm>
            <a:off x="6094730" y="4917440"/>
            <a:ext cx="419100" cy="127000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0" name="图片 89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 cstate="email"/>
          <a:stretch>
            <a:fillRect/>
          </a:stretch>
        </p:blipFill>
        <p:spPr>
          <a:xfrm>
            <a:off x="1162050" y="1210945"/>
            <a:ext cx="4899025" cy="2691130"/>
          </a:xfrm>
          <a:prstGeom prst="roundRect">
            <a:avLst/>
          </a:prstGeom>
          <a:ln w="28575">
            <a:solidFill>
              <a:srgbClr val="FFC000"/>
            </a:solidFill>
          </a:ln>
        </p:spPr>
      </p:pic>
    </p:spTree>
    <p:custDataLst>
      <p:tags r:id="rId2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002778 L 0.000208 0.131111" pathEditMode="relative" rAng="0" ptsTypes="">
                                      <p:cBhvr>
                                        <p:cTn id="3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208 -0.141852" pathEditMode="relative" rAng="0" ptsTypes="">
                                      <p:cBhvr>
                                        <p:cTn id="3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 animBg="1"/>
      <p:bldP spid="35" grpId="1" animBg="1"/>
      <p:bldP spid="36" grpId="0" animBg="1"/>
      <p:bldP spid="3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2602811" y="1464953"/>
            <a:ext cx="7879080" cy="36873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/>
              <a:t>验证：等式两边乘或除以同一个数</a:t>
            </a:r>
            <a:endParaRPr lang="en-US" altLang="zh-CN" sz="4000" dirty="0"/>
          </a:p>
          <a:p>
            <a:pPr>
              <a:lnSpc>
                <a:spcPct val="150000"/>
              </a:lnSpc>
            </a:pPr>
            <a:r>
              <a:rPr lang="en-US" altLang="zh-CN" sz="4000" dirty="0"/>
              <a:t>            </a:t>
            </a:r>
            <a:r>
              <a:rPr lang="zh-CN" altLang="en-US" sz="4000" dirty="0"/>
              <a:t>左右两边是否仍然相等呢？</a:t>
            </a:r>
            <a:endParaRPr lang="en-US" altLang="zh-CN" sz="4000" dirty="0"/>
          </a:p>
          <a:p>
            <a:pPr>
              <a:lnSpc>
                <a:spcPct val="150000"/>
              </a:lnSpc>
            </a:pPr>
            <a:r>
              <a:rPr lang="zh-CN" altLang="en-US" sz="4000" dirty="0"/>
              <a:t>把思考的过程和结果记录下来，</a:t>
            </a:r>
            <a:endParaRPr lang="en-US" altLang="zh-CN" sz="4000" dirty="0"/>
          </a:p>
          <a:p>
            <a:pPr>
              <a:lnSpc>
                <a:spcPct val="150000"/>
              </a:lnSpc>
            </a:pPr>
            <a:r>
              <a:rPr lang="zh-CN" altLang="en-US" sz="4000" dirty="0"/>
              <a:t>可以举例、画图或文字说明</a:t>
            </a:r>
            <a:endParaRPr lang="zh-CN" altLang="en-US" sz="4000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>
            <a:alphaModFix amt="52000"/>
          </a:blip>
          <a:srcRect/>
          <a:stretch>
            <a:fillRect/>
          </a:stretch>
        </p:blipFill>
        <p:spPr>
          <a:xfrm>
            <a:off x="-3" y="3209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矩形 4"/>
          <p:cNvSpPr/>
          <p:nvPr>
            <p:custDataLst>
              <p:tags r:id="rId4"/>
            </p:custDataLst>
          </p:nvPr>
        </p:nvSpPr>
        <p:spPr>
          <a:xfrm rot="16200000">
            <a:off x="2890900" y="-2453861"/>
            <a:ext cx="6410200" cy="1176572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177800" algn="c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ea typeface="微软雅黑" panose="020B0503020204020204" charset="-122"/>
              <a:cs typeface="+mn-ea"/>
              <a:sym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11071904" y="5738813"/>
            <a:ext cx="1286784" cy="1179552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2"/>
          <p:cNvSpPr txBox="1"/>
          <p:nvPr>
            <p:custDataLst>
              <p:tags r:id="rId7"/>
            </p:custDataLst>
          </p:nvPr>
        </p:nvSpPr>
        <p:spPr>
          <a:xfrm>
            <a:off x="2949572" y="2493954"/>
            <a:ext cx="5938837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>
              <a:defRPr/>
            </a:pPr>
            <a:r>
              <a:rPr lang="zh-CN" altLang="en-US" sz="3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若</a:t>
            </a:r>
            <a:r>
              <a:rPr lang="en-US" altLang="zh-CN" sz="36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zh-CN" sz="3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=</a:t>
            </a:r>
            <a:r>
              <a:rPr lang="en-US" altLang="zh-CN" sz="36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b</a:t>
            </a:r>
            <a:r>
              <a:rPr lang="zh-CN" altLang="en-US" sz="3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，则</a:t>
            </a:r>
            <a:r>
              <a:rPr lang="en-US" altLang="zh-CN" sz="3600" i="1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360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600" i="1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en-US" sz="3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sz="36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3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zh-CN" altLang="en-US" sz="3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   ）</a:t>
            </a:r>
            <a:endParaRPr lang="en-US" altLang="zh-CN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3"/>
          <p:cNvSpPr txBox="1"/>
          <p:nvPr>
            <p:custDataLst>
              <p:tags r:id="rId8"/>
            </p:custDataLst>
          </p:nvPr>
        </p:nvSpPr>
        <p:spPr>
          <a:xfrm>
            <a:off x="2924172" y="4198936"/>
            <a:ext cx="6255189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>
              <a:defRPr/>
            </a:pPr>
            <a:r>
              <a:rPr lang="zh-CN" altLang="en-US" sz="3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若</a:t>
            </a:r>
            <a:r>
              <a:rPr lang="en-US" altLang="zh-CN" sz="36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zh-CN" sz="3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=</a:t>
            </a:r>
            <a:r>
              <a:rPr lang="en-US" altLang="zh-CN" sz="36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b</a:t>
            </a:r>
            <a:r>
              <a:rPr lang="zh-CN" altLang="en-US" sz="3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，则</a:t>
            </a:r>
            <a:r>
              <a:rPr lang="en-US" altLang="zh-CN" sz="36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3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÷</a:t>
            </a:r>
            <a:r>
              <a:rPr lang="zh-CN" altLang="en-US" sz="3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    ）＝</a:t>
            </a:r>
            <a:r>
              <a:rPr lang="en-US" altLang="zh-CN" sz="36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3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÷10</a:t>
            </a:r>
            <a:endParaRPr lang="en-US" altLang="zh-CN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>
            <p:custDataLst>
              <p:tags r:id="rId9"/>
            </p:custDataLst>
          </p:nvPr>
        </p:nvSpPr>
        <p:spPr>
          <a:xfrm>
            <a:off x="7365983" y="2516181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600" b="1" i="1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sz="3600" b="1" i="1">
              <a:solidFill>
                <a:srgbClr val="C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>
            <p:custDataLst>
              <p:tags r:id="rId10"/>
            </p:custDataLst>
          </p:nvPr>
        </p:nvSpPr>
        <p:spPr>
          <a:xfrm>
            <a:off x="6051536" y="4187826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600" b="1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lang="zh-CN" altLang="en-US" sz="3600" b="1">
              <a:solidFill>
                <a:srgbClr val="C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右箭头 20"/>
          <p:cNvSpPr/>
          <p:nvPr>
            <p:custDataLst>
              <p:tags r:id="rId1"/>
            </p:custDataLst>
          </p:nvPr>
        </p:nvSpPr>
        <p:spPr>
          <a:xfrm>
            <a:off x="5362575" y="3044190"/>
            <a:ext cx="1143635" cy="4419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流程图: 可选过程 24"/>
          <p:cNvSpPr/>
          <p:nvPr>
            <p:custDataLst>
              <p:tags r:id="rId2"/>
            </p:custDataLst>
          </p:nvPr>
        </p:nvSpPr>
        <p:spPr>
          <a:xfrm>
            <a:off x="1001395" y="1545590"/>
            <a:ext cx="10710545" cy="596900"/>
          </a:xfrm>
          <a:prstGeom prst="flowChartAlternateProcess">
            <a:avLst/>
          </a:prstGeom>
          <a:noFill/>
          <a:ln w="22225" cmpd="sng">
            <a:solidFill>
              <a:srgbClr val="00B0F0"/>
            </a:solidFill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平衡的天平两边的物品都</a:t>
            </a:r>
            <a:r>
              <a:rPr kumimoji="0" lang="zh-CN" altLang="en-US" sz="280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缩小</a:t>
            </a:r>
            <a:r>
              <a:rPr kumimoji="0" lang="zh-CN" altLang="en-US" sz="280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到原来的</a:t>
            </a:r>
            <a:r>
              <a:rPr kumimoji="0" lang="zh-CN" altLang="en-US" sz="280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几分之一</a:t>
            </a:r>
            <a:r>
              <a:rPr kumimoji="0" lang="zh-CN" altLang="en-US" sz="280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,天平仍保持</a:t>
            </a:r>
            <a:r>
              <a:rPr kumimoji="0" lang="zh-CN" altLang="en-US" sz="280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平衡</a:t>
            </a:r>
            <a:r>
              <a:rPr kumimoji="0" lang="zh-CN" altLang="en-US" sz="280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。</a:t>
            </a:r>
            <a:endParaRPr kumimoji="0" lang="zh-CN" altLang="en-US" sz="280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13" name="流程图: 可选过程 12"/>
          <p:cNvSpPr/>
          <p:nvPr>
            <p:custDataLst>
              <p:tags r:id="rId3"/>
            </p:custDataLst>
          </p:nvPr>
        </p:nvSpPr>
        <p:spPr>
          <a:xfrm>
            <a:off x="1001395" y="5255260"/>
            <a:ext cx="10710545" cy="596900"/>
          </a:xfrm>
          <a:prstGeom prst="flowChartAlternateProcess">
            <a:avLst/>
          </a:prstGeom>
          <a:noFill/>
          <a:ln w="22225" cmpd="sng">
            <a:solidFill>
              <a:srgbClr val="00B0F0"/>
            </a:solidFill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等式两边</a:t>
            </a:r>
            <a:r>
              <a:rPr kumimoji="0" lang="zh-CN" altLang="en-US" sz="280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乘同一个数</a:t>
            </a:r>
            <a:r>
              <a:rPr kumimoji="0" lang="zh-CN" altLang="en-US" sz="280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,或</a:t>
            </a:r>
            <a:r>
              <a:rPr kumimoji="0" lang="zh-CN" altLang="en-US" sz="280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除以同一个</a:t>
            </a:r>
            <a:r>
              <a:rPr kumimoji="0" lang="zh-CN" altLang="en-US" sz="280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不为</a:t>
            </a:r>
            <a:r>
              <a:rPr kumimoji="0" lang="zh-CN" altLang="en-US" sz="280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0</a:t>
            </a:r>
            <a:r>
              <a:rPr kumimoji="0" lang="zh-CN" altLang="en-US" sz="280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的</a:t>
            </a:r>
            <a:r>
              <a:rPr kumimoji="0" lang="zh-CN" altLang="en-US" sz="280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数</a:t>
            </a:r>
            <a:r>
              <a:rPr kumimoji="0" lang="zh-CN" altLang="en-US" sz="280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,左右两边仍然</a:t>
            </a:r>
            <a:r>
              <a:rPr kumimoji="0" lang="zh-CN" altLang="en-US" sz="280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相等</a:t>
            </a:r>
            <a:r>
              <a:rPr kumimoji="0" lang="zh-CN" altLang="en-US" sz="280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。</a:t>
            </a:r>
            <a:endParaRPr kumimoji="0" lang="zh-CN" altLang="en-US" sz="280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2660" y="2421255"/>
            <a:ext cx="3793490" cy="211010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/>
          <a:srcRect l="5643"/>
          <a:stretch>
            <a:fillRect/>
          </a:stretch>
        </p:blipFill>
        <p:spPr>
          <a:xfrm>
            <a:off x="7117080" y="2541905"/>
            <a:ext cx="3418840" cy="210629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5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>
            <p:custDataLst>
              <p:tags r:id="rId1"/>
            </p:custDataLst>
          </p:nvPr>
        </p:nvGrpSpPr>
        <p:grpSpPr>
          <a:xfrm>
            <a:off x="38735" y="267335"/>
            <a:ext cx="726699" cy="412118"/>
            <a:chOff x="333375" y="441960"/>
            <a:chExt cx="671833" cy="381003"/>
          </a:xfrm>
          <a:solidFill>
            <a:schemeClr val="accent4">
              <a:lumMod val="75000"/>
            </a:schemeClr>
          </a:solidFill>
        </p:grpSpPr>
        <p:sp>
          <p:nvSpPr>
            <p:cNvPr id="7" name="燕尾形 6"/>
            <p:cNvSpPr/>
            <p:nvPr>
              <p:custDataLst>
                <p:tags r:id="rId2"/>
              </p:custDataLst>
            </p:nvPr>
          </p:nvSpPr>
          <p:spPr>
            <a:xfrm>
              <a:off x="333375" y="441960"/>
              <a:ext cx="381003" cy="381003"/>
            </a:xfrm>
            <a:prstGeom prst="chevron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0" name="燕尾形 9"/>
            <p:cNvSpPr/>
            <p:nvPr>
              <p:custDataLst>
                <p:tags r:id="rId3"/>
              </p:custDataLst>
            </p:nvPr>
          </p:nvSpPr>
          <p:spPr>
            <a:xfrm>
              <a:off x="624205" y="441960"/>
              <a:ext cx="381003" cy="381003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34817" name="Text Box 5"/>
          <p:cNvSpPr txBox="1"/>
          <p:nvPr>
            <p:custDataLst>
              <p:tags r:id="rId4"/>
            </p:custDataLst>
          </p:nvPr>
        </p:nvSpPr>
        <p:spPr>
          <a:xfrm>
            <a:off x="4404360" y="5886133"/>
            <a:ext cx="184150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endParaRPr lang="zh-CN" altLang="zh-CN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 bwMode="auto">
          <a:xfrm>
            <a:off x="765175" y="1524635"/>
            <a:ext cx="5781675" cy="297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/>
          <p:cNvSpPr txBox="1"/>
          <p:nvPr>
            <p:custDataLst>
              <p:tags r:id="rId7"/>
            </p:custDataLst>
          </p:nvPr>
        </p:nvSpPr>
        <p:spPr>
          <a:xfrm>
            <a:off x="6729095" y="2100580"/>
            <a:ext cx="406019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defRPr/>
            </a:pPr>
            <a:r>
              <a:rPr lang="zh-CN" altLang="zh-CN" sz="3200" b="1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左右两边仍然一样重，天平还是平衡的。</a:t>
            </a:r>
            <a:endParaRPr lang="zh-CN" altLang="en-US" sz="3200" b="1"/>
          </a:p>
        </p:txBody>
      </p:sp>
      <p:sp>
        <p:nvSpPr>
          <p:cNvPr id="13" name="文本框 12"/>
          <p:cNvSpPr txBox="1"/>
          <p:nvPr>
            <p:custDataLst>
              <p:tags r:id="rId8"/>
            </p:custDataLst>
          </p:nvPr>
        </p:nvSpPr>
        <p:spPr>
          <a:xfrm>
            <a:off x="7697470" y="4241165"/>
            <a:ext cx="1497330" cy="64516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none" rtlCol="0" anchor="t">
            <a:spAutoFit/>
          </a:bodyPr>
          <a:lstStyle/>
          <a:p>
            <a:pPr eaLnBrk="1" hangingPunct="1">
              <a:defRPr/>
            </a:pPr>
            <a:r>
              <a:rPr lang="en-US" altLang="zh-CN" sz="3600" b="1" i="1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a  = </a:t>
            </a:r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3b</a:t>
            </a:r>
            <a:endParaRPr lang="en-US" altLang="zh-CN" sz="3600" b="1" smtClean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/>
          <p:nvPr>
            <p:custDataLst>
              <p:tags r:id="rId9"/>
            </p:custDataLst>
          </p:nvPr>
        </p:nvSpPr>
        <p:spPr>
          <a:xfrm>
            <a:off x="4131310" y="5518150"/>
            <a:ext cx="528383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zh-CN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个花盆与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□</a:t>
            </a:r>
            <a:r>
              <a:rPr lang="zh-CN" altLang="zh-CN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个花瓶同样</a:t>
            </a:r>
            <a:r>
              <a:rPr lang="zh-CN" altLang="zh-CN" sz="32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重</a:t>
            </a:r>
            <a:r>
              <a:rPr lang="zh-CN" altLang="en-US" sz="3200" b="1" smtClean="0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200"/>
          </a:p>
        </p:txBody>
      </p:sp>
      <p:sp>
        <p:nvSpPr>
          <p:cNvPr id="15" name="文本框 14"/>
          <p:cNvSpPr txBox="1"/>
          <p:nvPr>
            <p:custDataLst>
              <p:tags r:id="rId10"/>
            </p:custDataLst>
          </p:nvPr>
        </p:nvSpPr>
        <p:spPr>
          <a:xfrm>
            <a:off x="6049010" y="5518150"/>
            <a:ext cx="4978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3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16" name="文本框 15"/>
          <p:cNvSpPr txBox="1"/>
          <p:nvPr>
            <p:custDataLst>
              <p:tags r:id="rId11"/>
            </p:custDataLst>
          </p:nvPr>
        </p:nvSpPr>
        <p:spPr>
          <a:xfrm>
            <a:off x="5809615" y="3540125"/>
            <a:ext cx="589915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用一个等式表示图中天平的状态</a:t>
            </a:r>
            <a:endParaRPr lang="zh-CN" altLang="en-US" sz="32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>
            <p:custDataLst>
              <p:tags r:id="rId1"/>
            </p:custDataLst>
          </p:nvPr>
        </p:nvGrpSpPr>
        <p:grpSpPr>
          <a:xfrm>
            <a:off x="6182696" y="3112116"/>
            <a:ext cx="3965730" cy="3080163"/>
            <a:chOff x="573928" y="4627635"/>
            <a:chExt cx="3965730" cy="3080163"/>
          </a:xfrm>
        </p:grpSpPr>
        <p:sp>
          <p:nvSpPr>
            <p:cNvPr id="53" name="矩形: 圆角 4"/>
            <p:cNvSpPr/>
            <p:nvPr>
              <p:custDataLst>
                <p:tags r:id="rId2"/>
              </p:custDataLst>
            </p:nvPr>
          </p:nvSpPr>
          <p:spPr>
            <a:xfrm>
              <a:off x="573928" y="5065656"/>
              <a:ext cx="3403090" cy="2642142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FFC000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/>
                <a:ea typeface="楷体" panose="02010609060101010101" pitchFamily="49" charset="-122"/>
                <a:cs typeface="+mn-cs"/>
              </a:endParaRPr>
            </a:p>
          </p:txBody>
        </p:sp>
        <p:pic>
          <p:nvPicPr>
            <p:cNvPr id="54" name="图片 53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 cstate="email"/>
            <a:stretch>
              <a:fillRect/>
            </a:stretch>
          </p:blipFill>
          <p:spPr>
            <a:xfrm>
              <a:off x="3091123" y="4627635"/>
              <a:ext cx="1448535" cy="1230090"/>
            </a:xfrm>
            <a:prstGeom prst="rect">
              <a:avLst/>
            </a:prstGeom>
          </p:spPr>
        </p:pic>
      </p:grpSp>
      <p:grpSp>
        <p:nvGrpSpPr>
          <p:cNvPr id="49" name="组合 48"/>
          <p:cNvGrpSpPr/>
          <p:nvPr>
            <p:custDataLst>
              <p:tags r:id="rId5"/>
            </p:custDataLst>
          </p:nvPr>
        </p:nvGrpSpPr>
        <p:grpSpPr>
          <a:xfrm>
            <a:off x="2001137" y="3090174"/>
            <a:ext cx="3899172" cy="3102105"/>
            <a:chOff x="5017618" y="1458530"/>
            <a:chExt cx="3752548" cy="2882438"/>
          </a:xfrm>
        </p:grpSpPr>
        <p:sp>
          <p:nvSpPr>
            <p:cNvPr id="50" name="圆角矩形 49"/>
            <p:cNvSpPr/>
            <p:nvPr>
              <p:custDataLst>
                <p:tags r:id="rId6"/>
              </p:custDataLst>
            </p:nvPr>
          </p:nvSpPr>
          <p:spPr>
            <a:xfrm>
              <a:off x="5396533" y="1885922"/>
              <a:ext cx="3373633" cy="2455046"/>
            </a:xfrm>
            <a:prstGeom prst="roundRect">
              <a:avLst/>
            </a:prstGeom>
            <a:solidFill>
              <a:srgbClr val="FFFFFF">
                <a:alpha val="65098"/>
              </a:srgbClr>
            </a:solidFill>
            <a:ln w="28575">
              <a:solidFill>
                <a:srgbClr val="FFC000"/>
              </a:solidFill>
              <a:prstDash val="dashDot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l" fontAlgn="auto">
                <a:lnSpc>
                  <a:spcPct val="150000"/>
                </a:lnSpc>
              </a:pPr>
              <a:endParaRPr lang="zh-CN" altLang="en-US" sz="2400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pic>
          <p:nvPicPr>
            <p:cNvPr id="51" name="图片 50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8" cstate="email"/>
            <a:stretch>
              <a:fillRect/>
            </a:stretch>
          </p:blipFill>
          <p:spPr>
            <a:xfrm rot="19799890">
              <a:off x="5017618" y="1458530"/>
              <a:ext cx="1007338" cy="1007338"/>
            </a:xfrm>
            <a:prstGeom prst="rect">
              <a:avLst/>
            </a:prstGeom>
          </p:spPr>
        </p:pic>
      </p:grpSp>
      <p:sp>
        <p:nvSpPr>
          <p:cNvPr id="5" name="文本框 4"/>
          <p:cNvSpPr txBox="1"/>
          <p:nvPr>
            <p:custDataLst>
              <p:tags r:id="rId9"/>
            </p:custDataLst>
          </p:nvPr>
        </p:nvSpPr>
        <p:spPr>
          <a:xfrm>
            <a:off x="2548104" y="3566742"/>
            <a:ext cx="3217844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        </a:t>
            </a:r>
            <a:r>
              <a:rPr lang="zh-CN" altLang="en-US" sz="2200" dirty="0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左边的水杯数量扩大到原来的</a:t>
            </a:r>
            <a:r>
              <a:rPr lang="en-US" altLang="zh-CN" sz="2200" dirty="0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en-US" sz="2200" dirty="0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倍，右边的铅笔盒的数量也扩大到原来的</a:t>
            </a:r>
            <a:r>
              <a:rPr lang="en-US" altLang="zh-CN" sz="2200" dirty="0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en-US" sz="2200" dirty="0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倍，天平还保持平衡吗？</a:t>
            </a:r>
            <a:endParaRPr lang="zh-CN" altLang="en-US" sz="2200" dirty="0">
              <a:latin typeface="Times New Roman" panose="02020603050405020304" pitchFamily="18" charset="0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6" name="文本框 25"/>
          <p:cNvSpPr txBox="1"/>
          <p:nvPr>
            <p:custDataLst>
              <p:tags r:id="rId10"/>
            </p:custDataLst>
          </p:nvPr>
        </p:nvSpPr>
        <p:spPr>
          <a:xfrm>
            <a:off x="7546285" y="3863851"/>
            <a:ext cx="87122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平衡</a:t>
            </a:r>
            <a:r>
              <a:rPr lang="en-US" altLang="zh-CN" sz="240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en-US" altLang="zh-CN" sz="2400">
              <a:solidFill>
                <a:schemeClr val="accent1"/>
              </a:solidFill>
              <a:latin typeface="Times New Roman" panose="02020603050405020304" pitchFamily="18" charset="0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7" name="文本框 36"/>
          <p:cNvSpPr txBox="1"/>
          <p:nvPr>
            <p:custDataLst>
              <p:tags r:id="rId11"/>
            </p:custDataLst>
          </p:nvPr>
        </p:nvSpPr>
        <p:spPr>
          <a:xfrm>
            <a:off x="6249729" y="4378966"/>
            <a:ext cx="17303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用字母表示</a:t>
            </a:r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:</a:t>
            </a:r>
            <a:endParaRPr lang="zh-CN" altLang="en-US" sz="240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8" name="文本框 37"/>
          <p:cNvSpPr txBox="1"/>
          <p:nvPr>
            <p:custDataLst>
              <p:tags r:id="rId12"/>
            </p:custDataLst>
          </p:nvPr>
        </p:nvSpPr>
        <p:spPr>
          <a:xfrm>
            <a:off x="6588902" y="4970146"/>
            <a:ext cx="327927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zh-CN" sz="2800" i="1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x</a:t>
            </a:r>
            <a:r>
              <a:rPr lang="zh-CN" altLang="zh-CN" sz="280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=</a:t>
            </a:r>
            <a:r>
              <a:rPr lang="zh-CN" altLang="zh-CN" sz="2800" i="1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y</a:t>
            </a:r>
            <a:r>
              <a:rPr lang="zh-CN" altLang="zh-CN" sz="280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280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zh-CN" sz="280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         </a:t>
            </a:r>
            <a:r>
              <a:rPr lang="en-US" altLang="zh-CN" sz="280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en-US" altLang="zh-CN" sz="2800" i="1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x </a:t>
            </a:r>
            <a:r>
              <a:rPr lang="en-US" altLang="zh-CN" sz="280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= 2</a:t>
            </a:r>
            <a:r>
              <a:rPr lang="en-US" altLang="zh-CN" sz="2800" i="1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y</a:t>
            </a:r>
            <a:endParaRPr lang="en-US" altLang="zh-CN" sz="2800" i="1">
              <a:solidFill>
                <a:schemeClr val="accent1"/>
              </a:solidFill>
              <a:latin typeface="Times New Roman" panose="02020603050405020304" pitchFamily="18" charset="0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cxnSp>
        <p:nvCxnSpPr>
          <p:cNvPr id="39" name="直接箭头连接符 38"/>
          <p:cNvCxnSpPr/>
          <p:nvPr>
            <p:custDataLst>
              <p:tags r:id="rId13"/>
            </p:custDataLst>
          </p:nvPr>
        </p:nvCxnSpPr>
        <p:spPr>
          <a:xfrm>
            <a:off x="7370525" y="5231756"/>
            <a:ext cx="647700" cy="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组合 64"/>
          <p:cNvGrpSpPr/>
          <p:nvPr>
            <p:custDataLst>
              <p:tags r:id="rId14"/>
            </p:custDataLst>
          </p:nvPr>
        </p:nvGrpSpPr>
        <p:grpSpPr>
          <a:xfrm>
            <a:off x="3919863" y="1508928"/>
            <a:ext cx="4713605" cy="1487170"/>
            <a:chOff x="1020" y="2115"/>
            <a:chExt cx="4082" cy="1406"/>
          </a:xfrm>
          <a:solidFill>
            <a:schemeClr val="accent1"/>
          </a:solidFill>
        </p:grpSpPr>
        <p:sp>
          <p:nvSpPr>
            <p:cNvPr id="66" name="任意多边形 65"/>
            <p:cNvSpPr/>
            <p:nvPr>
              <p:custDataLst>
                <p:tags r:id="rId15"/>
              </p:custDataLst>
            </p:nvPr>
          </p:nvSpPr>
          <p:spPr>
            <a:xfrm>
              <a:off x="1701" y="2750"/>
              <a:ext cx="2812" cy="182"/>
            </a:xfrm>
            <a:custGeom>
              <a:avLst/>
              <a:gdLst/>
              <a:ahLst/>
              <a:cxnLst/>
              <a:rect l="0" t="0" r="0" b="0"/>
              <a:pathLst>
                <a:path w="2812" h="182">
                  <a:moveTo>
                    <a:pt x="0" y="0"/>
                  </a:moveTo>
                  <a:lnTo>
                    <a:pt x="2812" y="0"/>
                  </a:lnTo>
                  <a:lnTo>
                    <a:pt x="2812" y="91"/>
                  </a:lnTo>
                  <a:lnTo>
                    <a:pt x="2676" y="91"/>
                  </a:lnTo>
                  <a:lnTo>
                    <a:pt x="1497" y="182"/>
                  </a:lnTo>
                  <a:lnTo>
                    <a:pt x="1315" y="182"/>
                  </a:lnTo>
                  <a:lnTo>
                    <a:pt x="136" y="91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grpSp>
          <p:nvGrpSpPr>
            <p:cNvPr id="67" name="组合 66"/>
            <p:cNvGrpSpPr/>
            <p:nvPr>
              <p:custDataLst>
                <p:tags r:id="rId16"/>
              </p:custDataLst>
            </p:nvPr>
          </p:nvGrpSpPr>
          <p:grpSpPr>
            <a:xfrm>
              <a:off x="1066" y="2334"/>
              <a:ext cx="1344" cy="491"/>
              <a:chOff x="1066" y="2334"/>
              <a:chExt cx="1344" cy="491"/>
            </a:xfrm>
            <a:grpFill/>
          </p:grpSpPr>
          <p:sp>
            <p:nvSpPr>
              <p:cNvPr id="68" name="矩形 67"/>
              <p:cNvSpPr/>
              <p:nvPr>
                <p:custDataLst>
                  <p:tags r:id="rId17"/>
                </p:custDataLst>
              </p:nvPr>
            </p:nvSpPr>
            <p:spPr>
              <a:xfrm>
                <a:off x="1701" y="2478"/>
                <a:ext cx="136" cy="347"/>
              </a:xfrm>
              <a:prstGeom prst="rect">
                <a:avLst/>
              </a:prstGeom>
              <a:grpFill/>
              <a:ln w="12700" cap="flat" cmpd="sng">
                <a:solidFill>
                  <a:schemeClr val="tx1"/>
                </a:solidFill>
                <a:prstDash val="solid"/>
                <a:miter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endParaRPr>
              </a:p>
            </p:txBody>
          </p:sp>
          <p:sp>
            <p:nvSpPr>
              <p:cNvPr id="69" name="任意多边形 68"/>
              <p:cNvSpPr/>
              <p:nvPr>
                <p:custDataLst>
                  <p:tags r:id="rId18"/>
                </p:custDataLst>
              </p:nvPr>
            </p:nvSpPr>
            <p:spPr>
              <a:xfrm>
                <a:off x="1066" y="2334"/>
                <a:ext cx="1344" cy="144"/>
              </a:xfrm>
              <a:custGeom>
                <a:avLst/>
                <a:gdLst/>
                <a:ahLst/>
                <a:cxnLst/>
                <a:rect l="0" t="0" r="0" b="0"/>
                <a:pathLst>
                  <a:path w="1344" h="144">
                    <a:moveTo>
                      <a:pt x="0" y="0"/>
                    </a:moveTo>
                    <a:lnTo>
                      <a:pt x="144" y="144"/>
                    </a:lnTo>
                    <a:lnTo>
                      <a:pt x="1248" y="144"/>
                    </a:lnTo>
                    <a:lnTo>
                      <a:pt x="134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0" cap="flat" cmpd="sng">
                <a:solidFill>
                  <a:schemeClr val="tx1"/>
                </a:solidFill>
                <a:prstDash val="solid"/>
                <a:headEnd type="none" w="sm" len="sm"/>
                <a:tailEnd type="none" w="sm" len="sm"/>
              </a:ln>
              <a:effectLst>
                <a:outerShdw dist="107763" dir="18900000" algn="ctr" rotWithShape="0">
                  <a:schemeClr val="bg2"/>
                </a:outerShdw>
              </a:effectLst>
            </p:spPr>
            <p:txBody>
              <a:bodyPr/>
              <a:lstStyle/>
              <a:p>
                <a:endParaRPr lang="zh-CN" altLang="en-US"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endParaRPr>
              </a:p>
            </p:txBody>
          </p:sp>
        </p:grpSp>
        <p:grpSp>
          <p:nvGrpSpPr>
            <p:cNvPr id="70" name="组合 69"/>
            <p:cNvGrpSpPr/>
            <p:nvPr>
              <p:custDataLst>
                <p:tags r:id="rId19"/>
              </p:custDataLst>
            </p:nvPr>
          </p:nvGrpSpPr>
          <p:grpSpPr>
            <a:xfrm>
              <a:off x="2699" y="2115"/>
              <a:ext cx="816" cy="1088"/>
              <a:chOff x="2699" y="2115"/>
              <a:chExt cx="816" cy="1088"/>
            </a:xfrm>
            <a:grpFill/>
          </p:grpSpPr>
          <p:grpSp>
            <p:nvGrpSpPr>
              <p:cNvPr id="71" name="组合 70"/>
              <p:cNvGrpSpPr/>
              <p:nvPr>
                <p:custDataLst>
                  <p:tags r:id="rId20"/>
                </p:custDataLst>
              </p:nvPr>
            </p:nvGrpSpPr>
            <p:grpSpPr>
              <a:xfrm>
                <a:off x="2699" y="2115"/>
                <a:ext cx="816" cy="635"/>
                <a:chOff x="2699" y="2115"/>
                <a:chExt cx="816" cy="635"/>
              </a:xfrm>
              <a:grpFill/>
            </p:grpSpPr>
            <p:sp>
              <p:nvSpPr>
                <p:cNvPr id="72" name="矩形 71"/>
                <p:cNvSpPr/>
                <p:nvPr>
                  <p:custDataLst>
                    <p:tags r:id="rId21"/>
                  </p:custDataLst>
                </p:nvPr>
              </p:nvSpPr>
              <p:spPr>
                <a:xfrm>
                  <a:off x="3016" y="2523"/>
                  <a:ext cx="181" cy="227"/>
                </a:xfrm>
                <a:prstGeom prst="rect">
                  <a:avLst/>
                </a:prstGeom>
                <a:grpFill/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>
                    <a:latin typeface="Times New Roman" panose="02020603050405020304" pitchFamily="18" charset="0"/>
                    <a:ea typeface="楷体" panose="02010609060101010101" pitchFamily="49" charset="-122"/>
                    <a:cs typeface="楷体" panose="02010609060101010101" pitchFamily="49" charset="-122"/>
                  </a:endParaRPr>
                </a:p>
              </p:txBody>
            </p:sp>
            <p:grpSp>
              <p:nvGrpSpPr>
                <p:cNvPr id="73" name="组合 72"/>
                <p:cNvGrpSpPr/>
                <p:nvPr>
                  <p:custDataLst>
                    <p:tags r:id="rId22"/>
                  </p:custDataLst>
                </p:nvPr>
              </p:nvGrpSpPr>
              <p:grpSpPr>
                <a:xfrm>
                  <a:off x="2699" y="2115"/>
                  <a:ext cx="816" cy="430"/>
                  <a:chOff x="2699" y="2137"/>
                  <a:chExt cx="816" cy="430"/>
                </a:xfrm>
                <a:grpFill/>
              </p:grpSpPr>
              <p:sp>
                <p:nvSpPr>
                  <p:cNvPr id="74" name="流程图: 延期 73"/>
                  <p:cNvSpPr/>
                  <p:nvPr>
                    <p:custDataLst>
                      <p:tags r:id="rId23"/>
                    </p:custDataLst>
                  </p:nvPr>
                </p:nvSpPr>
                <p:spPr>
                  <a:xfrm rot="-5377124">
                    <a:off x="2891" y="1944"/>
                    <a:ext cx="430" cy="815"/>
                  </a:xfrm>
                  <a:prstGeom prst="flowChartDelay">
                    <a:avLst/>
                  </a:prstGeom>
                  <a:solidFill>
                    <a:schemeClr val="bg1"/>
                  </a:solidFill>
                  <a:ln w="12700" cap="flat" cmpd="sng">
                    <a:solidFill>
                      <a:schemeClr val="tx1"/>
                    </a:solidFill>
                    <a:prstDash val="solid"/>
                    <a:miter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zh-CN" altLang="en-US">
                      <a:latin typeface="Times New Roman" panose="02020603050405020304" pitchFamily="18" charset="0"/>
                      <a:ea typeface="楷体" panose="02010609060101010101" pitchFamily="49" charset="-122"/>
                      <a:cs typeface="楷体" panose="02010609060101010101" pitchFamily="49" charset="-122"/>
                    </a:endParaRPr>
                  </a:p>
                </p:txBody>
              </p:sp>
              <p:sp>
                <p:nvSpPr>
                  <p:cNvPr id="40" name="直接连接符 39"/>
                  <p:cNvSpPr/>
                  <p:nvPr>
                    <p:custDataLst>
                      <p:tags r:id="rId24"/>
                    </p:custDataLst>
                  </p:nvPr>
                </p:nvSpPr>
                <p:spPr>
                  <a:xfrm rot="1157402" flipH="1">
                    <a:off x="3243" y="2160"/>
                    <a:ext cx="0" cy="45"/>
                  </a:xfrm>
                  <a:prstGeom prst="line">
                    <a:avLst/>
                  </a:prstGeom>
                  <a:grpFill/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6" name="直接连接符 75"/>
                  <p:cNvSpPr/>
                  <p:nvPr>
                    <p:custDataLst>
                      <p:tags r:id="rId25"/>
                    </p:custDataLst>
                  </p:nvPr>
                </p:nvSpPr>
                <p:spPr>
                  <a:xfrm rot="-1483823" flipH="1">
                    <a:off x="2971" y="2160"/>
                    <a:ext cx="0" cy="45"/>
                  </a:xfrm>
                  <a:prstGeom prst="line">
                    <a:avLst/>
                  </a:prstGeom>
                  <a:grpFill/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" name="直接连接符 76"/>
                  <p:cNvSpPr/>
                  <p:nvPr>
                    <p:custDataLst>
                      <p:tags r:id="rId26"/>
                    </p:custDataLst>
                  </p:nvPr>
                </p:nvSpPr>
                <p:spPr>
                  <a:xfrm rot="1665513" flipH="1">
                    <a:off x="3379" y="2205"/>
                    <a:ext cx="0" cy="45"/>
                  </a:xfrm>
                  <a:prstGeom prst="line">
                    <a:avLst/>
                  </a:prstGeom>
                  <a:grpFill/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" name="直接连接符 77"/>
                  <p:cNvSpPr/>
                  <p:nvPr>
                    <p:custDataLst>
                      <p:tags r:id="rId27"/>
                    </p:custDataLst>
                  </p:nvPr>
                </p:nvSpPr>
                <p:spPr>
                  <a:xfrm rot="-1917901" flipH="1">
                    <a:off x="2835" y="2205"/>
                    <a:ext cx="0" cy="45"/>
                  </a:xfrm>
                  <a:prstGeom prst="line">
                    <a:avLst/>
                  </a:prstGeom>
                  <a:grpFill/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9" name="直接连接符 78"/>
                  <p:cNvSpPr/>
                  <p:nvPr>
                    <p:custDataLst>
                      <p:tags r:id="rId28"/>
                    </p:custDataLst>
                  </p:nvPr>
                </p:nvSpPr>
                <p:spPr>
                  <a:xfrm rot="3697986">
                    <a:off x="3492" y="2296"/>
                    <a:ext cx="1" cy="45"/>
                  </a:xfrm>
                  <a:prstGeom prst="line">
                    <a:avLst/>
                  </a:prstGeom>
                  <a:grpFill/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80" name="直接连接符 79"/>
                  <p:cNvSpPr/>
                  <p:nvPr>
                    <p:custDataLst>
                      <p:tags r:id="rId29"/>
                    </p:custDataLst>
                  </p:nvPr>
                </p:nvSpPr>
                <p:spPr>
                  <a:xfrm rot="5670126">
                    <a:off x="3492" y="2432"/>
                    <a:ext cx="1" cy="45"/>
                  </a:xfrm>
                  <a:prstGeom prst="line">
                    <a:avLst/>
                  </a:prstGeom>
                  <a:grpFill/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81" name="直接连接符 80"/>
                  <p:cNvSpPr/>
                  <p:nvPr>
                    <p:custDataLst>
                      <p:tags r:id="rId30"/>
                    </p:custDataLst>
                  </p:nvPr>
                </p:nvSpPr>
                <p:spPr>
                  <a:xfrm rot="9017851">
                    <a:off x="2708" y="2289"/>
                    <a:ext cx="32" cy="40"/>
                  </a:xfrm>
                  <a:prstGeom prst="line">
                    <a:avLst/>
                  </a:prstGeom>
                  <a:grpFill/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82" name="直接连接符 81"/>
                  <p:cNvSpPr/>
                  <p:nvPr>
                    <p:custDataLst>
                      <p:tags r:id="rId31"/>
                    </p:custDataLst>
                  </p:nvPr>
                </p:nvSpPr>
                <p:spPr>
                  <a:xfrm rot="5670126">
                    <a:off x="2721" y="2410"/>
                    <a:ext cx="1" cy="45"/>
                  </a:xfrm>
                  <a:prstGeom prst="line">
                    <a:avLst/>
                  </a:prstGeom>
                  <a:grpFill/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83" name="直接连接符 82"/>
                  <p:cNvSpPr/>
                  <p:nvPr>
                    <p:custDataLst>
                      <p:tags r:id="rId32"/>
                    </p:custDataLst>
                  </p:nvPr>
                </p:nvSpPr>
                <p:spPr>
                  <a:xfrm rot="352388" flipH="1">
                    <a:off x="3107" y="2160"/>
                    <a:ext cx="0" cy="45"/>
                  </a:xfrm>
                  <a:prstGeom prst="line">
                    <a:avLst/>
                  </a:prstGeom>
                  <a:grpFill/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84" name="流程图: 合并 83"/>
              <p:cNvSpPr/>
              <p:nvPr>
                <p:custDataLst>
                  <p:tags r:id="rId33"/>
                </p:custDataLst>
              </p:nvPr>
            </p:nvSpPr>
            <p:spPr>
              <a:xfrm rot="10813483">
                <a:off x="3061" y="2203"/>
                <a:ext cx="80" cy="683"/>
              </a:xfrm>
              <a:prstGeom prst="flowChartMerge">
                <a:avLst/>
              </a:prstGeom>
              <a:grpFill/>
              <a:ln w="12700" cap="flat" cmpd="sng">
                <a:solidFill>
                  <a:schemeClr val="tx1"/>
                </a:solidFill>
                <a:prstDash val="solid"/>
                <a:miter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endParaRPr>
              </a:p>
            </p:txBody>
          </p:sp>
          <p:sp>
            <p:nvSpPr>
              <p:cNvPr id="85" name="流程图: 库存数据 84"/>
              <p:cNvSpPr/>
              <p:nvPr>
                <p:custDataLst>
                  <p:tags r:id="rId34"/>
                </p:custDataLst>
              </p:nvPr>
            </p:nvSpPr>
            <p:spPr>
              <a:xfrm rot="5400000">
                <a:off x="2880" y="2885"/>
                <a:ext cx="453" cy="182"/>
              </a:xfrm>
              <a:prstGeom prst="flowChartOnlineStorage">
                <a:avLst/>
              </a:prstGeom>
              <a:grp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endParaRPr>
              </a:p>
            </p:txBody>
          </p:sp>
          <p:sp>
            <p:nvSpPr>
              <p:cNvPr id="86" name="椭圆 85"/>
              <p:cNvSpPr/>
              <p:nvPr>
                <p:custDataLst>
                  <p:tags r:id="rId35"/>
                </p:custDataLst>
              </p:nvPr>
            </p:nvSpPr>
            <p:spPr>
              <a:xfrm>
                <a:off x="3061" y="2795"/>
                <a:ext cx="92" cy="91"/>
              </a:xfrm>
              <a:prstGeom prst="ellipse">
                <a:avLst/>
              </a:prstGeom>
              <a:grpFill/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endParaRPr>
              </a:p>
            </p:txBody>
          </p:sp>
        </p:grpSp>
        <p:sp>
          <p:nvSpPr>
            <p:cNvPr id="87" name="任意多边形 86"/>
            <p:cNvSpPr/>
            <p:nvPr>
              <p:custDataLst>
                <p:tags r:id="rId36"/>
              </p:custDataLst>
            </p:nvPr>
          </p:nvSpPr>
          <p:spPr>
            <a:xfrm>
              <a:off x="1020" y="3067"/>
              <a:ext cx="4082" cy="454"/>
            </a:xfrm>
            <a:custGeom>
              <a:avLst/>
              <a:gdLst/>
              <a:ahLst/>
              <a:cxnLst/>
              <a:rect l="0" t="0" r="0" b="0"/>
              <a:pathLst>
                <a:path w="3888" h="480">
                  <a:moveTo>
                    <a:pt x="0" y="480"/>
                  </a:moveTo>
                  <a:lnTo>
                    <a:pt x="384" y="480"/>
                  </a:lnTo>
                  <a:lnTo>
                    <a:pt x="480" y="240"/>
                  </a:lnTo>
                  <a:lnTo>
                    <a:pt x="3408" y="240"/>
                  </a:lnTo>
                  <a:lnTo>
                    <a:pt x="3600" y="480"/>
                  </a:lnTo>
                  <a:lnTo>
                    <a:pt x="3888" y="480"/>
                  </a:lnTo>
                  <a:lnTo>
                    <a:pt x="3792" y="0"/>
                  </a:lnTo>
                  <a:lnTo>
                    <a:pt x="192" y="0"/>
                  </a:lnTo>
                  <a:lnTo>
                    <a:pt x="0" y="480"/>
                  </a:lnTo>
                  <a:close/>
                </a:path>
              </a:pathLst>
            </a:custGeom>
            <a:grpFill/>
            <a:ln w="12700" cap="flat" cmpd="sng">
              <a:solidFill>
                <a:schemeClr val="tx1"/>
              </a:solidFill>
              <a:prstDash val="solid"/>
              <a:headEnd type="none" w="sm" len="sm"/>
              <a:tailEnd type="none" w="sm" len="sm"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/>
            <a:lstStyle/>
            <a:p>
              <a:endParaRPr lang="zh-CN" altLang="en-US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sp>
          <p:nvSpPr>
            <p:cNvPr id="88" name="矩形 87"/>
            <p:cNvSpPr/>
            <p:nvPr>
              <p:custDataLst>
                <p:tags r:id="rId37"/>
              </p:custDataLst>
            </p:nvPr>
          </p:nvSpPr>
          <p:spPr>
            <a:xfrm>
              <a:off x="4377" y="2493"/>
              <a:ext cx="136" cy="347"/>
            </a:xfrm>
            <a:prstGeom prst="rect">
              <a:avLst/>
            </a:prstGeom>
            <a:grpFill/>
            <a:ln w="12700" cap="flat" cmpd="sng">
              <a:solidFill>
                <a:schemeClr val="tx1"/>
              </a:solidFill>
              <a:prstDash val="solid"/>
              <a:miter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sp>
          <p:nvSpPr>
            <p:cNvPr id="89" name="任意多边形 88"/>
            <p:cNvSpPr/>
            <p:nvPr>
              <p:custDataLst>
                <p:tags r:id="rId38"/>
              </p:custDataLst>
            </p:nvPr>
          </p:nvSpPr>
          <p:spPr>
            <a:xfrm>
              <a:off x="3742" y="2349"/>
              <a:ext cx="1344" cy="144"/>
            </a:xfrm>
            <a:custGeom>
              <a:avLst/>
              <a:gdLst/>
              <a:ahLst/>
              <a:cxnLst/>
              <a:rect l="0" t="0" r="0" b="0"/>
              <a:pathLst>
                <a:path w="1344" h="144">
                  <a:moveTo>
                    <a:pt x="0" y="0"/>
                  </a:moveTo>
                  <a:lnTo>
                    <a:pt x="144" y="144"/>
                  </a:lnTo>
                  <a:lnTo>
                    <a:pt x="1248" y="144"/>
                  </a:lnTo>
                  <a:lnTo>
                    <a:pt x="134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>
              <a:solidFill>
                <a:schemeClr val="tx1"/>
              </a:solidFill>
              <a:prstDash val="solid"/>
              <a:headEnd type="none" w="sm" len="sm"/>
              <a:tailEnd type="none" w="sm" len="sm"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/>
            <a:lstStyle/>
            <a:p>
              <a:endParaRPr lang="zh-CN" altLang="en-US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  <p:grpSp>
        <p:nvGrpSpPr>
          <p:cNvPr id="14" name="组合 13"/>
          <p:cNvGrpSpPr/>
          <p:nvPr>
            <p:custDataLst>
              <p:tags r:id="rId39"/>
            </p:custDataLst>
          </p:nvPr>
        </p:nvGrpSpPr>
        <p:grpSpPr>
          <a:xfrm rot="300000">
            <a:off x="7115865" y="1054268"/>
            <a:ext cx="1379761" cy="880745"/>
            <a:chOff x="9828" y="1361"/>
            <a:chExt cx="2023" cy="1387"/>
          </a:xfrm>
        </p:grpSpPr>
        <p:pic>
          <p:nvPicPr>
            <p:cNvPr id="6" name="图片 5"/>
            <p:cNvPicPr>
              <a:picLocks noChangeAspect="1"/>
            </p:cNvPicPr>
            <p:nvPr>
              <p:custDataLst>
                <p:tags r:id="rId40"/>
              </p:custDataLst>
            </p:nvPr>
          </p:nvPicPr>
          <p:blipFill>
            <a:blip r:embed="rId41" cstate="email"/>
            <a:stretch>
              <a:fillRect/>
            </a:stretch>
          </p:blipFill>
          <p:spPr>
            <a:xfrm rot="720000">
              <a:off x="9828" y="1361"/>
              <a:ext cx="2023" cy="1387"/>
            </a:xfrm>
            <a:prstGeom prst="roundRect">
              <a:avLst/>
            </a:prstGeom>
          </p:spPr>
        </p:pic>
        <p:sp>
          <p:nvSpPr>
            <p:cNvPr id="12" name="文本框 11"/>
            <p:cNvSpPr txBox="1"/>
            <p:nvPr>
              <p:custDataLst>
                <p:tags r:id="rId42"/>
              </p:custDataLst>
            </p:nvPr>
          </p:nvSpPr>
          <p:spPr>
            <a:xfrm>
              <a:off x="10669" y="1489"/>
              <a:ext cx="846" cy="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i="1"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rPr>
                <a:t>y</a:t>
              </a:r>
              <a:endParaRPr lang="en-US" altLang="zh-CN" sz="2400" i="1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  <p:grpSp>
        <p:nvGrpSpPr>
          <p:cNvPr id="18" name="组合 17"/>
          <p:cNvGrpSpPr/>
          <p:nvPr>
            <p:custDataLst>
              <p:tags r:id="rId43"/>
            </p:custDataLst>
          </p:nvPr>
        </p:nvGrpSpPr>
        <p:grpSpPr>
          <a:xfrm rot="1020000">
            <a:off x="7576492" y="587183"/>
            <a:ext cx="1438910" cy="918738"/>
            <a:chOff x="9532" y="1665"/>
            <a:chExt cx="2266" cy="1286"/>
          </a:xfrm>
        </p:grpSpPr>
        <p:pic>
          <p:nvPicPr>
            <p:cNvPr id="19" name="图片 18"/>
            <p:cNvPicPr>
              <a:picLocks noChangeAspect="1"/>
            </p:cNvPicPr>
            <p:nvPr>
              <p:custDataLst>
                <p:tags r:id="rId44"/>
              </p:custDataLst>
            </p:nvPr>
          </p:nvPicPr>
          <p:blipFill>
            <a:blip r:embed="rId45" cstate="email"/>
            <a:stretch>
              <a:fillRect/>
            </a:stretch>
          </p:blipFill>
          <p:spPr>
            <a:xfrm>
              <a:off x="9532" y="1665"/>
              <a:ext cx="2266" cy="1286"/>
            </a:xfrm>
            <a:prstGeom prst="roundRect">
              <a:avLst/>
            </a:prstGeom>
          </p:spPr>
        </p:pic>
        <p:sp>
          <p:nvSpPr>
            <p:cNvPr id="25" name="文本框 24"/>
            <p:cNvSpPr txBox="1"/>
            <p:nvPr>
              <p:custDataLst>
                <p:tags r:id="rId46"/>
              </p:custDataLst>
            </p:nvPr>
          </p:nvSpPr>
          <p:spPr>
            <a:xfrm rot="20580000">
              <a:off x="10410" y="1821"/>
              <a:ext cx="532" cy="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i="1"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rPr>
                <a:t>y</a:t>
              </a:r>
              <a:endParaRPr lang="en-US" altLang="zh-CN" sz="2400" i="1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>
            <p:custDataLst>
              <p:tags r:id="rId47"/>
            </p:custDataLst>
          </p:nvPr>
        </p:nvGrpSpPr>
        <p:grpSpPr>
          <a:xfrm>
            <a:off x="4026667" y="712001"/>
            <a:ext cx="718038" cy="1104967"/>
            <a:chOff x="4364" y="1395"/>
            <a:chExt cx="670" cy="1233"/>
          </a:xfrm>
        </p:grpSpPr>
        <p:pic>
          <p:nvPicPr>
            <p:cNvPr id="2" name="图片 1"/>
            <p:cNvPicPr>
              <a:picLocks noChangeAspect="1"/>
            </p:cNvPicPr>
            <p:nvPr>
              <p:custDataLst>
                <p:tags r:id="rId48"/>
              </p:custDataLst>
            </p:nvPr>
          </p:nvPicPr>
          <p:blipFill>
            <a:blip r:embed="rId49" cstate="email"/>
            <a:stretch>
              <a:fillRect/>
            </a:stretch>
          </p:blipFill>
          <p:spPr>
            <a:xfrm>
              <a:off x="4364" y="1395"/>
              <a:ext cx="578" cy="1082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>
              <p:custDataLst>
                <p:tags r:id="rId50"/>
              </p:custDataLst>
            </p:nvPr>
          </p:nvSpPr>
          <p:spPr>
            <a:xfrm>
              <a:off x="4502" y="1903"/>
              <a:ext cx="532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i="1"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rPr>
                <a:t>x</a:t>
              </a:r>
              <a:endParaRPr lang="en-US" altLang="zh-CN" sz="2400" i="1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>
            <p:custDataLst>
              <p:tags r:id="rId51"/>
            </p:custDataLst>
          </p:nvPr>
        </p:nvGrpSpPr>
        <p:grpSpPr>
          <a:xfrm>
            <a:off x="4775208" y="712638"/>
            <a:ext cx="618490" cy="988695"/>
            <a:chOff x="3934" y="942"/>
            <a:chExt cx="974" cy="1557"/>
          </a:xfrm>
        </p:grpSpPr>
        <p:pic>
          <p:nvPicPr>
            <p:cNvPr id="16" name="图片 15"/>
            <p:cNvPicPr>
              <a:picLocks noChangeAspect="1"/>
            </p:cNvPicPr>
            <p:nvPr>
              <p:custDataLst>
                <p:tags r:id="rId52"/>
              </p:custDataLst>
            </p:nvPr>
          </p:nvPicPr>
          <p:blipFill>
            <a:blip r:embed="rId53" cstate="email"/>
            <a:stretch>
              <a:fillRect/>
            </a:stretch>
          </p:blipFill>
          <p:spPr>
            <a:xfrm>
              <a:off x="3934" y="942"/>
              <a:ext cx="974" cy="155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>
              <p:custDataLst>
                <p:tags r:id="rId54"/>
              </p:custDataLst>
            </p:nvPr>
          </p:nvSpPr>
          <p:spPr>
            <a:xfrm>
              <a:off x="4200" y="1676"/>
              <a:ext cx="532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i="1"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rPr>
                <a:t>x</a:t>
              </a:r>
              <a:endParaRPr lang="en-US" altLang="zh-CN" sz="2400" i="1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6" grpId="0"/>
      <p:bldP spid="37" grpId="0"/>
      <p:bldP spid="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1"/>
            </p:custDataLst>
          </p:nvPr>
        </p:nvGrpSpPr>
        <p:grpSpPr>
          <a:xfrm>
            <a:off x="4664712" y="1979930"/>
            <a:ext cx="2861945" cy="2143760"/>
            <a:chOff x="2551761" y="3893091"/>
            <a:chExt cx="3341991" cy="3157640"/>
          </a:xfrm>
        </p:grpSpPr>
        <p:pic>
          <p:nvPicPr>
            <p:cNvPr id="31" name="图片 30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 cstate="email"/>
            <a:stretch>
              <a:fillRect/>
            </a:stretch>
          </p:blipFill>
          <p:spPr>
            <a:xfrm>
              <a:off x="2551761" y="3893091"/>
              <a:ext cx="3341991" cy="1935013"/>
            </a:xfrm>
            <a:prstGeom prst="rect">
              <a:avLst/>
            </a:prstGeom>
          </p:spPr>
        </p:pic>
        <p:sp>
          <p:nvSpPr>
            <p:cNvPr id="32" name="矩形 31"/>
            <p:cNvSpPr/>
            <p:nvPr>
              <p:custDataLst>
                <p:tags r:id="rId4"/>
              </p:custDataLst>
            </p:nvPr>
          </p:nvSpPr>
          <p:spPr>
            <a:xfrm>
              <a:off x="3823542" y="5828268"/>
              <a:ext cx="1456194" cy="12224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>
                  <a:solidFill>
                    <a:srgbClr val="FF33CC"/>
                  </a:solidFill>
                  <a:cs typeface="+mn-ea"/>
                  <a:sym typeface="+mn-lt"/>
                </a:rPr>
                <a:t>小  组讨  论</a:t>
              </a:r>
              <a:endParaRPr lang="zh-CN" altLang="en-US" sz="2400">
                <a:solidFill>
                  <a:srgbClr val="FF33C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7" name="圆角矩形 16"/>
          <p:cNvSpPr/>
          <p:nvPr>
            <p:custDataLst>
              <p:tags r:id="rId5"/>
            </p:custDataLst>
          </p:nvPr>
        </p:nvSpPr>
        <p:spPr>
          <a:xfrm>
            <a:off x="4444366" y="622938"/>
            <a:ext cx="4051300" cy="111188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080"/>
              </a:lnSpc>
            </a:pPr>
            <a:r>
              <a:rPr lang="en-US" altLang="zh-CN" sz="2400">
                <a:solidFill>
                  <a:schemeClr val="tx1"/>
                </a:solidFill>
                <a:cs typeface="+mn-ea"/>
                <a:sym typeface="+mn-lt"/>
              </a:rPr>
              <a:t>  </a:t>
            </a:r>
            <a:r>
              <a:rPr lang="zh-CN" altLang="en-US" sz="2400">
                <a:solidFill>
                  <a:schemeClr val="tx1"/>
                </a:solidFill>
                <a:cs typeface="+mn-ea"/>
                <a:sym typeface="+mn-lt"/>
              </a:rPr>
              <a:t>回忆刚才的过程，你发现了什么？</a:t>
            </a:r>
            <a:endParaRPr lang="zh-CN" altLang="en-US" sz="24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>
            <p:custDataLst>
              <p:tags r:id="rId6"/>
            </p:custDataLst>
          </p:nvPr>
        </p:nvSpPr>
        <p:spPr>
          <a:xfrm>
            <a:off x="3004820" y="4225293"/>
            <a:ext cx="30276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>
                <a:solidFill>
                  <a:srgbClr val="FF0000"/>
                </a:solidFill>
                <a:cs typeface="+mn-ea"/>
                <a:sym typeface="+mn-lt"/>
              </a:rPr>
              <a:t>      </a:t>
            </a:r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天平的两边的物品同时扩大相同的倍数，天平仍然平衡。</a:t>
            </a:r>
            <a:endParaRPr lang="zh-CN" altLang="en-US" sz="240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>
            <p:custDataLst>
              <p:tags r:id="rId7"/>
            </p:custDataLst>
          </p:nvPr>
        </p:nvSpPr>
        <p:spPr>
          <a:xfrm>
            <a:off x="7000877" y="4225293"/>
            <a:ext cx="3070225" cy="175323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>
                <a:solidFill>
                  <a:srgbClr val="FF0000"/>
                </a:solidFill>
                <a:cs typeface="+mn-ea"/>
                <a:sym typeface="+mn-lt"/>
              </a:rPr>
              <a:t>      </a:t>
            </a:r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等式的两边同时扩大（乘以）相同的倍数，等式仍然成立。</a:t>
            </a:r>
            <a:endParaRPr lang="zh-CN" altLang="en-US" sz="2400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 descr="u=4044642408,201885724&amp;fm=26&amp;gp=0-202034200434207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3351530" y="1794510"/>
            <a:ext cx="1970405" cy="1313815"/>
          </a:xfrm>
          <a:prstGeom prst="rect">
            <a:avLst/>
          </a:prstGeom>
        </p:spPr>
      </p:pic>
      <p:pic>
        <p:nvPicPr>
          <p:cNvPr id="39" name="图片 38" descr="u=4044642408,201885724&amp;fm=26&amp;gp=0-20203420043420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3887470" y="1794510"/>
            <a:ext cx="1970405" cy="1313815"/>
          </a:xfrm>
          <a:prstGeom prst="rect">
            <a:avLst/>
          </a:prstGeom>
        </p:spPr>
      </p:pic>
      <p:grpSp>
        <p:nvGrpSpPr>
          <p:cNvPr id="58" name="组合 57"/>
          <p:cNvGrpSpPr/>
          <p:nvPr>
            <p:custDataLst>
              <p:tags r:id="rId4"/>
            </p:custDataLst>
          </p:nvPr>
        </p:nvGrpSpPr>
        <p:grpSpPr>
          <a:xfrm>
            <a:off x="6350000" y="1760220"/>
            <a:ext cx="2503805" cy="1295400"/>
            <a:chOff x="7713" y="9148"/>
            <a:chExt cx="3943" cy="2040"/>
          </a:xfrm>
        </p:grpSpPr>
        <p:pic>
          <p:nvPicPr>
            <p:cNvPr id="26" name="图片 25" descr="timg-2020392004392986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7713" y="9148"/>
              <a:ext cx="2696" cy="2041"/>
            </a:xfrm>
            <a:prstGeom prst="rect">
              <a:avLst/>
            </a:prstGeom>
          </p:spPr>
        </p:pic>
        <p:pic>
          <p:nvPicPr>
            <p:cNvPr id="56" name="图片 55" descr="timg-2020392004392986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8340" y="9148"/>
              <a:ext cx="2696" cy="2041"/>
            </a:xfrm>
            <a:prstGeom prst="rect">
              <a:avLst/>
            </a:prstGeom>
          </p:spPr>
        </p:pic>
        <p:pic>
          <p:nvPicPr>
            <p:cNvPr id="57" name="图片 56" descr="timg-2020392004392986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8960" y="9148"/>
              <a:ext cx="2696" cy="2041"/>
            </a:xfrm>
            <a:prstGeom prst="rect">
              <a:avLst/>
            </a:prstGeom>
          </p:spPr>
        </p:pic>
      </p:grpSp>
      <p:grpSp>
        <p:nvGrpSpPr>
          <p:cNvPr id="59" name="组合 58"/>
          <p:cNvGrpSpPr/>
          <p:nvPr>
            <p:custDataLst>
              <p:tags r:id="rId9"/>
            </p:custDataLst>
          </p:nvPr>
        </p:nvGrpSpPr>
        <p:grpSpPr>
          <a:xfrm>
            <a:off x="6329680" y="2079625"/>
            <a:ext cx="2503805" cy="1295400"/>
            <a:chOff x="7713" y="9148"/>
            <a:chExt cx="3943" cy="2040"/>
          </a:xfrm>
        </p:grpSpPr>
        <p:pic>
          <p:nvPicPr>
            <p:cNvPr id="60" name="图片 59" descr="timg-2020392004392986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7713" y="9148"/>
              <a:ext cx="2696" cy="2041"/>
            </a:xfrm>
            <a:prstGeom prst="rect">
              <a:avLst/>
            </a:prstGeom>
          </p:spPr>
        </p:pic>
        <p:pic>
          <p:nvPicPr>
            <p:cNvPr id="61" name="图片 60" descr="timg-2020392004392986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8340" y="9148"/>
              <a:ext cx="2696" cy="2041"/>
            </a:xfrm>
            <a:prstGeom prst="rect">
              <a:avLst/>
            </a:prstGeom>
          </p:spPr>
        </p:pic>
        <p:pic>
          <p:nvPicPr>
            <p:cNvPr id="62" name="图片 61" descr="timg-2020392004392986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8960" y="9148"/>
              <a:ext cx="2696" cy="2041"/>
            </a:xfrm>
            <a:prstGeom prst="rect">
              <a:avLst/>
            </a:prstGeom>
          </p:spPr>
        </p:pic>
      </p:grpSp>
      <p:sp>
        <p:nvSpPr>
          <p:cNvPr id="6" name="矩形 5"/>
          <p:cNvSpPr/>
          <p:nvPr>
            <p:custDataLst>
              <p:tags r:id="rId13"/>
            </p:custDataLst>
          </p:nvPr>
        </p:nvSpPr>
        <p:spPr>
          <a:xfrm>
            <a:off x="875030" y="725170"/>
            <a:ext cx="4069715" cy="30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400" b="1">
              <a:solidFill>
                <a:schemeClr val="bg1"/>
              </a:solidFill>
            </a:endParaRPr>
          </a:p>
        </p:txBody>
      </p:sp>
      <p:sp>
        <p:nvSpPr>
          <p:cNvPr id="99" name="文本框 98"/>
          <p:cNvSpPr txBox="1"/>
          <p:nvPr>
            <p:custDataLst>
              <p:tags r:id="rId14"/>
            </p:custDataLst>
          </p:nvPr>
        </p:nvSpPr>
        <p:spPr>
          <a:xfrm>
            <a:off x="4183380" y="4675505"/>
            <a:ext cx="268859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÷2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6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÷2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2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7" name="组合 36"/>
          <p:cNvGrpSpPr/>
          <p:nvPr>
            <p:custDataLst>
              <p:tags r:id="rId15"/>
            </p:custDataLst>
          </p:nvPr>
        </p:nvGrpSpPr>
        <p:grpSpPr>
          <a:xfrm>
            <a:off x="3825875" y="2659380"/>
            <a:ext cx="4139565" cy="1642110"/>
            <a:chOff x="4373" y="4692"/>
            <a:chExt cx="7026" cy="2768"/>
          </a:xfrm>
        </p:grpSpPr>
        <p:sp>
          <p:nvSpPr>
            <p:cNvPr id="31" name="饼形 30"/>
            <p:cNvSpPr/>
            <p:nvPr>
              <p:custDataLst>
                <p:tags r:id="rId16"/>
              </p:custDataLst>
            </p:nvPr>
          </p:nvSpPr>
          <p:spPr>
            <a:xfrm rot="4680000">
              <a:off x="6859" y="4701"/>
              <a:ext cx="2053" cy="2050"/>
            </a:xfrm>
            <a:prstGeom prst="pie">
              <a:avLst>
                <a:gd name="adj1" fmla="val 8881182"/>
                <a:gd name="adj2" fmla="val 13979040"/>
              </a:avLst>
            </a:prstGeom>
            <a:solidFill>
              <a:srgbClr val="FFE3B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等腰三角形 32"/>
            <p:cNvSpPr/>
            <p:nvPr>
              <p:custDataLst>
                <p:tags r:id="rId17"/>
              </p:custDataLst>
            </p:nvPr>
          </p:nvSpPr>
          <p:spPr>
            <a:xfrm>
              <a:off x="7826" y="4936"/>
              <a:ext cx="120" cy="352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>
              <p:custDataLst>
                <p:tags r:id="rId18"/>
              </p:custDataLst>
            </p:nvPr>
          </p:nvSpPr>
          <p:spPr>
            <a:xfrm rot="16200000">
              <a:off x="5431" y="5411"/>
              <a:ext cx="424" cy="178"/>
            </a:xfrm>
            <a:prstGeom prst="rect">
              <a:avLst/>
            </a:prstGeom>
            <a:solidFill>
              <a:srgbClr val="A0C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>
              <p:custDataLst>
                <p:tags r:id="rId19"/>
              </p:custDataLst>
            </p:nvPr>
          </p:nvSpPr>
          <p:spPr>
            <a:xfrm rot="16200000">
              <a:off x="9917" y="5411"/>
              <a:ext cx="424" cy="178"/>
            </a:xfrm>
            <a:prstGeom prst="rect">
              <a:avLst/>
            </a:prstGeom>
            <a:solidFill>
              <a:srgbClr val="A0C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>
              <p:custDataLst>
                <p:tags r:id="rId20"/>
              </p:custDataLst>
            </p:nvPr>
          </p:nvSpPr>
          <p:spPr>
            <a:xfrm>
              <a:off x="5554" y="5534"/>
              <a:ext cx="4664" cy="178"/>
            </a:xfrm>
            <a:prstGeom prst="rect">
              <a:avLst/>
            </a:prstGeom>
            <a:solidFill>
              <a:srgbClr val="A0C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同侧圆角矩形 12"/>
            <p:cNvSpPr/>
            <p:nvPr>
              <p:custDataLst>
                <p:tags r:id="rId21"/>
              </p:custDataLst>
            </p:nvPr>
          </p:nvSpPr>
          <p:spPr>
            <a:xfrm>
              <a:off x="6600" y="7180"/>
              <a:ext cx="2540" cy="2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>
              <p:custDataLst>
                <p:tags r:id="rId22"/>
              </p:custDataLst>
            </p:nvPr>
          </p:nvSpPr>
          <p:spPr>
            <a:xfrm>
              <a:off x="7030" y="6360"/>
              <a:ext cx="1680" cy="82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>
              <p:custDataLst>
                <p:tags r:id="rId23"/>
              </p:custDataLst>
            </p:nvPr>
          </p:nvSpPr>
          <p:spPr>
            <a:xfrm>
              <a:off x="7180" y="6460"/>
              <a:ext cx="1380" cy="62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>
              <p:custDataLst>
                <p:tags r:id="rId24"/>
              </p:custDataLst>
            </p:nvPr>
          </p:nvSpPr>
          <p:spPr>
            <a:xfrm>
              <a:off x="7541" y="5277"/>
              <a:ext cx="690" cy="692"/>
            </a:xfrm>
            <a:prstGeom prst="ellipse">
              <a:avLst/>
            </a:prstGeom>
            <a:solidFill>
              <a:srgbClr val="2094CE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同侧圆角矩形 17"/>
            <p:cNvSpPr/>
            <p:nvPr>
              <p:custDataLst>
                <p:tags r:id="rId25"/>
              </p:custDataLst>
            </p:nvPr>
          </p:nvSpPr>
          <p:spPr>
            <a:xfrm>
              <a:off x="7420" y="5879"/>
              <a:ext cx="931" cy="48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A0C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>
              <p:custDataLst>
                <p:tags r:id="rId26"/>
              </p:custDataLst>
            </p:nvPr>
          </p:nvSpPr>
          <p:spPr>
            <a:xfrm>
              <a:off x="7716" y="5453"/>
              <a:ext cx="340" cy="340"/>
            </a:xfrm>
            <a:prstGeom prst="ellipse">
              <a:avLst/>
            </a:prstGeom>
            <a:solidFill>
              <a:srgbClr val="A0C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同侧圆角矩形 28"/>
            <p:cNvSpPr/>
            <p:nvPr>
              <p:custDataLst>
                <p:tags r:id="rId27"/>
              </p:custDataLst>
            </p:nvPr>
          </p:nvSpPr>
          <p:spPr>
            <a:xfrm flipV="1">
              <a:off x="8859" y="5119"/>
              <a:ext cx="2540" cy="16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同侧圆角矩形 29"/>
            <p:cNvSpPr/>
            <p:nvPr>
              <p:custDataLst>
                <p:tags r:id="rId28"/>
              </p:custDataLst>
            </p:nvPr>
          </p:nvSpPr>
          <p:spPr>
            <a:xfrm flipV="1">
              <a:off x="4373" y="5108"/>
              <a:ext cx="2540" cy="16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4" name="直接连接符 33"/>
            <p:cNvCxnSpPr/>
            <p:nvPr>
              <p:custDataLst>
                <p:tags r:id="rId29"/>
              </p:custDataLst>
            </p:nvPr>
          </p:nvCxnSpPr>
          <p:spPr>
            <a:xfrm flipH="1">
              <a:off x="7880" y="4692"/>
              <a:ext cx="0" cy="17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>
              <p:custDataLst>
                <p:tags r:id="rId30"/>
              </p:custDataLst>
            </p:nvPr>
          </p:nvCxnSpPr>
          <p:spPr>
            <a:xfrm flipH="1">
              <a:off x="8194" y="4771"/>
              <a:ext cx="47" cy="1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>
              <p:custDataLst>
                <p:tags r:id="rId31"/>
              </p:custDataLst>
            </p:nvPr>
          </p:nvCxnSpPr>
          <p:spPr>
            <a:xfrm>
              <a:off x="7481" y="4772"/>
              <a:ext cx="68" cy="14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组合 99"/>
          <p:cNvGrpSpPr/>
          <p:nvPr>
            <p:custDataLst>
              <p:tags r:id="rId32"/>
            </p:custDataLst>
          </p:nvPr>
        </p:nvGrpSpPr>
        <p:grpSpPr>
          <a:xfrm>
            <a:off x="2283460" y="3442785"/>
            <a:ext cx="870297" cy="1811657"/>
            <a:chOff x="8232" y="3118"/>
            <a:chExt cx="1289" cy="2629"/>
          </a:xfrm>
        </p:grpSpPr>
        <p:pic>
          <p:nvPicPr>
            <p:cNvPr id="101" name="图片 100" descr="server_2020816172447205_thumb"/>
            <p:cNvPicPr>
              <a:picLocks noChangeAspect="1"/>
            </p:cNvPicPr>
            <p:nvPr>
              <p:custDataLst>
                <p:tags r:id="rId33"/>
              </p:custDataLst>
            </p:nvPr>
          </p:nvPicPr>
          <p:blipFill>
            <a:blip r:embed="rId34" cstate="email"/>
            <a:stretch>
              <a:fillRect/>
            </a:stretch>
          </p:blipFill>
          <p:spPr>
            <a:xfrm>
              <a:off x="8232" y="3118"/>
              <a:ext cx="1228" cy="2188"/>
            </a:xfrm>
            <a:prstGeom prst="rect">
              <a:avLst/>
            </a:prstGeom>
          </p:spPr>
        </p:pic>
        <p:sp>
          <p:nvSpPr>
            <p:cNvPr id="102" name="文本框 101"/>
            <p:cNvSpPr txBox="1"/>
            <p:nvPr>
              <p:custDataLst>
                <p:tags r:id="rId35"/>
              </p:custDataLst>
            </p:nvPr>
          </p:nvSpPr>
          <p:spPr>
            <a:xfrm>
              <a:off x="8418" y="5258"/>
              <a:ext cx="1103" cy="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160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小丽</a:t>
              </a:r>
              <a:endParaRPr lang="zh-CN" altLang="zh-CN" sz="16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8" name="组合 7"/>
          <p:cNvGrpSpPr/>
          <p:nvPr>
            <p:custDataLst>
              <p:tags r:id="rId36"/>
            </p:custDataLst>
          </p:nvPr>
        </p:nvGrpSpPr>
        <p:grpSpPr>
          <a:xfrm>
            <a:off x="931545" y="937895"/>
            <a:ext cx="2628900" cy="1313180"/>
            <a:chOff x="1467" y="1477"/>
            <a:chExt cx="4140" cy="2068"/>
          </a:xfrm>
        </p:grpSpPr>
        <p:sp>
          <p:nvSpPr>
            <p:cNvPr id="91" name="文本框 90"/>
            <p:cNvSpPr txBox="1"/>
            <p:nvPr>
              <p:custDataLst>
                <p:tags r:id="rId37"/>
              </p:custDataLst>
            </p:nvPr>
          </p:nvSpPr>
          <p:spPr>
            <a:xfrm>
              <a:off x="3567" y="2432"/>
              <a:ext cx="2040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</a:rPr>
                <a:t>重 </a:t>
              </a:r>
              <a:r>
                <a:rPr lang="en-US" altLang="zh-CN" sz="2000" i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 </a:t>
              </a:r>
              <a:r>
                <a:rPr lang="zh-CN" altLang="en-US" sz="2000">
                  <a:solidFill>
                    <a:schemeClr val="bg1"/>
                  </a:solidFill>
                </a:rPr>
                <a:t>克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  <p:pic>
          <p:nvPicPr>
            <p:cNvPr id="2" name="图片 1" descr="u=4044642408,201885724&amp;fm=26&amp;gp=0-2020342004342075"/>
            <p:cNvPicPr>
              <a:picLocks noChangeAspect="1"/>
            </p:cNvPicPr>
            <p:nvPr>
              <p:custDataLst>
                <p:tags r:id="rId38"/>
              </p:custDataLst>
            </p:nvPr>
          </p:nvPicPr>
          <p:blipFill>
            <a:blip r:embed="rId2" cstate="email"/>
            <a:stretch>
              <a:fillRect/>
            </a:stretch>
          </p:blipFill>
          <p:spPr>
            <a:xfrm>
              <a:off x="1467" y="1477"/>
              <a:ext cx="3103" cy="2069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>
            <p:custDataLst>
              <p:tags r:id="rId39"/>
            </p:custDataLst>
          </p:nvPr>
        </p:nvGrpSpPr>
        <p:grpSpPr>
          <a:xfrm>
            <a:off x="1400810" y="2040890"/>
            <a:ext cx="2174875" cy="1295400"/>
            <a:chOff x="2206" y="3060"/>
            <a:chExt cx="3425" cy="2040"/>
          </a:xfrm>
        </p:grpSpPr>
        <p:sp>
          <p:nvSpPr>
            <p:cNvPr id="93" name="文本框 92"/>
            <p:cNvSpPr txBox="1"/>
            <p:nvPr>
              <p:custDataLst>
                <p:tags r:id="rId40"/>
              </p:custDataLst>
            </p:nvPr>
          </p:nvSpPr>
          <p:spPr>
            <a:xfrm>
              <a:off x="3591" y="3546"/>
              <a:ext cx="2040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</a:rPr>
                <a:t>重 </a:t>
              </a:r>
              <a:r>
                <a:rPr lang="en-US" altLang="zh-CN" sz="2000" i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 </a:t>
              </a:r>
              <a:r>
                <a:rPr lang="zh-CN" altLang="en-US" sz="2000">
                  <a:solidFill>
                    <a:schemeClr val="bg1"/>
                  </a:solidFill>
                </a:rPr>
                <a:t>克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  <p:pic>
          <p:nvPicPr>
            <p:cNvPr id="3" name="图片 2" descr="timg-2020392004392986"/>
            <p:cNvPicPr>
              <a:picLocks noChangeAspect="1"/>
            </p:cNvPicPr>
            <p:nvPr>
              <p:custDataLst>
                <p:tags r:id="rId41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2206" y="3060"/>
              <a:ext cx="2696" cy="2041"/>
            </a:xfrm>
            <a:prstGeom prst="rect">
              <a:avLst/>
            </a:prstGeom>
          </p:spPr>
        </p:pic>
      </p:grpSp>
      <p:grpSp>
        <p:nvGrpSpPr>
          <p:cNvPr id="82" name="组合 81"/>
          <p:cNvGrpSpPr/>
          <p:nvPr>
            <p:custDataLst>
              <p:tags r:id="rId42"/>
            </p:custDataLst>
          </p:nvPr>
        </p:nvGrpSpPr>
        <p:grpSpPr>
          <a:xfrm>
            <a:off x="6306820" y="4675505"/>
            <a:ext cx="1597025" cy="491490"/>
            <a:chOff x="14097" y="2809"/>
            <a:chExt cx="2515" cy="774"/>
          </a:xfrm>
        </p:grpSpPr>
        <p:sp>
          <p:nvSpPr>
            <p:cNvPr id="393" name="文本框 392"/>
            <p:cNvSpPr txBox="1"/>
            <p:nvPr>
              <p:custDataLst>
                <p:tags r:id="rId43"/>
              </p:custDataLst>
            </p:nvPr>
          </p:nvSpPr>
          <p:spPr>
            <a:xfrm>
              <a:off x="14668" y="2809"/>
              <a:ext cx="1944" cy="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600" b="1" i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= 3</a:t>
              </a:r>
              <a:r>
                <a:rPr lang="en-US" altLang="zh-CN" sz="2600" b="1" i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6" name="文本框 395"/>
            <p:cNvSpPr txBox="1"/>
            <p:nvPr>
              <p:custDataLst>
                <p:tags r:id="rId44"/>
              </p:custDataLst>
            </p:nvPr>
          </p:nvSpPr>
          <p:spPr>
            <a:xfrm>
              <a:off x="14097" y="2862"/>
              <a:ext cx="1001" cy="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20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即</a:t>
              </a:r>
              <a:endParaRPr lang="zh-CN" altLang="en-US" sz="2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组合 8"/>
          <p:cNvGrpSpPr/>
          <p:nvPr>
            <p:custDataLst>
              <p:tags r:id="rId45"/>
            </p:custDataLst>
          </p:nvPr>
        </p:nvGrpSpPr>
        <p:grpSpPr>
          <a:xfrm>
            <a:off x="8061960" y="2705100"/>
            <a:ext cx="3524250" cy="429260"/>
            <a:chOff x="12696" y="4260"/>
            <a:chExt cx="5550" cy="676"/>
          </a:xfrm>
        </p:grpSpPr>
        <p:grpSp>
          <p:nvGrpSpPr>
            <p:cNvPr id="157" name="组合 156"/>
            <p:cNvGrpSpPr/>
            <p:nvPr>
              <p:custDataLst>
                <p:tags r:id="rId46"/>
              </p:custDataLst>
            </p:nvPr>
          </p:nvGrpSpPr>
          <p:grpSpPr>
            <a:xfrm>
              <a:off x="12696" y="4266"/>
              <a:ext cx="5550" cy="659"/>
              <a:chOff x="12194" y="7160"/>
              <a:chExt cx="5550" cy="659"/>
            </a:xfrm>
          </p:grpSpPr>
          <p:sp>
            <p:nvSpPr>
              <p:cNvPr id="158" name="文本框 157"/>
              <p:cNvSpPr txBox="1"/>
              <p:nvPr>
                <p:custDataLst>
                  <p:tags r:id="rId47"/>
                </p:custDataLst>
              </p:nvPr>
            </p:nvSpPr>
            <p:spPr>
              <a:xfrm>
                <a:off x="12194" y="7203"/>
                <a:ext cx="5550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>
                    <a:solidFill>
                      <a:schemeClr val="bg1"/>
                    </a:solidFill>
                  </a:rPr>
                  <a:t>1</a:t>
                </a:r>
                <a:r>
                  <a:rPr lang="zh-CN" altLang="en-US">
                    <a:solidFill>
                      <a:schemeClr val="bg1"/>
                    </a:solidFill>
                  </a:rPr>
                  <a:t>个排球和          个皮球同样重。</a:t>
                </a:r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59" name="矩形 158"/>
              <p:cNvSpPr/>
              <p:nvPr>
                <p:custDataLst>
                  <p:tags r:id="rId48"/>
                </p:custDataLst>
              </p:nvPr>
            </p:nvSpPr>
            <p:spPr>
              <a:xfrm>
                <a:off x="14047" y="7160"/>
                <a:ext cx="862" cy="659"/>
              </a:xfrm>
              <a:prstGeom prst="rect">
                <a:avLst/>
              </a:prstGeom>
              <a:noFill/>
              <a:ln>
                <a:solidFill>
                  <a:srgbClr val="FFC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0" name="文本框 159"/>
            <p:cNvSpPr txBox="1"/>
            <p:nvPr>
              <p:custDataLst>
                <p:tags r:id="rId49"/>
              </p:custDataLst>
            </p:nvPr>
          </p:nvSpPr>
          <p:spPr>
            <a:xfrm>
              <a:off x="14750" y="4260"/>
              <a:ext cx="508" cy="67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en-US" altLang="zh-CN" sz="2200" b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3</a:t>
              </a:r>
              <a:endPara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endParaRPr>
            </a:p>
          </p:txBody>
        </p:sp>
      </p:grpSp>
    </p:spTree>
    <p:custDataLst>
      <p:tags r:id="rId5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47656 0.2" pathEditMode="relative" ptsTypes="">
                                      <p:cBhvr>
                                        <p:cTn id="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39792 0.240556" pathEditMode="relative" rAng="0" ptsTypes="">
                                      <p:cBhvr>
                                        <p:cTn id="8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" y="1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2"/>
          <p:cNvSpPr txBox="1"/>
          <p:nvPr>
            <p:custDataLst>
              <p:tags r:id="rId1"/>
            </p:custDataLst>
          </p:nvPr>
        </p:nvSpPr>
        <p:spPr>
          <a:xfrm>
            <a:off x="1091565" y="1488600"/>
            <a:ext cx="8104342" cy="828675"/>
          </a:xfrm>
          <a:prstGeom prst="rect">
            <a:avLst/>
          </a:prstGeom>
        </p:spPr>
        <p:txBody>
          <a:bodyPr wrap="square" lIns="91437" tIns="45718" rIns="91437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 err="1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要保持天平平衡，右边应该添加什么物品</a:t>
            </a:r>
            <a:r>
              <a:rPr lang="en-US" altLang="zh-CN" sz="3200" dirty="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？</a:t>
            </a:r>
            <a:endParaRPr lang="zh-CN" altLang="en-US" sz="32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7889" name="Picture 1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091565" y="2047875"/>
            <a:ext cx="9121775" cy="2762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流程图: 可选过程 1"/>
          <p:cNvSpPr/>
          <p:nvPr>
            <p:custDataLst>
              <p:tags r:id="rId4"/>
            </p:custDataLst>
          </p:nvPr>
        </p:nvSpPr>
        <p:spPr>
          <a:xfrm>
            <a:off x="1877060" y="5099685"/>
            <a:ext cx="2408555" cy="596900"/>
          </a:xfrm>
          <a:prstGeom prst="flowChartAlternateProcess">
            <a:avLst/>
          </a:prstGeom>
          <a:noFill/>
          <a:ln w="22225" cmpd="sng">
            <a:solidFill>
              <a:srgbClr val="00B0F0"/>
            </a:solidFill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3600" b="1" i="1" kern="1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3600" kern="1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一个圆柱</a:t>
            </a:r>
            <a:endParaRPr kumimoji="0" lang="zh-CN" altLang="en-US" sz="3600" b="1" i="1" u="none" strike="noStrike" kern="1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流程图: 可选过程 14"/>
          <p:cNvSpPr/>
          <p:nvPr>
            <p:custDataLst>
              <p:tags r:id="rId5"/>
            </p:custDataLst>
          </p:nvPr>
        </p:nvSpPr>
        <p:spPr>
          <a:xfrm>
            <a:off x="5612765" y="5099685"/>
            <a:ext cx="5234305" cy="596900"/>
          </a:xfrm>
          <a:prstGeom prst="flowChartAlternateProcess">
            <a:avLst/>
          </a:prstGeom>
          <a:noFill/>
          <a:ln w="22225" cmpd="sng">
            <a:solidFill>
              <a:srgbClr val="00B0F0"/>
            </a:solidFill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3600" b="1" i="1" kern="1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3600" kern="1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两个球（或两个长方体）</a:t>
            </a:r>
            <a:endParaRPr kumimoji="0" lang="zh-CN" altLang="en-US" sz="3600" b="1" i="1" u="none" strike="noStrike" kern="1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2"/>
          <p:cNvSpPr txBox="1"/>
          <p:nvPr>
            <p:custDataLst>
              <p:tags r:id="rId1"/>
            </p:custDataLst>
          </p:nvPr>
        </p:nvSpPr>
        <p:spPr>
          <a:xfrm>
            <a:off x="1837866" y="1855534"/>
            <a:ext cx="6471913" cy="828675"/>
          </a:xfrm>
          <a:prstGeom prst="rect">
            <a:avLst/>
          </a:prstGeom>
        </p:spPr>
        <p:txBody>
          <a:bodyPr wrap="square" lIns="91437" tIns="45718" rIns="91437" bIns="45718" rtlCol="0">
            <a:spAutoFit/>
          </a:bodyPr>
          <a:lstStyle/>
          <a:p>
            <a:pPr algn="l">
              <a:lnSpc>
                <a:spcPct val="150000"/>
              </a:lnSpc>
              <a:buNone/>
            </a:pPr>
            <a:r>
              <a:rPr lang="en-US" altLang="zh-CN" sz="3200" dirty="0" err="1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如果</a:t>
            </a:r>
            <a:r>
              <a:rPr lang="en-US" altLang="zh-CN" sz="3200" i="1" dirty="0" err="1" smtClean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zh-CN" sz="3200" dirty="0" err="1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3200" i="1" dirty="0" err="1" smtClean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b</a:t>
            </a:r>
            <a:r>
              <a:rPr lang="en-US" altLang="zh-CN" sz="3200" dirty="0" err="1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。根据等式的性质填空</a:t>
            </a:r>
            <a:r>
              <a:rPr lang="en-US" altLang="zh-CN" sz="3200" dirty="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sz="32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TextBox 6"/>
          <p:cNvSpPr txBox="1"/>
          <p:nvPr>
            <p:custDataLst>
              <p:tags r:id="rId2"/>
            </p:custDataLst>
          </p:nvPr>
        </p:nvSpPr>
        <p:spPr>
          <a:xfrm>
            <a:off x="1779587" y="3191574"/>
            <a:ext cx="35096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i="1" smtClean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a</a:t>
            </a:r>
            <a:r>
              <a:rPr lang="en-US" altLang="zh-CN" sz="320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＋3＝</a:t>
            </a:r>
            <a:r>
              <a:rPr lang="en-US" altLang="zh-CN" sz="3200" i="1" smtClean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b</a:t>
            </a:r>
            <a:r>
              <a:rPr lang="en-US" altLang="zh-CN" sz="320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＋(         )</a:t>
            </a:r>
            <a:endParaRPr lang="en-US" altLang="zh-CN" sz="3200" smtClean="0"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>
            <p:custDataLst>
              <p:tags r:id="rId3"/>
            </p:custDataLst>
          </p:nvPr>
        </p:nvSpPr>
        <p:spPr>
          <a:xfrm>
            <a:off x="6031547" y="3299524"/>
            <a:ext cx="39973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i="1" smtClean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a</a:t>
            </a:r>
            <a:r>
              <a:rPr lang="en-US" altLang="zh-CN" sz="320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－(        )＝</a:t>
            </a:r>
            <a:r>
              <a:rPr lang="en-US" altLang="zh-CN" sz="3200" i="1" smtClean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b</a:t>
            </a:r>
            <a:r>
              <a:rPr lang="en-US" altLang="zh-CN" sz="320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－</a:t>
            </a:r>
            <a:r>
              <a:rPr lang="en-US" altLang="zh-CN" sz="3200" i="1" smtClean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c</a:t>
            </a:r>
            <a:endParaRPr lang="en-US" altLang="zh-CN" i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>
            <p:custDataLst>
              <p:tags r:id="rId4"/>
            </p:custDataLst>
          </p:nvPr>
        </p:nvSpPr>
        <p:spPr>
          <a:xfrm>
            <a:off x="1779587" y="4466654"/>
            <a:ext cx="35090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i="1" smtClean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a </a:t>
            </a:r>
            <a:r>
              <a:rPr lang="en-US" altLang="zh-CN" sz="320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× </a:t>
            </a:r>
            <a:r>
              <a:rPr lang="en-US" altLang="zh-CN" sz="3200" i="1" smtClean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d</a:t>
            </a:r>
            <a:r>
              <a:rPr lang="en-US" altLang="zh-CN" sz="320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＝</a:t>
            </a:r>
            <a:r>
              <a:rPr lang="en-US" altLang="zh-CN" sz="3200" i="1" smtClean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b</a:t>
            </a:r>
            <a:r>
              <a:rPr lang="en-US" altLang="zh-CN" sz="320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×(         )</a:t>
            </a:r>
            <a:endParaRPr lang="en-US" altLang="zh-CN" sz="3200" smtClean="0"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>
            <p:custDataLst>
              <p:tags r:id="rId5"/>
            </p:custDataLst>
          </p:nvPr>
        </p:nvSpPr>
        <p:spPr>
          <a:xfrm>
            <a:off x="6095682" y="4574604"/>
            <a:ext cx="37592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i="1" smtClean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a</a:t>
            </a:r>
            <a:r>
              <a:rPr lang="en-US" altLang="zh-CN" sz="320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÷(        )＝</a:t>
            </a:r>
            <a:r>
              <a:rPr lang="en-US" altLang="zh-CN" sz="3200" i="1" smtClean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b</a:t>
            </a:r>
            <a:r>
              <a:rPr lang="en-US" altLang="zh-CN" sz="320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÷10</a:t>
            </a:r>
            <a:endParaRPr lang="en-US" altLang="zh-CN" smtClean="0"/>
          </a:p>
        </p:txBody>
      </p:sp>
      <p:sp>
        <p:nvSpPr>
          <p:cNvPr id="16" name="TextBox 15"/>
          <p:cNvSpPr txBox="1"/>
          <p:nvPr>
            <p:custDataLst>
              <p:tags r:id="rId6"/>
            </p:custDataLst>
          </p:nvPr>
        </p:nvSpPr>
        <p:spPr>
          <a:xfrm>
            <a:off x="4164316" y="2991341"/>
            <a:ext cx="500066" cy="9220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3 </a:t>
            </a:r>
            <a:endParaRPr lang="en-US" altLang="zh-CN" sz="360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TextBox 16"/>
          <p:cNvSpPr txBox="1"/>
          <p:nvPr>
            <p:custDataLst>
              <p:tags r:id="rId7"/>
            </p:custDataLst>
          </p:nvPr>
        </p:nvSpPr>
        <p:spPr>
          <a:xfrm>
            <a:off x="7174867" y="2966153"/>
            <a:ext cx="500066" cy="101473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 </a:t>
            </a:r>
            <a:endParaRPr lang="en-US" altLang="zh-CN" sz="4000" b="1" i="1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>
            <p:custDataLst>
              <p:tags r:id="rId8"/>
            </p:custDataLst>
          </p:nvPr>
        </p:nvSpPr>
        <p:spPr>
          <a:xfrm>
            <a:off x="4164316" y="4165672"/>
            <a:ext cx="500066" cy="101473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endParaRPr lang="en-US" altLang="zh-CN" sz="4000" b="1" i="1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>
            <p:custDataLst>
              <p:tags r:id="rId9"/>
            </p:custDataLst>
          </p:nvPr>
        </p:nvSpPr>
        <p:spPr>
          <a:xfrm>
            <a:off x="6935152" y="4405059"/>
            <a:ext cx="1004570" cy="9220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10</a:t>
            </a:r>
            <a:endParaRPr lang="en-US" altLang="zh-CN" sz="360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TextBox 14"/>
          <p:cNvSpPr txBox="1"/>
          <p:nvPr>
            <p:custDataLst>
              <p:tags r:id="rId10"/>
            </p:custDataLst>
          </p:nvPr>
        </p:nvSpPr>
        <p:spPr>
          <a:xfrm>
            <a:off x="1814371" y="1299274"/>
            <a:ext cx="1453515" cy="582295"/>
          </a:xfrm>
          <a:prstGeom prst="rect">
            <a:avLst/>
          </a:prstGeom>
        </p:spPr>
        <p:txBody>
          <a:bodyPr wrap="square" lIns="91437" tIns="45718" rIns="91437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sz="320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作业</a:t>
            </a:r>
            <a:r>
              <a:rPr lang="en-US" altLang="zh-CN" sz="320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 sz="320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4584" name="New picture"/>
          <p:cNvPicPr/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12420600" y="116205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/>
      <p:bldP spid="8" grpId="0"/>
      <p:bldP spid="9" grpId="0"/>
      <p:bldP spid="10" grpId="0"/>
      <p:bldP spid="16" grpId="0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组合 30721"/>
          <p:cNvGrpSpPr/>
          <p:nvPr>
            <p:custDataLst>
              <p:tags r:id="rId1"/>
            </p:custDataLst>
          </p:nvPr>
        </p:nvGrpSpPr>
        <p:grpSpPr>
          <a:xfrm>
            <a:off x="4231641" y="1991360"/>
            <a:ext cx="4121150" cy="942340"/>
            <a:chOff x="1020" y="2115"/>
            <a:chExt cx="4082" cy="1406"/>
          </a:xfrm>
        </p:grpSpPr>
        <p:sp>
          <p:nvSpPr>
            <p:cNvPr id="30723" name="任意多边形 30722"/>
            <p:cNvSpPr/>
            <p:nvPr>
              <p:custDataLst>
                <p:tags r:id="rId2"/>
              </p:custDataLst>
            </p:nvPr>
          </p:nvSpPr>
          <p:spPr>
            <a:xfrm>
              <a:off x="1701" y="2750"/>
              <a:ext cx="2812" cy="182"/>
            </a:xfrm>
            <a:custGeom>
              <a:avLst/>
              <a:gdLst/>
              <a:ahLst/>
              <a:cxnLst/>
              <a:rect l="0" t="0" r="0" b="0"/>
              <a:pathLst>
                <a:path w="2812" h="182">
                  <a:moveTo>
                    <a:pt x="0" y="0"/>
                  </a:moveTo>
                  <a:lnTo>
                    <a:pt x="2812" y="0"/>
                  </a:lnTo>
                  <a:lnTo>
                    <a:pt x="2812" y="91"/>
                  </a:lnTo>
                  <a:lnTo>
                    <a:pt x="2676" y="91"/>
                  </a:lnTo>
                  <a:lnTo>
                    <a:pt x="1497" y="182"/>
                  </a:lnTo>
                  <a:lnTo>
                    <a:pt x="1315" y="182"/>
                  </a:lnTo>
                  <a:lnTo>
                    <a:pt x="136" y="91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3366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0724" name="组合 30723"/>
            <p:cNvGrpSpPr/>
            <p:nvPr>
              <p:custDataLst>
                <p:tags r:id="rId3"/>
              </p:custDataLst>
            </p:nvPr>
          </p:nvGrpSpPr>
          <p:grpSpPr>
            <a:xfrm>
              <a:off x="2699" y="2115"/>
              <a:ext cx="816" cy="635"/>
              <a:chOff x="2699" y="2115"/>
              <a:chExt cx="816" cy="635"/>
            </a:xfrm>
          </p:grpSpPr>
          <p:sp>
            <p:nvSpPr>
              <p:cNvPr id="30725" name="矩形 30724"/>
              <p:cNvSpPr/>
              <p:nvPr>
                <p:custDataLst>
                  <p:tags r:id="rId4"/>
                </p:custDataLst>
              </p:nvPr>
            </p:nvSpPr>
            <p:spPr>
              <a:xfrm>
                <a:off x="3016" y="2523"/>
                <a:ext cx="181" cy="227"/>
              </a:xfrm>
              <a:prstGeom prst="rect">
                <a:avLst/>
              </a:prstGeom>
              <a:solidFill>
                <a:srgbClr val="993366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30726" name="组合 30725"/>
              <p:cNvGrpSpPr/>
              <p:nvPr>
                <p:custDataLst>
                  <p:tags r:id="rId5"/>
                </p:custDataLst>
              </p:nvPr>
            </p:nvGrpSpPr>
            <p:grpSpPr>
              <a:xfrm>
                <a:off x="2699" y="2115"/>
                <a:ext cx="816" cy="430"/>
                <a:chOff x="2699" y="2137"/>
                <a:chExt cx="816" cy="430"/>
              </a:xfrm>
            </p:grpSpPr>
            <p:sp>
              <p:nvSpPr>
                <p:cNvPr id="30727" name="流程图: 延期 30726"/>
                <p:cNvSpPr/>
                <p:nvPr>
                  <p:custDataLst>
                    <p:tags r:id="rId6"/>
                  </p:custDataLst>
                </p:nvPr>
              </p:nvSpPr>
              <p:spPr>
                <a:xfrm rot="-5377124">
                  <a:off x="2891" y="1944"/>
                  <a:ext cx="430" cy="815"/>
                </a:xfrm>
                <a:prstGeom prst="flowChartDelay">
                  <a:avLst/>
                </a:prstGeom>
                <a:solidFill>
                  <a:schemeClr val="bg1"/>
                </a:solidFill>
                <a:ln w="12700" cap="flat" cmpd="sng">
                  <a:solidFill>
                    <a:schemeClr val="tx1"/>
                  </a:solidFill>
                  <a:prstDash val="solid"/>
                  <a:miter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728" name="直接连接符 30727"/>
                <p:cNvSpPr/>
                <p:nvPr>
                  <p:custDataLst>
                    <p:tags r:id="rId7"/>
                  </p:custDataLst>
                </p:nvPr>
              </p:nvSpPr>
              <p:spPr>
                <a:xfrm rot="1157402" flipH="1">
                  <a:off x="3243" y="2160"/>
                  <a:ext cx="0" cy="45"/>
                </a:xfrm>
                <a:prstGeom prst="line">
                  <a:avLst/>
                </a:prstGeom>
                <a:ln w="38100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729" name="直接连接符 30728"/>
                <p:cNvSpPr/>
                <p:nvPr>
                  <p:custDataLst>
                    <p:tags r:id="rId8"/>
                  </p:custDataLst>
                </p:nvPr>
              </p:nvSpPr>
              <p:spPr>
                <a:xfrm rot="-1483823" flipH="1">
                  <a:off x="2971" y="2160"/>
                  <a:ext cx="0" cy="45"/>
                </a:xfrm>
                <a:prstGeom prst="line">
                  <a:avLst/>
                </a:prstGeom>
                <a:ln w="38100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730" name="直接连接符 30729"/>
                <p:cNvSpPr/>
                <p:nvPr>
                  <p:custDataLst>
                    <p:tags r:id="rId9"/>
                  </p:custDataLst>
                </p:nvPr>
              </p:nvSpPr>
              <p:spPr>
                <a:xfrm rot="1665513" flipH="1">
                  <a:off x="3379" y="2205"/>
                  <a:ext cx="0" cy="45"/>
                </a:xfrm>
                <a:prstGeom prst="line">
                  <a:avLst/>
                </a:prstGeom>
                <a:ln w="38100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731" name="直接连接符 30730"/>
                <p:cNvSpPr/>
                <p:nvPr>
                  <p:custDataLst>
                    <p:tags r:id="rId10"/>
                  </p:custDataLst>
                </p:nvPr>
              </p:nvSpPr>
              <p:spPr>
                <a:xfrm rot="-1917901" flipH="1">
                  <a:off x="2835" y="2205"/>
                  <a:ext cx="0" cy="45"/>
                </a:xfrm>
                <a:prstGeom prst="line">
                  <a:avLst/>
                </a:prstGeom>
                <a:ln w="38100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732" name="直接连接符 30731"/>
                <p:cNvSpPr/>
                <p:nvPr>
                  <p:custDataLst>
                    <p:tags r:id="rId11"/>
                  </p:custDataLst>
                </p:nvPr>
              </p:nvSpPr>
              <p:spPr>
                <a:xfrm rot="3697986">
                  <a:off x="3492" y="2296"/>
                  <a:ext cx="1" cy="45"/>
                </a:xfrm>
                <a:prstGeom prst="line">
                  <a:avLst/>
                </a:prstGeom>
                <a:ln w="38100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733" name="直接连接符 30732"/>
                <p:cNvSpPr/>
                <p:nvPr>
                  <p:custDataLst>
                    <p:tags r:id="rId12"/>
                  </p:custDataLst>
                </p:nvPr>
              </p:nvSpPr>
              <p:spPr>
                <a:xfrm rot="5670126">
                  <a:off x="3492" y="2432"/>
                  <a:ext cx="1" cy="45"/>
                </a:xfrm>
                <a:prstGeom prst="line">
                  <a:avLst/>
                </a:prstGeom>
                <a:ln w="38100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734" name="直接连接符 30733"/>
                <p:cNvSpPr/>
                <p:nvPr>
                  <p:custDataLst>
                    <p:tags r:id="rId13"/>
                  </p:custDataLst>
                </p:nvPr>
              </p:nvSpPr>
              <p:spPr>
                <a:xfrm rot="9017851">
                  <a:off x="2708" y="2289"/>
                  <a:ext cx="32" cy="40"/>
                </a:xfrm>
                <a:prstGeom prst="line">
                  <a:avLst/>
                </a:prstGeom>
                <a:ln w="38100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735" name="直接连接符 30734"/>
                <p:cNvSpPr/>
                <p:nvPr>
                  <p:custDataLst>
                    <p:tags r:id="rId14"/>
                  </p:custDataLst>
                </p:nvPr>
              </p:nvSpPr>
              <p:spPr>
                <a:xfrm rot="5670126">
                  <a:off x="2721" y="2410"/>
                  <a:ext cx="1" cy="45"/>
                </a:xfrm>
                <a:prstGeom prst="line">
                  <a:avLst/>
                </a:prstGeom>
                <a:ln w="38100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736" name="直接连接符 30735"/>
                <p:cNvSpPr/>
                <p:nvPr>
                  <p:custDataLst>
                    <p:tags r:id="rId15"/>
                  </p:custDataLst>
                </p:nvPr>
              </p:nvSpPr>
              <p:spPr>
                <a:xfrm rot="352388" flipH="1">
                  <a:off x="3107" y="2160"/>
                  <a:ext cx="0" cy="45"/>
                </a:xfrm>
                <a:prstGeom prst="line">
                  <a:avLst/>
                </a:prstGeom>
                <a:ln w="38100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30737" name="流程图: 合并 30736"/>
            <p:cNvSpPr/>
            <p:nvPr>
              <p:custDataLst>
                <p:tags r:id="rId16"/>
              </p:custDataLst>
            </p:nvPr>
          </p:nvSpPr>
          <p:spPr>
            <a:xfrm rot="10813483">
              <a:off x="3061" y="2203"/>
              <a:ext cx="80" cy="683"/>
            </a:xfrm>
            <a:prstGeom prst="flowChartMerge">
              <a:avLst/>
            </a:prstGeom>
            <a:solidFill>
              <a:srgbClr val="FF0000"/>
            </a:solidFill>
            <a:ln w="12700" cap="flat" cmpd="sng">
              <a:solidFill>
                <a:schemeClr val="tx1"/>
              </a:solidFill>
              <a:prstDash val="solid"/>
              <a:miter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0738" name="组合 30737"/>
            <p:cNvGrpSpPr/>
            <p:nvPr>
              <p:custDataLst>
                <p:tags r:id="rId17"/>
              </p:custDataLst>
            </p:nvPr>
          </p:nvGrpSpPr>
          <p:grpSpPr>
            <a:xfrm>
              <a:off x="1066" y="2334"/>
              <a:ext cx="1344" cy="491"/>
              <a:chOff x="1066" y="2334"/>
              <a:chExt cx="1344" cy="491"/>
            </a:xfrm>
          </p:grpSpPr>
          <p:sp>
            <p:nvSpPr>
              <p:cNvPr id="30739" name="矩形 30738"/>
              <p:cNvSpPr/>
              <p:nvPr>
                <p:custDataLst>
                  <p:tags r:id="rId18"/>
                </p:custDataLst>
              </p:nvPr>
            </p:nvSpPr>
            <p:spPr>
              <a:xfrm>
                <a:off x="1701" y="2478"/>
                <a:ext cx="136" cy="347"/>
              </a:xfrm>
              <a:prstGeom prst="rect">
                <a:avLst/>
              </a:prstGeom>
              <a:solidFill>
                <a:srgbClr val="993366"/>
              </a:solidFill>
              <a:ln w="12700" cap="flat" cmpd="sng">
                <a:solidFill>
                  <a:schemeClr val="tx1"/>
                </a:solidFill>
                <a:prstDash val="solid"/>
                <a:miter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740" name="任意多边形 30739"/>
              <p:cNvSpPr/>
              <p:nvPr>
                <p:custDataLst>
                  <p:tags r:id="rId19"/>
                </p:custDataLst>
              </p:nvPr>
            </p:nvSpPr>
            <p:spPr>
              <a:xfrm>
                <a:off x="1066" y="2334"/>
                <a:ext cx="1344" cy="144"/>
              </a:xfrm>
              <a:custGeom>
                <a:avLst/>
                <a:gdLst/>
                <a:ahLst/>
                <a:cxnLst/>
                <a:rect l="0" t="0" r="0" b="0"/>
                <a:pathLst>
                  <a:path w="1344" h="144">
                    <a:moveTo>
                      <a:pt x="0" y="0"/>
                    </a:moveTo>
                    <a:lnTo>
                      <a:pt x="144" y="144"/>
                    </a:lnTo>
                    <a:lnTo>
                      <a:pt x="1248" y="144"/>
                    </a:lnTo>
                    <a:lnTo>
                      <a:pt x="134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3366"/>
              </a:solidFill>
              <a:ln w="12700" cap="flat" cmpd="sng">
                <a:solidFill>
                  <a:schemeClr val="tx1"/>
                </a:solidFill>
                <a:prstDash val="solid"/>
                <a:headEnd type="none" w="sm" len="sm"/>
                <a:tailEnd type="none" w="sm" len="sm"/>
              </a:ln>
              <a:effectLst>
                <a:outerShdw dist="107763" dir="18900000" algn="ctr" rotWithShape="0">
                  <a:schemeClr val="bg2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0741" name="组合 30740"/>
            <p:cNvGrpSpPr/>
            <p:nvPr>
              <p:custDataLst>
                <p:tags r:id="rId20"/>
              </p:custDataLst>
            </p:nvPr>
          </p:nvGrpSpPr>
          <p:grpSpPr>
            <a:xfrm>
              <a:off x="3016" y="2750"/>
              <a:ext cx="182" cy="453"/>
              <a:chOff x="2200" y="3567"/>
              <a:chExt cx="181" cy="453"/>
            </a:xfrm>
          </p:grpSpPr>
          <p:sp>
            <p:nvSpPr>
              <p:cNvPr id="30742" name="流程图: 库存数据 30741"/>
              <p:cNvSpPr/>
              <p:nvPr>
                <p:custDataLst>
                  <p:tags r:id="rId21"/>
                </p:custDataLst>
              </p:nvPr>
            </p:nvSpPr>
            <p:spPr>
              <a:xfrm rot="5400000">
                <a:off x="2064" y="3703"/>
                <a:ext cx="453" cy="181"/>
              </a:xfrm>
              <a:prstGeom prst="flowChartOnlineStorage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743" name="椭圆 30742"/>
              <p:cNvSpPr/>
              <p:nvPr>
                <p:custDataLst>
                  <p:tags r:id="rId22"/>
                </p:custDataLst>
              </p:nvPr>
            </p:nvSpPr>
            <p:spPr>
              <a:xfrm>
                <a:off x="2245" y="3612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0744" name="任意多边形 30743"/>
            <p:cNvSpPr/>
            <p:nvPr>
              <p:custDataLst>
                <p:tags r:id="rId23"/>
              </p:custDataLst>
            </p:nvPr>
          </p:nvSpPr>
          <p:spPr>
            <a:xfrm>
              <a:off x="1020" y="3067"/>
              <a:ext cx="4082" cy="454"/>
            </a:xfrm>
            <a:custGeom>
              <a:avLst/>
              <a:gdLst/>
              <a:ahLst/>
              <a:cxnLst/>
              <a:rect l="0" t="0" r="0" b="0"/>
              <a:pathLst>
                <a:path w="3888" h="480">
                  <a:moveTo>
                    <a:pt x="0" y="480"/>
                  </a:moveTo>
                  <a:lnTo>
                    <a:pt x="384" y="480"/>
                  </a:lnTo>
                  <a:lnTo>
                    <a:pt x="480" y="240"/>
                  </a:lnTo>
                  <a:lnTo>
                    <a:pt x="3408" y="240"/>
                  </a:lnTo>
                  <a:lnTo>
                    <a:pt x="3600" y="480"/>
                  </a:lnTo>
                  <a:lnTo>
                    <a:pt x="3888" y="480"/>
                  </a:lnTo>
                  <a:lnTo>
                    <a:pt x="3792" y="0"/>
                  </a:lnTo>
                  <a:lnTo>
                    <a:pt x="192" y="0"/>
                  </a:lnTo>
                  <a:lnTo>
                    <a:pt x="0" y="480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solidFill>
                <a:schemeClr val="tx1"/>
              </a:solidFill>
              <a:prstDash val="solid"/>
              <a:headEnd type="none" w="sm" len="sm"/>
              <a:tailEnd type="none" w="sm" len="sm"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0745" name="组合 30744"/>
            <p:cNvGrpSpPr/>
            <p:nvPr>
              <p:custDataLst>
                <p:tags r:id="rId24"/>
              </p:custDataLst>
            </p:nvPr>
          </p:nvGrpSpPr>
          <p:grpSpPr>
            <a:xfrm>
              <a:off x="3742" y="2349"/>
              <a:ext cx="1344" cy="491"/>
              <a:chOff x="1066" y="2334"/>
              <a:chExt cx="1344" cy="491"/>
            </a:xfrm>
          </p:grpSpPr>
          <p:sp>
            <p:nvSpPr>
              <p:cNvPr id="30746" name="矩形 30745"/>
              <p:cNvSpPr/>
              <p:nvPr>
                <p:custDataLst>
                  <p:tags r:id="rId25"/>
                </p:custDataLst>
              </p:nvPr>
            </p:nvSpPr>
            <p:spPr>
              <a:xfrm>
                <a:off x="1701" y="2478"/>
                <a:ext cx="136" cy="347"/>
              </a:xfrm>
              <a:prstGeom prst="rect">
                <a:avLst/>
              </a:prstGeom>
              <a:solidFill>
                <a:srgbClr val="993366"/>
              </a:solidFill>
              <a:ln w="12700" cap="flat" cmpd="sng">
                <a:solidFill>
                  <a:schemeClr val="tx1"/>
                </a:solidFill>
                <a:prstDash val="solid"/>
                <a:miter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747" name="任意多边形 30746"/>
              <p:cNvSpPr/>
              <p:nvPr>
                <p:custDataLst>
                  <p:tags r:id="rId26"/>
                </p:custDataLst>
              </p:nvPr>
            </p:nvSpPr>
            <p:spPr>
              <a:xfrm>
                <a:off x="1066" y="2334"/>
                <a:ext cx="1344" cy="144"/>
              </a:xfrm>
              <a:custGeom>
                <a:avLst/>
                <a:gdLst/>
                <a:ahLst/>
                <a:cxnLst/>
                <a:rect l="0" t="0" r="0" b="0"/>
                <a:pathLst>
                  <a:path w="1344" h="144">
                    <a:moveTo>
                      <a:pt x="0" y="0"/>
                    </a:moveTo>
                    <a:lnTo>
                      <a:pt x="144" y="144"/>
                    </a:lnTo>
                    <a:lnTo>
                      <a:pt x="1248" y="144"/>
                    </a:lnTo>
                    <a:lnTo>
                      <a:pt x="134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3366"/>
              </a:solidFill>
              <a:ln w="12700" cap="flat" cmpd="sng">
                <a:solidFill>
                  <a:schemeClr val="tx1"/>
                </a:solidFill>
                <a:prstDash val="solid"/>
                <a:headEnd type="none" w="sm" len="sm"/>
                <a:tailEnd type="none" w="sm" len="sm"/>
              </a:ln>
              <a:effectLst>
                <a:outerShdw dist="107763" dir="18900000" algn="ctr" rotWithShape="0">
                  <a:schemeClr val="bg2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" name="组合 7"/>
          <p:cNvGrpSpPr/>
          <p:nvPr>
            <p:custDataLst>
              <p:tags r:id="rId27"/>
            </p:custDataLst>
          </p:nvPr>
        </p:nvGrpSpPr>
        <p:grpSpPr>
          <a:xfrm>
            <a:off x="4342765" y="986790"/>
            <a:ext cx="669290" cy="1001838"/>
            <a:chOff x="2695" y="3039"/>
            <a:chExt cx="1054" cy="2260"/>
          </a:xfrm>
        </p:grpSpPr>
        <p:pic>
          <p:nvPicPr>
            <p:cNvPr id="9" name="图片 8"/>
            <p:cNvPicPr>
              <a:picLocks noChangeAspect="1"/>
            </p:cNvPicPr>
            <p:nvPr>
              <p:custDataLst>
                <p:tags r:id="rId28"/>
              </p:custDataLst>
            </p:nvPr>
          </p:nvPicPr>
          <p:blipFill>
            <a:blip r:embed="rId29" cstate="email"/>
            <a:srcRect/>
            <a:stretch>
              <a:fillRect/>
            </a:stretch>
          </p:blipFill>
          <p:spPr>
            <a:xfrm>
              <a:off x="2695" y="3558"/>
              <a:ext cx="1054" cy="1741"/>
            </a:xfrm>
            <a:prstGeom prst="ellipse">
              <a:avLst/>
            </a:prstGeom>
          </p:spPr>
        </p:pic>
        <p:sp>
          <p:nvSpPr>
            <p:cNvPr id="11" name="文本框 10"/>
            <p:cNvSpPr txBox="1"/>
            <p:nvPr>
              <p:custDataLst>
                <p:tags r:id="rId30"/>
              </p:custDataLst>
            </p:nvPr>
          </p:nvSpPr>
          <p:spPr>
            <a:xfrm>
              <a:off x="2737" y="3039"/>
              <a:ext cx="1011" cy="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cs typeface="+mn-ea"/>
                  <a:sym typeface="+mn-lt"/>
                </a:rPr>
                <a:t>50g</a:t>
              </a:r>
              <a:endParaRPr lang="en-US" altLang="zh-CN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>
            <p:custDataLst>
              <p:tags r:id="rId31"/>
            </p:custDataLst>
          </p:nvPr>
        </p:nvGrpSpPr>
        <p:grpSpPr>
          <a:xfrm>
            <a:off x="5056505" y="1074420"/>
            <a:ext cx="669290" cy="932180"/>
            <a:chOff x="2695" y="3039"/>
            <a:chExt cx="1054" cy="2260"/>
          </a:xfrm>
        </p:grpSpPr>
        <p:pic>
          <p:nvPicPr>
            <p:cNvPr id="13" name="图片 12"/>
            <p:cNvPicPr>
              <a:picLocks noChangeAspect="1"/>
            </p:cNvPicPr>
            <p:nvPr>
              <p:custDataLst>
                <p:tags r:id="rId32"/>
              </p:custDataLst>
            </p:nvPr>
          </p:nvPicPr>
          <p:blipFill>
            <a:blip r:embed="rId33" cstate="email"/>
            <a:srcRect/>
            <a:stretch>
              <a:fillRect/>
            </a:stretch>
          </p:blipFill>
          <p:spPr>
            <a:xfrm>
              <a:off x="2695" y="3558"/>
              <a:ext cx="1054" cy="1741"/>
            </a:xfrm>
            <a:prstGeom prst="ellipse">
              <a:avLst/>
            </a:prstGeom>
          </p:spPr>
        </p:pic>
        <p:sp>
          <p:nvSpPr>
            <p:cNvPr id="14" name="文本框 13"/>
            <p:cNvSpPr txBox="1"/>
            <p:nvPr>
              <p:custDataLst>
                <p:tags r:id="rId34"/>
              </p:custDataLst>
            </p:nvPr>
          </p:nvSpPr>
          <p:spPr>
            <a:xfrm>
              <a:off x="2737" y="3039"/>
              <a:ext cx="1011" cy="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cs typeface="+mn-ea"/>
                  <a:sym typeface="+mn-lt"/>
                </a:rPr>
                <a:t>50g</a:t>
              </a:r>
              <a:endParaRPr lang="en-US" altLang="zh-CN"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>
            <p:custDataLst>
              <p:tags r:id="rId35"/>
            </p:custDataLst>
          </p:nvPr>
        </p:nvGrpSpPr>
        <p:grpSpPr>
          <a:xfrm>
            <a:off x="7186931" y="852173"/>
            <a:ext cx="1130935" cy="1271905"/>
            <a:chOff x="2695" y="3039"/>
            <a:chExt cx="1186" cy="2260"/>
          </a:xfrm>
        </p:grpSpPr>
        <p:pic>
          <p:nvPicPr>
            <p:cNvPr id="51" name="图片 50"/>
            <p:cNvPicPr>
              <a:picLocks noChangeAspect="1"/>
            </p:cNvPicPr>
            <p:nvPr>
              <p:custDataLst>
                <p:tags r:id="rId36"/>
              </p:custDataLst>
            </p:nvPr>
          </p:nvPicPr>
          <p:blipFill>
            <a:blip r:embed="rId37" cstate="email"/>
            <a:srcRect/>
            <a:stretch>
              <a:fillRect/>
            </a:stretch>
          </p:blipFill>
          <p:spPr>
            <a:xfrm>
              <a:off x="2695" y="3558"/>
              <a:ext cx="1054" cy="1741"/>
            </a:xfrm>
            <a:prstGeom prst="ellipse">
              <a:avLst/>
            </a:prstGeom>
          </p:spPr>
        </p:pic>
        <p:sp>
          <p:nvSpPr>
            <p:cNvPr id="52" name="文本框 51"/>
            <p:cNvSpPr txBox="1"/>
            <p:nvPr>
              <p:custDataLst>
                <p:tags r:id="rId38"/>
              </p:custDataLst>
            </p:nvPr>
          </p:nvSpPr>
          <p:spPr>
            <a:xfrm>
              <a:off x="2870" y="3039"/>
              <a:ext cx="1011" cy="6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cs typeface="+mn-ea"/>
                  <a:sym typeface="+mn-lt"/>
                </a:rPr>
                <a:t>100g</a:t>
              </a:r>
              <a:endParaRPr lang="en-US" altLang="zh-CN">
                <a:cs typeface="+mn-ea"/>
                <a:sym typeface="+mn-lt"/>
              </a:endParaRPr>
            </a:p>
          </p:txBody>
        </p:sp>
      </p:grpSp>
      <p:sp>
        <p:nvSpPr>
          <p:cNvPr id="19" name="文本框 18"/>
          <p:cNvSpPr txBox="1"/>
          <p:nvPr>
            <p:custDataLst>
              <p:tags r:id="rId39"/>
            </p:custDataLst>
          </p:nvPr>
        </p:nvSpPr>
        <p:spPr>
          <a:xfrm>
            <a:off x="6739892" y="5414648"/>
            <a:ext cx="3631565" cy="8299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2400">
                <a:solidFill>
                  <a:schemeClr val="accent1"/>
                </a:solidFill>
                <a:cs typeface="+mn-ea"/>
                <a:sym typeface="+mn-lt"/>
              </a:rPr>
              <a:t>这是一个等式，表示天平两边的质量相等。</a:t>
            </a:r>
            <a:endParaRPr lang="zh-CN" altLang="en-US" sz="240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>
            <p:custDataLst>
              <p:tags r:id="rId40"/>
            </p:custDataLst>
          </p:nvPr>
        </p:nvGrpSpPr>
        <p:grpSpPr>
          <a:xfrm>
            <a:off x="3865882" y="5403850"/>
            <a:ext cx="2470785" cy="840740"/>
            <a:chOff x="3688" y="8510"/>
            <a:chExt cx="3891" cy="1324"/>
          </a:xfrm>
        </p:grpSpPr>
        <p:sp>
          <p:nvSpPr>
            <p:cNvPr id="16" name="文本框 15"/>
            <p:cNvSpPr txBox="1"/>
            <p:nvPr>
              <p:custDataLst>
                <p:tags r:id="rId41"/>
              </p:custDataLst>
            </p:nvPr>
          </p:nvSpPr>
          <p:spPr>
            <a:xfrm>
              <a:off x="3688" y="8809"/>
              <a:ext cx="3688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cs typeface="+mn-ea"/>
                  <a:sym typeface="+mn-lt"/>
                </a:rPr>
                <a:t>50+50      100</a:t>
              </a:r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20" name="矩形标注 19"/>
            <p:cNvSpPr/>
            <p:nvPr>
              <p:custDataLst>
                <p:tags r:id="rId42"/>
              </p:custDataLst>
            </p:nvPr>
          </p:nvSpPr>
          <p:spPr>
            <a:xfrm>
              <a:off x="3723" y="8510"/>
              <a:ext cx="3857" cy="1324"/>
            </a:xfrm>
            <a:prstGeom prst="wedgeRectCallout">
              <a:avLst>
                <a:gd name="adj1" fmla="val 64804"/>
                <a:gd name="adj2" fmla="val 19939"/>
              </a:avLst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" name="文本框 2"/>
          <p:cNvSpPr txBox="1"/>
          <p:nvPr>
            <p:custDataLst>
              <p:tags r:id="rId43"/>
            </p:custDataLst>
          </p:nvPr>
        </p:nvSpPr>
        <p:spPr>
          <a:xfrm>
            <a:off x="5012057" y="5593718"/>
            <a:ext cx="4857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cs typeface="+mn-ea"/>
                <a:sym typeface="+mn-lt"/>
              </a:rPr>
              <a:t>=</a:t>
            </a:r>
            <a:endParaRPr lang="en-US" altLang="zh-CN" sz="2400">
              <a:solidFill>
                <a:srgbClr val="FF0000"/>
              </a:solidFill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>
            <p:custDataLst>
              <p:tags r:id="rId44"/>
            </p:custDataLst>
          </p:nvPr>
        </p:nvGrpSpPr>
        <p:grpSpPr>
          <a:xfrm>
            <a:off x="3879217" y="3105153"/>
            <a:ext cx="4827270" cy="647065"/>
            <a:chOff x="3800" y="5089"/>
            <a:chExt cx="7602" cy="1019"/>
          </a:xfrm>
        </p:grpSpPr>
        <p:sp>
          <p:nvSpPr>
            <p:cNvPr id="10" name="圆角矩形 9"/>
            <p:cNvSpPr/>
            <p:nvPr>
              <p:custDataLst>
                <p:tags r:id="rId45"/>
              </p:custDataLst>
            </p:nvPr>
          </p:nvSpPr>
          <p:spPr>
            <a:xfrm>
              <a:off x="3800" y="5089"/>
              <a:ext cx="7417" cy="101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>
              <p:custDataLst>
                <p:tags r:id="rId46"/>
              </p:custDataLst>
            </p:nvPr>
          </p:nvSpPr>
          <p:spPr>
            <a:xfrm>
              <a:off x="3839" y="5236"/>
              <a:ext cx="7563" cy="72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>
                  <a:cs typeface="+mn-ea"/>
                  <a:sym typeface="+mn-lt"/>
                </a:rPr>
                <a:t>天平在什么条件下才会保持平衡？</a:t>
              </a:r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29" name="图片 28" descr="LF`WGTSYOL2`13XDHE57P%N"/>
          <p:cNvPicPr>
            <a:picLocks noChangeAspect="1"/>
          </p:cNvPicPr>
          <p:nvPr>
            <p:custDataLst>
              <p:tags r:id="rId47"/>
            </p:custDataLst>
          </p:nvPr>
        </p:nvPicPr>
        <p:blipFill>
          <a:blip r:embed="rId48"/>
          <a:stretch>
            <a:fillRect/>
          </a:stretch>
        </p:blipFill>
        <p:spPr>
          <a:xfrm flipH="1">
            <a:off x="2477772" y="2879093"/>
            <a:ext cx="1191895" cy="975995"/>
          </a:xfrm>
          <a:prstGeom prst="rect">
            <a:avLst/>
          </a:prstGeom>
        </p:spPr>
      </p:pic>
      <p:grpSp>
        <p:nvGrpSpPr>
          <p:cNvPr id="22" name="组合 21"/>
          <p:cNvGrpSpPr/>
          <p:nvPr>
            <p:custDataLst>
              <p:tags r:id="rId49"/>
            </p:custDataLst>
          </p:nvPr>
        </p:nvGrpSpPr>
        <p:grpSpPr>
          <a:xfrm>
            <a:off x="3888106" y="4585335"/>
            <a:ext cx="3251835" cy="554990"/>
            <a:chOff x="3797" y="6961"/>
            <a:chExt cx="5121" cy="874"/>
          </a:xfrm>
        </p:grpSpPr>
        <p:sp>
          <p:nvSpPr>
            <p:cNvPr id="18" name="圆角矩形 17"/>
            <p:cNvSpPr/>
            <p:nvPr>
              <p:custDataLst>
                <p:tags r:id="rId50"/>
              </p:custDataLst>
            </p:nvPr>
          </p:nvSpPr>
          <p:spPr>
            <a:xfrm>
              <a:off x="3797" y="6961"/>
              <a:ext cx="5121" cy="872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>
              <p:custDataLst>
                <p:tags r:id="rId51"/>
              </p:custDataLst>
            </p:nvPr>
          </p:nvSpPr>
          <p:spPr>
            <a:xfrm>
              <a:off x="3940" y="6992"/>
              <a:ext cx="4977" cy="8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zh-CN" sz="2400">
                  <a:cs typeface="+mn-ea"/>
                  <a:sym typeface="+mn-lt"/>
                </a:rPr>
                <a:t>你能用算式表示吗？</a:t>
              </a:r>
              <a:endParaRPr lang="zh-CN" altLang="zh-CN" sz="2400">
                <a:cs typeface="+mn-ea"/>
                <a:sym typeface="+mn-lt"/>
              </a:endParaRPr>
            </a:p>
          </p:txBody>
        </p:sp>
      </p:grpSp>
      <p:sp>
        <p:nvSpPr>
          <p:cNvPr id="23" name="文本框 22"/>
          <p:cNvSpPr txBox="1"/>
          <p:nvPr>
            <p:custDataLst>
              <p:tags r:id="rId52"/>
            </p:custDataLst>
          </p:nvPr>
        </p:nvSpPr>
        <p:spPr>
          <a:xfrm>
            <a:off x="3888107" y="3855088"/>
            <a:ext cx="5415915" cy="5355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天平两边的质量相等才能够保持平衡。</a:t>
            </a:r>
            <a:endParaRPr lang="zh-CN" altLang="en-US" sz="2400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"/>
          <p:cNvSpPr txBox="1"/>
          <p:nvPr>
            <p:custDataLst>
              <p:tags r:id="rId1"/>
            </p:custDataLst>
          </p:nvPr>
        </p:nvSpPr>
        <p:spPr>
          <a:xfrm>
            <a:off x="3581388" y="1352550"/>
            <a:ext cx="289556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再见</a:t>
            </a:r>
            <a:endParaRPr lang="zh-CN" altLang="en-US" sz="9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8675" name="New picture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1734800" y="10426700"/>
            <a:ext cx="3429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组合 83"/>
          <p:cNvGrpSpPr/>
          <p:nvPr>
            <p:custDataLst>
              <p:tags r:id="rId1"/>
            </p:custDataLst>
          </p:nvPr>
        </p:nvGrpSpPr>
        <p:grpSpPr>
          <a:xfrm>
            <a:off x="3823335" y="1750695"/>
            <a:ext cx="4683125" cy="2399665"/>
            <a:chOff x="5025" y="5784"/>
            <a:chExt cx="7375" cy="3779"/>
          </a:xfrm>
        </p:grpSpPr>
        <p:grpSp>
          <p:nvGrpSpPr>
            <p:cNvPr id="64" name="组合 63"/>
            <p:cNvGrpSpPr/>
            <p:nvPr>
              <p:custDataLst>
                <p:tags r:id="rId2"/>
              </p:custDataLst>
            </p:nvPr>
          </p:nvGrpSpPr>
          <p:grpSpPr>
            <a:xfrm>
              <a:off x="5025" y="6977"/>
              <a:ext cx="6519" cy="2586"/>
              <a:chOff x="4373" y="4692"/>
              <a:chExt cx="7026" cy="2768"/>
            </a:xfrm>
          </p:grpSpPr>
          <p:sp>
            <p:nvSpPr>
              <p:cNvPr id="65" name="饼形 64"/>
              <p:cNvSpPr/>
              <p:nvPr>
                <p:custDataLst>
                  <p:tags r:id="rId3"/>
                </p:custDataLst>
              </p:nvPr>
            </p:nvSpPr>
            <p:spPr>
              <a:xfrm rot="4680000">
                <a:off x="6859" y="4701"/>
                <a:ext cx="2053" cy="2050"/>
              </a:xfrm>
              <a:prstGeom prst="pie">
                <a:avLst>
                  <a:gd name="adj1" fmla="val 8881182"/>
                  <a:gd name="adj2" fmla="val 13979040"/>
                </a:avLst>
              </a:prstGeom>
              <a:solidFill>
                <a:srgbClr val="FFE3BB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等腰三角形 65"/>
              <p:cNvSpPr/>
              <p:nvPr>
                <p:custDataLst>
                  <p:tags r:id="rId4"/>
                </p:custDataLst>
              </p:nvPr>
            </p:nvSpPr>
            <p:spPr>
              <a:xfrm>
                <a:off x="7826" y="4936"/>
                <a:ext cx="120" cy="352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矩形 66"/>
              <p:cNvSpPr/>
              <p:nvPr>
                <p:custDataLst>
                  <p:tags r:id="rId5"/>
                </p:custDataLst>
              </p:nvPr>
            </p:nvSpPr>
            <p:spPr>
              <a:xfrm rot="16200000">
                <a:off x="5431" y="5411"/>
                <a:ext cx="424" cy="178"/>
              </a:xfrm>
              <a:prstGeom prst="rect">
                <a:avLst/>
              </a:prstGeom>
              <a:solidFill>
                <a:srgbClr val="A0C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矩形 67"/>
              <p:cNvSpPr/>
              <p:nvPr>
                <p:custDataLst>
                  <p:tags r:id="rId6"/>
                </p:custDataLst>
              </p:nvPr>
            </p:nvSpPr>
            <p:spPr>
              <a:xfrm rot="16200000">
                <a:off x="9917" y="5411"/>
                <a:ext cx="424" cy="178"/>
              </a:xfrm>
              <a:prstGeom prst="rect">
                <a:avLst/>
              </a:prstGeom>
              <a:solidFill>
                <a:srgbClr val="A0C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矩形 68"/>
              <p:cNvSpPr/>
              <p:nvPr>
                <p:custDataLst>
                  <p:tags r:id="rId7"/>
                </p:custDataLst>
              </p:nvPr>
            </p:nvSpPr>
            <p:spPr>
              <a:xfrm>
                <a:off x="5554" y="5534"/>
                <a:ext cx="4664" cy="178"/>
              </a:xfrm>
              <a:prstGeom prst="rect">
                <a:avLst/>
              </a:prstGeom>
              <a:solidFill>
                <a:srgbClr val="A0C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同侧圆角矩形 69"/>
              <p:cNvSpPr/>
              <p:nvPr>
                <p:custDataLst>
                  <p:tags r:id="rId8"/>
                </p:custDataLst>
              </p:nvPr>
            </p:nvSpPr>
            <p:spPr>
              <a:xfrm>
                <a:off x="6600" y="7180"/>
                <a:ext cx="2540" cy="2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矩形 70"/>
              <p:cNvSpPr/>
              <p:nvPr>
                <p:custDataLst>
                  <p:tags r:id="rId9"/>
                </p:custDataLst>
              </p:nvPr>
            </p:nvSpPr>
            <p:spPr>
              <a:xfrm>
                <a:off x="7030" y="6360"/>
                <a:ext cx="1680" cy="82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矩形 71"/>
              <p:cNvSpPr/>
              <p:nvPr>
                <p:custDataLst>
                  <p:tags r:id="rId10"/>
                </p:custDataLst>
              </p:nvPr>
            </p:nvSpPr>
            <p:spPr>
              <a:xfrm>
                <a:off x="7180" y="6460"/>
                <a:ext cx="1380" cy="62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椭圆 72"/>
              <p:cNvSpPr/>
              <p:nvPr>
                <p:custDataLst>
                  <p:tags r:id="rId11"/>
                </p:custDataLst>
              </p:nvPr>
            </p:nvSpPr>
            <p:spPr>
              <a:xfrm>
                <a:off x="7541" y="5277"/>
                <a:ext cx="690" cy="692"/>
              </a:xfrm>
              <a:prstGeom prst="ellipse">
                <a:avLst/>
              </a:prstGeom>
              <a:solidFill>
                <a:srgbClr val="2094C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同侧圆角矩形 73"/>
              <p:cNvSpPr/>
              <p:nvPr>
                <p:custDataLst>
                  <p:tags r:id="rId12"/>
                </p:custDataLst>
              </p:nvPr>
            </p:nvSpPr>
            <p:spPr>
              <a:xfrm>
                <a:off x="7420" y="5879"/>
                <a:ext cx="931" cy="48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A0C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椭圆 74"/>
              <p:cNvSpPr/>
              <p:nvPr>
                <p:custDataLst>
                  <p:tags r:id="rId13"/>
                </p:custDataLst>
              </p:nvPr>
            </p:nvSpPr>
            <p:spPr>
              <a:xfrm>
                <a:off x="7716" y="5453"/>
                <a:ext cx="340" cy="340"/>
              </a:xfrm>
              <a:prstGeom prst="ellipse">
                <a:avLst/>
              </a:prstGeom>
              <a:solidFill>
                <a:srgbClr val="A0C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同侧圆角矩形 75"/>
              <p:cNvSpPr/>
              <p:nvPr>
                <p:custDataLst>
                  <p:tags r:id="rId14"/>
                </p:custDataLst>
              </p:nvPr>
            </p:nvSpPr>
            <p:spPr>
              <a:xfrm flipV="1">
                <a:off x="8859" y="5119"/>
                <a:ext cx="2540" cy="16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同侧圆角矩形 76"/>
              <p:cNvSpPr/>
              <p:nvPr>
                <p:custDataLst>
                  <p:tags r:id="rId15"/>
                </p:custDataLst>
              </p:nvPr>
            </p:nvSpPr>
            <p:spPr>
              <a:xfrm flipV="1">
                <a:off x="4373" y="5108"/>
                <a:ext cx="2540" cy="16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8" name="直接连接符 77"/>
              <p:cNvCxnSpPr/>
              <p:nvPr>
                <p:custDataLst>
                  <p:tags r:id="rId16"/>
                </p:custDataLst>
              </p:nvPr>
            </p:nvCxnSpPr>
            <p:spPr>
              <a:xfrm flipH="1">
                <a:off x="7880" y="4692"/>
                <a:ext cx="0" cy="17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>
                <p:custDataLst>
                  <p:tags r:id="rId17"/>
                </p:custDataLst>
              </p:nvPr>
            </p:nvCxnSpPr>
            <p:spPr>
              <a:xfrm flipH="1">
                <a:off x="8194" y="4771"/>
                <a:ext cx="47" cy="14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/>
              <p:nvPr>
                <p:custDataLst>
                  <p:tags r:id="rId18"/>
                </p:custDataLst>
              </p:nvPr>
            </p:nvCxnSpPr>
            <p:spPr>
              <a:xfrm>
                <a:off x="7481" y="4772"/>
                <a:ext cx="68" cy="14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" name="组合 82"/>
            <p:cNvGrpSpPr/>
            <p:nvPr>
              <p:custDataLst>
                <p:tags r:id="rId19"/>
              </p:custDataLst>
            </p:nvPr>
          </p:nvGrpSpPr>
          <p:grpSpPr>
            <a:xfrm>
              <a:off x="8470" y="5784"/>
              <a:ext cx="3930" cy="2054"/>
              <a:chOff x="13314" y="1142"/>
              <a:chExt cx="3930" cy="2054"/>
            </a:xfrm>
          </p:grpSpPr>
          <p:pic>
            <p:nvPicPr>
              <p:cNvPr id="61" name="图片 60" descr="图片2-2020522004522786"/>
              <p:cNvPicPr>
                <a:picLocks noChangeAspect="1"/>
              </p:cNvPicPr>
              <p:nvPr>
                <p:custDataLst>
                  <p:tags r:id="rId20"/>
                </p:custDataLst>
              </p:nvPr>
            </p:nvPicPr>
            <p:blipFill>
              <a:blip r:embed="rId21"/>
              <a:stretch>
                <a:fillRect/>
              </a:stretch>
            </p:blipFill>
            <p:spPr>
              <a:xfrm>
                <a:off x="13314" y="1142"/>
                <a:ext cx="2685" cy="2055"/>
              </a:xfrm>
              <a:prstGeom prst="rect">
                <a:avLst/>
              </a:prstGeom>
            </p:spPr>
          </p:pic>
          <p:pic>
            <p:nvPicPr>
              <p:cNvPr id="81" name="图片 80" descr="图片2-2020522004522786"/>
              <p:cNvPicPr>
                <a:picLocks noChangeAspect="1"/>
              </p:cNvPicPr>
              <p:nvPr>
                <p:custDataLst>
                  <p:tags r:id="rId22"/>
                </p:custDataLst>
              </p:nvPr>
            </p:nvPicPr>
            <p:blipFill>
              <a:blip r:embed="rId21"/>
              <a:stretch>
                <a:fillRect/>
              </a:stretch>
            </p:blipFill>
            <p:spPr>
              <a:xfrm>
                <a:off x="14560" y="1142"/>
                <a:ext cx="2685" cy="2055"/>
              </a:xfrm>
              <a:prstGeom prst="rect">
                <a:avLst/>
              </a:prstGeom>
            </p:spPr>
          </p:pic>
        </p:grpSp>
        <p:pic>
          <p:nvPicPr>
            <p:cNvPr id="82" name="图片 81" descr="茶壶-2020572003573825"/>
            <p:cNvPicPr>
              <a:picLocks noChangeAspect="1"/>
            </p:cNvPicPr>
            <p:nvPr>
              <p:custDataLst>
                <p:tags r:id="rId23"/>
              </p:custDataLst>
            </p:nvPr>
          </p:nvPicPr>
          <p:blipFill>
            <a:blip r:embed="rId24" cstate="email"/>
            <a:stretch>
              <a:fillRect/>
            </a:stretch>
          </p:blipFill>
          <p:spPr>
            <a:xfrm>
              <a:off x="5501" y="6129"/>
              <a:ext cx="1405" cy="1405"/>
            </a:xfrm>
            <a:prstGeom prst="rect">
              <a:avLst/>
            </a:prstGeom>
          </p:spPr>
        </p:pic>
      </p:grpSp>
      <p:sp>
        <p:nvSpPr>
          <p:cNvPr id="6" name="矩形 5"/>
          <p:cNvSpPr/>
          <p:nvPr>
            <p:custDataLst>
              <p:tags r:id="rId25"/>
            </p:custDataLst>
          </p:nvPr>
        </p:nvSpPr>
        <p:spPr>
          <a:xfrm>
            <a:off x="875030" y="725170"/>
            <a:ext cx="4069715" cy="30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400" b="1">
              <a:solidFill>
                <a:schemeClr val="bg1"/>
              </a:solidFill>
            </a:endParaRPr>
          </a:p>
        </p:txBody>
      </p:sp>
      <p:grpSp>
        <p:nvGrpSpPr>
          <p:cNvPr id="38" name="组合 37"/>
          <p:cNvGrpSpPr/>
          <p:nvPr>
            <p:custDataLst>
              <p:tags r:id="rId26"/>
            </p:custDataLst>
          </p:nvPr>
        </p:nvGrpSpPr>
        <p:grpSpPr>
          <a:xfrm>
            <a:off x="1966504" y="3842890"/>
            <a:ext cx="1227001" cy="1965938"/>
            <a:chOff x="3136" y="5519"/>
            <a:chExt cx="1823" cy="3306"/>
          </a:xfrm>
        </p:grpSpPr>
        <p:pic>
          <p:nvPicPr>
            <p:cNvPr id="39" name="图片 38" descr="server_202032191530776_thumb"/>
            <p:cNvPicPr>
              <a:picLocks noChangeAspect="1"/>
            </p:cNvPicPr>
            <p:nvPr>
              <p:custDataLst>
                <p:tags r:id="rId27"/>
              </p:custDataLst>
            </p:nvPr>
          </p:nvPicPr>
          <p:blipFill>
            <a:blip r:embed="rId28" cstate="email"/>
            <a:stretch>
              <a:fillRect/>
            </a:stretch>
          </p:blipFill>
          <p:spPr>
            <a:xfrm flipH="1">
              <a:off x="3388" y="5519"/>
              <a:ext cx="1571" cy="2807"/>
            </a:xfrm>
            <a:prstGeom prst="rect">
              <a:avLst/>
            </a:prstGeom>
          </p:spPr>
        </p:pic>
        <p:sp>
          <p:nvSpPr>
            <p:cNvPr id="2" name="文本框 1"/>
            <p:cNvSpPr txBox="1"/>
            <p:nvPr>
              <p:custDataLst>
                <p:tags r:id="rId29"/>
              </p:custDataLst>
            </p:nvPr>
          </p:nvSpPr>
          <p:spPr>
            <a:xfrm>
              <a:off x="3136" y="8258"/>
              <a:ext cx="1644" cy="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160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刘老师</a:t>
              </a:r>
              <a:endParaRPr lang="zh-CN" altLang="zh-CN" sz="16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94" name="组合 93"/>
          <p:cNvGrpSpPr/>
          <p:nvPr>
            <p:custDataLst>
              <p:tags r:id="rId30"/>
            </p:custDataLst>
          </p:nvPr>
        </p:nvGrpSpPr>
        <p:grpSpPr>
          <a:xfrm>
            <a:off x="1281430" y="1238250"/>
            <a:ext cx="2103755" cy="891540"/>
            <a:chOff x="2289" y="2038"/>
            <a:chExt cx="3313" cy="1404"/>
          </a:xfrm>
        </p:grpSpPr>
        <p:pic>
          <p:nvPicPr>
            <p:cNvPr id="90" name="图片 89" descr="茶壶-2020572003573825"/>
            <p:cNvPicPr>
              <a:picLocks noChangeAspect="1"/>
            </p:cNvPicPr>
            <p:nvPr>
              <p:custDataLst>
                <p:tags r:id="rId31"/>
              </p:custDataLst>
            </p:nvPr>
          </p:nvPicPr>
          <p:blipFill>
            <a:blip r:embed="rId24" cstate="email"/>
            <a:stretch>
              <a:fillRect/>
            </a:stretch>
          </p:blipFill>
          <p:spPr>
            <a:xfrm>
              <a:off x="2289" y="2038"/>
              <a:ext cx="1405" cy="1405"/>
            </a:xfrm>
            <a:prstGeom prst="rect">
              <a:avLst/>
            </a:prstGeom>
          </p:spPr>
        </p:pic>
        <p:sp>
          <p:nvSpPr>
            <p:cNvPr id="91" name="文本框 90"/>
            <p:cNvSpPr txBox="1"/>
            <p:nvPr>
              <p:custDataLst>
                <p:tags r:id="rId32"/>
              </p:custDataLst>
            </p:nvPr>
          </p:nvSpPr>
          <p:spPr>
            <a:xfrm>
              <a:off x="3562" y="2474"/>
              <a:ext cx="2040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</a:rPr>
                <a:t>重 </a:t>
              </a:r>
              <a:r>
                <a:rPr lang="en-US" altLang="zh-CN" sz="2000" i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 </a:t>
              </a:r>
              <a:r>
                <a:rPr lang="zh-CN" altLang="en-US" sz="2000">
                  <a:solidFill>
                    <a:schemeClr val="bg1"/>
                  </a:solidFill>
                </a:rPr>
                <a:t>克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grpSp>
        <p:nvGrpSpPr>
          <p:cNvPr id="95" name="组合 94"/>
          <p:cNvGrpSpPr/>
          <p:nvPr>
            <p:custDataLst>
              <p:tags r:id="rId33"/>
            </p:custDataLst>
          </p:nvPr>
        </p:nvGrpSpPr>
        <p:grpSpPr>
          <a:xfrm>
            <a:off x="875030" y="1924050"/>
            <a:ext cx="2510790" cy="1304290"/>
            <a:chOff x="1649" y="3547"/>
            <a:chExt cx="3954" cy="2054"/>
          </a:xfrm>
        </p:grpSpPr>
        <p:pic>
          <p:nvPicPr>
            <p:cNvPr id="89" name="图片 88" descr="图片2-2020522004522786"/>
            <p:cNvPicPr>
              <a:picLocks noChangeAspect="1"/>
            </p:cNvPicPr>
            <p:nvPr>
              <p:custDataLst>
                <p:tags r:id="rId34"/>
              </p:custDataLst>
            </p:nvPr>
          </p:nvPicPr>
          <p:blipFill>
            <a:blip r:embed="rId21"/>
            <a:stretch>
              <a:fillRect/>
            </a:stretch>
          </p:blipFill>
          <p:spPr>
            <a:xfrm>
              <a:off x="1649" y="3547"/>
              <a:ext cx="2685" cy="2055"/>
            </a:xfrm>
            <a:prstGeom prst="rect">
              <a:avLst/>
            </a:prstGeom>
          </p:spPr>
        </p:pic>
        <p:sp>
          <p:nvSpPr>
            <p:cNvPr id="93" name="文本框 92"/>
            <p:cNvSpPr txBox="1"/>
            <p:nvPr>
              <p:custDataLst>
                <p:tags r:id="rId35"/>
              </p:custDataLst>
            </p:nvPr>
          </p:nvSpPr>
          <p:spPr>
            <a:xfrm>
              <a:off x="3563" y="4339"/>
              <a:ext cx="2040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</a:rPr>
                <a:t>重 </a:t>
              </a:r>
              <a:r>
                <a:rPr lang="en-US" altLang="zh-CN" sz="2000" i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 </a:t>
              </a:r>
              <a:r>
                <a:rPr lang="zh-CN" altLang="en-US" sz="2000">
                  <a:solidFill>
                    <a:schemeClr val="bg1"/>
                  </a:solidFill>
                </a:rPr>
                <a:t>克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组合 2"/>
          <p:cNvGrpSpPr/>
          <p:nvPr>
            <p:custDataLst>
              <p:tags r:id="rId36"/>
            </p:custDataLst>
          </p:nvPr>
        </p:nvGrpSpPr>
        <p:grpSpPr>
          <a:xfrm>
            <a:off x="3347720" y="601345"/>
            <a:ext cx="5019040" cy="1304290"/>
            <a:chOff x="5979" y="1047"/>
            <a:chExt cx="7904" cy="2054"/>
          </a:xfrm>
        </p:grpSpPr>
        <p:pic>
          <p:nvPicPr>
            <p:cNvPr id="5" name="图片 4" descr="图片2-2020522004522786"/>
            <p:cNvPicPr>
              <a:picLocks noChangeAspect="1"/>
            </p:cNvPicPr>
            <p:nvPr>
              <p:custDataLst>
                <p:tags r:id="rId37"/>
              </p:custDataLst>
            </p:nvPr>
          </p:nvPicPr>
          <p:blipFill>
            <a:blip r:embed="rId21"/>
            <a:stretch>
              <a:fillRect/>
            </a:stretch>
          </p:blipFill>
          <p:spPr>
            <a:xfrm>
              <a:off x="10183" y="1047"/>
              <a:ext cx="2685" cy="2055"/>
            </a:xfrm>
            <a:prstGeom prst="rect">
              <a:avLst/>
            </a:prstGeom>
          </p:spPr>
        </p:pic>
        <p:pic>
          <p:nvPicPr>
            <p:cNvPr id="7" name="图片 6" descr="图片2-2020522004522786"/>
            <p:cNvPicPr>
              <a:picLocks noChangeAspect="1"/>
            </p:cNvPicPr>
            <p:nvPr>
              <p:custDataLst>
                <p:tags r:id="rId38"/>
              </p:custDataLst>
            </p:nvPr>
          </p:nvPicPr>
          <p:blipFill>
            <a:blip r:embed="rId21"/>
            <a:stretch>
              <a:fillRect/>
            </a:stretch>
          </p:blipFill>
          <p:spPr>
            <a:xfrm>
              <a:off x="5979" y="1047"/>
              <a:ext cx="2685" cy="2055"/>
            </a:xfrm>
            <a:prstGeom prst="rect">
              <a:avLst/>
            </a:prstGeom>
          </p:spPr>
        </p:pic>
        <p:pic>
          <p:nvPicPr>
            <p:cNvPr id="8" name="图片 7" descr="图片2-2020522004522786"/>
            <p:cNvPicPr>
              <a:picLocks noChangeAspect="1"/>
            </p:cNvPicPr>
            <p:nvPr>
              <p:custDataLst>
                <p:tags r:id="rId39"/>
              </p:custDataLst>
            </p:nvPr>
          </p:nvPicPr>
          <p:blipFill>
            <a:blip r:embed="rId21"/>
            <a:stretch>
              <a:fillRect/>
            </a:stretch>
          </p:blipFill>
          <p:spPr>
            <a:xfrm>
              <a:off x="7027" y="1047"/>
              <a:ext cx="2685" cy="2055"/>
            </a:xfrm>
            <a:prstGeom prst="rect">
              <a:avLst/>
            </a:prstGeom>
          </p:spPr>
        </p:pic>
        <p:pic>
          <p:nvPicPr>
            <p:cNvPr id="10" name="图片 9" descr="图片2-2020522004522786"/>
            <p:cNvPicPr>
              <a:picLocks noChangeAspect="1"/>
            </p:cNvPicPr>
            <p:nvPr>
              <p:custDataLst>
                <p:tags r:id="rId40"/>
              </p:custDataLst>
            </p:nvPr>
          </p:nvPicPr>
          <p:blipFill>
            <a:blip r:embed="rId21"/>
            <a:stretch>
              <a:fillRect/>
            </a:stretch>
          </p:blipFill>
          <p:spPr>
            <a:xfrm>
              <a:off x="11199" y="1047"/>
              <a:ext cx="2685" cy="2055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>
            <p:custDataLst>
              <p:tags r:id="rId41"/>
            </p:custDataLst>
          </p:nvPr>
        </p:nvGrpSpPr>
        <p:grpSpPr>
          <a:xfrm>
            <a:off x="4128135" y="833120"/>
            <a:ext cx="3589655" cy="891540"/>
            <a:chOff x="6497" y="1352"/>
            <a:chExt cx="5653" cy="1404"/>
          </a:xfrm>
        </p:grpSpPr>
        <p:pic>
          <p:nvPicPr>
            <p:cNvPr id="12" name="图片 11" descr="茶壶-2020572003573825"/>
            <p:cNvPicPr>
              <a:picLocks noChangeAspect="1"/>
            </p:cNvPicPr>
            <p:nvPr>
              <p:custDataLst>
                <p:tags r:id="rId42"/>
              </p:custDataLst>
            </p:nvPr>
          </p:nvPicPr>
          <p:blipFill>
            <a:blip r:embed="rId24" cstate="email"/>
            <a:stretch>
              <a:fillRect/>
            </a:stretch>
          </p:blipFill>
          <p:spPr>
            <a:xfrm>
              <a:off x="6497" y="1352"/>
              <a:ext cx="1405" cy="1405"/>
            </a:xfrm>
            <a:prstGeom prst="rect">
              <a:avLst/>
            </a:prstGeom>
          </p:spPr>
        </p:pic>
        <p:pic>
          <p:nvPicPr>
            <p:cNvPr id="15" name="图片 14" descr="茶壶-2020572003573825"/>
            <p:cNvPicPr>
              <a:picLocks noChangeAspect="1"/>
            </p:cNvPicPr>
            <p:nvPr>
              <p:custDataLst>
                <p:tags r:id="rId43"/>
              </p:custDataLst>
            </p:nvPr>
          </p:nvPicPr>
          <p:blipFill>
            <a:blip r:embed="rId24" cstate="email"/>
            <a:stretch>
              <a:fillRect/>
            </a:stretch>
          </p:blipFill>
          <p:spPr>
            <a:xfrm>
              <a:off x="10746" y="1352"/>
              <a:ext cx="1405" cy="1405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>
            <p:custDataLst>
              <p:tags r:id="rId44"/>
            </p:custDataLst>
          </p:nvPr>
        </p:nvGrpSpPr>
        <p:grpSpPr>
          <a:xfrm>
            <a:off x="3475355" y="1745615"/>
            <a:ext cx="5321935" cy="2404745"/>
            <a:chOff x="5118" y="6181"/>
            <a:chExt cx="8381" cy="3787"/>
          </a:xfrm>
        </p:grpSpPr>
        <p:sp>
          <p:nvSpPr>
            <p:cNvPr id="16" name="文本框 15"/>
            <p:cNvSpPr txBox="1"/>
            <p:nvPr>
              <p:custDataLst>
                <p:tags r:id="rId45"/>
              </p:custDataLst>
            </p:nvPr>
          </p:nvSpPr>
          <p:spPr>
            <a:xfrm>
              <a:off x="8586" y="6559"/>
              <a:ext cx="67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？</a:t>
              </a:r>
              <a:endPara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grpSp>
          <p:nvGrpSpPr>
            <p:cNvPr id="138" name="组合 137"/>
            <p:cNvGrpSpPr/>
            <p:nvPr>
              <p:custDataLst>
                <p:tags r:id="rId46"/>
              </p:custDataLst>
            </p:nvPr>
          </p:nvGrpSpPr>
          <p:grpSpPr>
            <a:xfrm>
              <a:off x="5118" y="6181"/>
              <a:ext cx="8381" cy="3787"/>
              <a:chOff x="5118" y="6181"/>
              <a:chExt cx="8381" cy="3787"/>
            </a:xfrm>
          </p:grpSpPr>
          <p:pic>
            <p:nvPicPr>
              <p:cNvPr id="109" name="图片 108" descr="茶壶-2020572003573825"/>
              <p:cNvPicPr>
                <a:picLocks noChangeAspect="1"/>
              </p:cNvPicPr>
              <p:nvPr>
                <p:custDataLst>
                  <p:tags r:id="rId47"/>
                </p:custDataLst>
              </p:nvPr>
            </p:nvPicPr>
            <p:blipFill>
              <a:blip r:embed="rId24" cstate="email"/>
              <a:stretch>
                <a:fillRect/>
              </a:stretch>
            </p:blipFill>
            <p:spPr>
              <a:xfrm>
                <a:off x="5118" y="6514"/>
                <a:ext cx="1405" cy="1405"/>
              </a:xfrm>
              <a:prstGeom prst="rect">
                <a:avLst/>
              </a:prstGeom>
            </p:spPr>
          </p:pic>
          <p:grpSp>
            <p:nvGrpSpPr>
              <p:cNvPr id="114" name="组合 113"/>
              <p:cNvGrpSpPr/>
              <p:nvPr>
                <p:custDataLst>
                  <p:tags r:id="rId48"/>
                </p:custDataLst>
              </p:nvPr>
            </p:nvGrpSpPr>
            <p:grpSpPr>
              <a:xfrm>
                <a:off x="5682" y="7382"/>
                <a:ext cx="6519" cy="2586"/>
                <a:chOff x="4373" y="4692"/>
                <a:chExt cx="7026" cy="2768"/>
              </a:xfrm>
            </p:grpSpPr>
            <p:sp>
              <p:nvSpPr>
                <p:cNvPr id="115" name="饼形 114"/>
                <p:cNvSpPr/>
                <p:nvPr>
                  <p:custDataLst>
                    <p:tags r:id="rId49"/>
                  </p:custDataLst>
                </p:nvPr>
              </p:nvSpPr>
              <p:spPr>
                <a:xfrm rot="4680000">
                  <a:off x="6859" y="4701"/>
                  <a:ext cx="2053" cy="2050"/>
                </a:xfrm>
                <a:prstGeom prst="pie">
                  <a:avLst>
                    <a:gd name="adj1" fmla="val 8881182"/>
                    <a:gd name="adj2" fmla="val 13979040"/>
                  </a:avLst>
                </a:prstGeom>
                <a:solidFill>
                  <a:srgbClr val="FFE3BB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6" name="等腰三角形 115"/>
                <p:cNvSpPr/>
                <p:nvPr>
                  <p:custDataLst>
                    <p:tags r:id="rId50"/>
                  </p:custDataLst>
                </p:nvPr>
              </p:nvSpPr>
              <p:spPr>
                <a:xfrm>
                  <a:off x="7826" y="4936"/>
                  <a:ext cx="120" cy="352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7" name="矩形 116"/>
                <p:cNvSpPr/>
                <p:nvPr>
                  <p:custDataLst>
                    <p:tags r:id="rId51"/>
                  </p:custDataLst>
                </p:nvPr>
              </p:nvSpPr>
              <p:spPr>
                <a:xfrm rot="16200000">
                  <a:off x="5431" y="5411"/>
                  <a:ext cx="424" cy="178"/>
                </a:xfrm>
                <a:prstGeom prst="rect">
                  <a:avLst/>
                </a:prstGeom>
                <a:solidFill>
                  <a:srgbClr val="A0C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8" name="矩形 117"/>
                <p:cNvSpPr/>
                <p:nvPr>
                  <p:custDataLst>
                    <p:tags r:id="rId52"/>
                  </p:custDataLst>
                </p:nvPr>
              </p:nvSpPr>
              <p:spPr>
                <a:xfrm rot="16200000">
                  <a:off x="9917" y="5411"/>
                  <a:ext cx="424" cy="178"/>
                </a:xfrm>
                <a:prstGeom prst="rect">
                  <a:avLst/>
                </a:prstGeom>
                <a:solidFill>
                  <a:srgbClr val="A0C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9" name="矩形 118"/>
                <p:cNvSpPr/>
                <p:nvPr>
                  <p:custDataLst>
                    <p:tags r:id="rId53"/>
                  </p:custDataLst>
                </p:nvPr>
              </p:nvSpPr>
              <p:spPr>
                <a:xfrm>
                  <a:off x="5554" y="5534"/>
                  <a:ext cx="4664" cy="178"/>
                </a:xfrm>
                <a:prstGeom prst="rect">
                  <a:avLst/>
                </a:prstGeom>
                <a:solidFill>
                  <a:srgbClr val="A0C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0" name="同侧圆角矩形 119"/>
                <p:cNvSpPr/>
                <p:nvPr>
                  <p:custDataLst>
                    <p:tags r:id="rId54"/>
                  </p:custDataLst>
                </p:nvPr>
              </p:nvSpPr>
              <p:spPr>
                <a:xfrm>
                  <a:off x="6600" y="7180"/>
                  <a:ext cx="2540" cy="2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1" name="矩形 120"/>
                <p:cNvSpPr/>
                <p:nvPr>
                  <p:custDataLst>
                    <p:tags r:id="rId55"/>
                  </p:custDataLst>
                </p:nvPr>
              </p:nvSpPr>
              <p:spPr>
                <a:xfrm>
                  <a:off x="7030" y="6360"/>
                  <a:ext cx="1680" cy="82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2" name="矩形 121"/>
                <p:cNvSpPr/>
                <p:nvPr>
                  <p:custDataLst>
                    <p:tags r:id="rId56"/>
                  </p:custDataLst>
                </p:nvPr>
              </p:nvSpPr>
              <p:spPr>
                <a:xfrm>
                  <a:off x="7180" y="6460"/>
                  <a:ext cx="1380" cy="62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3" name="椭圆 122"/>
                <p:cNvSpPr/>
                <p:nvPr>
                  <p:custDataLst>
                    <p:tags r:id="rId57"/>
                  </p:custDataLst>
                </p:nvPr>
              </p:nvSpPr>
              <p:spPr>
                <a:xfrm>
                  <a:off x="7541" y="5277"/>
                  <a:ext cx="690" cy="692"/>
                </a:xfrm>
                <a:prstGeom prst="ellipse">
                  <a:avLst/>
                </a:prstGeom>
                <a:solidFill>
                  <a:srgbClr val="2094CE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4" name="同侧圆角矩形 123"/>
                <p:cNvSpPr/>
                <p:nvPr>
                  <p:custDataLst>
                    <p:tags r:id="rId58"/>
                  </p:custDataLst>
                </p:nvPr>
              </p:nvSpPr>
              <p:spPr>
                <a:xfrm>
                  <a:off x="7420" y="5879"/>
                  <a:ext cx="931" cy="4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A0C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5" name="椭圆 124"/>
                <p:cNvSpPr/>
                <p:nvPr>
                  <p:custDataLst>
                    <p:tags r:id="rId59"/>
                  </p:custDataLst>
                </p:nvPr>
              </p:nvSpPr>
              <p:spPr>
                <a:xfrm>
                  <a:off x="7716" y="5453"/>
                  <a:ext cx="340" cy="340"/>
                </a:xfrm>
                <a:prstGeom prst="ellipse">
                  <a:avLst/>
                </a:prstGeom>
                <a:solidFill>
                  <a:srgbClr val="A0C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6" name="同侧圆角矩形 125"/>
                <p:cNvSpPr/>
                <p:nvPr>
                  <p:custDataLst>
                    <p:tags r:id="rId60"/>
                  </p:custDataLst>
                </p:nvPr>
              </p:nvSpPr>
              <p:spPr>
                <a:xfrm flipV="1">
                  <a:off x="8859" y="5119"/>
                  <a:ext cx="2540" cy="1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7" name="同侧圆角矩形 126"/>
                <p:cNvSpPr/>
                <p:nvPr>
                  <p:custDataLst>
                    <p:tags r:id="rId61"/>
                  </p:custDataLst>
                </p:nvPr>
              </p:nvSpPr>
              <p:spPr>
                <a:xfrm flipV="1">
                  <a:off x="4373" y="5108"/>
                  <a:ext cx="2540" cy="1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28" name="直接连接符 127"/>
                <p:cNvCxnSpPr/>
                <p:nvPr>
                  <p:custDataLst>
                    <p:tags r:id="rId62"/>
                  </p:custDataLst>
                </p:nvPr>
              </p:nvCxnSpPr>
              <p:spPr>
                <a:xfrm flipH="1">
                  <a:off x="7880" y="4692"/>
                  <a:ext cx="0" cy="17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直接连接符 128"/>
                <p:cNvCxnSpPr/>
                <p:nvPr>
                  <p:custDataLst>
                    <p:tags r:id="rId63"/>
                  </p:custDataLst>
                </p:nvPr>
              </p:nvCxnSpPr>
              <p:spPr>
                <a:xfrm flipH="1">
                  <a:off x="8194" y="4771"/>
                  <a:ext cx="47" cy="14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直接连接符 129"/>
                <p:cNvCxnSpPr/>
                <p:nvPr>
                  <p:custDataLst>
                    <p:tags r:id="rId64"/>
                  </p:custDataLst>
                </p:nvPr>
              </p:nvCxnSpPr>
              <p:spPr>
                <a:xfrm>
                  <a:off x="7481" y="4772"/>
                  <a:ext cx="68" cy="14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131" name="图片 130" descr="图片2-2020522004522786"/>
              <p:cNvPicPr>
                <a:picLocks noChangeAspect="1"/>
              </p:cNvPicPr>
              <p:nvPr>
                <p:custDataLst>
                  <p:tags r:id="rId65"/>
                </p:custDataLst>
              </p:nvPr>
            </p:nvPicPr>
            <p:blipFill>
              <a:blip r:embed="rId21"/>
              <a:stretch>
                <a:fillRect/>
              </a:stretch>
            </p:blipFill>
            <p:spPr>
              <a:xfrm>
                <a:off x="5415" y="6181"/>
                <a:ext cx="2685" cy="2055"/>
              </a:xfrm>
              <a:prstGeom prst="rect">
                <a:avLst/>
              </a:prstGeom>
            </p:spPr>
          </p:pic>
          <p:pic>
            <p:nvPicPr>
              <p:cNvPr id="132" name="图片 131" descr="图片2-2020522004522786"/>
              <p:cNvPicPr>
                <a:picLocks noChangeAspect="1"/>
              </p:cNvPicPr>
              <p:nvPr>
                <p:custDataLst>
                  <p:tags r:id="rId66"/>
                </p:custDataLst>
              </p:nvPr>
            </p:nvPicPr>
            <p:blipFill>
              <a:blip r:embed="rId21"/>
              <a:stretch>
                <a:fillRect/>
              </a:stretch>
            </p:blipFill>
            <p:spPr>
              <a:xfrm>
                <a:off x="6303" y="6191"/>
                <a:ext cx="2685" cy="2055"/>
              </a:xfrm>
              <a:prstGeom prst="rect">
                <a:avLst/>
              </a:prstGeom>
            </p:spPr>
          </p:pic>
          <p:pic>
            <p:nvPicPr>
              <p:cNvPr id="111" name="图片 110" descr="图片2-2020522004522786"/>
              <p:cNvPicPr>
                <a:picLocks noChangeAspect="1"/>
              </p:cNvPicPr>
              <p:nvPr>
                <p:custDataLst>
                  <p:tags r:id="rId67"/>
                </p:custDataLst>
              </p:nvPr>
            </p:nvPicPr>
            <p:blipFill>
              <a:blip r:embed="rId21"/>
              <a:stretch>
                <a:fillRect/>
              </a:stretch>
            </p:blipFill>
            <p:spPr>
              <a:xfrm>
                <a:off x="8650" y="6191"/>
                <a:ext cx="2685" cy="2055"/>
              </a:xfrm>
              <a:prstGeom prst="rect">
                <a:avLst/>
              </a:prstGeom>
            </p:spPr>
          </p:pic>
          <p:pic>
            <p:nvPicPr>
              <p:cNvPr id="112" name="图片 111" descr="图片2-2020522004522786"/>
              <p:cNvPicPr>
                <a:picLocks noChangeAspect="1"/>
              </p:cNvPicPr>
              <p:nvPr>
                <p:custDataLst>
                  <p:tags r:id="rId68"/>
                </p:custDataLst>
              </p:nvPr>
            </p:nvPicPr>
            <p:blipFill>
              <a:blip r:embed="rId21"/>
              <a:stretch>
                <a:fillRect/>
              </a:stretch>
            </p:blipFill>
            <p:spPr>
              <a:xfrm>
                <a:off x="9271" y="6197"/>
                <a:ext cx="2685" cy="2055"/>
              </a:xfrm>
              <a:prstGeom prst="rect">
                <a:avLst/>
              </a:prstGeom>
            </p:spPr>
          </p:pic>
          <p:pic>
            <p:nvPicPr>
              <p:cNvPr id="113" name="图片 112" descr="图片2-2020522004522786"/>
              <p:cNvPicPr>
                <a:picLocks noChangeAspect="1"/>
              </p:cNvPicPr>
              <p:nvPr>
                <p:custDataLst>
                  <p:tags r:id="rId69"/>
                </p:custDataLst>
              </p:nvPr>
            </p:nvPicPr>
            <p:blipFill>
              <a:blip r:embed="rId21"/>
              <a:stretch>
                <a:fillRect/>
              </a:stretch>
            </p:blipFill>
            <p:spPr>
              <a:xfrm>
                <a:off x="10070" y="6189"/>
                <a:ext cx="2685" cy="2055"/>
              </a:xfrm>
              <a:prstGeom prst="rect">
                <a:avLst/>
              </a:prstGeom>
            </p:spPr>
          </p:pic>
          <p:pic>
            <p:nvPicPr>
              <p:cNvPr id="133" name="图片 132" descr="图片2-2020522004522786"/>
              <p:cNvPicPr>
                <a:picLocks noChangeAspect="1"/>
              </p:cNvPicPr>
              <p:nvPr>
                <p:custDataLst>
                  <p:tags r:id="rId70"/>
                </p:custDataLst>
              </p:nvPr>
            </p:nvPicPr>
            <p:blipFill>
              <a:blip r:embed="rId21"/>
              <a:stretch>
                <a:fillRect/>
              </a:stretch>
            </p:blipFill>
            <p:spPr>
              <a:xfrm>
                <a:off x="10814" y="6211"/>
                <a:ext cx="2685" cy="2055"/>
              </a:xfrm>
              <a:prstGeom prst="rect">
                <a:avLst/>
              </a:prstGeom>
            </p:spPr>
          </p:pic>
          <p:sp>
            <p:nvSpPr>
              <p:cNvPr id="137" name="矩形 136"/>
              <p:cNvSpPr/>
              <p:nvPr>
                <p:custDataLst>
                  <p:tags r:id="rId71"/>
                </p:custDataLst>
              </p:nvPr>
            </p:nvSpPr>
            <p:spPr>
              <a:xfrm>
                <a:off x="6176" y="6669"/>
                <a:ext cx="2110" cy="1094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  <a:prstDash val="soli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60000"/>
                        <a:lumOff val="4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" name="矩形 135"/>
              <p:cNvSpPr/>
              <p:nvPr>
                <p:custDataLst>
                  <p:tags r:id="rId72"/>
                </p:custDataLst>
              </p:nvPr>
            </p:nvSpPr>
            <p:spPr>
              <a:xfrm>
                <a:off x="10874" y="6677"/>
                <a:ext cx="1942" cy="1094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  <a:prstDash val="soli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60000"/>
                        <a:lumOff val="4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4" name="组合 23"/>
          <p:cNvGrpSpPr/>
          <p:nvPr>
            <p:custDataLst>
              <p:tags r:id="rId73"/>
            </p:custDataLst>
          </p:nvPr>
        </p:nvGrpSpPr>
        <p:grpSpPr>
          <a:xfrm>
            <a:off x="3653790" y="1751965"/>
            <a:ext cx="4439920" cy="2398395"/>
            <a:chOff x="11864" y="1280"/>
            <a:chExt cx="6992" cy="3777"/>
          </a:xfrm>
        </p:grpSpPr>
        <p:grpSp>
          <p:nvGrpSpPr>
            <p:cNvPr id="163" name="组合 162"/>
            <p:cNvGrpSpPr/>
            <p:nvPr>
              <p:custDataLst>
                <p:tags r:id="rId74"/>
              </p:custDataLst>
            </p:nvPr>
          </p:nvGrpSpPr>
          <p:grpSpPr>
            <a:xfrm>
              <a:off x="11864" y="1280"/>
              <a:ext cx="6992" cy="3777"/>
              <a:chOff x="4829" y="2099"/>
              <a:chExt cx="6992" cy="3777"/>
            </a:xfrm>
          </p:grpSpPr>
          <p:grpSp>
            <p:nvGrpSpPr>
              <p:cNvPr id="139" name="组合 138"/>
              <p:cNvGrpSpPr/>
              <p:nvPr>
                <p:custDataLst>
                  <p:tags r:id="rId75"/>
                </p:custDataLst>
              </p:nvPr>
            </p:nvGrpSpPr>
            <p:grpSpPr>
              <a:xfrm>
                <a:off x="4829" y="2099"/>
                <a:ext cx="6992" cy="3777"/>
                <a:chOff x="5598" y="6815"/>
                <a:chExt cx="6992" cy="3777"/>
              </a:xfrm>
            </p:grpSpPr>
            <p:pic>
              <p:nvPicPr>
                <p:cNvPr id="140" name="图片 139" descr="茶壶-2020572003573825"/>
                <p:cNvPicPr>
                  <a:picLocks noChangeAspect="1"/>
                </p:cNvPicPr>
                <p:nvPr>
                  <p:custDataLst>
                    <p:tags r:id="rId76"/>
                  </p:custDataLst>
                </p:nvPr>
              </p:nvPicPr>
              <p:blipFill>
                <a:blip r:embed="rId24" cstate="email"/>
                <a:stretch>
                  <a:fillRect/>
                </a:stretch>
              </p:blipFill>
              <p:spPr>
                <a:xfrm>
                  <a:off x="5598" y="7138"/>
                  <a:ext cx="1405" cy="1405"/>
                </a:xfrm>
                <a:prstGeom prst="rect">
                  <a:avLst/>
                </a:prstGeom>
              </p:spPr>
            </p:pic>
            <p:pic>
              <p:nvPicPr>
                <p:cNvPr id="141" name="图片 140" descr="图片2-2020522004522786"/>
                <p:cNvPicPr>
                  <a:picLocks noChangeAspect="1"/>
                </p:cNvPicPr>
                <p:nvPr>
                  <p:custDataLst>
                    <p:tags r:id="rId77"/>
                  </p:custDataLst>
                </p:nvPr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8850" y="6815"/>
                  <a:ext cx="2685" cy="2055"/>
                </a:xfrm>
                <a:prstGeom prst="rect">
                  <a:avLst/>
                </a:prstGeom>
              </p:spPr>
            </p:pic>
            <p:pic>
              <p:nvPicPr>
                <p:cNvPr id="142" name="图片 141" descr="图片2-2020522004522786"/>
                <p:cNvPicPr>
                  <a:picLocks noChangeAspect="1"/>
                </p:cNvPicPr>
                <p:nvPr>
                  <p:custDataLst>
                    <p:tags r:id="rId78"/>
                  </p:custDataLst>
                </p:nvPr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9603" y="6832"/>
                  <a:ext cx="2685" cy="2055"/>
                </a:xfrm>
                <a:prstGeom prst="rect">
                  <a:avLst/>
                </a:prstGeom>
              </p:spPr>
            </p:pic>
            <p:grpSp>
              <p:nvGrpSpPr>
                <p:cNvPr id="143" name="组合 142"/>
                <p:cNvGrpSpPr/>
                <p:nvPr>
                  <p:custDataLst>
                    <p:tags r:id="rId79"/>
                  </p:custDataLst>
                </p:nvPr>
              </p:nvGrpSpPr>
              <p:grpSpPr>
                <a:xfrm>
                  <a:off x="5882" y="8006"/>
                  <a:ext cx="6519" cy="2586"/>
                  <a:chOff x="4373" y="4692"/>
                  <a:chExt cx="7026" cy="2768"/>
                </a:xfrm>
              </p:grpSpPr>
              <p:sp>
                <p:nvSpPr>
                  <p:cNvPr id="144" name="饼形 143"/>
                  <p:cNvSpPr/>
                  <p:nvPr>
                    <p:custDataLst>
                      <p:tags r:id="rId80"/>
                    </p:custDataLst>
                  </p:nvPr>
                </p:nvSpPr>
                <p:spPr>
                  <a:xfrm rot="4680000">
                    <a:off x="6859" y="4701"/>
                    <a:ext cx="2053" cy="2050"/>
                  </a:xfrm>
                  <a:prstGeom prst="pie">
                    <a:avLst>
                      <a:gd name="adj1" fmla="val 8881182"/>
                      <a:gd name="adj2" fmla="val 13979040"/>
                    </a:avLst>
                  </a:prstGeom>
                  <a:solidFill>
                    <a:srgbClr val="FFE3BB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5" name="等腰三角形 144"/>
                  <p:cNvSpPr/>
                  <p:nvPr>
                    <p:custDataLst>
                      <p:tags r:id="rId81"/>
                    </p:custDataLst>
                  </p:nvPr>
                </p:nvSpPr>
                <p:spPr>
                  <a:xfrm>
                    <a:off x="7826" y="4936"/>
                    <a:ext cx="120" cy="352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46" name="矩形 145"/>
                  <p:cNvSpPr/>
                  <p:nvPr>
                    <p:custDataLst>
                      <p:tags r:id="rId82"/>
                    </p:custDataLst>
                  </p:nvPr>
                </p:nvSpPr>
                <p:spPr>
                  <a:xfrm rot="16200000">
                    <a:off x="5431" y="5411"/>
                    <a:ext cx="424" cy="178"/>
                  </a:xfrm>
                  <a:prstGeom prst="rect">
                    <a:avLst/>
                  </a:prstGeom>
                  <a:solidFill>
                    <a:srgbClr val="A0C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47" name="矩形 146"/>
                  <p:cNvSpPr/>
                  <p:nvPr>
                    <p:custDataLst>
                      <p:tags r:id="rId83"/>
                    </p:custDataLst>
                  </p:nvPr>
                </p:nvSpPr>
                <p:spPr>
                  <a:xfrm rot="16200000">
                    <a:off x="9917" y="5411"/>
                    <a:ext cx="424" cy="178"/>
                  </a:xfrm>
                  <a:prstGeom prst="rect">
                    <a:avLst/>
                  </a:prstGeom>
                  <a:solidFill>
                    <a:srgbClr val="A0C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48" name="矩形 147"/>
                  <p:cNvSpPr/>
                  <p:nvPr>
                    <p:custDataLst>
                      <p:tags r:id="rId84"/>
                    </p:custDataLst>
                  </p:nvPr>
                </p:nvSpPr>
                <p:spPr>
                  <a:xfrm>
                    <a:off x="5554" y="5534"/>
                    <a:ext cx="4664" cy="178"/>
                  </a:xfrm>
                  <a:prstGeom prst="rect">
                    <a:avLst/>
                  </a:prstGeom>
                  <a:solidFill>
                    <a:srgbClr val="A0C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49" name="同侧圆角矩形 148"/>
                  <p:cNvSpPr/>
                  <p:nvPr>
                    <p:custDataLst>
                      <p:tags r:id="rId85"/>
                    </p:custDataLst>
                  </p:nvPr>
                </p:nvSpPr>
                <p:spPr>
                  <a:xfrm>
                    <a:off x="6600" y="7180"/>
                    <a:ext cx="2540" cy="28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50" name="矩形 149"/>
                  <p:cNvSpPr/>
                  <p:nvPr>
                    <p:custDataLst>
                      <p:tags r:id="rId86"/>
                    </p:custDataLst>
                  </p:nvPr>
                </p:nvSpPr>
                <p:spPr>
                  <a:xfrm>
                    <a:off x="7030" y="6360"/>
                    <a:ext cx="1680" cy="820"/>
                  </a:xfrm>
                  <a:prstGeom prst="rect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51" name="矩形 150"/>
                  <p:cNvSpPr/>
                  <p:nvPr>
                    <p:custDataLst>
                      <p:tags r:id="rId87"/>
                    </p:custDataLst>
                  </p:nvPr>
                </p:nvSpPr>
                <p:spPr>
                  <a:xfrm>
                    <a:off x="7180" y="6460"/>
                    <a:ext cx="1380" cy="62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52" name="椭圆 151"/>
                  <p:cNvSpPr/>
                  <p:nvPr>
                    <p:custDataLst>
                      <p:tags r:id="rId88"/>
                    </p:custDataLst>
                  </p:nvPr>
                </p:nvSpPr>
                <p:spPr>
                  <a:xfrm>
                    <a:off x="7541" y="5277"/>
                    <a:ext cx="690" cy="692"/>
                  </a:xfrm>
                  <a:prstGeom prst="ellipse">
                    <a:avLst/>
                  </a:prstGeom>
                  <a:solidFill>
                    <a:srgbClr val="2094CE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53" name="同侧圆角矩形 152"/>
                  <p:cNvSpPr/>
                  <p:nvPr>
                    <p:custDataLst>
                      <p:tags r:id="rId89"/>
                    </p:custDataLst>
                  </p:nvPr>
                </p:nvSpPr>
                <p:spPr>
                  <a:xfrm>
                    <a:off x="7420" y="5879"/>
                    <a:ext cx="931" cy="48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A0C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54" name="椭圆 153"/>
                  <p:cNvSpPr/>
                  <p:nvPr>
                    <p:custDataLst>
                      <p:tags r:id="rId90"/>
                    </p:custDataLst>
                  </p:nvPr>
                </p:nvSpPr>
                <p:spPr>
                  <a:xfrm>
                    <a:off x="7716" y="5453"/>
                    <a:ext cx="340" cy="340"/>
                  </a:xfrm>
                  <a:prstGeom prst="ellipse">
                    <a:avLst/>
                  </a:prstGeom>
                  <a:solidFill>
                    <a:srgbClr val="A0C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55" name="同侧圆角矩形 154"/>
                  <p:cNvSpPr/>
                  <p:nvPr>
                    <p:custDataLst>
                      <p:tags r:id="rId91"/>
                    </p:custDataLst>
                  </p:nvPr>
                </p:nvSpPr>
                <p:spPr>
                  <a:xfrm flipV="1">
                    <a:off x="8859" y="5119"/>
                    <a:ext cx="2540" cy="16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56" name="同侧圆角矩形 155"/>
                  <p:cNvSpPr/>
                  <p:nvPr>
                    <p:custDataLst>
                      <p:tags r:id="rId92"/>
                    </p:custDataLst>
                  </p:nvPr>
                </p:nvSpPr>
                <p:spPr>
                  <a:xfrm flipV="1">
                    <a:off x="4373" y="5108"/>
                    <a:ext cx="2540" cy="16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57" name="直接连接符 156"/>
                  <p:cNvCxnSpPr/>
                  <p:nvPr>
                    <p:custDataLst>
                      <p:tags r:id="rId93"/>
                    </p:custDataLst>
                  </p:nvPr>
                </p:nvCxnSpPr>
                <p:spPr>
                  <a:xfrm flipH="1">
                    <a:off x="7880" y="4692"/>
                    <a:ext cx="0" cy="17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" name="直接连接符 157"/>
                  <p:cNvCxnSpPr/>
                  <p:nvPr>
                    <p:custDataLst>
                      <p:tags r:id="rId94"/>
                    </p:custDataLst>
                  </p:nvPr>
                </p:nvCxnSpPr>
                <p:spPr>
                  <a:xfrm flipH="1">
                    <a:off x="8194" y="4771"/>
                    <a:ext cx="47" cy="14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" name="直接连接符 158"/>
                  <p:cNvCxnSpPr/>
                  <p:nvPr>
                    <p:custDataLst>
                      <p:tags r:id="rId95"/>
                    </p:custDataLst>
                  </p:nvPr>
                </p:nvCxnSpPr>
                <p:spPr>
                  <a:xfrm>
                    <a:off x="7481" y="4772"/>
                    <a:ext cx="68" cy="143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pic>
              <p:nvPicPr>
                <p:cNvPr id="160" name="图片 159" descr="茶壶-2020572003573825"/>
                <p:cNvPicPr>
                  <a:picLocks noChangeAspect="1"/>
                </p:cNvPicPr>
                <p:nvPr>
                  <p:custDataLst>
                    <p:tags r:id="rId96"/>
                  </p:custDataLst>
                </p:nvPr>
              </p:nvPicPr>
              <p:blipFill>
                <a:blip r:embed="rId24" cstate="email"/>
                <a:stretch>
                  <a:fillRect/>
                </a:stretch>
              </p:blipFill>
              <p:spPr>
                <a:xfrm>
                  <a:off x="6928" y="7137"/>
                  <a:ext cx="1405" cy="1405"/>
                </a:xfrm>
                <a:prstGeom prst="rect">
                  <a:avLst/>
                </a:prstGeom>
              </p:spPr>
            </p:pic>
            <p:pic>
              <p:nvPicPr>
                <p:cNvPr id="161" name="图片 160" descr="茶壶-2020572003573825"/>
                <p:cNvPicPr>
                  <a:picLocks noChangeAspect="1"/>
                </p:cNvPicPr>
                <p:nvPr>
                  <p:custDataLst>
                    <p:tags r:id="rId97"/>
                  </p:custDataLst>
                </p:nvPr>
              </p:nvPicPr>
              <p:blipFill>
                <a:blip r:embed="rId24" cstate="email"/>
                <a:stretch>
                  <a:fillRect/>
                </a:stretch>
              </p:blipFill>
              <p:spPr>
                <a:xfrm>
                  <a:off x="11185" y="7137"/>
                  <a:ext cx="1405" cy="1405"/>
                </a:xfrm>
                <a:prstGeom prst="rect">
                  <a:avLst/>
                </a:prstGeom>
              </p:spPr>
            </p:pic>
          </p:grpSp>
          <p:sp>
            <p:nvSpPr>
              <p:cNvPr id="21" name="矩形 20"/>
              <p:cNvSpPr/>
              <p:nvPr>
                <p:custDataLst>
                  <p:tags r:id="rId98"/>
                </p:custDataLst>
              </p:nvPr>
            </p:nvSpPr>
            <p:spPr>
              <a:xfrm>
                <a:off x="10461" y="2585"/>
                <a:ext cx="1315" cy="1094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  <a:prstDash val="soli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60000"/>
                        <a:lumOff val="4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2" name="矩形 161"/>
              <p:cNvSpPr/>
              <p:nvPr>
                <p:custDataLst>
                  <p:tags r:id="rId99"/>
                </p:custDataLst>
              </p:nvPr>
            </p:nvSpPr>
            <p:spPr>
              <a:xfrm>
                <a:off x="6249" y="2577"/>
                <a:ext cx="1315" cy="1094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  <a:prstDash val="soli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60000"/>
                        <a:lumOff val="4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6" name="文本框 105"/>
            <p:cNvSpPr txBox="1"/>
            <p:nvPr>
              <p:custDataLst>
                <p:tags r:id="rId100"/>
              </p:custDataLst>
            </p:nvPr>
          </p:nvSpPr>
          <p:spPr>
            <a:xfrm>
              <a:off x="15056" y="1657"/>
              <a:ext cx="67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？</a:t>
              </a:r>
              <a:endPara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</p:spTree>
    <p:custDataLst>
      <p:tags r:id="rId10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0104 0.074259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026 0.062407" pathEditMode="relative" rAng="0" ptsTypes="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2159886" y="3209834"/>
            <a:ext cx="8494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/>
              <a:t>你能用一个等式表示现在天平的状态吗？</a:t>
            </a:r>
            <a:endParaRPr lang="zh-CN" altLang="en-US" sz="3600" dirty="0"/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3314700" y="5076825"/>
            <a:ext cx="60516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/>
              <a:t>100</a:t>
            </a:r>
            <a:r>
              <a:rPr lang="en-US" altLang="zh-CN" sz="5400">
                <a:solidFill>
                  <a:srgbClr val="FF0000"/>
                </a:solidFill>
              </a:rPr>
              <a:t>+20</a:t>
            </a:r>
            <a:r>
              <a:rPr lang="en-US" altLang="zh-CN" sz="5400"/>
              <a:t>=50+50</a:t>
            </a:r>
            <a:r>
              <a:rPr lang="en-US" altLang="zh-CN" sz="5400">
                <a:solidFill>
                  <a:srgbClr val="FF0000"/>
                </a:solidFill>
              </a:rPr>
              <a:t>+20</a:t>
            </a:r>
            <a:endParaRPr lang="zh-CN" altLang="en-US" sz="54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>
            <a:alphaModFix amt="52000"/>
          </a:blip>
          <a:srcRect/>
          <a:stretch>
            <a:fillRect/>
          </a:stretch>
        </p:blipFill>
        <p:spPr>
          <a:xfrm>
            <a:off x="-3" y="3209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矩形 4"/>
          <p:cNvSpPr/>
          <p:nvPr>
            <p:custDataLst>
              <p:tags r:id="rId4"/>
            </p:custDataLst>
          </p:nvPr>
        </p:nvSpPr>
        <p:spPr>
          <a:xfrm rot="16200000">
            <a:off x="2890900" y="-2453861"/>
            <a:ext cx="6410200" cy="1176572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177800" algn="c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ea typeface="微软雅黑" panose="020B050302020402020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926230" y="271968"/>
            <a:ext cx="18312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>
                <a:solidFill>
                  <a:schemeClr val="accent4">
                    <a:lumMod val="75000"/>
                  </a:schemeClr>
                </a:solidFill>
                <a:latin typeface="南宋书局体" panose="02000000000000000000" pitchFamily="2" charset="-122"/>
                <a:ea typeface="南宋书局体" panose="02000000000000000000" pitchFamily="2" charset="-122"/>
                <a:cs typeface="+mn-ea"/>
                <a:sym typeface="Times New Roman" panose="02020603050405020304" pitchFamily="18" charset="0"/>
              </a:rPr>
              <a:t>探索新知</a:t>
            </a:r>
            <a:endParaRPr lang="zh-CN" altLang="en-US" sz="2800">
              <a:solidFill>
                <a:schemeClr val="accent4">
                  <a:lumMod val="75000"/>
                </a:schemeClr>
              </a:solidFill>
              <a:latin typeface="南宋书局体" panose="02000000000000000000" pitchFamily="2" charset="-122"/>
              <a:ea typeface="南宋书局体" panose="02000000000000000000" pitchFamily="2" charset="-122"/>
              <a:cs typeface="+mn-ea"/>
              <a:sym typeface="Times New Roman" panose="02020603050405020304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 bwMode="auto">
          <a:xfrm>
            <a:off x="980894" y="2240816"/>
            <a:ext cx="5744686" cy="303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组合 12"/>
          <p:cNvGrpSpPr/>
          <p:nvPr>
            <p:custDataLst>
              <p:tags r:id="rId8"/>
            </p:custDataLst>
          </p:nvPr>
        </p:nvGrpSpPr>
        <p:grpSpPr>
          <a:xfrm>
            <a:off x="7214418" y="2423225"/>
            <a:ext cx="4048286" cy="1946405"/>
            <a:chOff x="7618720" y="1915796"/>
            <a:chExt cx="4048286" cy="1946405"/>
          </a:xfrm>
        </p:grpSpPr>
        <p:sp>
          <p:nvSpPr>
            <p:cNvPr id="18" name="AutoShape 27"/>
            <p:cNvSpPr/>
            <p:nvPr>
              <p:custDataLst>
                <p:tags r:id="rId9"/>
              </p:custDataLst>
            </p:nvPr>
          </p:nvSpPr>
          <p:spPr>
            <a:xfrm>
              <a:off x="7618720" y="1915796"/>
              <a:ext cx="2214756" cy="1092111"/>
            </a:xfrm>
            <a:prstGeom prst="wedgeRoundRectCallout">
              <a:avLst>
                <a:gd name="adj1" fmla="val 58784"/>
                <a:gd name="adj2" fmla="val 32368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chemeClr val="accent4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pPr algn="just">
                <a:lnSpc>
                  <a:spcPct val="120000"/>
                </a:lnSpc>
                <a:buFont typeface="Arial" panose="020B0604020202020204" pitchFamily="34" charset="0"/>
              </a:pPr>
              <a:r>
                <a:rPr lang="zh-CN" altLang="en-US" sz="24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ea typeface="微软雅黑" panose="020B0503020204020204" charset="-122"/>
                  <a:cs typeface="+mn-ea"/>
                  <a:sym typeface="Times New Roman" panose="02020603050405020304" pitchFamily="18" charset="0"/>
                </a:rPr>
                <a:t>如果用等式该怎么表示呢？</a:t>
              </a:r>
              <a:endParaRPr lang="zh-CN" altLang="en-US" sz="2400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+mn-ea"/>
                <a:sym typeface="Times New Roman" panose="02020603050405020304" pitchFamily="18" charset="0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1" cstate="email"/>
            <a:stretch>
              <a:fillRect/>
            </a:stretch>
          </p:blipFill>
          <p:spPr>
            <a:xfrm rot="2935693" flipH="1">
              <a:off x="9981761" y="2176955"/>
              <a:ext cx="1685246" cy="1685245"/>
            </a:xfrm>
            <a:prstGeom prst="rect">
              <a:avLst/>
            </a:prstGeom>
          </p:spPr>
        </p:pic>
      </p:grpSp>
      <p:sp>
        <p:nvSpPr>
          <p:cNvPr id="20" name="TextBox 14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7214418" y="4522996"/>
            <a:ext cx="3187454" cy="707886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defRPr/>
            </a:pPr>
            <a:r>
              <a:rPr lang="en-US" altLang="zh-CN" sz="4000" b="1" i="1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sz="4000" b="1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×2</a:t>
            </a:r>
            <a:r>
              <a:rPr lang="zh-CN" altLang="en-US" sz="4000" b="1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4000" b="1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4000" b="1" i="1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4000" b="1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×2</a:t>
            </a:r>
            <a:endParaRPr lang="en-US" altLang="zh-CN" sz="4000" b="1" i="1">
              <a:solidFill>
                <a:srgbClr val="C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流程图: 可选过程 7"/>
          <p:cNvSpPr/>
          <p:nvPr>
            <p:custDataLst>
              <p:tags r:id="rId1"/>
            </p:custDataLst>
          </p:nvPr>
        </p:nvSpPr>
        <p:spPr>
          <a:xfrm>
            <a:off x="2129155" y="4959349"/>
            <a:ext cx="3454400" cy="596900"/>
          </a:xfrm>
          <a:prstGeom prst="flowChartAlternateProcess">
            <a:avLst/>
          </a:prstGeom>
          <a:noFill/>
          <a:ln w="22225" cmpd="sng">
            <a:solidFill>
              <a:srgbClr val="00B0F0"/>
            </a:solidFill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天平平衡</a:t>
            </a:r>
            <a:endParaRPr kumimoji="0" lang="zh-CN" altLang="en-US" sz="360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10" name="流程图: 可选过程 9"/>
          <p:cNvSpPr/>
          <p:nvPr>
            <p:custDataLst>
              <p:tags r:id="rId2"/>
            </p:custDataLst>
          </p:nvPr>
        </p:nvSpPr>
        <p:spPr>
          <a:xfrm>
            <a:off x="845820" y="1291589"/>
            <a:ext cx="2687320" cy="596900"/>
          </a:xfrm>
          <a:prstGeom prst="flowChartAlternateProcess">
            <a:avLst/>
          </a:prstGeom>
          <a:noFill/>
          <a:ln w="22225" cmpd="sng">
            <a:solidFill>
              <a:srgbClr val="00B0F0"/>
            </a:solidFill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280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把茶壶的质量</a:t>
            </a:r>
            <a:endParaRPr kumimoji="0" lang="zh-CN" altLang="en-US" sz="280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12" name="流程图: 可选过程 11"/>
          <p:cNvSpPr/>
          <p:nvPr>
            <p:custDataLst>
              <p:tags r:id="rId3"/>
            </p:custDataLst>
          </p:nvPr>
        </p:nvSpPr>
        <p:spPr>
          <a:xfrm>
            <a:off x="4026535" y="1291589"/>
            <a:ext cx="2687320" cy="596900"/>
          </a:xfrm>
          <a:prstGeom prst="flowChartAlternateProcess">
            <a:avLst/>
          </a:prstGeom>
          <a:noFill/>
          <a:ln w="22225" cmpd="sng">
            <a:solidFill>
              <a:srgbClr val="00B0F0"/>
            </a:solidFill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80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280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个茶杯的质量</a:t>
            </a:r>
            <a:endParaRPr kumimoji="0" lang="zh-CN" altLang="en-US" sz="280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14" name="流程图: 可选过程 13"/>
          <p:cNvSpPr/>
          <p:nvPr>
            <p:custDataLst>
              <p:tags r:id="rId4"/>
            </p:custDataLst>
          </p:nvPr>
        </p:nvSpPr>
        <p:spPr>
          <a:xfrm>
            <a:off x="3472180" y="1291589"/>
            <a:ext cx="638810" cy="596900"/>
          </a:xfrm>
          <a:prstGeom prst="flowChartAlternateProcess">
            <a:avLst/>
          </a:prstGeom>
          <a:noFill/>
          <a:ln w="22225" cmpd="sng">
            <a:solidFill>
              <a:srgbClr val="00B0F0"/>
            </a:solidFill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=</a:t>
            </a:r>
            <a:endParaRPr kumimoji="0" lang="en-US" altLang="zh-CN" sz="360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16" name="上弧形箭头 15"/>
          <p:cNvSpPr/>
          <p:nvPr>
            <p:custDataLst>
              <p:tags r:id="rId5"/>
            </p:custDataLst>
          </p:nvPr>
        </p:nvSpPr>
        <p:spPr>
          <a:xfrm>
            <a:off x="1125467" y="2097195"/>
            <a:ext cx="1069911" cy="508482"/>
          </a:xfrm>
          <a:prstGeom prst="curved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上弧形箭头 17"/>
          <p:cNvSpPr/>
          <p:nvPr>
            <p:custDataLst>
              <p:tags r:id="rId6"/>
            </p:custDataLst>
          </p:nvPr>
        </p:nvSpPr>
        <p:spPr>
          <a:xfrm flipH="1">
            <a:off x="5328681" y="2067712"/>
            <a:ext cx="1095080" cy="508482"/>
          </a:xfrm>
          <a:prstGeom prst="curved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右箭头 20"/>
          <p:cNvSpPr/>
          <p:nvPr>
            <p:custDataLst>
              <p:tags r:id="rId7"/>
            </p:custDataLst>
          </p:nvPr>
        </p:nvSpPr>
        <p:spPr>
          <a:xfrm>
            <a:off x="6314440" y="3445509"/>
            <a:ext cx="1143635" cy="4419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流程图: 可选过程 23"/>
          <p:cNvSpPr/>
          <p:nvPr>
            <p:custDataLst>
              <p:tags r:id="rId8"/>
            </p:custDataLst>
          </p:nvPr>
        </p:nvSpPr>
        <p:spPr>
          <a:xfrm>
            <a:off x="8111490" y="4959349"/>
            <a:ext cx="3454400" cy="596900"/>
          </a:xfrm>
          <a:prstGeom prst="flowChartAlternateProcess">
            <a:avLst/>
          </a:prstGeom>
          <a:noFill/>
          <a:ln w="22225" cmpd="sng">
            <a:solidFill>
              <a:srgbClr val="00B0F0"/>
            </a:solidFill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天平平衡</a:t>
            </a:r>
            <a:endParaRPr kumimoji="0" lang="zh-CN" altLang="en-US" sz="360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pic>
        <p:nvPicPr>
          <p:cNvPr id="4" name="Picture 19" descr="93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0" cstate="email"/>
          <a:stretch>
            <a:fillRect/>
          </a:stretch>
        </p:blipFill>
        <p:spPr bwMode="auto">
          <a:xfrm>
            <a:off x="1962626" y="2446654"/>
            <a:ext cx="3621087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12">
            <a:clrChange>
              <a:clrFrom>
                <a:srgbClr val="F0EEEC">
                  <a:alpha val="100000"/>
                </a:srgbClr>
              </a:clrFrom>
              <a:clrTo>
                <a:srgbClr val="F0EEE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15975" y="2605404"/>
            <a:ext cx="617855" cy="768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>
            <p:custDataLst>
              <p:tags r:id="rId13"/>
            </p:custDataLst>
          </p:nvPr>
        </p:nvPicPr>
        <p:blipFill>
          <a:blip r:embed="rId12">
            <a:clrChange>
              <a:clrFrom>
                <a:srgbClr val="F0EEEC">
                  <a:alpha val="100000"/>
                </a:srgbClr>
              </a:clrFrom>
              <a:clrTo>
                <a:srgbClr val="F0EEE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229350" y="2605404"/>
            <a:ext cx="617855" cy="768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>
            <p:custDataLst>
              <p:tags r:id="rId14"/>
            </p:custDataLst>
          </p:nvPr>
        </p:nvPicPr>
        <p:blipFill>
          <a:blip r:embed="rId15" cstate="email"/>
          <a:stretch>
            <a:fillRect/>
          </a:stretch>
        </p:blipFill>
        <p:spPr bwMode="auto">
          <a:xfrm>
            <a:off x="7712710" y="2446654"/>
            <a:ext cx="3852545" cy="2153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4" grpId="0" animBg="1"/>
      <p:bldP spid="16" grpId="0" animBg="1"/>
      <p:bldP spid="18" grpId="0" animBg="1"/>
      <p:bldP spid="21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047882" y="3248761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AutoShape 27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6842125" y="1569085"/>
            <a:ext cx="3729355" cy="1776095"/>
          </a:xfrm>
          <a:prstGeom prst="wedgeRoundRectCallout">
            <a:avLst>
              <a:gd name="adj1" fmla="val 64022"/>
              <a:gd name="adj2" fmla="val 37927"/>
              <a:gd name="adj3" fmla="val 16667"/>
            </a:avLst>
          </a:prstGeom>
          <a:noFill/>
          <a:ln w="19050">
            <a:solidFill>
              <a:srgbClr val="00B0F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5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zh-CN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左右两边仍然一样重，天平还是</a:t>
            </a:r>
            <a:r>
              <a:rPr lang="zh-CN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平衡</a:t>
            </a:r>
            <a:r>
              <a:rPr lang="zh-CN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的。</a:t>
            </a:r>
            <a:endParaRPr lang="zh-CN" altLang="en-US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>
            <p:custDataLst>
              <p:tags r:id="rId24"/>
            </p:custDataLst>
          </p:nvPr>
        </p:nvGrpSpPr>
        <p:grpSpPr>
          <a:xfrm>
            <a:off x="38735" y="207010"/>
            <a:ext cx="726699" cy="412118"/>
            <a:chOff x="333375" y="441960"/>
            <a:chExt cx="671833" cy="381003"/>
          </a:xfrm>
          <a:solidFill>
            <a:schemeClr val="accent4">
              <a:lumMod val="75000"/>
            </a:schemeClr>
          </a:solidFill>
        </p:grpSpPr>
        <p:sp>
          <p:nvSpPr>
            <p:cNvPr id="7" name="燕尾形 6"/>
            <p:cNvSpPr/>
            <p:nvPr>
              <p:custDataLst>
                <p:tags r:id="rId25"/>
              </p:custDataLst>
            </p:nvPr>
          </p:nvSpPr>
          <p:spPr>
            <a:xfrm>
              <a:off x="333375" y="441960"/>
              <a:ext cx="381003" cy="381003"/>
            </a:xfrm>
            <a:prstGeom prst="chevron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0" name="燕尾形 9"/>
            <p:cNvSpPr/>
            <p:nvPr>
              <p:custDataLst>
                <p:tags r:id="rId26"/>
              </p:custDataLst>
            </p:nvPr>
          </p:nvSpPr>
          <p:spPr>
            <a:xfrm>
              <a:off x="624205" y="441960"/>
              <a:ext cx="381003" cy="381003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pic>
        <p:nvPicPr>
          <p:cNvPr id="2" name="Picture 2"/>
          <p:cNvPicPr>
            <a:picLocks noChangeAspect="1" noChangeArrowheads="1"/>
          </p:cNvPicPr>
          <p:nvPr>
            <p:custDataLst>
              <p:tags r:id="rId27"/>
            </p:custDataLst>
          </p:nvPr>
        </p:nvPicPr>
        <p:blipFill>
          <a:blip r:embed="rId28"/>
          <a:stretch>
            <a:fillRect/>
          </a:stretch>
        </p:blipFill>
        <p:spPr bwMode="auto">
          <a:xfrm>
            <a:off x="868680" y="1211580"/>
            <a:ext cx="5271135" cy="294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AutoShape 27"/>
          <p:cNvSpPr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3639185" y="4719955"/>
            <a:ext cx="6052820" cy="669290"/>
          </a:xfrm>
          <a:prstGeom prst="wedgeRoundRectCallout">
            <a:avLst>
              <a:gd name="adj1" fmla="val -64730"/>
              <a:gd name="adj2" fmla="val 35269"/>
              <a:gd name="adj3" fmla="val 16667"/>
            </a:avLst>
          </a:prstGeom>
          <a:noFill/>
          <a:ln w="19050">
            <a:solidFill>
              <a:srgbClr val="00B0F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用一个等式表示图中天平的状态。</a:t>
            </a:r>
            <a:endParaRPr lang="zh-CN" altLang="en-US" sz="320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4" name="TextBox 14"/>
          <p:cNvSpPr txBox="1"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5158536" y="5552231"/>
            <a:ext cx="2814637" cy="70675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defRPr/>
            </a:pPr>
            <a:r>
              <a:rPr lang="en-US" altLang="zh-CN" sz="4000" b="1" i="1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4000" b="1" i="1" err="1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a+b=</a:t>
            </a:r>
            <a:r>
              <a:rPr lang="en-US" altLang="zh-CN" sz="4000" b="1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2b+b</a:t>
            </a:r>
            <a:endParaRPr lang="en-US" altLang="zh-CN" sz="4000" b="1" i="1" smtClean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组合 66"/>
          <p:cNvGrpSpPr/>
          <p:nvPr>
            <p:custDataLst>
              <p:tags r:id="rId1"/>
            </p:custDataLst>
          </p:nvPr>
        </p:nvGrpSpPr>
        <p:grpSpPr>
          <a:xfrm>
            <a:off x="1112035" y="3736010"/>
            <a:ext cx="3641576" cy="2426278"/>
            <a:chOff x="3517006" y="2530765"/>
            <a:chExt cx="3641576" cy="2426278"/>
          </a:xfrm>
        </p:grpSpPr>
        <p:sp>
          <p:nvSpPr>
            <p:cNvPr id="69" name="矩形: 圆角 41"/>
            <p:cNvSpPr/>
            <p:nvPr>
              <p:custDataLst>
                <p:tags r:id="rId2"/>
              </p:custDataLst>
            </p:nvPr>
          </p:nvSpPr>
          <p:spPr>
            <a:xfrm>
              <a:off x="3517006" y="2530765"/>
              <a:ext cx="3641576" cy="2426278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Text Box 75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4003654" y="2618463"/>
              <a:ext cx="3154928" cy="5247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spcBef>
                  <a:spcPct val="50000"/>
                </a:spcBef>
              </a:pPr>
              <a:endParaRPr lang="zh-CN" altLang="en-US" sz="2400" b="1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  <a:ea typeface="楷体" panose="02010609060101010101" pitchFamily="49" charset="-122"/>
                <a:cs typeface="Arial" panose="020B0604020202020204" pitchFamily="34" charset="0"/>
              </a:endParaRPr>
            </a:p>
          </p:txBody>
        </p:sp>
      </p:grpSp>
      <p:sp>
        <p:nvSpPr>
          <p:cNvPr id="105" name="圆角矩形 104"/>
          <p:cNvSpPr/>
          <p:nvPr>
            <p:custDataLst>
              <p:tags r:id="rId4"/>
            </p:custDataLst>
          </p:nvPr>
        </p:nvSpPr>
        <p:spPr>
          <a:xfrm>
            <a:off x="5556336" y="4350252"/>
            <a:ext cx="2952136" cy="1515331"/>
          </a:xfrm>
          <a:prstGeom prst="roundRect">
            <a:avLst/>
          </a:prstGeom>
          <a:solidFill>
            <a:srgbClr val="FFFFFF">
              <a:alpha val="50196"/>
            </a:srgbClr>
          </a:solidFill>
          <a:ln w="28575" cmpd="thickThin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zh-CN" altLang="en-US" sz="2400">
              <a:solidFill>
                <a:schemeClr val="accent1"/>
              </a:solidFill>
              <a:latin typeface="Times New Roman" panose="02020603050405020304" pitchFamily="18" charset="0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2" name="文本框 101"/>
          <p:cNvSpPr txBox="1"/>
          <p:nvPr>
            <p:custDataLst>
              <p:tags r:id="rId5"/>
            </p:custDataLst>
          </p:nvPr>
        </p:nvSpPr>
        <p:spPr>
          <a:xfrm>
            <a:off x="1586899" y="3832781"/>
            <a:ext cx="3166712" cy="2308324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ct val="0"/>
              </a:spcBef>
              <a:buClr>
                <a:schemeClr val="bg1"/>
              </a:buClr>
            </a:pP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如果天平两边同时各放上1个同样的茶壶，天平还保持平衡吗？请你列个等式。</a:t>
            </a:r>
            <a:endParaRPr lang="zh-CN" altLang="en-US" sz="2400" dirty="0">
              <a:latin typeface="Times New Roman" panose="02020603050405020304" pitchFamily="18" charset="0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59" name="组合 58"/>
          <p:cNvGrpSpPr/>
          <p:nvPr>
            <p:custDataLst>
              <p:tags r:id="rId6"/>
            </p:custDataLst>
          </p:nvPr>
        </p:nvGrpSpPr>
        <p:grpSpPr>
          <a:xfrm>
            <a:off x="2550646" y="1364844"/>
            <a:ext cx="5635841" cy="1487170"/>
            <a:chOff x="1020" y="2115"/>
            <a:chExt cx="4082" cy="1406"/>
          </a:xfrm>
          <a:solidFill>
            <a:schemeClr val="accent1"/>
          </a:solidFill>
        </p:grpSpPr>
        <p:sp>
          <p:nvSpPr>
            <p:cNvPr id="60" name="任意多边形 59"/>
            <p:cNvSpPr/>
            <p:nvPr>
              <p:custDataLst>
                <p:tags r:id="rId7"/>
              </p:custDataLst>
            </p:nvPr>
          </p:nvSpPr>
          <p:spPr>
            <a:xfrm>
              <a:off x="1701" y="2750"/>
              <a:ext cx="2812" cy="182"/>
            </a:xfrm>
            <a:custGeom>
              <a:avLst/>
              <a:gdLst/>
              <a:ahLst/>
              <a:cxnLst/>
              <a:rect l="0" t="0" r="0" b="0"/>
              <a:pathLst>
                <a:path w="2812" h="182">
                  <a:moveTo>
                    <a:pt x="0" y="0"/>
                  </a:moveTo>
                  <a:lnTo>
                    <a:pt x="2812" y="0"/>
                  </a:lnTo>
                  <a:lnTo>
                    <a:pt x="2812" y="91"/>
                  </a:lnTo>
                  <a:lnTo>
                    <a:pt x="2676" y="91"/>
                  </a:lnTo>
                  <a:lnTo>
                    <a:pt x="1497" y="182"/>
                  </a:lnTo>
                  <a:lnTo>
                    <a:pt x="1315" y="182"/>
                  </a:lnTo>
                  <a:lnTo>
                    <a:pt x="136" y="91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grpSp>
          <p:nvGrpSpPr>
            <p:cNvPr id="61" name="组合 60"/>
            <p:cNvGrpSpPr/>
            <p:nvPr>
              <p:custDataLst>
                <p:tags r:id="rId8"/>
              </p:custDataLst>
            </p:nvPr>
          </p:nvGrpSpPr>
          <p:grpSpPr>
            <a:xfrm>
              <a:off x="1066" y="2334"/>
              <a:ext cx="1344" cy="491"/>
              <a:chOff x="1066" y="2334"/>
              <a:chExt cx="1344" cy="491"/>
            </a:xfrm>
            <a:grpFill/>
          </p:grpSpPr>
          <p:sp>
            <p:nvSpPr>
              <p:cNvPr id="125" name="矩形 124"/>
              <p:cNvSpPr/>
              <p:nvPr>
                <p:custDataLst>
                  <p:tags r:id="rId9"/>
                </p:custDataLst>
              </p:nvPr>
            </p:nvSpPr>
            <p:spPr>
              <a:xfrm>
                <a:off x="1701" y="2478"/>
                <a:ext cx="136" cy="347"/>
              </a:xfrm>
              <a:prstGeom prst="rect">
                <a:avLst/>
              </a:prstGeom>
              <a:grpFill/>
              <a:ln w="12700" cap="flat" cmpd="sng">
                <a:solidFill>
                  <a:schemeClr val="tx1"/>
                </a:solidFill>
                <a:prstDash val="solid"/>
                <a:miter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endParaRPr>
              </a:p>
            </p:txBody>
          </p:sp>
          <p:sp>
            <p:nvSpPr>
              <p:cNvPr id="126" name="任意多边形 125"/>
              <p:cNvSpPr/>
              <p:nvPr>
                <p:custDataLst>
                  <p:tags r:id="rId10"/>
                </p:custDataLst>
              </p:nvPr>
            </p:nvSpPr>
            <p:spPr>
              <a:xfrm>
                <a:off x="1066" y="2334"/>
                <a:ext cx="1344" cy="144"/>
              </a:xfrm>
              <a:custGeom>
                <a:avLst/>
                <a:gdLst/>
                <a:ahLst/>
                <a:cxnLst/>
                <a:rect l="0" t="0" r="0" b="0"/>
                <a:pathLst>
                  <a:path w="1344" h="144">
                    <a:moveTo>
                      <a:pt x="0" y="0"/>
                    </a:moveTo>
                    <a:lnTo>
                      <a:pt x="144" y="144"/>
                    </a:lnTo>
                    <a:lnTo>
                      <a:pt x="1248" y="144"/>
                    </a:lnTo>
                    <a:lnTo>
                      <a:pt x="134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0" cap="flat" cmpd="sng">
                <a:solidFill>
                  <a:schemeClr val="tx1"/>
                </a:solidFill>
                <a:prstDash val="solid"/>
                <a:headEnd type="none" w="sm" len="sm"/>
                <a:tailEnd type="none" w="sm" len="sm"/>
              </a:ln>
              <a:effectLst>
                <a:outerShdw dist="107763" dir="18900000" algn="ctr" rotWithShape="0">
                  <a:schemeClr val="bg2"/>
                </a:outerShdw>
              </a:effectLst>
            </p:spPr>
            <p:txBody>
              <a:bodyPr/>
              <a:lstStyle/>
              <a:p>
                <a:endParaRPr lang="zh-CN" altLang="en-US"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endParaRPr>
              </a:p>
            </p:txBody>
          </p:sp>
        </p:grpSp>
        <p:grpSp>
          <p:nvGrpSpPr>
            <p:cNvPr id="62" name="组合 61"/>
            <p:cNvGrpSpPr/>
            <p:nvPr>
              <p:custDataLst>
                <p:tags r:id="rId11"/>
              </p:custDataLst>
            </p:nvPr>
          </p:nvGrpSpPr>
          <p:grpSpPr>
            <a:xfrm>
              <a:off x="2699" y="2115"/>
              <a:ext cx="816" cy="1088"/>
              <a:chOff x="2699" y="2115"/>
              <a:chExt cx="816" cy="1088"/>
            </a:xfrm>
            <a:grpFill/>
          </p:grpSpPr>
          <p:grpSp>
            <p:nvGrpSpPr>
              <p:cNvPr id="109" name="组合 108"/>
              <p:cNvGrpSpPr/>
              <p:nvPr>
                <p:custDataLst>
                  <p:tags r:id="rId12"/>
                </p:custDataLst>
              </p:nvPr>
            </p:nvGrpSpPr>
            <p:grpSpPr>
              <a:xfrm>
                <a:off x="2699" y="2115"/>
                <a:ext cx="816" cy="635"/>
                <a:chOff x="2699" y="2115"/>
                <a:chExt cx="816" cy="635"/>
              </a:xfrm>
              <a:grpFill/>
            </p:grpSpPr>
            <p:sp>
              <p:nvSpPr>
                <p:cNvPr id="113" name="矩形 112"/>
                <p:cNvSpPr/>
                <p:nvPr>
                  <p:custDataLst>
                    <p:tags r:id="rId13"/>
                  </p:custDataLst>
                </p:nvPr>
              </p:nvSpPr>
              <p:spPr>
                <a:xfrm>
                  <a:off x="3016" y="2523"/>
                  <a:ext cx="181" cy="227"/>
                </a:xfrm>
                <a:prstGeom prst="rect">
                  <a:avLst/>
                </a:prstGeom>
                <a:grpFill/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>
                    <a:latin typeface="Times New Roman" panose="02020603050405020304" pitchFamily="18" charset="0"/>
                    <a:ea typeface="楷体" panose="02010609060101010101" pitchFamily="49" charset="-122"/>
                    <a:cs typeface="楷体" panose="02010609060101010101" pitchFamily="49" charset="-122"/>
                  </a:endParaRPr>
                </a:p>
              </p:txBody>
            </p:sp>
            <p:grpSp>
              <p:nvGrpSpPr>
                <p:cNvPr id="114" name="组合 113"/>
                <p:cNvGrpSpPr/>
                <p:nvPr>
                  <p:custDataLst>
                    <p:tags r:id="rId14"/>
                  </p:custDataLst>
                </p:nvPr>
              </p:nvGrpSpPr>
              <p:grpSpPr>
                <a:xfrm>
                  <a:off x="2699" y="2115"/>
                  <a:ext cx="816" cy="430"/>
                  <a:chOff x="2699" y="2137"/>
                  <a:chExt cx="816" cy="430"/>
                </a:xfrm>
                <a:grpFill/>
              </p:grpSpPr>
              <p:sp>
                <p:nvSpPr>
                  <p:cNvPr id="115" name="流程图: 延期 114"/>
                  <p:cNvSpPr/>
                  <p:nvPr>
                    <p:custDataLst>
                      <p:tags r:id="rId15"/>
                    </p:custDataLst>
                  </p:nvPr>
                </p:nvSpPr>
                <p:spPr>
                  <a:xfrm rot="-5377124">
                    <a:off x="2891" y="1944"/>
                    <a:ext cx="430" cy="815"/>
                  </a:xfrm>
                  <a:prstGeom prst="flowChartDelay">
                    <a:avLst/>
                  </a:prstGeom>
                  <a:solidFill>
                    <a:schemeClr val="bg1"/>
                  </a:solidFill>
                  <a:ln w="12700" cap="flat" cmpd="sng">
                    <a:solidFill>
                      <a:schemeClr val="tx1"/>
                    </a:solidFill>
                    <a:prstDash val="solid"/>
                    <a:miter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zh-CN" altLang="en-US">
                      <a:latin typeface="Times New Roman" panose="02020603050405020304" pitchFamily="18" charset="0"/>
                      <a:ea typeface="楷体" panose="02010609060101010101" pitchFamily="49" charset="-122"/>
                      <a:cs typeface="楷体" panose="02010609060101010101" pitchFamily="49" charset="-122"/>
                    </a:endParaRPr>
                  </a:p>
                </p:txBody>
              </p:sp>
              <p:sp>
                <p:nvSpPr>
                  <p:cNvPr id="116" name="直接连接符 115"/>
                  <p:cNvSpPr/>
                  <p:nvPr>
                    <p:custDataLst>
                      <p:tags r:id="rId16"/>
                    </p:custDataLst>
                  </p:nvPr>
                </p:nvSpPr>
                <p:spPr>
                  <a:xfrm rot="1157402" flipH="1">
                    <a:off x="3243" y="2160"/>
                    <a:ext cx="0" cy="45"/>
                  </a:xfrm>
                  <a:prstGeom prst="line">
                    <a:avLst/>
                  </a:prstGeom>
                  <a:grpFill/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7" name="直接连接符 116"/>
                  <p:cNvSpPr/>
                  <p:nvPr>
                    <p:custDataLst>
                      <p:tags r:id="rId17"/>
                    </p:custDataLst>
                  </p:nvPr>
                </p:nvSpPr>
                <p:spPr>
                  <a:xfrm rot="-1483823" flipH="1">
                    <a:off x="2971" y="2160"/>
                    <a:ext cx="0" cy="45"/>
                  </a:xfrm>
                  <a:prstGeom prst="line">
                    <a:avLst/>
                  </a:prstGeom>
                  <a:grpFill/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" name="直接连接符 117"/>
                  <p:cNvSpPr/>
                  <p:nvPr>
                    <p:custDataLst>
                      <p:tags r:id="rId18"/>
                    </p:custDataLst>
                  </p:nvPr>
                </p:nvSpPr>
                <p:spPr>
                  <a:xfrm rot="1665513" flipH="1">
                    <a:off x="3379" y="2205"/>
                    <a:ext cx="0" cy="45"/>
                  </a:xfrm>
                  <a:prstGeom prst="line">
                    <a:avLst/>
                  </a:prstGeom>
                  <a:grpFill/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" name="直接连接符 118"/>
                  <p:cNvSpPr/>
                  <p:nvPr>
                    <p:custDataLst>
                      <p:tags r:id="rId19"/>
                    </p:custDataLst>
                  </p:nvPr>
                </p:nvSpPr>
                <p:spPr>
                  <a:xfrm rot="-1917901" flipH="1">
                    <a:off x="2835" y="2205"/>
                    <a:ext cx="0" cy="45"/>
                  </a:xfrm>
                  <a:prstGeom prst="line">
                    <a:avLst/>
                  </a:prstGeom>
                  <a:grpFill/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" name="直接连接符 119"/>
                  <p:cNvSpPr/>
                  <p:nvPr>
                    <p:custDataLst>
                      <p:tags r:id="rId20"/>
                    </p:custDataLst>
                  </p:nvPr>
                </p:nvSpPr>
                <p:spPr>
                  <a:xfrm rot="3697986">
                    <a:off x="3492" y="2296"/>
                    <a:ext cx="1" cy="45"/>
                  </a:xfrm>
                  <a:prstGeom prst="line">
                    <a:avLst/>
                  </a:prstGeom>
                  <a:grpFill/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" name="直接连接符 120"/>
                  <p:cNvSpPr/>
                  <p:nvPr>
                    <p:custDataLst>
                      <p:tags r:id="rId21"/>
                    </p:custDataLst>
                  </p:nvPr>
                </p:nvSpPr>
                <p:spPr>
                  <a:xfrm rot="5670126">
                    <a:off x="3492" y="2432"/>
                    <a:ext cx="1" cy="45"/>
                  </a:xfrm>
                  <a:prstGeom prst="line">
                    <a:avLst/>
                  </a:prstGeom>
                  <a:grpFill/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" name="直接连接符 121"/>
                  <p:cNvSpPr/>
                  <p:nvPr>
                    <p:custDataLst>
                      <p:tags r:id="rId22"/>
                    </p:custDataLst>
                  </p:nvPr>
                </p:nvSpPr>
                <p:spPr>
                  <a:xfrm rot="9017851">
                    <a:off x="2708" y="2289"/>
                    <a:ext cx="32" cy="40"/>
                  </a:xfrm>
                  <a:prstGeom prst="line">
                    <a:avLst/>
                  </a:prstGeom>
                  <a:grpFill/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" name="直接连接符 122"/>
                  <p:cNvSpPr/>
                  <p:nvPr>
                    <p:custDataLst>
                      <p:tags r:id="rId23"/>
                    </p:custDataLst>
                  </p:nvPr>
                </p:nvSpPr>
                <p:spPr>
                  <a:xfrm rot="5670126">
                    <a:off x="2721" y="2410"/>
                    <a:ext cx="1" cy="45"/>
                  </a:xfrm>
                  <a:prstGeom prst="line">
                    <a:avLst/>
                  </a:prstGeom>
                  <a:grpFill/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" name="直接连接符 123"/>
                  <p:cNvSpPr/>
                  <p:nvPr>
                    <p:custDataLst>
                      <p:tags r:id="rId24"/>
                    </p:custDataLst>
                  </p:nvPr>
                </p:nvSpPr>
                <p:spPr>
                  <a:xfrm rot="352388" flipH="1">
                    <a:off x="3107" y="2160"/>
                    <a:ext cx="0" cy="45"/>
                  </a:xfrm>
                  <a:prstGeom prst="line">
                    <a:avLst/>
                  </a:prstGeom>
                  <a:grpFill/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110" name="流程图: 合并 109"/>
              <p:cNvSpPr/>
              <p:nvPr>
                <p:custDataLst>
                  <p:tags r:id="rId25"/>
                </p:custDataLst>
              </p:nvPr>
            </p:nvSpPr>
            <p:spPr>
              <a:xfrm rot="10813483">
                <a:off x="3061" y="2203"/>
                <a:ext cx="80" cy="683"/>
              </a:xfrm>
              <a:prstGeom prst="flowChartMerge">
                <a:avLst/>
              </a:prstGeom>
              <a:grpFill/>
              <a:ln w="12700" cap="flat" cmpd="sng">
                <a:solidFill>
                  <a:schemeClr val="tx1"/>
                </a:solidFill>
                <a:prstDash val="solid"/>
                <a:miter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endParaRPr>
              </a:p>
            </p:txBody>
          </p:sp>
          <p:sp>
            <p:nvSpPr>
              <p:cNvPr id="111" name="流程图: 库存数据 84"/>
              <p:cNvSpPr/>
              <p:nvPr>
                <p:custDataLst>
                  <p:tags r:id="rId26"/>
                </p:custDataLst>
              </p:nvPr>
            </p:nvSpPr>
            <p:spPr>
              <a:xfrm rot="5400000">
                <a:off x="2880" y="2885"/>
                <a:ext cx="453" cy="182"/>
              </a:xfrm>
              <a:prstGeom prst="flowChartOnlineStorage">
                <a:avLst/>
              </a:prstGeom>
              <a:grp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endParaRPr>
              </a:p>
            </p:txBody>
          </p:sp>
          <p:sp>
            <p:nvSpPr>
              <p:cNvPr id="112" name="椭圆 111"/>
              <p:cNvSpPr/>
              <p:nvPr>
                <p:custDataLst>
                  <p:tags r:id="rId27"/>
                </p:custDataLst>
              </p:nvPr>
            </p:nvSpPr>
            <p:spPr>
              <a:xfrm>
                <a:off x="3061" y="2795"/>
                <a:ext cx="92" cy="91"/>
              </a:xfrm>
              <a:prstGeom prst="ellipse">
                <a:avLst/>
              </a:prstGeom>
              <a:grpFill/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endParaRPr>
              </a:p>
            </p:txBody>
          </p:sp>
        </p:grpSp>
        <p:sp>
          <p:nvSpPr>
            <p:cNvPr id="103" name="任意多边形 102"/>
            <p:cNvSpPr/>
            <p:nvPr>
              <p:custDataLst>
                <p:tags r:id="rId28"/>
              </p:custDataLst>
            </p:nvPr>
          </p:nvSpPr>
          <p:spPr>
            <a:xfrm>
              <a:off x="1020" y="3067"/>
              <a:ext cx="4082" cy="454"/>
            </a:xfrm>
            <a:custGeom>
              <a:avLst/>
              <a:gdLst/>
              <a:ahLst/>
              <a:cxnLst/>
              <a:rect l="0" t="0" r="0" b="0"/>
              <a:pathLst>
                <a:path w="3888" h="480">
                  <a:moveTo>
                    <a:pt x="0" y="480"/>
                  </a:moveTo>
                  <a:lnTo>
                    <a:pt x="384" y="480"/>
                  </a:lnTo>
                  <a:lnTo>
                    <a:pt x="480" y="240"/>
                  </a:lnTo>
                  <a:lnTo>
                    <a:pt x="3408" y="240"/>
                  </a:lnTo>
                  <a:lnTo>
                    <a:pt x="3600" y="480"/>
                  </a:lnTo>
                  <a:lnTo>
                    <a:pt x="3888" y="480"/>
                  </a:lnTo>
                  <a:lnTo>
                    <a:pt x="3792" y="0"/>
                  </a:lnTo>
                  <a:lnTo>
                    <a:pt x="192" y="0"/>
                  </a:lnTo>
                  <a:lnTo>
                    <a:pt x="0" y="480"/>
                  </a:lnTo>
                  <a:close/>
                </a:path>
              </a:pathLst>
            </a:custGeom>
            <a:grpFill/>
            <a:ln w="12700" cap="flat" cmpd="sng">
              <a:solidFill>
                <a:schemeClr val="tx1"/>
              </a:solidFill>
              <a:prstDash val="solid"/>
              <a:headEnd type="none" w="sm" len="sm"/>
              <a:tailEnd type="none" w="sm" len="sm"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/>
            <a:lstStyle/>
            <a:p>
              <a:endParaRPr lang="zh-CN" altLang="en-US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sp>
          <p:nvSpPr>
            <p:cNvPr id="107" name="矩形 106"/>
            <p:cNvSpPr/>
            <p:nvPr>
              <p:custDataLst>
                <p:tags r:id="rId29"/>
              </p:custDataLst>
            </p:nvPr>
          </p:nvSpPr>
          <p:spPr>
            <a:xfrm>
              <a:off x="4377" y="2493"/>
              <a:ext cx="136" cy="347"/>
            </a:xfrm>
            <a:prstGeom prst="rect">
              <a:avLst/>
            </a:prstGeom>
            <a:grpFill/>
            <a:ln w="12700" cap="flat" cmpd="sng">
              <a:solidFill>
                <a:schemeClr val="tx1"/>
              </a:solidFill>
              <a:prstDash val="solid"/>
              <a:miter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sp>
          <p:nvSpPr>
            <p:cNvPr id="108" name="任意多边形 107"/>
            <p:cNvSpPr/>
            <p:nvPr>
              <p:custDataLst>
                <p:tags r:id="rId30"/>
              </p:custDataLst>
            </p:nvPr>
          </p:nvSpPr>
          <p:spPr>
            <a:xfrm>
              <a:off x="3742" y="2349"/>
              <a:ext cx="1344" cy="144"/>
            </a:xfrm>
            <a:custGeom>
              <a:avLst/>
              <a:gdLst/>
              <a:ahLst/>
              <a:cxnLst/>
              <a:rect l="0" t="0" r="0" b="0"/>
              <a:pathLst>
                <a:path w="1344" h="144">
                  <a:moveTo>
                    <a:pt x="0" y="0"/>
                  </a:moveTo>
                  <a:lnTo>
                    <a:pt x="144" y="144"/>
                  </a:lnTo>
                  <a:lnTo>
                    <a:pt x="1248" y="144"/>
                  </a:lnTo>
                  <a:lnTo>
                    <a:pt x="134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>
              <a:solidFill>
                <a:schemeClr val="tx1"/>
              </a:solidFill>
              <a:prstDash val="solid"/>
              <a:headEnd type="none" w="sm" len="sm"/>
              <a:tailEnd type="none" w="sm" len="sm"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/>
            <a:lstStyle/>
            <a:p>
              <a:endParaRPr lang="zh-CN" altLang="en-US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  <p:grpSp>
        <p:nvGrpSpPr>
          <p:cNvPr id="127" name="组合 126"/>
          <p:cNvGrpSpPr/>
          <p:nvPr>
            <p:custDataLst>
              <p:tags r:id="rId31"/>
            </p:custDataLst>
          </p:nvPr>
        </p:nvGrpSpPr>
        <p:grpSpPr>
          <a:xfrm>
            <a:off x="2408185" y="836863"/>
            <a:ext cx="1197643" cy="757096"/>
            <a:chOff x="2255215" y="1212025"/>
            <a:chExt cx="1197643" cy="757096"/>
          </a:xfrm>
        </p:grpSpPr>
        <p:pic>
          <p:nvPicPr>
            <p:cNvPr id="128" name="图片 127"/>
            <p:cNvPicPr>
              <a:picLocks noChangeAspect="1"/>
            </p:cNvPicPr>
            <p:nvPr>
              <p:custDataLst>
                <p:tags r:id="rId32"/>
              </p:custDataLst>
            </p:nvPr>
          </p:nvPicPr>
          <p:blipFill>
            <a:blip r:embed="rId33" cstate="email"/>
            <a:srcRect/>
            <a:stretch>
              <a:fillRect/>
            </a:stretch>
          </p:blipFill>
          <p:spPr>
            <a:xfrm flipH="1">
              <a:off x="2255215" y="1212025"/>
              <a:ext cx="1197643" cy="757096"/>
            </a:xfrm>
            <a:prstGeom prst="rect">
              <a:avLst/>
            </a:prstGeom>
          </p:spPr>
        </p:pic>
        <p:sp>
          <p:nvSpPr>
            <p:cNvPr id="129" name="文本框 128"/>
            <p:cNvSpPr txBox="1"/>
            <p:nvPr>
              <p:custDataLst>
                <p:tags r:id="rId34"/>
              </p:custDataLst>
            </p:nvPr>
          </p:nvSpPr>
          <p:spPr>
            <a:xfrm>
              <a:off x="2686419" y="1372937"/>
              <a:ext cx="2617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i="1"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rPr>
                <a:t>a</a:t>
              </a:r>
              <a:endParaRPr lang="en-US" altLang="zh-CN" sz="2400" i="1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  <p:grpSp>
        <p:nvGrpSpPr>
          <p:cNvPr id="130" name="组合 129"/>
          <p:cNvGrpSpPr/>
          <p:nvPr>
            <p:custDataLst>
              <p:tags r:id="rId35"/>
            </p:custDataLst>
          </p:nvPr>
        </p:nvGrpSpPr>
        <p:grpSpPr>
          <a:xfrm>
            <a:off x="5940824" y="924185"/>
            <a:ext cx="1279808" cy="998732"/>
            <a:chOff x="5212280" y="1300071"/>
            <a:chExt cx="1472833" cy="907716"/>
          </a:xfrm>
        </p:grpSpPr>
        <p:pic>
          <p:nvPicPr>
            <p:cNvPr id="131" name="图片 130"/>
            <p:cNvPicPr>
              <a:picLocks noChangeAspect="1"/>
            </p:cNvPicPr>
            <p:nvPr>
              <p:custDataLst>
                <p:tags r:id="rId36"/>
              </p:custDataLst>
            </p:nvPr>
          </p:nvPicPr>
          <p:blipFill>
            <a:blip r:embed="rId37" cstate="email"/>
            <a:srcRect/>
            <a:stretch>
              <a:fillRect/>
            </a:stretch>
          </p:blipFill>
          <p:spPr>
            <a:xfrm flipH="1">
              <a:off x="5212280" y="1312314"/>
              <a:ext cx="819568" cy="895473"/>
            </a:xfrm>
            <a:prstGeom prst="rect">
              <a:avLst/>
            </a:prstGeom>
          </p:spPr>
        </p:pic>
        <p:sp>
          <p:nvSpPr>
            <p:cNvPr id="132" name="文本框 131"/>
            <p:cNvSpPr txBox="1"/>
            <p:nvPr>
              <p:custDataLst>
                <p:tags r:id="rId38"/>
              </p:custDataLst>
            </p:nvPr>
          </p:nvSpPr>
          <p:spPr>
            <a:xfrm>
              <a:off x="5511319" y="1507149"/>
              <a:ext cx="230383" cy="399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rPr>
                <a:t>b</a:t>
              </a:r>
              <a:endParaRPr lang="en-US" altLang="zh-CN" sz="2400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pic>
          <p:nvPicPr>
            <p:cNvPr id="133" name="图片 132"/>
            <p:cNvPicPr>
              <a:picLocks noChangeAspect="1"/>
            </p:cNvPicPr>
            <p:nvPr>
              <p:custDataLst>
                <p:tags r:id="rId39"/>
              </p:custDataLst>
            </p:nvPr>
          </p:nvPicPr>
          <p:blipFill>
            <a:blip r:embed="rId37" cstate="email"/>
            <a:srcRect/>
            <a:stretch>
              <a:fillRect/>
            </a:stretch>
          </p:blipFill>
          <p:spPr>
            <a:xfrm flipH="1">
              <a:off x="5865545" y="1300071"/>
              <a:ext cx="819568" cy="895473"/>
            </a:xfrm>
            <a:prstGeom prst="rect">
              <a:avLst/>
            </a:prstGeom>
          </p:spPr>
        </p:pic>
        <p:sp>
          <p:nvSpPr>
            <p:cNvPr id="134" name="文本框 133"/>
            <p:cNvSpPr txBox="1"/>
            <p:nvPr>
              <p:custDataLst>
                <p:tags r:id="rId40"/>
              </p:custDataLst>
            </p:nvPr>
          </p:nvSpPr>
          <p:spPr>
            <a:xfrm>
              <a:off x="6179617" y="1494907"/>
              <a:ext cx="230383" cy="399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rPr>
                <a:t>b</a:t>
              </a:r>
              <a:endParaRPr lang="en-US" altLang="zh-CN" sz="2400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  <p:sp>
        <p:nvSpPr>
          <p:cNvPr id="148" name="文本框 147"/>
          <p:cNvSpPr txBox="1"/>
          <p:nvPr>
            <p:custDataLst>
              <p:tags r:id="rId41"/>
            </p:custDataLst>
          </p:nvPr>
        </p:nvSpPr>
        <p:spPr>
          <a:xfrm>
            <a:off x="6200672" y="5128771"/>
            <a:ext cx="26200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2400" i="1" dirty="0" err="1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a</a:t>
            </a:r>
            <a:r>
              <a:rPr lang="en-US" altLang="zh-CN" sz="2400" dirty="0" err="1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+</a:t>
            </a:r>
            <a:r>
              <a:rPr lang="en-US" altLang="zh-CN" sz="2400" i="1" dirty="0" err="1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a</a:t>
            </a:r>
            <a:r>
              <a:rPr lang="en-US" altLang="zh-CN" sz="2400" i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2400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= 2</a:t>
            </a:r>
            <a:r>
              <a:rPr lang="en-US" altLang="zh-CN" sz="2400" i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b</a:t>
            </a:r>
            <a:r>
              <a:rPr lang="en-US" altLang="zh-CN" sz="2400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+</a:t>
            </a:r>
            <a:r>
              <a:rPr lang="en-US" altLang="zh-CN" sz="2400" i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a</a:t>
            </a:r>
            <a:endParaRPr lang="en-US" altLang="zh-CN" sz="2400" i="1" dirty="0">
              <a:solidFill>
                <a:schemeClr val="accent1"/>
              </a:solidFill>
              <a:latin typeface="Times New Roman" panose="02020603050405020304" pitchFamily="18" charset="0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49" name="文本框 148"/>
          <p:cNvSpPr txBox="1"/>
          <p:nvPr>
            <p:custDataLst>
              <p:tags r:id="rId42"/>
            </p:custDataLst>
          </p:nvPr>
        </p:nvSpPr>
        <p:spPr>
          <a:xfrm>
            <a:off x="6508804" y="4509324"/>
            <a:ext cx="87122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平衡</a:t>
            </a:r>
            <a:r>
              <a:rPr lang="en-US" altLang="zh-CN" sz="240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en-US" altLang="zh-CN" sz="2400">
              <a:solidFill>
                <a:schemeClr val="accent1"/>
              </a:solidFill>
              <a:latin typeface="Times New Roman" panose="02020603050405020304" pitchFamily="18" charset="0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56" name="组合 55"/>
          <p:cNvGrpSpPr/>
          <p:nvPr>
            <p:custDataLst>
              <p:tags r:id="rId43"/>
            </p:custDataLst>
          </p:nvPr>
        </p:nvGrpSpPr>
        <p:grpSpPr>
          <a:xfrm>
            <a:off x="3498552" y="844066"/>
            <a:ext cx="1197643" cy="757096"/>
            <a:chOff x="2255215" y="1212025"/>
            <a:chExt cx="1197643" cy="757096"/>
          </a:xfrm>
        </p:grpSpPr>
        <p:pic>
          <p:nvPicPr>
            <p:cNvPr id="57" name="图片 56"/>
            <p:cNvPicPr>
              <a:picLocks noChangeAspect="1"/>
            </p:cNvPicPr>
            <p:nvPr>
              <p:custDataLst>
                <p:tags r:id="rId44"/>
              </p:custDataLst>
            </p:nvPr>
          </p:nvPicPr>
          <p:blipFill>
            <a:blip r:embed="rId33" cstate="email"/>
            <a:srcRect/>
            <a:stretch>
              <a:fillRect/>
            </a:stretch>
          </p:blipFill>
          <p:spPr>
            <a:xfrm flipH="1">
              <a:off x="2255215" y="1212025"/>
              <a:ext cx="1197643" cy="757096"/>
            </a:xfrm>
            <a:prstGeom prst="rect">
              <a:avLst/>
            </a:prstGeom>
          </p:spPr>
        </p:pic>
        <p:sp>
          <p:nvSpPr>
            <p:cNvPr id="58" name="文本框 57"/>
            <p:cNvSpPr txBox="1"/>
            <p:nvPr>
              <p:custDataLst>
                <p:tags r:id="rId45"/>
              </p:custDataLst>
            </p:nvPr>
          </p:nvSpPr>
          <p:spPr>
            <a:xfrm>
              <a:off x="2686419" y="1372937"/>
              <a:ext cx="2617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i="1"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rPr>
                <a:t>a</a:t>
              </a:r>
              <a:endParaRPr lang="en-US" altLang="zh-CN" sz="2400" i="1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  <p:grpSp>
        <p:nvGrpSpPr>
          <p:cNvPr id="63" name="组合 62"/>
          <p:cNvGrpSpPr/>
          <p:nvPr>
            <p:custDataLst>
              <p:tags r:id="rId46"/>
            </p:custDataLst>
          </p:nvPr>
        </p:nvGrpSpPr>
        <p:grpSpPr>
          <a:xfrm>
            <a:off x="7159293" y="879585"/>
            <a:ext cx="1197643" cy="757096"/>
            <a:chOff x="2255215" y="1212025"/>
            <a:chExt cx="1197643" cy="757096"/>
          </a:xfrm>
        </p:grpSpPr>
        <p:pic>
          <p:nvPicPr>
            <p:cNvPr id="64" name="图片 63"/>
            <p:cNvPicPr>
              <a:picLocks noChangeAspect="1"/>
            </p:cNvPicPr>
            <p:nvPr>
              <p:custDataLst>
                <p:tags r:id="rId47"/>
              </p:custDataLst>
            </p:nvPr>
          </p:nvPicPr>
          <p:blipFill>
            <a:blip r:embed="rId33" cstate="email"/>
            <a:srcRect/>
            <a:stretch>
              <a:fillRect/>
            </a:stretch>
          </p:blipFill>
          <p:spPr>
            <a:xfrm flipH="1">
              <a:off x="2255215" y="1212025"/>
              <a:ext cx="1197643" cy="757096"/>
            </a:xfrm>
            <a:prstGeom prst="rect">
              <a:avLst/>
            </a:prstGeom>
          </p:spPr>
        </p:pic>
        <p:sp>
          <p:nvSpPr>
            <p:cNvPr id="65" name="文本框 64"/>
            <p:cNvSpPr txBox="1"/>
            <p:nvPr>
              <p:custDataLst>
                <p:tags r:id="rId48"/>
              </p:custDataLst>
            </p:nvPr>
          </p:nvSpPr>
          <p:spPr>
            <a:xfrm>
              <a:off x="2686419" y="1372937"/>
              <a:ext cx="2617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i="1"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rPr>
                <a:t>a</a:t>
              </a:r>
              <a:endParaRPr lang="en-US" altLang="zh-CN" sz="2400" i="1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animBg="1"/>
      <p:bldP spid="102" grpId="0"/>
      <p:bldP spid="148" grpId="0"/>
      <p:bldP spid="1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23" name="组合 17422"/>
          <p:cNvGrpSpPr/>
          <p:nvPr>
            <p:custDataLst>
              <p:tags r:id="rId1"/>
            </p:custDataLst>
          </p:nvPr>
        </p:nvGrpSpPr>
        <p:grpSpPr>
          <a:xfrm>
            <a:off x="3638550" y="2058670"/>
            <a:ext cx="5777230" cy="1211580"/>
            <a:chOff x="1020" y="2115"/>
            <a:chExt cx="4082" cy="1406"/>
          </a:xfrm>
        </p:grpSpPr>
        <p:sp>
          <p:nvSpPr>
            <p:cNvPr id="17424" name="任意多边形 17423"/>
            <p:cNvSpPr/>
            <p:nvPr>
              <p:custDataLst>
                <p:tags r:id="rId2"/>
              </p:custDataLst>
            </p:nvPr>
          </p:nvSpPr>
          <p:spPr>
            <a:xfrm>
              <a:off x="1701" y="2750"/>
              <a:ext cx="2812" cy="182"/>
            </a:xfrm>
            <a:custGeom>
              <a:avLst/>
              <a:gdLst/>
              <a:ahLst/>
              <a:cxnLst/>
              <a:rect l="0" t="0" r="0" b="0"/>
              <a:pathLst>
                <a:path w="2812" h="182">
                  <a:moveTo>
                    <a:pt x="0" y="0"/>
                  </a:moveTo>
                  <a:lnTo>
                    <a:pt x="2812" y="0"/>
                  </a:lnTo>
                  <a:lnTo>
                    <a:pt x="2812" y="91"/>
                  </a:lnTo>
                  <a:lnTo>
                    <a:pt x="2676" y="91"/>
                  </a:lnTo>
                  <a:lnTo>
                    <a:pt x="1497" y="182"/>
                  </a:lnTo>
                  <a:lnTo>
                    <a:pt x="1315" y="182"/>
                  </a:lnTo>
                  <a:lnTo>
                    <a:pt x="136" y="91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3366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7425" name="组合 17424"/>
            <p:cNvGrpSpPr/>
            <p:nvPr>
              <p:custDataLst>
                <p:tags r:id="rId3"/>
              </p:custDataLst>
            </p:nvPr>
          </p:nvGrpSpPr>
          <p:grpSpPr>
            <a:xfrm>
              <a:off x="1066" y="2334"/>
              <a:ext cx="1344" cy="491"/>
              <a:chOff x="1066" y="2334"/>
              <a:chExt cx="1344" cy="491"/>
            </a:xfrm>
          </p:grpSpPr>
          <p:sp>
            <p:nvSpPr>
              <p:cNvPr id="17426" name="矩形 17425"/>
              <p:cNvSpPr/>
              <p:nvPr>
                <p:custDataLst>
                  <p:tags r:id="rId4"/>
                </p:custDataLst>
              </p:nvPr>
            </p:nvSpPr>
            <p:spPr>
              <a:xfrm>
                <a:off x="1701" y="2478"/>
                <a:ext cx="136" cy="347"/>
              </a:xfrm>
              <a:prstGeom prst="rect">
                <a:avLst/>
              </a:prstGeom>
              <a:solidFill>
                <a:srgbClr val="993366"/>
              </a:solidFill>
              <a:ln w="12700" cap="flat" cmpd="sng">
                <a:solidFill>
                  <a:schemeClr val="tx1"/>
                </a:solidFill>
                <a:prstDash val="solid"/>
                <a:miter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427" name="任意多边形 17426"/>
              <p:cNvSpPr/>
              <p:nvPr>
                <p:custDataLst>
                  <p:tags r:id="rId5"/>
                </p:custDataLst>
              </p:nvPr>
            </p:nvSpPr>
            <p:spPr>
              <a:xfrm>
                <a:off x="1066" y="2334"/>
                <a:ext cx="1344" cy="144"/>
              </a:xfrm>
              <a:custGeom>
                <a:avLst/>
                <a:gdLst/>
                <a:ahLst/>
                <a:cxnLst/>
                <a:rect l="0" t="0" r="0" b="0"/>
                <a:pathLst>
                  <a:path w="1344" h="144">
                    <a:moveTo>
                      <a:pt x="0" y="0"/>
                    </a:moveTo>
                    <a:lnTo>
                      <a:pt x="144" y="144"/>
                    </a:lnTo>
                    <a:lnTo>
                      <a:pt x="1248" y="144"/>
                    </a:lnTo>
                    <a:lnTo>
                      <a:pt x="134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3366"/>
              </a:solidFill>
              <a:ln w="12700" cap="flat" cmpd="sng">
                <a:solidFill>
                  <a:schemeClr val="tx1"/>
                </a:solidFill>
                <a:prstDash val="solid"/>
                <a:headEnd type="none" w="sm" len="sm"/>
                <a:tailEnd type="none" w="sm" len="sm"/>
              </a:ln>
              <a:effectLst>
                <a:outerShdw dist="107763" dir="18900000" algn="ctr" rotWithShape="0">
                  <a:schemeClr val="bg2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7428" name="组合 17427"/>
            <p:cNvGrpSpPr/>
            <p:nvPr>
              <p:custDataLst>
                <p:tags r:id="rId6"/>
              </p:custDataLst>
            </p:nvPr>
          </p:nvGrpSpPr>
          <p:grpSpPr>
            <a:xfrm>
              <a:off x="2699" y="2115"/>
              <a:ext cx="816" cy="1088"/>
              <a:chOff x="2699" y="2115"/>
              <a:chExt cx="816" cy="1088"/>
            </a:xfrm>
          </p:grpSpPr>
          <p:grpSp>
            <p:nvGrpSpPr>
              <p:cNvPr id="17429" name="组合 17428"/>
              <p:cNvGrpSpPr/>
              <p:nvPr>
                <p:custDataLst>
                  <p:tags r:id="rId7"/>
                </p:custDataLst>
              </p:nvPr>
            </p:nvGrpSpPr>
            <p:grpSpPr>
              <a:xfrm>
                <a:off x="2699" y="2115"/>
                <a:ext cx="816" cy="635"/>
                <a:chOff x="2699" y="2115"/>
                <a:chExt cx="816" cy="635"/>
              </a:xfrm>
            </p:grpSpPr>
            <p:sp>
              <p:nvSpPr>
                <p:cNvPr id="17430" name="矩形 17429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016" y="2523"/>
                  <a:ext cx="181" cy="227"/>
                </a:xfrm>
                <a:prstGeom prst="rect">
                  <a:avLst/>
                </a:prstGeom>
                <a:solidFill>
                  <a:srgbClr val="993366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grpSp>
              <p:nvGrpSpPr>
                <p:cNvPr id="17431" name="组合 17430"/>
                <p:cNvGrpSpPr/>
                <p:nvPr>
                  <p:custDataLst>
                    <p:tags r:id="rId9"/>
                  </p:custDataLst>
                </p:nvPr>
              </p:nvGrpSpPr>
              <p:grpSpPr>
                <a:xfrm>
                  <a:off x="2699" y="2115"/>
                  <a:ext cx="816" cy="430"/>
                  <a:chOff x="2699" y="2137"/>
                  <a:chExt cx="816" cy="430"/>
                </a:xfrm>
              </p:grpSpPr>
              <p:sp>
                <p:nvSpPr>
                  <p:cNvPr id="17432" name="流程图: 延期 17431"/>
                  <p:cNvSpPr/>
                  <p:nvPr>
                    <p:custDataLst>
                      <p:tags r:id="rId10"/>
                    </p:custDataLst>
                  </p:nvPr>
                </p:nvSpPr>
                <p:spPr>
                  <a:xfrm rot="-5377124">
                    <a:off x="2891" y="1944"/>
                    <a:ext cx="430" cy="815"/>
                  </a:xfrm>
                  <a:prstGeom prst="flowChartDelay">
                    <a:avLst/>
                  </a:prstGeom>
                  <a:solidFill>
                    <a:schemeClr val="bg1"/>
                  </a:solidFill>
                  <a:ln w="12700" cap="flat" cmpd="sng">
                    <a:solidFill>
                      <a:schemeClr val="tx1"/>
                    </a:solidFill>
                    <a:prstDash val="solid"/>
                    <a:miter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7433" name="直接连接符 17432"/>
                  <p:cNvSpPr/>
                  <p:nvPr>
                    <p:custDataLst>
                      <p:tags r:id="rId11"/>
                    </p:custDataLst>
                  </p:nvPr>
                </p:nvSpPr>
                <p:spPr>
                  <a:xfrm rot="1157402" flipH="1">
                    <a:off x="3243" y="2160"/>
                    <a:ext cx="0" cy="45"/>
                  </a:xfrm>
                  <a:prstGeom prst="line">
                    <a:avLst/>
                  </a:prstGeom>
                  <a:ln w="38100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7434" name="直接连接符 17433"/>
                  <p:cNvSpPr/>
                  <p:nvPr>
                    <p:custDataLst>
                      <p:tags r:id="rId12"/>
                    </p:custDataLst>
                  </p:nvPr>
                </p:nvSpPr>
                <p:spPr>
                  <a:xfrm rot="-1483823" flipH="1">
                    <a:off x="2971" y="2160"/>
                    <a:ext cx="0" cy="45"/>
                  </a:xfrm>
                  <a:prstGeom prst="line">
                    <a:avLst/>
                  </a:prstGeom>
                  <a:ln w="38100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7435" name="直接连接符 17434"/>
                  <p:cNvSpPr/>
                  <p:nvPr>
                    <p:custDataLst>
                      <p:tags r:id="rId13"/>
                    </p:custDataLst>
                  </p:nvPr>
                </p:nvSpPr>
                <p:spPr>
                  <a:xfrm rot="1665513" flipH="1">
                    <a:off x="3379" y="2205"/>
                    <a:ext cx="0" cy="45"/>
                  </a:xfrm>
                  <a:prstGeom prst="line">
                    <a:avLst/>
                  </a:prstGeom>
                  <a:ln w="38100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7436" name="直接连接符 17435"/>
                  <p:cNvSpPr/>
                  <p:nvPr>
                    <p:custDataLst>
                      <p:tags r:id="rId14"/>
                    </p:custDataLst>
                  </p:nvPr>
                </p:nvSpPr>
                <p:spPr>
                  <a:xfrm rot="-1917901" flipH="1">
                    <a:off x="2835" y="2205"/>
                    <a:ext cx="0" cy="45"/>
                  </a:xfrm>
                  <a:prstGeom prst="line">
                    <a:avLst/>
                  </a:prstGeom>
                  <a:ln w="38100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7437" name="直接连接符 17436"/>
                  <p:cNvSpPr/>
                  <p:nvPr>
                    <p:custDataLst>
                      <p:tags r:id="rId15"/>
                    </p:custDataLst>
                  </p:nvPr>
                </p:nvSpPr>
                <p:spPr>
                  <a:xfrm rot="3697986">
                    <a:off x="3492" y="2296"/>
                    <a:ext cx="1" cy="45"/>
                  </a:xfrm>
                  <a:prstGeom prst="line">
                    <a:avLst/>
                  </a:prstGeom>
                  <a:ln w="38100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7438" name="直接连接符 17437"/>
                  <p:cNvSpPr/>
                  <p:nvPr>
                    <p:custDataLst>
                      <p:tags r:id="rId16"/>
                    </p:custDataLst>
                  </p:nvPr>
                </p:nvSpPr>
                <p:spPr>
                  <a:xfrm rot="5670126">
                    <a:off x="3492" y="2432"/>
                    <a:ext cx="1" cy="45"/>
                  </a:xfrm>
                  <a:prstGeom prst="line">
                    <a:avLst/>
                  </a:prstGeom>
                  <a:ln w="38100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7439" name="直接连接符 17438"/>
                  <p:cNvSpPr/>
                  <p:nvPr>
                    <p:custDataLst>
                      <p:tags r:id="rId17"/>
                    </p:custDataLst>
                  </p:nvPr>
                </p:nvSpPr>
                <p:spPr>
                  <a:xfrm rot="9017851">
                    <a:off x="2708" y="2289"/>
                    <a:ext cx="32" cy="40"/>
                  </a:xfrm>
                  <a:prstGeom prst="line">
                    <a:avLst/>
                  </a:prstGeom>
                  <a:ln w="38100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7440" name="直接连接符 17439"/>
                  <p:cNvSpPr/>
                  <p:nvPr>
                    <p:custDataLst>
                      <p:tags r:id="rId18"/>
                    </p:custDataLst>
                  </p:nvPr>
                </p:nvSpPr>
                <p:spPr>
                  <a:xfrm rot="5670126">
                    <a:off x="2721" y="2410"/>
                    <a:ext cx="1" cy="45"/>
                  </a:xfrm>
                  <a:prstGeom prst="line">
                    <a:avLst/>
                  </a:prstGeom>
                  <a:ln w="38100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7441" name="直接连接符 17440"/>
                  <p:cNvSpPr/>
                  <p:nvPr>
                    <p:custDataLst>
                      <p:tags r:id="rId19"/>
                    </p:custDataLst>
                  </p:nvPr>
                </p:nvSpPr>
                <p:spPr>
                  <a:xfrm rot="352388" flipH="1">
                    <a:off x="3107" y="2160"/>
                    <a:ext cx="0" cy="45"/>
                  </a:xfrm>
                  <a:prstGeom prst="line">
                    <a:avLst/>
                  </a:prstGeom>
                  <a:ln w="38100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</p:grpSp>
          <p:sp>
            <p:nvSpPr>
              <p:cNvPr id="17442" name="流程图: 合并 17441"/>
              <p:cNvSpPr/>
              <p:nvPr>
                <p:custDataLst>
                  <p:tags r:id="rId20"/>
                </p:custDataLst>
              </p:nvPr>
            </p:nvSpPr>
            <p:spPr>
              <a:xfrm rot="10813483">
                <a:off x="3061" y="2203"/>
                <a:ext cx="80" cy="683"/>
              </a:xfrm>
              <a:prstGeom prst="flowChartMerge">
                <a:avLst/>
              </a:prstGeom>
              <a:solidFill>
                <a:srgbClr val="FF0000"/>
              </a:solidFill>
              <a:ln w="12700" cap="flat" cmpd="sng">
                <a:solidFill>
                  <a:schemeClr val="tx1"/>
                </a:solidFill>
                <a:prstDash val="solid"/>
                <a:miter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443" name="流程图: 库存数据 17442"/>
              <p:cNvSpPr/>
              <p:nvPr>
                <p:custDataLst>
                  <p:tags r:id="rId21"/>
                </p:custDataLst>
              </p:nvPr>
            </p:nvSpPr>
            <p:spPr>
              <a:xfrm rot="5400000">
                <a:off x="2880" y="2885"/>
                <a:ext cx="453" cy="182"/>
              </a:xfrm>
              <a:prstGeom prst="flowChartOnlineStorage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444" name="椭圆 17443"/>
              <p:cNvSpPr/>
              <p:nvPr>
                <p:custDataLst>
                  <p:tags r:id="rId22"/>
                </p:custDataLst>
              </p:nvPr>
            </p:nvSpPr>
            <p:spPr>
              <a:xfrm>
                <a:off x="3061" y="2795"/>
                <a:ext cx="92" cy="91"/>
              </a:xfrm>
              <a:prstGeom prst="ellipse">
                <a:avLst/>
              </a:pr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7445" name="任意多边形 17444"/>
            <p:cNvSpPr/>
            <p:nvPr>
              <p:custDataLst>
                <p:tags r:id="rId23"/>
              </p:custDataLst>
            </p:nvPr>
          </p:nvSpPr>
          <p:spPr>
            <a:xfrm>
              <a:off x="1020" y="3067"/>
              <a:ext cx="4082" cy="454"/>
            </a:xfrm>
            <a:custGeom>
              <a:avLst/>
              <a:gdLst/>
              <a:ahLst/>
              <a:cxnLst/>
              <a:rect l="0" t="0" r="0" b="0"/>
              <a:pathLst>
                <a:path w="3888" h="480">
                  <a:moveTo>
                    <a:pt x="0" y="480"/>
                  </a:moveTo>
                  <a:lnTo>
                    <a:pt x="384" y="480"/>
                  </a:lnTo>
                  <a:lnTo>
                    <a:pt x="480" y="240"/>
                  </a:lnTo>
                  <a:lnTo>
                    <a:pt x="3408" y="240"/>
                  </a:lnTo>
                  <a:lnTo>
                    <a:pt x="3600" y="480"/>
                  </a:lnTo>
                  <a:lnTo>
                    <a:pt x="3888" y="480"/>
                  </a:lnTo>
                  <a:lnTo>
                    <a:pt x="3792" y="0"/>
                  </a:lnTo>
                  <a:lnTo>
                    <a:pt x="192" y="0"/>
                  </a:lnTo>
                  <a:lnTo>
                    <a:pt x="0" y="480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solidFill>
                <a:schemeClr val="tx1"/>
              </a:solidFill>
              <a:prstDash val="solid"/>
              <a:headEnd type="none" w="sm" len="sm"/>
              <a:tailEnd type="none" w="sm" len="sm"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446" name="矩形 17445"/>
            <p:cNvSpPr/>
            <p:nvPr>
              <p:custDataLst>
                <p:tags r:id="rId24"/>
              </p:custDataLst>
            </p:nvPr>
          </p:nvSpPr>
          <p:spPr>
            <a:xfrm>
              <a:off x="4377" y="2493"/>
              <a:ext cx="136" cy="347"/>
            </a:xfrm>
            <a:prstGeom prst="rect">
              <a:avLst/>
            </a:prstGeom>
            <a:solidFill>
              <a:srgbClr val="993366"/>
            </a:solidFill>
            <a:ln w="12700" cap="flat" cmpd="sng">
              <a:solidFill>
                <a:schemeClr val="tx1"/>
              </a:solidFill>
              <a:prstDash val="solid"/>
              <a:miter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447" name="任意多边形 17446"/>
            <p:cNvSpPr/>
            <p:nvPr>
              <p:custDataLst>
                <p:tags r:id="rId25"/>
              </p:custDataLst>
            </p:nvPr>
          </p:nvSpPr>
          <p:spPr>
            <a:xfrm>
              <a:off x="3742" y="2349"/>
              <a:ext cx="1344" cy="144"/>
            </a:xfrm>
            <a:custGeom>
              <a:avLst/>
              <a:gdLst/>
              <a:ahLst/>
              <a:cxnLst/>
              <a:rect l="0" t="0" r="0" b="0"/>
              <a:pathLst>
                <a:path w="1344" h="144">
                  <a:moveTo>
                    <a:pt x="0" y="0"/>
                  </a:moveTo>
                  <a:lnTo>
                    <a:pt x="144" y="144"/>
                  </a:lnTo>
                  <a:lnTo>
                    <a:pt x="1248" y="144"/>
                  </a:lnTo>
                  <a:lnTo>
                    <a:pt x="134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3366"/>
            </a:solidFill>
            <a:ln w="12700" cap="flat" cmpd="sng">
              <a:solidFill>
                <a:schemeClr val="tx1"/>
              </a:solidFill>
              <a:prstDash val="solid"/>
              <a:headEnd type="none" w="sm" len="sm"/>
              <a:tailEnd type="none" w="sm" len="sm"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5" name="图片 14" descr="LF`WGTSYOL2`13XDHE57P%N"/>
          <p:cNvPicPr>
            <a:picLocks noChangeAspect="1"/>
          </p:cNvPicPr>
          <p:nvPr>
            <p:custDataLst>
              <p:tags r:id="rId26"/>
            </p:custDataLst>
          </p:nvPr>
        </p:nvPicPr>
        <p:blipFill>
          <a:blip r:embed="rId27"/>
          <a:stretch>
            <a:fillRect/>
          </a:stretch>
        </p:blipFill>
        <p:spPr>
          <a:xfrm flipH="1">
            <a:off x="2112010" y="3442338"/>
            <a:ext cx="1192530" cy="975995"/>
          </a:xfrm>
          <a:prstGeom prst="rect">
            <a:avLst/>
          </a:prstGeom>
        </p:spPr>
      </p:pic>
      <p:sp>
        <p:nvSpPr>
          <p:cNvPr id="12" name="文本框 11"/>
          <p:cNvSpPr txBox="1"/>
          <p:nvPr>
            <p:custDataLst>
              <p:tags r:id="rId28"/>
            </p:custDataLst>
          </p:nvPr>
        </p:nvSpPr>
        <p:spPr>
          <a:xfrm>
            <a:off x="3506471" y="3803018"/>
            <a:ext cx="5887085" cy="8299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noFill/>
          </a:ln>
        </p:spPr>
        <p:txBody>
          <a:bodyPr wrap="square">
            <a:spAutoFit/>
          </a:bodyPr>
          <a:lstStyle/>
          <a:p>
            <a:pPr>
              <a:buClr>
                <a:schemeClr val="bg1"/>
              </a:buClr>
            </a:pPr>
            <a:r>
              <a:rPr lang="zh-CN" altLang="en-US" sz="2400">
                <a:cs typeface="+mn-ea"/>
                <a:sym typeface="+mn-lt"/>
              </a:rPr>
              <a:t>如果天平两边同时那走</a:t>
            </a:r>
            <a:r>
              <a:rPr lang="en-US" altLang="zh-CN" sz="2400">
                <a:cs typeface="+mn-ea"/>
                <a:sym typeface="+mn-lt"/>
              </a:rPr>
              <a:t>2</a:t>
            </a:r>
            <a:r>
              <a:rPr lang="zh-CN" altLang="en-US" sz="2400">
                <a:cs typeface="+mn-ea"/>
                <a:sym typeface="+mn-lt"/>
              </a:rPr>
              <a:t>个花瓶，天平还保持平衡吗？请你列个等式。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>
            <p:custDataLst>
              <p:tags r:id="rId29"/>
            </p:custDataLst>
          </p:nvPr>
        </p:nvSpPr>
        <p:spPr>
          <a:xfrm>
            <a:off x="3560447" y="5093973"/>
            <a:ext cx="883285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平衡</a:t>
            </a:r>
            <a:r>
              <a:rPr lang="en-US" altLang="zh-CN" sz="2400">
                <a:solidFill>
                  <a:srgbClr val="FF0000"/>
                </a:solidFill>
                <a:cs typeface="+mn-ea"/>
                <a:sym typeface="+mn-lt"/>
              </a:rPr>
              <a:t> </a:t>
            </a:r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7" name="组合 26"/>
          <p:cNvGrpSpPr/>
          <p:nvPr>
            <p:custDataLst>
              <p:tags r:id="rId30"/>
            </p:custDataLst>
          </p:nvPr>
        </p:nvGrpSpPr>
        <p:grpSpPr>
          <a:xfrm>
            <a:off x="3479166" y="1186815"/>
            <a:ext cx="964565" cy="1010920"/>
            <a:chOff x="3574" y="1872"/>
            <a:chExt cx="1519" cy="1592"/>
          </a:xfrm>
        </p:grpSpPr>
        <p:pic>
          <p:nvPicPr>
            <p:cNvPr id="14" name="图片 13"/>
            <p:cNvPicPr>
              <a:picLocks noChangeAspect="1"/>
            </p:cNvPicPr>
            <p:nvPr>
              <p:custDataLst>
                <p:tags r:id="rId31"/>
              </p:custDataLst>
            </p:nvPr>
          </p:nvPicPr>
          <p:blipFill>
            <a:blip r:embed="rId32" cstate="email"/>
            <a:stretch>
              <a:fillRect/>
            </a:stretch>
          </p:blipFill>
          <p:spPr>
            <a:xfrm>
              <a:off x="3574" y="1872"/>
              <a:ext cx="1519" cy="1592"/>
            </a:xfrm>
            <a:prstGeom prst="rect">
              <a:avLst/>
            </a:prstGeom>
          </p:spPr>
        </p:pic>
        <p:sp>
          <p:nvSpPr>
            <p:cNvPr id="26" name="文本框 25"/>
            <p:cNvSpPr txBox="1"/>
            <p:nvPr>
              <p:custDataLst>
                <p:tags r:id="rId33"/>
              </p:custDataLst>
            </p:nvPr>
          </p:nvSpPr>
          <p:spPr>
            <a:xfrm>
              <a:off x="3928" y="2306"/>
              <a:ext cx="81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chemeClr val="bg1"/>
                  </a:solidFill>
                  <a:cs typeface="+mn-ea"/>
                  <a:sym typeface="+mn-lt"/>
                </a:rPr>
                <a:t>x</a:t>
              </a:r>
              <a:endParaRPr lang="en-US" altLang="zh-CN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>
            <p:custDataLst>
              <p:tags r:id="rId34"/>
            </p:custDataLst>
          </p:nvPr>
        </p:nvGrpSpPr>
        <p:grpSpPr>
          <a:xfrm>
            <a:off x="4443730" y="1181735"/>
            <a:ext cx="613410" cy="1000710"/>
            <a:chOff x="5239" y="1773"/>
            <a:chExt cx="966" cy="1711"/>
          </a:xfrm>
        </p:grpSpPr>
        <p:pic>
          <p:nvPicPr>
            <p:cNvPr id="16" name="图片 15"/>
            <p:cNvPicPr>
              <a:picLocks noChangeAspect="1"/>
            </p:cNvPicPr>
            <p:nvPr>
              <p:custDataLst>
                <p:tags r:id="rId35"/>
              </p:custDataLst>
            </p:nvPr>
          </p:nvPicPr>
          <p:blipFill>
            <a:blip r:embed="rId36" cstate="email"/>
            <a:srcRect/>
            <a:stretch>
              <a:fillRect/>
            </a:stretch>
          </p:blipFill>
          <p:spPr>
            <a:xfrm>
              <a:off x="5239" y="1773"/>
              <a:ext cx="966" cy="1711"/>
            </a:xfrm>
            <a:prstGeom prst="rect">
              <a:avLst/>
            </a:prstGeom>
          </p:spPr>
        </p:pic>
        <p:sp>
          <p:nvSpPr>
            <p:cNvPr id="28" name="文本框 27"/>
            <p:cNvSpPr txBox="1"/>
            <p:nvPr>
              <p:custDataLst>
                <p:tags r:id="rId37"/>
              </p:custDataLst>
            </p:nvPr>
          </p:nvSpPr>
          <p:spPr>
            <a:xfrm>
              <a:off x="5462" y="2305"/>
              <a:ext cx="743" cy="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y</a:t>
              </a:r>
              <a:endParaRPr lang="en-US" altLang="zh-CN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>
            <p:custDataLst>
              <p:tags r:id="rId38"/>
            </p:custDataLst>
          </p:nvPr>
        </p:nvGrpSpPr>
        <p:grpSpPr>
          <a:xfrm>
            <a:off x="7273290" y="1184275"/>
            <a:ext cx="613410" cy="996262"/>
            <a:chOff x="5239" y="1773"/>
            <a:chExt cx="966" cy="1711"/>
          </a:xfrm>
        </p:grpSpPr>
        <p:pic>
          <p:nvPicPr>
            <p:cNvPr id="42" name="图片 41"/>
            <p:cNvPicPr>
              <a:picLocks noChangeAspect="1"/>
            </p:cNvPicPr>
            <p:nvPr>
              <p:custDataLst>
                <p:tags r:id="rId39"/>
              </p:custDataLst>
            </p:nvPr>
          </p:nvPicPr>
          <p:blipFill>
            <a:blip r:embed="rId40" cstate="email"/>
            <a:srcRect/>
            <a:stretch>
              <a:fillRect/>
            </a:stretch>
          </p:blipFill>
          <p:spPr>
            <a:xfrm>
              <a:off x="5239" y="1773"/>
              <a:ext cx="966" cy="1711"/>
            </a:xfrm>
            <a:prstGeom prst="rect">
              <a:avLst/>
            </a:prstGeom>
          </p:spPr>
        </p:pic>
        <p:sp>
          <p:nvSpPr>
            <p:cNvPr id="43" name="文本框 42"/>
            <p:cNvSpPr txBox="1"/>
            <p:nvPr>
              <p:custDataLst>
                <p:tags r:id="rId41"/>
              </p:custDataLst>
            </p:nvPr>
          </p:nvSpPr>
          <p:spPr>
            <a:xfrm>
              <a:off x="5462" y="2305"/>
              <a:ext cx="743" cy="7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chemeClr val="bg1"/>
                  </a:solidFill>
                  <a:cs typeface="+mn-ea"/>
                  <a:sym typeface="+mn-lt"/>
                </a:rPr>
                <a:t>y</a:t>
              </a:r>
              <a:endParaRPr lang="en-US" altLang="zh-CN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>
            <p:custDataLst>
              <p:tags r:id="rId42"/>
            </p:custDataLst>
          </p:nvPr>
        </p:nvGrpSpPr>
        <p:grpSpPr>
          <a:xfrm>
            <a:off x="7886700" y="1188720"/>
            <a:ext cx="613410" cy="1018500"/>
            <a:chOff x="5239" y="1773"/>
            <a:chExt cx="966" cy="1711"/>
          </a:xfrm>
        </p:grpSpPr>
        <p:pic>
          <p:nvPicPr>
            <p:cNvPr id="45" name="图片 44"/>
            <p:cNvPicPr>
              <a:picLocks noChangeAspect="1"/>
            </p:cNvPicPr>
            <p:nvPr>
              <p:custDataLst>
                <p:tags r:id="rId43"/>
              </p:custDataLst>
            </p:nvPr>
          </p:nvPicPr>
          <p:blipFill>
            <a:blip r:embed="rId44" cstate="email"/>
            <a:srcRect/>
            <a:stretch>
              <a:fillRect/>
            </a:stretch>
          </p:blipFill>
          <p:spPr>
            <a:xfrm>
              <a:off x="5239" y="1773"/>
              <a:ext cx="966" cy="1711"/>
            </a:xfrm>
            <a:prstGeom prst="rect">
              <a:avLst/>
            </a:prstGeom>
          </p:spPr>
        </p:pic>
        <p:sp>
          <p:nvSpPr>
            <p:cNvPr id="46" name="文本框 45"/>
            <p:cNvSpPr txBox="1"/>
            <p:nvPr>
              <p:custDataLst>
                <p:tags r:id="rId45"/>
              </p:custDataLst>
            </p:nvPr>
          </p:nvSpPr>
          <p:spPr>
            <a:xfrm>
              <a:off x="5462" y="2305"/>
              <a:ext cx="743" cy="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chemeClr val="bg1"/>
                  </a:solidFill>
                  <a:cs typeface="+mn-ea"/>
                  <a:sym typeface="+mn-lt"/>
                </a:rPr>
                <a:t>y</a:t>
              </a:r>
              <a:endParaRPr lang="en-US" altLang="zh-CN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>
            <p:custDataLst>
              <p:tags r:id="rId46"/>
            </p:custDataLst>
          </p:nvPr>
        </p:nvGrpSpPr>
        <p:grpSpPr>
          <a:xfrm>
            <a:off x="8500110" y="1184910"/>
            <a:ext cx="613410" cy="1014688"/>
            <a:chOff x="5239" y="1773"/>
            <a:chExt cx="966" cy="1711"/>
          </a:xfrm>
        </p:grpSpPr>
        <p:pic>
          <p:nvPicPr>
            <p:cNvPr id="48" name="图片 47"/>
            <p:cNvPicPr>
              <a:picLocks noChangeAspect="1"/>
            </p:cNvPicPr>
            <p:nvPr>
              <p:custDataLst>
                <p:tags r:id="rId47"/>
              </p:custDataLst>
            </p:nvPr>
          </p:nvPicPr>
          <p:blipFill>
            <a:blip r:embed="rId44" cstate="email"/>
            <a:srcRect/>
            <a:stretch>
              <a:fillRect/>
            </a:stretch>
          </p:blipFill>
          <p:spPr>
            <a:xfrm>
              <a:off x="5239" y="1773"/>
              <a:ext cx="966" cy="1711"/>
            </a:xfrm>
            <a:prstGeom prst="rect">
              <a:avLst/>
            </a:prstGeom>
          </p:spPr>
        </p:pic>
        <p:sp>
          <p:nvSpPr>
            <p:cNvPr id="49" name="文本框 48"/>
            <p:cNvSpPr txBox="1"/>
            <p:nvPr>
              <p:custDataLst>
                <p:tags r:id="rId48"/>
              </p:custDataLst>
            </p:nvPr>
          </p:nvSpPr>
          <p:spPr>
            <a:xfrm>
              <a:off x="5462" y="2305"/>
              <a:ext cx="743" cy="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chemeClr val="bg1"/>
                  </a:solidFill>
                  <a:cs typeface="+mn-ea"/>
                  <a:sym typeface="+mn-lt"/>
                </a:rPr>
                <a:t>y</a:t>
              </a:r>
              <a:endParaRPr lang="en-US" altLang="zh-CN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>
            <p:custDataLst>
              <p:tags r:id="rId49"/>
            </p:custDataLst>
          </p:nvPr>
        </p:nvGrpSpPr>
        <p:grpSpPr>
          <a:xfrm>
            <a:off x="9121140" y="1196975"/>
            <a:ext cx="613410" cy="992450"/>
            <a:chOff x="5239" y="1773"/>
            <a:chExt cx="966" cy="1711"/>
          </a:xfrm>
        </p:grpSpPr>
        <p:pic>
          <p:nvPicPr>
            <p:cNvPr id="51" name="图片 50"/>
            <p:cNvPicPr>
              <a:picLocks noChangeAspect="1"/>
            </p:cNvPicPr>
            <p:nvPr>
              <p:custDataLst>
                <p:tags r:id="rId50"/>
              </p:custDataLst>
            </p:nvPr>
          </p:nvPicPr>
          <p:blipFill>
            <a:blip r:embed="rId51" cstate="email"/>
            <a:srcRect/>
            <a:stretch>
              <a:fillRect/>
            </a:stretch>
          </p:blipFill>
          <p:spPr>
            <a:xfrm>
              <a:off x="5239" y="1773"/>
              <a:ext cx="966" cy="1711"/>
            </a:xfrm>
            <a:prstGeom prst="rect">
              <a:avLst/>
            </a:prstGeom>
          </p:spPr>
        </p:pic>
        <p:sp>
          <p:nvSpPr>
            <p:cNvPr id="52" name="文本框 51"/>
            <p:cNvSpPr txBox="1"/>
            <p:nvPr>
              <p:custDataLst>
                <p:tags r:id="rId52"/>
              </p:custDataLst>
            </p:nvPr>
          </p:nvSpPr>
          <p:spPr>
            <a:xfrm>
              <a:off x="5462" y="2305"/>
              <a:ext cx="743" cy="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chemeClr val="bg1"/>
                  </a:solidFill>
                  <a:cs typeface="+mn-ea"/>
                  <a:sym typeface="+mn-lt"/>
                </a:rPr>
                <a:t>y</a:t>
              </a:r>
              <a:endParaRPr lang="en-US" altLang="zh-CN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>
            <p:custDataLst>
              <p:tags r:id="rId53"/>
            </p:custDataLst>
          </p:nvPr>
        </p:nvGrpSpPr>
        <p:grpSpPr>
          <a:xfrm>
            <a:off x="5057140" y="1210948"/>
            <a:ext cx="613410" cy="1001345"/>
            <a:chOff x="5239" y="1773"/>
            <a:chExt cx="966" cy="1711"/>
          </a:xfrm>
        </p:grpSpPr>
        <p:pic>
          <p:nvPicPr>
            <p:cNvPr id="54" name="图片 53"/>
            <p:cNvPicPr>
              <a:picLocks noChangeAspect="1"/>
            </p:cNvPicPr>
            <p:nvPr>
              <p:custDataLst>
                <p:tags r:id="rId54"/>
              </p:custDataLst>
            </p:nvPr>
          </p:nvPicPr>
          <p:blipFill>
            <a:blip r:embed="rId40" cstate="email"/>
            <a:srcRect/>
            <a:stretch>
              <a:fillRect/>
            </a:stretch>
          </p:blipFill>
          <p:spPr>
            <a:xfrm>
              <a:off x="5239" y="1773"/>
              <a:ext cx="966" cy="1711"/>
            </a:xfrm>
            <a:prstGeom prst="rect">
              <a:avLst/>
            </a:prstGeom>
          </p:spPr>
        </p:pic>
        <p:sp>
          <p:nvSpPr>
            <p:cNvPr id="55" name="文本框 54"/>
            <p:cNvSpPr txBox="1"/>
            <p:nvPr>
              <p:custDataLst>
                <p:tags r:id="rId55"/>
              </p:custDataLst>
            </p:nvPr>
          </p:nvSpPr>
          <p:spPr>
            <a:xfrm>
              <a:off x="5462" y="2305"/>
              <a:ext cx="743" cy="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chemeClr val="bg1"/>
                  </a:solidFill>
                  <a:cs typeface="+mn-ea"/>
                  <a:sym typeface="+mn-lt"/>
                </a:rPr>
                <a:t>y</a:t>
              </a:r>
              <a:endParaRPr lang="en-US" altLang="zh-CN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8" name="文本框 57"/>
          <p:cNvSpPr txBox="1"/>
          <p:nvPr>
            <p:custDataLst>
              <p:tags r:id="rId56"/>
            </p:custDataLst>
          </p:nvPr>
        </p:nvSpPr>
        <p:spPr>
          <a:xfrm>
            <a:off x="4640582" y="5093973"/>
            <a:ext cx="31337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altLang="zh-CN" sz="2400">
                <a:solidFill>
                  <a:srgbClr val="FF0000"/>
                </a:solidFill>
                <a:cs typeface="+mn-ea"/>
                <a:sym typeface="+mn-lt"/>
              </a:rPr>
              <a:t>x+2y-2y=4y-2y</a:t>
            </a:r>
            <a:endParaRPr lang="zh-CN" altLang="zh-CN" sz="2400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17448" name="New picture"/>
          <p:cNvPicPr/>
          <p:nvPr>
            <p:custDataLst>
              <p:tags r:id="rId57"/>
            </p:custDataLst>
          </p:nvPr>
        </p:nvPicPr>
        <p:blipFill>
          <a:blip r:embed="rId58"/>
          <a:stretch>
            <a:fillRect/>
          </a:stretch>
        </p:blipFill>
        <p:spPr>
          <a:xfrm>
            <a:off x="12293600" y="12319000"/>
            <a:ext cx="3429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UNIQUEID" val="230"/>
</p:tagLst>
</file>

<file path=ppt/tags/tag10.xml><?xml version="1.0" encoding="utf-8"?>
<p:tagLst xmlns:p="http://schemas.openxmlformats.org/presentationml/2006/main">
  <p:tag name="AS_UNIQUEID" val="240"/>
</p:tagLst>
</file>

<file path=ppt/tags/tag100.xml><?xml version="1.0" encoding="utf-8"?>
<p:tagLst xmlns:p="http://schemas.openxmlformats.org/presentationml/2006/main">
  <p:tag name="AS_UNIQUEID" val="361"/>
</p:tagLst>
</file>

<file path=ppt/tags/tag101.xml><?xml version="1.0" encoding="utf-8"?>
<p:tagLst xmlns:p="http://schemas.openxmlformats.org/presentationml/2006/main">
  <p:tag name="AS_UNIQUEID" val="362"/>
</p:tagLst>
</file>

<file path=ppt/tags/tag102.xml><?xml version="1.0" encoding="utf-8"?>
<p:tagLst xmlns:p="http://schemas.openxmlformats.org/presentationml/2006/main">
  <p:tag name="AS_UNIQUEID" val="363"/>
</p:tagLst>
</file>

<file path=ppt/tags/tag103.xml><?xml version="1.0" encoding="utf-8"?>
<p:tagLst xmlns:p="http://schemas.openxmlformats.org/presentationml/2006/main">
  <p:tag name="AS_UNIQUEID" val="364"/>
</p:tagLst>
</file>

<file path=ppt/tags/tag104.xml><?xml version="1.0" encoding="utf-8"?>
<p:tagLst xmlns:p="http://schemas.openxmlformats.org/presentationml/2006/main">
  <p:tag name="AS_UNIQUEID" val="365"/>
</p:tagLst>
</file>

<file path=ppt/tags/tag105.xml><?xml version="1.0" encoding="utf-8"?>
<p:tagLst xmlns:p="http://schemas.openxmlformats.org/presentationml/2006/main">
  <p:tag name="AS_UNIQUEID" val="366"/>
</p:tagLst>
</file>

<file path=ppt/tags/tag106.xml><?xml version="1.0" encoding="utf-8"?>
<p:tagLst xmlns:p="http://schemas.openxmlformats.org/presentationml/2006/main">
  <p:tag name="AS_UNIQUEID" val="367"/>
</p:tagLst>
</file>

<file path=ppt/tags/tag107.xml><?xml version="1.0" encoding="utf-8"?>
<p:tagLst xmlns:p="http://schemas.openxmlformats.org/presentationml/2006/main">
  <p:tag name="AS_UNIQUEID" val="368"/>
</p:tagLst>
</file>

<file path=ppt/tags/tag108.xml><?xml version="1.0" encoding="utf-8"?>
<p:tagLst xmlns:p="http://schemas.openxmlformats.org/presentationml/2006/main">
  <p:tag name="AS_UNIQUEID" val="369"/>
</p:tagLst>
</file>

<file path=ppt/tags/tag109.xml><?xml version="1.0" encoding="utf-8"?>
<p:tagLst xmlns:p="http://schemas.openxmlformats.org/presentationml/2006/main">
  <p:tag name="AS_UNIQUEID" val="370"/>
</p:tagLst>
</file>

<file path=ppt/tags/tag11.xml><?xml version="1.0" encoding="utf-8"?>
<p:tagLst xmlns:p="http://schemas.openxmlformats.org/presentationml/2006/main">
  <p:tag name="AS_UNIQUEID" val="242"/>
</p:tagLst>
</file>

<file path=ppt/tags/tag110.xml><?xml version="1.0" encoding="utf-8"?>
<p:tagLst xmlns:p="http://schemas.openxmlformats.org/presentationml/2006/main">
  <p:tag name="AS_UNIQUEID" val="371"/>
</p:tagLst>
</file>

<file path=ppt/tags/tag111.xml><?xml version="1.0" encoding="utf-8"?>
<p:tagLst xmlns:p="http://schemas.openxmlformats.org/presentationml/2006/main">
  <p:tag name="AS_UNIQUEID" val="372"/>
</p:tagLst>
</file>

<file path=ppt/tags/tag112.xml><?xml version="1.0" encoding="utf-8"?>
<p:tagLst xmlns:p="http://schemas.openxmlformats.org/presentationml/2006/main">
  <p:tag name="AS_UNIQUEID" val="373"/>
</p:tagLst>
</file>

<file path=ppt/tags/tag113.xml><?xml version="1.0" encoding="utf-8"?>
<p:tagLst xmlns:p="http://schemas.openxmlformats.org/presentationml/2006/main">
  <p:tag name="AS_UNIQUEID" val="374"/>
</p:tagLst>
</file>

<file path=ppt/tags/tag114.xml><?xml version="1.0" encoding="utf-8"?>
<p:tagLst xmlns:p="http://schemas.openxmlformats.org/presentationml/2006/main">
  <p:tag name="AS_UNIQUEID" val="375"/>
</p:tagLst>
</file>

<file path=ppt/tags/tag115.xml><?xml version="1.0" encoding="utf-8"?>
<p:tagLst xmlns:p="http://schemas.openxmlformats.org/presentationml/2006/main">
  <p:tag name="AS_UNIQUEID" val="376"/>
</p:tagLst>
</file>

<file path=ppt/tags/tag116.xml><?xml version="1.0" encoding="utf-8"?>
<p:tagLst xmlns:p="http://schemas.openxmlformats.org/presentationml/2006/main">
  <p:tag name="AS_UNIQUEID" val="377"/>
</p:tagLst>
</file>

<file path=ppt/tags/tag117.xml><?xml version="1.0" encoding="utf-8"?>
<p:tagLst xmlns:p="http://schemas.openxmlformats.org/presentationml/2006/main">
  <p:tag name="AS_UNIQUEID" val="326"/>
</p:tagLst>
</file>

<file path=ppt/tags/tag118.xml><?xml version="1.0" encoding="utf-8"?>
<p:tagLst xmlns:p="http://schemas.openxmlformats.org/presentationml/2006/main">
  <p:tag name="AS_UNIQUEID" val="327"/>
</p:tagLst>
</file>

<file path=ppt/tags/tag119.xml><?xml version="1.0" encoding="utf-8"?>
<p:tagLst xmlns:p="http://schemas.openxmlformats.org/presentationml/2006/main">
  <p:tag name="AS_UNIQUEID" val="328"/>
</p:tagLst>
</file>

<file path=ppt/tags/tag12.xml><?xml version="1.0" encoding="utf-8"?>
<p:tagLst xmlns:p="http://schemas.openxmlformats.org/presentationml/2006/main">
  <p:tag name="AS_UNIQUEID" val="243"/>
</p:tagLst>
</file>

<file path=ppt/tags/tag120.xml><?xml version="1.0" encoding="utf-8"?>
<p:tagLst xmlns:p="http://schemas.openxmlformats.org/presentationml/2006/main">
  <p:tag name="AS_UNIQUEID" val="382"/>
</p:tagLst>
</file>

<file path=ppt/tags/tag121.xml><?xml version="1.0" encoding="utf-8"?>
<p:tagLst xmlns:p="http://schemas.openxmlformats.org/presentationml/2006/main">
  <p:tag name="AS_UNIQUEID" val="383"/>
</p:tagLst>
</file>

<file path=ppt/tags/tag122.xml><?xml version="1.0" encoding="utf-8"?>
<p:tagLst xmlns:p="http://schemas.openxmlformats.org/presentationml/2006/main">
  <p:tag name="AS_UNIQUEID" val="384"/>
</p:tagLst>
</file>

<file path=ppt/tags/tag123.xml><?xml version="1.0" encoding="utf-8"?>
<p:tagLst xmlns:p="http://schemas.openxmlformats.org/presentationml/2006/main">
  <p:tag name="AS_UNIQUEID" val="385"/>
</p:tagLst>
</file>

<file path=ppt/tags/tag124.xml><?xml version="1.0" encoding="utf-8"?>
<p:tagLst xmlns:p="http://schemas.openxmlformats.org/presentationml/2006/main">
  <p:tag name="AS_UNIQUEID" val="386"/>
</p:tagLst>
</file>

<file path=ppt/tags/tag125.xml><?xml version="1.0" encoding="utf-8"?>
<p:tagLst xmlns:p="http://schemas.openxmlformats.org/presentationml/2006/main">
  <p:tag name="AS_UNIQUEID" val="387"/>
</p:tagLst>
</file>

<file path=ppt/tags/tag126.xml><?xml version="1.0" encoding="utf-8"?>
<p:tagLst xmlns:p="http://schemas.openxmlformats.org/presentationml/2006/main">
  <p:tag name="AS_UNIQUEID" val="388"/>
</p:tagLst>
</file>

<file path=ppt/tags/tag127.xml><?xml version="1.0" encoding="utf-8"?>
<p:tagLst xmlns:p="http://schemas.openxmlformats.org/presentationml/2006/main">
  <p:tag name="AS_UNIQUEID" val="389"/>
</p:tagLst>
</file>

<file path=ppt/tags/tag128.xml><?xml version="1.0" encoding="utf-8"?>
<p:tagLst xmlns:p="http://schemas.openxmlformats.org/presentationml/2006/main">
  <p:tag name="AS_UNIQUEID" val="390"/>
</p:tagLst>
</file>

<file path=ppt/tags/tag129.xml><?xml version="1.0" encoding="utf-8"?>
<p:tagLst xmlns:p="http://schemas.openxmlformats.org/presentationml/2006/main">
  <p:tag name="AS_UNIQUEID" val="391"/>
</p:tagLst>
</file>

<file path=ppt/tags/tag13.xml><?xml version="1.0" encoding="utf-8"?>
<p:tagLst xmlns:p="http://schemas.openxmlformats.org/presentationml/2006/main">
  <p:tag name="AS_UNIQUEID" val="244"/>
</p:tagLst>
</file>

<file path=ppt/tags/tag130.xml><?xml version="1.0" encoding="utf-8"?>
<p:tagLst xmlns:p="http://schemas.openxmlformats.org/presentationml/2006/main">
  <p:tag name="AS_UNIQUEID" val="392"/>
</p:tagLst>
</file>

<file path=ppt/tags/tag131.xml><?xml version="1.0" encoding="utf-8"?>
<p:tagLst xmlns:p="http://schemas.openxmlformats.org/presentationml/2006/main">
  <p:tag name="AS_UNIQUEID" val="393"/>
</p:tagLst>
</file>

<file path=ppt/tags/tag132.xml><?xml version="1.0" encoding="utf-8"?>
<p:tagLst xmlns:p="http://schemas.openxmlformats.org/presentationml/2006/main">
  <p:tag name="AS_UNIQUEID" val="394"/>
</p:tagLst>
</file>

<file path=ppt/tags/tag133.xml><?xml version="1.0" encoding="utf-8"?>
<p:tagLst xmlns:p="http://schemas.openxmlformats.org/presentationml/2006/main">
  <p:tag name="AS_UNIQUEID" val="395"/>
</p:tagLst>
</file>

<file path=ppt/tags/tag134.xml><?xml version="1.0" encoding="utf-8"?>
<p:tagLst xmlns:p="http://schemas.openxmlformats.org/presentationml/2006/main">
  <p:tag name="AS_UNIQUEID" val="396"/>
</p:tagLst>
</file>

<file path=ppt/tags/tag135.xml><?xml version="1.0" encoding="utf-8"?>
<p:tagLst xmlns:p="http://schemas.openxmlformats.org/presentationml/2006/main">
  <p:tag name="AS_UNIQUEID" val="397"/>
</p:tagLst>
</file>

<file path=ppt/tags/tag136.xml><?xml version="1.0" encoding="utf-8"?>
<p:tagLst xmlns:p="http://schemas.openxmlformats.org/presentationml/2006/main">
  <p:tag name="AS_UNIQUEID" val="398"/>
</p:tagLst>
</file>

<file path=ppt/tags/tag137.xml><?xml version="1.0" encoding="utf-8"?>
<p:tagLst xmlns:p="http://schemas.openxmlformats.org/presentationml/2006/main">
  <p:tag name="AS_UNIQUEID" val="399"/>
</p:tagLst>
</file>

<file path=ppt/tags/tag138.xml><?xml version="1.0" encoding="utf-8"?>
<p:tagLst xmlns:p="http://schemas.openxmlformats.org/presentationml/2006/main">
  <p:tag name="AS_UNIQUEID" val="400"/>
</p:tagLst>
</file>

<file path=ppt/tags/tag139.xml><?xml version="1.0" encoding="utf-8"?>
<p:tagLst xmlns:p="http://schemas.openxmlformats.org/presentationml/2006/main">
  <p:tag name="AS_UNIQUEID" val="401"/>
</p:tagLst>
</file>

<file path=ppt/tags/tag14.xml><?xml version="1.0" encoding="utf-8"?>
<p:tagLst xmlns:p="http://schemas.openxmlformats.org/presentationml/2006/main">
  <p:tag name="AS_UNIQUEID" val="245"/>
</p:tagLst>
</file>

<file path=ppt/tags/tag140.xml><?xml version="1.0" encoding="utf-8"?>
<p:tagLst xmlns:p="http://schemas.openxmlformats.org/presentationml/2006/main">
  <p:tag name="AS_UNIQUEID" val="402"/>
</p:tagLst>
</file>

<file path=ppt/tags/tag141.xml><?xml version="1.0" encoding="utf-8"?>
<p:tagLst xmlns:p="http://schemas.openxmlformats.org/presentationml/2006/main">
  <p:tag name="AS_UNIQUEID" val="403"/>
</p:tagLst>
</file>

<file path=ppt/tags/tag142.xml><?xml version="1.0" encoding="utf-8"?>
<p:tagLst xmlns:p="http://schemas.openxmlformats.org/presentationml/2006/main">
  <p:tag name="AS_UNIQUEID" val="404"/>
</p:tagLst>
</file>

<file path=ppt/tags/tag143.xml><?xml version="1.0" encoding="utf-8"?>
<p:tagLst xmlns:p="http://schemas.openxmlformats.org/presentationml/2006/main">
  <p:tag name="AS_UNIQUEID" val="405"/>
</p:tagLst>
</file>

<file path=ppt/tags/tag144.xml><?xml version="1.0" encoding="utf-8"?>
<p:tagLst xmlns:p="http://schemas.openxmlformats.org/presentationml/2006/main">
  <p:tag name="AS_UNIQUEID" val="406"/>
</p:tagLst>
</file>

<file path=ppt/tags/tag145.xml><?xml version="1.0" encoding="utf-8"?>
<p:tagLst xmlns:p="http://schemas.openxmlformats.org/presentationml/2006/main">
  <p:tag name="AS_UNIQUEID" val="407"/>
</p:tagLst>
</file>

<file path=ppt/tags/tag146.xml><?xml version="1.0" encoding="utf-8"?>
<p:tagLst xmlns:p="http://schemas.openxmlformats.org/presentationml/2006/main">
  <p:tag name="AS_UNIQUEID" val="408"/>
</p:tagLst>
</file>

<file path=ppt/tags/tag147.xml><?xml version="1.0" encoding="utf-8"?>
<p:tagLst xmlns:p="http://schemas.openxmlformats.org/presentationml/2006/main">
  <p:tag name="AS_UNIQUEID" val="409"/>
</p:tagLst>
</file>

<file path=ppt/tags/tag148.xml><?xml version="1.0" encoding="utf-8"?>
<p:tagLst xmlns:p="http://schemas.openxmlformats.org/presentationml/2006/main">
  <p:tag name="AS_UNIQUEID" val="410"/>
</p:tagLst>
</file>

<file path=ppt/tags/tag149.xml><?xml version="1.0" encoding="utf-8"?>
<p:tagLst xmlns:p="http://schemas.openxmlformats.org/presentationml/2006/main">
  <p:tag name="AS_UNIQUEID" val="411"/>
</p:tagLst>
</file>

<file path=ppt/tags/tag15.xml><?xml version="1.0" encoding="utf-8"?>
<p:tagLst xmlns:p="http://schemas.openxmlformats.org/presentationml/2006/main">
  <p:tag name="AS_UNIQUEID" val="246"/>
</p:tagLst>
</file>

<file path=ppt/tags/tag150.xml><?xml version="1.0" encoding="utf-8"?>
<p:tagLst xmlns:p="http://schemas.openxmlformats.org/presentationml/2006/main">
  <p:tag name="AS_UNIQUEID" val="412"/>
</p:tagLst>
</file>

<file path=ppt/tags/tag151.xml><?xml version="1.0" encoding="utf-8"?>
<p:tagLst xmlns:p="http://schemas.openxmlformats.org/presentationml/2006/main">
  <p:tag name="AS_UNIQUEID" val="413"/>
</p:tagLst>
</file>

<file path=ppt/tags/tag152.xml><?xml version="1.0" encoding="utf-8"?>
<p:tagLst xmlns:p="http://schemas.openxmlformats.org/presentationml/2006/main">
  <p:tag name="AS_UNIQUEID" val="414"/>
</p:tagLst>
</file>

<file path=ppt/tags/tag153.xml><?xml version="1.0" encoding="utf-8"?>
<p:tagLst xmlns:p="http://schemas.openxmlformats.org/presentationml/2006/main">
  <p:tag name="AS_UNIQUEID" val="415"/>
</p:tagLst>
</file>

<file path=ppt/tags/tag154.xml><?xml version="1.0" encoding="utf-8"?>
<p:tagLst xmlns:p="http://schemas.openxmlformats.org/presentationml/2006/main">
  <p:tag name="AS_UNIQUEID" val="416"/>
</p:tagLst>
</file>

<file path=ppt/tags/tag155.xml><?xml version="1.0" encoding="utf-8"?>
<p:tagLst xmlns:p="http://schemas.openxmlformats.org/presentationml/2006/main">
  <p:tag name="AS_UNIQUEID" val="417"/>
</p:tagLst>
</file>

<file path=ppt/tags/tag156.xml><?xml version="1.0" encoding="utf-8"?>
<p:tagLst xmlns:p="http://schemas.openxmlformats.org/presentationml/2006/main">
  <p:tag name="AS_UNIQUEID" val="418"/>
</p:tagLst>
</file>

<file path=ppt/tags/tag157.xml><?xml version="1.0" encoding="utf-8"?>
<p:tagLst xmlns:p="http://schemas.openxmlformats.org/presentationml/2006/main">
  <p:tag name="AS_UNIQUEID" val="419"/>
</p:tagLst>
</file>

<file path=ppt/tags/tag158.xml><?xml version="1.0" encoding="utf-8"?>
<p:tagLst xmlns:p="http://schemas.openxmlformats.org/presentationml/2006/main">
  <p:tag name="AS_UNIQUEID" val="420"/>
</p:tagLst>
</file>

<file path=ppt/tags/tag159.xml><?xml version="1.0" encoding="utf-8"?>
<p:tagLst xmlns:p="http://schemas.openxmlformats.org/presentationml/2006/main">
  <p:tag name="AS_UNIQUEID" val="421"/>
</p:tagLst>
</file>

<file path=ppt/tags/tag16.xml><?xml version="1.0" encoding="utf-8"?>
<p:tagLst xmlns:p="http://schemas.openxmlformats.org/presentationml/2006/main">
  <p:tag name="AS_UNIQUEID" val="248"/>
</p:tagLst>
</file>

<file path=ppt/tags/tag160.xml><?xml version="1.0" encoding="utf-8"?>
<p:tagLst xmlns:p="http://schemas.openxmlformats.org/presentationml/2006/main">
  <p:tag name="AS_UNIQUEID" val="422"/>
</p:tagLst>
</file>

<file path=ppt/tags/tag161.xml><?xml version="1.0" encoding="utf-8"?>
<p:tagLst xmlns:p="http://schemas.openxmlformats.org/presentationml/2006/main">
  <p:tag name="AS_UNIQUEID" val="423"/>
</p:tagLst>
</file>

<file path=ppt/tags/tag162.xml><?xml version="1.0" encoding="utf-8"?>
<p:tagLst xmlns:p="http://schemas.openxmlformats.org/presentationml/2006/main">
  <p:tag name="AS_UNIQUEID" val="424"/>
</p:tagLst>
</file>

<file path=ppt/tags/tag163.xml><?xml version="1.0" encoding="utf-8"?>
<p:tagLst xmlns:p="http://schemas.openxmlformats.org/presentationml/2006/main">
  <p:tag name="AS_UNIQUEID" val="425"/>
</p:tagLst>
</file>

<file path=ppt/tags/tag164.xml><?xml version="1.0" encoding="utf-8"?>
<p:tagLst xmlns:p="http://schemas.openxmlformats.org/presentationml/2006/main">
  <p:tag name="AS_UNIQUEID" val="426"/>
</p:tagLst>
</file>

<file path=ppt/tags/tag165.xml><?xml version="1.0" encoding="utf-8"?>
<p:tagLst xmlns:p="http://schemas.openxmlformats.org/presentationml/2006/main">
  <p:tag name="AS_UNIQUEID" val="427"/>
</p:tagLst>
</file>

<file path=ppt/tags/tag166.xml><?xml version="1.0" encoding="utf-8"?>
<p:tagLst xmlns:p="http://schemas.openxmlformats.org/presentationml/2006/main">
  <p:tag name="AS_UNIQUEID" val="428"/>
</p:tagLst>
</file>

<file path=ppt/tags/tag167.xml><?xml version="1.0" encoding="utf-8"?>
<p:tagLst xmlns:p="http://schemas.openxmlformats.org/presentationml/2006/main">
  <p:tag name="AS_UNIQUEID" val="429"/>
</p:tagLst>
</file>

<file path=ppt/tags/tag168.xml><?xml version="1.0" encoding="utf-8"?>
<p:tagLst xmlns:p="http://schemas.openxmlformats.org/presentationml/2006/main">
  <p:tag name="AS_UNIQUEID" val="430"/>
</p:tagLst>
</file>

<file path=ppt/tags/tag169.xml><?xml version="1.0" encoding="utf-8"?>
<p:tagLst xmlns:p="http://schemas.openxmlformats.org/presentationml/2006/main">
  <p:tag name="AS_UNIQUEID" val="431"/>
</p:tagLst>
</file>

<file path=ppt/tags/tag17.xml><?xml version="1.0" encoding="utf-8"?>
<p:tagLst xmlns:p="http://schemas.openxmlformats.org/presentationml/2006/main">
  <p:tag name="AS_UNIQUEID" val="249"/>
</p:tagLst>
</file>

<file path=ppt/tags/tag170.xml><?xml version="1.0" encoding="utf-8"?>
<p:tagLst xmlns:p="http://schemas.openxmlformats.org/presentationml/2006/main">
  <p:tag name="AS_UNIQUEID" val="432"/>
</p:tagLst>
</file>

<file path=ppt/tags/tag171.xml><?xml version="1.0" encoding="utf-8"?>
<p:tagLst xmlns:p="http://schemas.openxmlformats.org/presentationml/2006/main">
  <p:tag name="AS_UNIQUEID" val="433"/>
</p:tagLst>
</file>

<file path=ppt/tags/tag172.xml><?xml version="1.0" encoding="utf-8"?>
<p:tagLst xmlns:p="http://schemas.openxmlformats.org/presentationml/2006/main">
  <p:tag name="AS_UNIQUEID" val="434"/>
</p:tagLst>
</file>

<file path=ppt/tags/tag173.xml><?xml version="1.0" encoding="utf-8"?>
<p:tagLst xmlns:p="http://schemas.openxmlformats.org/presentationml/2006/main">
  <p:tag name="AS_UNIQUEID" val="435"/>
</p:tagLst>
</file>

<file path=ppt/tags/tag174.xml><?xml version="1.0" encoding="utf-8"?>
<p:tagLst xmlns:p="http://schemas.openxmlformats.org/presentationml/2006/main">
  <p:tag name="AS_UNIQUEID" val="436"/>
</p:tagLst>
</file>

<file path=ppt/tags/tag175.xml><?xml version="1.0" encoding="utf-8"?>
<p:tagLst xmlns:p="http://schemas.openxmlformats.org/presentationml/2006/main">
  <p:tag name="AS_UNIQUEID" val="437"/>
</p:tagLst>
</file>

<file path=ppt/tags/tag176.xml><?xml version="1.0" encoding="utf-8"?>
<p:tagLst xmlns:p="http://schemas.openxmlformats.org/presentationml/2006/main">
  <p:tag name="AS_UNIQUEID" val="438"/>
</p:tagLst>
</file>

<file path=ppt/tags/tag177.xml><?xml version="1.0" encoding="utf-8"?>
<p:tagLst xmlns:p="http://schemas.openxmlformats.org/presentationml/2006/main">
  <p:tag name="AS_UNIQUEID" val="439"/>
</p:tagLst>
</file>

<file path=ppt/tags/tag178.xml><?xml version="1.0" encoding="utf-8"?>
<p:tagLst xmlns:p="http://schemas.openxmlformats.org/presentationml/2006/main">
  <p:tag name="AS_UNIQUEID" val="440"/>
</p:tagLst>
</file>

<file path=ppt/tags/tag179.xml><?xml version="1.0" encoding="utf-8"?>
<p:tagLst xmlns:p="http://schemas.openxmlformats.org/presentationml/2006/main">
  <p:tag name="AS_UNIQUEID" val="441"/>
</p:tagLst>
</file>

<file path=ppt/tags/tag18.xml><?xml version="1.0" encoding="utf-8"?>
<p:tagLst xmlns:p="http://schemas.openxmlformats.org/presentationml/2006/main">
  <p:tag name="AS_UNIQUEID" val="250"/>
</p:tagLst>
</file>

<file path=ppt/tags/tag180.xml><?xml version="1.0" encoding="utf-8"?>
<p:tagLst xmlns:p="http://schemas.openxmlformats.org/presentationml/2006/main">
  <p:tag name="AS_UNIQUEID" val="442"/>
</p:tagLst>
</file>

<file path=ppt/tags/tag181.xml><?xml version="1.0" encoding="utf-8"?>
<p:tagLst xmlns:p="http://schemas.openxmlformats.org/presentationml/2006/main">
  <p:tag name="AS_UNIQUEID" val="443"/>
</p:tagLst>
</file>

<file path=ppt/tags/tag182.xml><?xml version="1.0" encoding="utf-8"?>
<p:tagLst xmlns:p="http://schemas.openxmlformats.org/presentationml/2006/main">
  <p:tag name="AS_UNIQUEID" val="444"/>
</p:tagLst>
</file>

<file path=ppt/tags/tag183.xml><?xml version="1.0" encoding="utf-8"?>
<p:tagLst xmlns:p="http://schemas.openxmlformats.org/presentationml/2006/main">
  <p:tag name="AS_UNIQUEID" val="445"/>
</p:tagLst>
</file>

<file path=ppt/tags/tag184.xml><?xml version="1.0" encoding="utf-8"?>
<p:tagLst xmlns:p="http://schemas.openxmlformats.org/presentationml/2006/main">
  <p:tag name="AS_UNIQUEID" val="446"/>
</p:tagLst>
</file>

<file path=ppt/tags/tag185.xml><?xml version="1.0" encoding="utf-8"?>
<p:tagLst xmlns:p="http://schemas.openxmlformats.org/presentationml/2006/main">
  <p:tag name="AS_UNIQUEID" val="447"/>
</p:tagLst>
</file>

<file path=ppt/tags/tag186.xml><?xml version="1.0" encoding="utf-8"?>
<p:tagLst xmlns:p="http://schemas.openxmlformats.org/presentationml/2006/main">
  <p:tag name="AS_UNIQUEID" val="448"/>
</p:tagLst>
</file>

<file path=ppt/tags/tag187.xml><?xml version="1.0" encoding="utf-8"?>
<p:tagLst xmlns:p="http://schemas.openxmlformats.org/presentationml/2006/main">
  <p:tag name="AS_UNIQUEID" val="449"/>
</p:tagLst>
</file>

<file path=ppt/tags/tag188.xml><?xml version="1.0" encoding="utf-8"?>
<p:tagLst xmlns:p="http://schemas.openxmlformats.org/presentationml/2006/main">
  <p:tag name="AS_UNIQUEID" val="450"/>
</p:tagLst>
</file>

<file path=ppt/tags/tag189.xml><?xml version="1.0" encoding="utf-8"?>
<p:tagLst xmlns:p="http://schemas.openxmlformats.org/presentationml/2006/main">
  <p:tag name="AS_UNIQUEID" val="451"/>
</p:tagLst>
</file>

<file path=ppt/tags/tag19.xml><?xml version="1.0" encoding="utf-8"?>
<p:tagLst xmlns:p="http://schemas.openxmlformats.org/presentationml/2006/main">
  <p:tag name="AS_UNIQUEID" val="251"/>
</p:tagLst>
</file>

<file path=ppt/tags/tag190.xml><?xml version="1.0" encoding="utf-8"?>
<p:tagLst xmlns:p="http://schemas.openxmlformats.org/presentationml/2006/main">
  <p:tag name="AS_UNIQUEID" val="452"/>
</p:tagLst>
</file>

<file path=ppt/tags/tag191.xml><?xml version="1.0" encoding="utf-8"?>
<p:tagLst xmlns:p="http://schemas.openxmlformats.org/presentationml/2006/main">
  <p:tag name="AS_UNIQUEID" val="453"/>
</p:tagLst>
</file>

<file path=ppt/tags/tag192.xml><?xml version="1.0" encoding="utf-8"?>
<p:tagLst xmlns:p="http://schemas.openxmlformats.org/presentationml/2006/main">
  <p:tag name="AS_UNIQUEID" val="454"/>
</p:tagLst>
</file>

<file path=ppt/tags/tag193.xml><?xml version="1.0" encoding="utf-8"?>
<p:tagLst xmlns:p="http://schemas.openxmlformats.org/presentationml/2006/main">
  <p:tag name="AS_UNIQUEID" val="455"/>
</p:tagLst>
</file>

<file path=ppt/tags/tag194.xml><?xml version="1.0" encoding="utf-8"?>
<p:tagLst xmlns:p="http://schemas.openxmlformats.org/presentationml/2006/main">
  <p:tag name="AS_UNIQUEID" val="456"/>
</p:tagLst>
</file>

<file path=ppt/tags/tag195.xml><?xml version="1.0" encoding="utf-8"?>
<p:tagLst xmlns:p="http://schemas.openxmlformats.org/presentationml/2006/main">
  <p:tag name="AS_UNIQUEID" val="457"/>
</p:tagLst>
</file>

<file path=ppt/tags/tag196.xml><?xml version="1.0" encoding="utf-8"?>
<p:tagLst xmlns:p="http://schemas.openxmlformats.org/presentationml/2006/main">
  <p:tag name="AS_UNIQUEID" val="458"/>
</p:tagLst>
</file>

<file path=ppt/tags/tag197.xml><?xml version="1.0" encoding="utf-8"?>
<p:tagLst xmlns:p="http://schemas.openxmlformats.org/presentationml/2006/main">
  <p:tag name="AS_UNIQUEID" val="459"/>
</p:tagLst>
</file>

<file path=ppt/tags/tag198.xml><?xml version="1.0" encoding="utf-8"?>
<p:tagLst xmlns:p="http://schemas.openxmlformats.org/presentationml/2006/main">
  <p:tag name="AS_UNIQUEID" val="460"/>
</p:tagLst>
</file>

<file path=ppt/tags/tag199.xml><?xml version="1.0" encoding="utf-8"?>
<p:tagLst xmlns:p="http://schemas.openxmlformats.org/presentationml/2006/main">
  <p:tag name="AS_UNIQUEID" val="461"/>
</p:tagLst>
</file>

<file path=ppt/tags/tag2.xml><?xml version="1.0" encoding="utf-8"?>
<p:tagLst xmlns:p="http://schemas.openxmlformats.org/presentationml/2006/main">
  <p:tag name="AS_UNIQUEID" val="231"/>
</p:tagLst>
</file>

<file path=ppt/tags/tag20.xml><?xml version="1.0" encoding="utf-8"?>
<p:tagLst xmlns:p="http://schemas.openxmlformats.org/presentationml/2006/main">
  <p:tag name="AS_UNIQUEID" val="252"/>
</p:tagLst>
</file>

<file path=ppt/tags/tag200.xml><?xml version="1.0" encoding="utf-8"?>
<p:tagLst xmlns:p="http://schemas.openxmlformats.org/presentationml/2006/main">
  <p:tag name="AS_UNIQUEID" val="462"/>
</p:tagLst>
</file>

<file path=ppt/tags/tag201.xml><?xml version="1.0" encoding="utf-8"?>
<p:tagLst xmlns:p="http://schemas.openxmlformats.org/presentationml/2006/main">
  <p:tag name="AS_UNIQUEID" val="463"/>
</p:tagLst>
</file>

<file path=ppt/tags/tag202.xml><?xml version="1.0" encoding="utf-8"?>
<p:tagLst xmlns:p="http://schemas.openxmlformats.org/presentationml/2006/main">
  <p:tag name="AS_UNIQUEID" val="464"/>
</p:tagLst>
</file>

<file path=ppt/tags/tag203.xml><?xml version="1.0" encoding="utf-8"?>
<p:tagLst xmlns:p="http://schemas.openxmlformats.org/presentationml/2006/main">
  <p:tag name="AS_UNIQUEID" val="465"/>
</p:tagLst>
</file>

<file path=ppt/tags/tag204.xml><?xml version="1.0" encoding="utf-8"?>
<p:tagLst xmlns:p="http://schemas.openxmlformats.org/presentationml/2006/main">
  <p:tag name="AS_UNIQUEID" val="466"/>
</p:tagLst>
</file>

<file path=ppt/tags/tag205.xml><?xml version="1.0" encoding="utf-8"?>
<p:tagLst xmlns:p="http://schemas.openxmlformats.org/presentationml/2006/main">
  <p:tag name="AS_UNIQUEID" val="467"/>
</p:tagLst>
</file>

<file path=ppt/tags/tag206.xml><?xml version="1.0" encoding="utf-8"?>
<p:tagLst xmlns:p="http://schemas.openxmlformats.org/presentationml/2006/main">
  <p:tag name="AS_UNIQUEID" val="468"/>
</p:tagLst>
</file>

<file path=ppt/tags/tag207.xml><?xml version="1.0" encoding="utf-8"?>
<p:tagLst xmlns:p="http://schemas.openxmlformats.org/presentationml/2006/main">
  <p:tag name="AS_UNIQUEID" val="469"/>
</p:tagLst>
</file>

<file path=ppt/tags/tag208.xml><?xml version="1.0" encoding="utf-8"?>
<p:tagLst xmlns:p="http://schemas.openxmlformats.org/presentationml/2006/main">
  <p:tag name="AS_UNIQUEID" val="470"/>
</p:tagLst>
</file>

<file path=ppt/tags/tag209.xml><?xml version="1.0" encoding="utf-8"?>
<p:tagLst xmlns:p="http://schemas.openxmlformats.org/presentationml/2006/main">
  <p:tag name="AS_UNIQUEID" val="471"/>
</p:tagLst>
</file>

<file path=ppt/tags/tag21.xml><?xml version="1.0" encoding="utf-8"?>
<p:tagLst xmlns:p="http://schemas.openxmlformats.org/presentationml/2006/main">
  <p:tag name="AS_UNIQUEID" val="253"/>
</p:tagLst>
</file>

<file path=ppt/tags/tag210.xml><?xml version="1.0" encoding="utf-8"?>
<p:tagLst xmlns:p="http://schemas.openxmlformats.org/presentationml/2006/main">
  <p:tag name="AS_UNIQUEID" val="472"/>
</p:tagLst>
</file>

<file path=ppt/tags/tag211.xml><?xml version="1.0" encoding="utf-8"?>
<p:tagLst xmlns:p="http://schemas.openxmlformats.org/presentationml/2006/main">
  <p:tag name="AS_UNIQUEID" val="473"/>
</p:tagLst>
</file>

<file path=ppt/tags/tag212.xml><?xml version="1.0" encoding="utf-8"?>
<p:tagLst xmlns:p="http://schemas.openxmlformats.org/presentationml/2006/main">
  <p:tag name="AS_UNIQUEID" val="474"/>
</p:tagLst>
</file>

<file path=ppt/tags/tag213.xml><?xml version="1.0" encoding="utf-8"?>
<p:tagLst xmlns:p="http://schemas.openxmlformats.org/presentationml/2006/main">
  <p:tag name="AS_UNIQUEID" val="475"/>
</p:tagLst>
</file>

<file path=ppt/tags/tag214.xml><?xml version="1.0" encoding="utf-8"?>
<p:tagLst xmlns:p="http://schemas.openxmlformats.org/presentationml/2006/main">
  <p:tag name="AS_UNIQUEID" val="476"/>
</p:tagLst>
</file>

<file path=ppt/tags/tag215.xml><?xml version="1.0" encoding="utf-8"?>
<p:tagLst xmlns:p="http://schemas.openxmlformats.org/presentationml/2006/main">
  <p:tag name="AS_UNIQUEID" val="477"/>
</p:tagLst>
</file>

<file path=ppt/tags/tag216.xml><?xml version="1.0" encoding="utf-8"?>
<p:tagLst xmlns:p="http://schemas.openxmlformats.org/presentationml/2006/main">
  <p:tag name="AS_UNIQUEID" val="478"/>
</p:tagLst>
</file>

<file path=ppt/tags/tag217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5176"/>
</p:tagLst>
</file>

<file path=ppt/tags/tag218.xml><?xml version="1.0" encoding="utf-8"?>
<p:tagLst xmlns:p="http://schemas.openxmlformats.org/presentationml/2006/main">
  <p:tag name="AS_UNIQUEID" val="379"/>
</p:tagLst>
</file>

<file path=ppt/tags/tag219.xml><?xml version="1.0" encoding="utf-8"?>
<p:tagLst xmlns:p="http://schemas.openxmlformats.org/presentationml/2006/main">
  <p:tag name="AS_UNIQUEID" val="380"/>
</p:tagLst>
</file>

<file path=ppt/tags/tag22.xml><?xml version="1.0" encoding="utf-8"?>
<p:tagLst xmlns:p="http://schemas.openxmlformats.org/presentationml/2006/main">
  <p:tag name="AS_UNIQUEID" val="255"/>
</p:tagLst>
</file>

<file path=ppt/tags/tag220.xml><?xml version="1.0" encoding="utf-8"?>
<p:tagLst xmlns:p="http://schemas.openxmlformats.org/presentationml/2006/main">
  <p:tag name="AS_UNIQUEID" val="227"/>
</p:tagLst>
</file>

<file path=ppt/tags/tag221.xml><?xml version="1.0" encoding="utf-8"?>
<p:tagLst xmlns:p="http://schemas.openxmlformats.org/presentationml/2006/main">
  <p:tag name="AS_UNIQUEID" val="228"/>
</p:tagLst>
</file>

<file path=ppt/tags/tag222.xml><?xml version="1.0" encoding="utf-8"?>
<p:tagLst xmlns:p="http://schemas.openxmlformats.org/presentationml/2006/main">
  <p:tag name="AS_UNIQUEID" val="481"/>
</p:tagLst>
</file>

<file path=ppt/tags/tag223.xml><?xml version="1.0" encoding="utf-8"?>
<p:tagLst xmlns:p="http://schemas.openxmlformats.org/presentationml/2006/main">
  <p:tag name="AS_UNIQUEID" val="482"/>
</p:tagLst>
</file>

<file path=ppt/tags/tag224.xml><?xml version="1.0" encoding="utf-8"?>
<p:tagLst xmlns:p="http://schemas.openxmlformats.org/presentationml/2006/main">
  <p:tag name="AS_UNIQUEID" val="483"/>
</p:tagLst>
</file>

<file path=ppt/tags/tag225.xml><?xml version="1.0" encoding="utf-8"?>
<p:tagLst xmlns:p="http://schemas.openxmlformats.org/presentationml/2006/main">
  <p:tag name="AS_UNIQUEID" val="485"/>
</p:tagLst>
</file>

<file path=ppt/tags/tag226.xml><?xml version="1.0" encoding="utf-8"?>
<p:tagLst xmlns:p="http://schemas.openxmlformats.org/presentationml/2006/main">
  <p:tag name="AS_UNIQUEID" val="487"/>
</p:tagLst>
</file>

<file path=ppt/tags/tag227.xml><?xml version="1.0" encoding="utf-8"?>
<p:tagLst xmlns:p="http://schemas.openxmlformats.org/presentationml/2006/main">
  <p:tag name="AS_UNIQUEID" val="488"/>
</p:tagLst>
</file>

<file path=ppt/tags/tag228.xml><?xml version="1.0" encoding="utf-8"?>
<p:tagLst xmlns:p="http://schemas.openxmlformats.org/presentationml/2006/main">
  <p:tag name="AS_UNIQUEID" val="489"/>
</p:tagLst>
</file>

<file path=ppt/tags/tag229.xml><?xml version="1.0" encoding="utf-8"?>
<p:tagLst xmlns:p="http://schemas.openxmlformats.org/presentationml/2006/main">
  <p:tag name="AS_UNIQUEID" val="490"/>
</p:tagLst>
</file>

<file path=ppt/tags/tag23.xml><?xml version="1.0" encoding="utf-8"?>
<p:tagLst xmlns:p="http://schemas.openxmlformats.org/presentationml/2006/main">
  <p:tag name="AS_UNIQUEID" val="256"/>
</p:tagLst>
</file>

<file path=ppt/tags/tag230.xml><?xml version="1.0" encoding="utf-8"?>
<p:tagLst xmlns:p="http://schemas.openxmlformats.org/presentationml/2006/main">
  <p:tag name="AS_UNIQUEID" val="491"/>
</p:tagLst>
</file>

<file path=ppt/tags/tag231.xml><?xml version="1.0" encoding="utf-8"?>
<p:tagLst xmlns:p="http://schemas.openxmlformats.org/presentationml/2006/main">
  <p:tag name="AS_UNIQUEID" val="493"/>
</p:tagLst>
</file>

<file path=ppt/tags/tag232.xml><?xml version="1.0" encoding="utf-8"?>
<p:tagLst xmlns:p="http://schemas.openxmlformats.org/presentationml/2006/main">
  <p:tag name="AS_UNIQUEID" val="494"/>
</p:tagLst>
</file>

<file path=ppt/tags/tag233.xml><?xml version="1.0" encoding="utf-8"?>
<p:tagLst xmlns:p="http://schemas.openxmlformats.org/presentationml/2006/main">
  <p:tag name="AS_UNIQUEID" val="495"/>
</p:tagLst>
</file>

<file path=ppt/tags/tag234.xml><?xml version="1.0" encoding="utf-8"?>
<p:tagLst xmlns:p="http://schemas.openxmlformats.org/presentationml/2006/main">
  <p:tag name="AS_UNIQUEID" val="496"/>
</p:tagLst>
</file>

<file path=ppt/tags/tag235.xml><?xml version="1.0" encoding="utf-8"?>
<p:tagLst xmlns:p="http://schemas.openxmlformats.org/presentationml/2006/main">
  <p:tag name="AS_UNIQUEID" val="497"/>
</p:tagLst>
</file>

<file path=ppt/tags/tag236.xml><?xml version="1.0" encoding="utf-8"?>
<p:tagLst xmlns:p="http://schemas.openxmlformats.org/presentationml/2006/main">
  <p:tag name="AS_UNIQUEID" val="498"/>
</p:tagLst>
</file>

<file path=ppt/tags/tag237.xml><?xml version="1.0" encoding="utf-8"?>
<p:tagLst xmlns:p="http://schemas.openxmlformats.org/presentationml/2006/main">
  <p:tag name="AS_UNIQUEID" val="499"/>
</p:tagLst>
</file>

<file path=ppt/tags/tag238.xml><?xml version="1.0" encoding="utf-8"?>
<p:tagLst xmlns:p="http://schemas.openxmlformats.org/presentationml/2006/main">
  <p:tag name="AS_UNIQUEID" val="500"/>
</p:tagLst>
</file>

<file path=ppt/tags/tag239.xml><?xml version="1.0" encoding="utf-8"?>
<p:tagLst xmlns:p="http://schemas.openxmlformats.org/presentationml/2006/main">
  <p:tag name="AS_UNIQUEID" val="501"/>
</p:tagLst>
</file>

<file path=ppt/tags/tag24.xml><?xml version="1.0" encoding="utf-8"?>
<p:tagLst xmlns:p="http://schemas.openxmlformats.org/presentationml/2006/main">
  <p:tag name="AS_UNIQUEID" val="257"/>
</p:tagLst>
</file>

<file path=ppt/tags/tag240.xml><?xml version="1.0" encoding="utf-8"?>
<p:tagLst xmlns:p="http://schemas.openxmlformats.org/presentationml/2006/main">
  <p:tag name="AS_UNIQUEID" val="502"/>
</p:tagLst>
</file>

<file path=ppt/tags/tag241.xml><?xml version="1.0" encoding="utf-8"?>
<p:tagLst xmlns:p="http://schemas.openxmlformats.org/presentationml/2006/main">
  <p:tag name="AS_UNIQUEID" val="503"/>
</p:tagLst>
</file>

<file path=ppt/tags/tag242.xml><?xml version="1.0" encoding="utf-8"?>
<p:tagLst xmlns:p="http://schemas.openxmlformats.org/presentationml/2006/main">
  <p:tag name="AS_UNIQUEID" val="504"/>
</p:tagLst>
</file>

<file path=ppt/tags/tag243.xml><?xml version="1.0" encoding="utf-8"?>
<p:tagLst xmlns:p="http://schemas.openxmlformats.org/presentationml/2006/main">
  <p:tag name="AS_UNIQUEID" val="506"/>
</p:tagLst>
</file>

<file path=ppt/tags/tag244.xml><?xml version="1.0" encoding="utf-8"?>
<p:tagLst xmlns:p="http://schemas.openxmlformats.org/presentationml/2006/main">
  <p:tag name="AS_UNIQUEID" val="507"/>
  <p:tag name="KSO_WM_BEAUTIFY_FLAG" val="#wm#"/>
  <p:tag name="KSO_WM_TAG_VERSION" val="1.0"/>
  <p:tag name="KSO_WM_TEMPLATE_CATEGORY" val="mixed"/>
  <p:tag name="KSO_WM_TEMPLATE_INDEX" val="20201883"/>
  <p:tag name="KSO_WM_UNIT_COMPATIBLE" val="0"/>
  <p:tag name="KSO_WM_UNIT_DIAGRAM_ISNUMVISUAL" val="0"/>
  <p:tag name="KSO_WM_UNIT_DIAGRAM_ISREFERUNIT" val="0"/>
  <p:tag name="KSO_WM_UNIT_HIGHLIGHT" val="0"/>
  <p:tag name="KSO_WM_UNIT_ID" val="mixed20201883_102*i*3"/>
  <p:tag name="KSO_WM_UNIT_INDEX" val="3"/>
  <p:tag name="KSO_WM_UNIT_LAYERLEVEL" val="1"/>
  <p:tag name="KSO_WM_UNIT_TEXTBOXSTYLE_ADJUSTLEFT" val="0_-70.3"/>
  <p:tag name="KSO_WM_UNIT_TEXTBOXSTYLE_ADJUSTTOP" val="0_2.399998"/>
  <p:tag name="KSO_WM_UNIT_TEXTBOXSTYLE_FOLLOWHEIGHT" val="100_-4.749763"/>
  <p:tag name="KSO_WM_UNIT_TEXTBOXSTYLE_GUID" val="{273aff5f-65a1-4d13-af7d-3a97918da29b}"/>
  <p:tag name="KSO_WM_UNIT_TEXTBOXSTYLE_SHAPETYPE" val="1"/>
  <p:tag name="KSO_WM_UNIT_TYPE" val="i"/>
</p:tagLst>
</file>

<file path=ppt/tags/tag245.xml><?xml version="1.0" encoding="utf-8"?>
<p:tagLst xmlns:p="http://schemas.openxmlformats.org/presentationml/2006/main">
  <p:tag name="AS_UNIQUEID" val="508"/>
  <p:tag name="KSO_WM_BEAUTIFY_FLAG" val="#wm#"/>
  <p:tag name="KSO_WM_TAG_VERSION" val="1.0"/>
  <p:tag name="KSO_WM_TEMPLATE_CATEGORY" val="mixed"/>
  <p:tag name="KSO_WM_TEMPLATE_INDEX" val="20201883"/>
  <p:tag name="KSO_WM_UNIT_COMPATIBLE" val="0"/>
  <p:tag name="KSO_WM_UNIT_DIAGRAM_ISNUMVISUAL" val="0"/>
  <p:tag name="KSO_WM_UNIT_DIAGRAM_ISREFERUNIT" val="0"/>
  <p:tag name="KSO_WM_UNIT_FILL_FORE_SCHEMECOLOR_INDEX" val="5"/>
  <p:tag name="KSO_WM_UNIT_FILL_FORE_SCHEMECOLOR_INDEX_BRIGHTNESS" val="0.6"/>
  <p:tag name="KSO_WM_UNIT_FILL_TYPE" val="1"/>
  <p:tag name="KSO_WM_UNIT_HIGHLIGHT" val="0"/>
  <p:tag name="KSO_WM_UNIT_ID" val="mixed20201883_102*i*1"/>
  <p:tag name="KSO_WM_UNIT_INDEX" val="1"/>
  <p:tag name="KSO_WM_UNIT_LAYERLEVEL" val="1"/>
  <p:tag name="KSO_WM_UNIT_TEXT_FILL_FORE_SCHEMECOLOR_INDEX" val="2"/>
  <p:tag name="KSO_WM_UNIT_TEXT_FILL_FORE_SCHEMECOLOR_INDEX_BRIGHTNESS" val="0"/>
  <p:tag name="KSO_WM_UNIT_TEXT_FILL_TYPE" val="1"/>
  <p:tag name="KSO_WM_UNIT_TEXTBOXSTYLE_ADJUSTLEFT" val="0_-70.3"/>
  <p:tag name="KSO_WM_UNIT_TEXTBOXSTYLE_ADJUSTTOP" val="0_2.399998"/>
  <p:tag name="KSO_WM_UNIT_TEXTBOXSTYLE_FOLLOWHEIGHT" val="100_-4.749763"/>
  <p:tag name="KSO_WM_UNIT_TEXTBOXSTYLE_SHAPETYPE" val="1"/>
  <p:tag name="KSO_WM_UNIT_TYPE" val="i"/>
</p:tagLst>
</file>

<file path=ppt/tags/tag246.xml><?xml version="1.0" encoding="utf-8"?>
<p:tagLst xmlns:p="http://schemas.openxmlformats.org/presentationml/2006/main">
  <p:tag name="AS_UNIQUEID" val="509"/>
  <p:tag name="KSO_WM_BEAUTIFY_FLAG" val="#wm#"/>
  <p:tag name="KSO_WM_TAG_VERSION" val="1.0"/>
  <p:tag name="KSO_WM_TEMPLATE_CATEGORY" val="mixed"/>
  <p:tag name="KSO_WM_TEMPLATE_INDEX" val="20201883"/>
  <p:tag name="KSO_WM_UNIT_COMPATIBLE" val="0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mixed20201883_102*i*2"/>
  <p:tag name="KSO_WM_UNIT_INDEX" val="2"/>
  <p:tag name="KSO_WM_UNIT_LAYERLEVEL" val="1"/>
  <p:tag name="KSO_WM_UNIT_TEXT_FILL_FORE_SCHEMECOLOR_INDEX" val="2"/>
  <p:tag name="KSO_WM_UNIT_TEXT_FILL_FORE_SCHEMECOLOR_INDEX_BRIGHTNESS" val="0"/>
  <p:tag name="KSO_WM_UNIT_TEXT_FILL_TYPE" val="1"/>
  <p:tag name="KSO_WM_UNIT_TEXTBOXSTYLE_ADJUSTLEFT" val="0_-47.4"/>
  <p:tag name="KSO_WM_UNIT_TEXTBOXSTYLE_ADJUSTTOP" val="0_2.399998"/>
  <p:tag name="KSO_WM_UNIT_TEXTBOXSTYLE_FOLLOWHEIGHT" val="100_-4.749763"/>
  <p:tag name="KSO_WM_UNIT_TEXTBOXSTYLE_SHAPETYPE" val="1"/>
  <p:tag name="KSO_WM_UNIT_TYPE" val="i"/>
</p:tagLst>
</file>

<file path=ppt/tags/tag247.xml><?xml version="1.0" encoding="utf-8"?>
<p:tagLst xmlns:p="http://schemas.openxmlformats.org/presentationml/2006/main">
  <p:tag name="AS_UNIQUEID" val="510"/>
</p:tagLst>
</file>

<file path=ppt/tags/tag248.xml><?xml version="1.0" encoding="utf-8"?>
<p:tagLst xmlns:p="http://schemas.openxmlformats.org/presentationml/2006/main">
  <p:tag name="AS_UNIQUEID" val="511"/>
</p:tagLst>
</file>

<file path=ppt/tags/tag249.xml><?xml version="1.0" encoding="utf-8"?>
<p:tagLst xmlns:p="http://schemas.openxmlformats.org/presentationml/2006/main">
  <p:tag name="AS_UNIQUEID" val="512"/>
</p:tagLst>
</file>

<file path=ppt/tags/tag25.xml><?xml version="1.0" encoding="utf-8"?>
<p:tagLst xmlns:p="http://schemas.openxmlformats.org/presentationml/2006/main">
  <p:tag name="AS_UNIQUEID" val="258"/>
</p:tagLst>
</file>

<file path=ppt/tags/tag250.xml><?xml version="1.0" encoding="utf-8"?>
<p:tagLst xmlns:p="http://schemas.openxmlformats.org/presentationml/2006/main">
  <p:tag name="AS_UNIQUEID" val="515"/>
</p:tagLst>
</file>

<file path=ppt/tags/tag251.xml><?xml version="1.0" encoding="utf-8"?>
<p:tagLst xmlns:p="http://schemas.openxmlformats.org/presentationml/2006/main">
  <p:tag name="AS_UNIQUEID" val="516"/>
</p:tagLst>
</file>

<file path=ppt/tags/tag252.xml><?xml version="1.0" encoding="utf-8"?>
<p:tagLst xmlns:p="http://schemas.openxmlformats.org/presentationml/2006/main">
  <p:tag name="AS_UNIQUEID" val="517"/>
</p:tagLst>
</file>

<file path=ppt/tags/tag253.xml><?xml version="1.0" encoding="utf-8"?>
<p:tagLst xmlns:p="http://schemas.openxmlformats.org/presentationml/2006/main">
  <p:tag name="AS_UNIQUEID" val="519"/>
</p:tagLst>
</file>

<file path=ppt/tags/tag254.xml><?xml version="1.0" encoding="utf-8"?>
<p:tagLst xmlns:p="http://schemas.openxmlformats.org/presentationml/2006/main">
  <p:tag name="AS_UNIQUEID" val="520"/>
</p:tagLst>
</file>

<file path=ppt/tags/tag255.xml><?xml version="1.0" encoding="utf-8"?>
<p:tagLst xmlns:p="http://schemas.openxmlformats.org/presentationml/2006/main">
  <p:tag name="AS_UNIQUEID" val="521"/>
</p:tagLst>
</file>

<file path=ppt/tags/tag256.xml><?xml version="1.0" encoding="utf-8"?>
<p:tagLst xmlns:p="http://schemas.openxmlformats.org/presentationml/2006/main">
  <p:tag name="AS_UNIQUEID" val="522"/>
</p:tagLst>
</file>

<file path=ppt/tags/tag257.xml><?xml version="1.0" encoding="utf-8"?>
<p:tagLst xmlns:p="http://schemas.openxmlformats.org/presentationml/2006/main">
  <p:tag name="AS_UNIQUEID" val="523"/>
</p:tagLst>
</file>

<file path=ppt/tags/tag258.xml><?xml version="1.0" encoding="utf-8"?>
<p:tagLst xmlns:p="http://schemas.openxmlformats.org/presentationml/2006/main">
  <p:tag name="AS_UNIQUEID" val="524"/>
</p:tagLst>
</file>

<file path=ppt/tags/tag259.xml><?xml version="1.0" encoding="utf-8"?>
<p:tagLst xmlns:p="http://schemas.openxmlformats.org/presentationml/2006/main">
  <p:tag name="AS_UNIQUEID" val="525"/>
</p:tagLst>
</file>

<file path=ppt/tags/tag26.xml><?xml version="1.0" encoding="utf-8"?>
<p:tagLst xmlns:p="http://schemas.openxmlformats.org/presentationml/2006/main">
  <p:tag name="AS_UNIQUEID" val="259"/>
</p:tagLst>
</file>

<file path=ppt/tags/tag260.xml><?xml version="1.0" encoding="utf-8"?>
<p:tagLst xmlns:p="http://schemas.openxmlformats.org/presentationml/2006/main">
  <p:tag name="AS_UNIQUEID" val="526"/>
</p:tagLst>
</file>

<file path=ppt/tags/tag261.xml><?xml version="1.0" encoding="utf-8"?>
<p:tagLst xmlns:p="http://schemas.openxmlformats.org/presentationml/2006/main">
  <p:tag name="AS_UNIQUEID" val="527"/>
</p:tagLst>
</file>

<file path=ppt/tags/tag262.xml><?xml version="1.0" encoding="utf-8"?>
<p:tagLst xmlns:p="http://schemas.openxmlformats.org/presentationml/2006/main">
  <p:tag name="AS_UNIQUEID" val="528"/>
</p:tagLst>
</file>

<file path=ppt/tags/tag263.xml><?xml version="1.0" encoding="utf-8"?>
<p:tagLst xmlns:p="http://schemas.openxmlformats.org/presentationml/2006/main">
  <p:tag name="AS_UNIQUEID" val="529"/>
</p:tagLst>
</file>

<file path=ppt/tags/tag264.xml><?xml version="1.0" encoding="utf-8"?>
<p:tagLst xmlns:p="http://schemas.openxmlformats.org/presentationml/2006/main">
  <p:tag name="AS_UNIQUEID" val="530"/>
</p:tagLst>
</file>

<file path=ppt/tags/tag265.xml><?xml version="1.0" encoding="utf-8"?>
<p:tagLst xmlns:p="http://schemas.openxmlformats.org/presentationml/2006/main">
  <p:tag name="AS_UNIQUEID" val="531"/>
</p:tagLst>
</file>

<file path=ppt/tags/tag266.xml><?xml version="1.0" encoding="utf-8"?>
<p:tagLst xmlns:p="http://schemas.openxmlformats.org/presentationml/2006/main">
  <p:tag name="AS_UNIQUEID" val="532"/>
</p:tagLst>
</file>

<file path=ppt/tags/tag267.xml><?xml version="1.0" encoding="utf-8"?>
<p:tagLst xmlns:p="http://schemas.openxmlformats.org/presentationml/2006/main">
  <p:tag name="AS_UNIQUEID" val="533"/>
</p:tagLst>
</file>

<file path=ppt/tags/tag268.xml><?xml version="1.0" encoding="utf-8"?>
<p:tagLst xmlns:p="http://schemas.openxmlformats.org/presentationml/2006/main">
  <p:tag name="AS_UNIQUEID" val="534"/>
</p:tagLst>
</file>

<file path=ppt/tags/tag269.xml><?xml version="1.0" encoding="utf-8"?>
<p:tagLst xmlns:p="http://schemas.openxmlformats.org/presentationml/2006/main">
  <p:tag name="AS_UNIQUEID" val="535"/>
</p:tagLst>
</file>

<file path=ppt/tags/tag27.xml><?xml version="1.0" encoding="utf-8"?>
<p:tagLst xmlns:p="http://schemas.openxmlformats.org/presentationml/2006/main">
  <p:tag name="AS_UNIQUEID" val="260"/>
</p:tagLst>
</file>

<file path=ppt/tags/tag270.xml><?xml version="1.0" encoding="utf-8"?>
<p:tagLst xmlns:p="http://schemas.openxmlformats.org/presentationml/2006/main">
  <p:tag name="AS_UNIQUEID" val="536"/>
</p:tagLst>
</file>

<file path=ppt/tags/tag271.xml><?xml version="1.0" encoding="utf-8"?>
<p:tagLst xmlns:p="http://schemas.openxmlformats.org/presentationml/2006/main">
  <p:tag name="AS_UNIQUEID" val="537"/>
</p:tagLst>
</file>

<file path=ppt/tags/tag272.xml><?xml version="1.0" encoding="utf-8"?>
<p:tagLst xmlns:p="http://schemas.openxmlformats.org/presentationml/2006/main">
  <p:tag name="AS_UNIQUEID" val="538"/>
</p:tagLst>
</file>

<file path=ppt/tags/tag273.xml><?xml version="1.0" encoding="utf-8"?>
<p:tagLst xmlns:p="http://schemas.openxmlformats.org/presentationml/2006/main">
  <p:tag name="AS_UNIQUEID" val="539"/>
</p:tagLst>
</file>

<file path=ppt/tags/tag274.xml><?xml version="1.0" encoding="utf-8"?>
<p:tagLst xmlns:p="http://schemas.openxmlformats.org/presentationml/2006/main">
  <p:tag name="AS_UNIQUEID" val="540"/>
</p:tagLst>
</file>

<file path=ppt/tags/tag275.xml><?xml version="1.0" encoding="utf-8"?>
<p:tagLst xmlns:p="http://schemas.openxmlformats.org/presentationml/2006/main">
  <p:tag name="AS_UNIQUEID" val="541"/>
</p:tagLst>
</file>

<file path=ppt/tags/tag276.xml><?xml version="1.0" encoding="utf-8"?>
<p:tagLst xmlns:p="http://schemas.openxmlformats.org/presentationml/2006/main">
  <p:tag name="AS_UNIQUEID" val="542"/>
</p:tagLst>
</file>

<file path=ppt/tags/tag277.xml><?xml version="1.0" encoding="utf-8"?>
<p:tagLst xmlns:p="http://schemas.openxmlformats.org/presentationml/2006/main">
  <p:tag name="AS_UNIQUEID" val="543"/>
</p:tagLst>
</file>

<file path=ppt/tags/tag278.xml><?xml version="1.0" encoding="utf-8"?>
<p:tagLst xmlns:p="http://schemas.openxmlformats.org/presentationml/2006/main">
  <p:tag name="AS_UNIQUEID" val="544"/>
</p:tagLst>
</file>

<file path=ppt/tags/tag279.xml><?xml version="1.0" encoding="utf-8"?>
<p:tagLst xmlns:p="http://schemas.openxmlformats.org/presentationml/2006/main">
  <p:tag name="AS_UNIQUEID" val="545"/>
</p:tagLst>
</file>

<file path=ppt/tags/tag28.xml><?xml version="1.0" encoding="utf-8"?>
<p:tagLst xmlns:p="http://schemas.openxmlformats.org/presentationml/2006/main">
  <p:tag name="AS_UNIQUEID" val="261"/>
</p:tagLst>
</file>

<file path=ppt/tags/tag280.xml><?xml version="1.0" encoding="utf-8"?>
<p:tagLst xmlns:p="http://schemas.openxmlformats.org/presentationml/2006/main">
  <p:tag name="AS_UNIQUEID" val="546"/>
</p:tagLst>
</file>

<file path=ppt/tags/tag281.xml><?xml version="1.0" encoding="utf-8"?>
<p:tagLst xmlns:p="http://schemas.openxmlformats.org/presentationml/2006/main">
  <p:tag name="AS_UNIQUEID" val="547"/>
</p:tagLst>
</file>

<file path=ppt/tags/tag282.xml><?xml version="1.0" encoding="utf-8"?>
<p:tagLst xmlns:p="http://schemas.openxmlformats.org/presentationml/2006/main">
  <p:tag name="AS_UNIQUEID" val="548"/>
</p:tagLst>
</file>

<file path=ppt/tags/tag283.xml><?xml version="1.0" encoding="utf-8"?>
<p:tagLst xmlns:p="http://schemas.openxmlformats.org/presentationml/2006/main">
  <p:tag name="AS_UNIQUEID" val="549"/>
</p:tagLst>
</file>

<file path=ppt/tags/tag284.xml><?xml version="1.0" encoding="utf-8"?>
<p:tagLst xmlns:p="http://schemas.openxmlformats.org/presentationml/2006/main">
  <p:tag name="AS_UNIQUEID" val="550"/>
</p:tagLst>
</file>

<file path=ppt/tags/tag285.xml><?xml version="1.0" encoding="utf-8"?>
<p:tagLst xmlns:p="http://schemas.openxmlformats.org/presentationml/2006/main">
  <p:tag name="AS_UNIQUEID" val="551"/>
</p:tagLst>
</file>

<file path=ppt/tags/tag286.xml><?xml version="1.0" encoding="utf-8"?>
<p:tagLst xmlns:p="http://schemas.openxmlformats.org/presentationml/2006/main">
  <p:tag name="AS_UNIQUEID" val="552"/>
</p:tagLst>
</file>

<file path=ppt/tags/tag287.xml><?xml version="1.0" encoding="utf-8"?>
<p:tagLst xmlns:p="http://schemas.openxmlformats.org/presentationml/2006/main">
  <p:tag name="AS_UNIQUEID" val="553"/>
</p:tagLst>
</file>

<file path=ppt/tags/tag288.xml><?xml version="1.0" encoding="utf-8"?>
<p:tagLst xmlns:p="http://schemas.openxmlformats.org/presentationml/2006/main">
  <p:tag name="AS_UNIQUEID" val="554"/>
</p:tagLst>
</file>

<file path=ppt/tags/tag289.xml><?xml version="1.0" encoding="utf-8"?>
<p:tagLst xmlns:p="http://schemas.openxmlformats.org/presentationml/2006/main">
  <p:tag name="AS_UNIQUEID" val="555"/>
</p:tagLst>
</file>

<file path=ppt/tags/tag29.xml><?xml version="1.0" encoding="utf-8"?>
<p:tagLst xmlns:p="http://schemas.openxmlformats.org/presentationml/2006/main">
  <p:tag name="AS_UNIQUEID" val="262"/>
</p:tagLst>
</file>

<file path=ppt/tags/tag290.xml><?xml version="1.0" encoding="utf-8"?>
<p:tagLst xmlns:p="http://schemas.openxmlformats.org/presentationml/2006/main">
  <p:tag name="AS_UNIQUEID" val="557"/>
</p:tagLst>
</file>

<file path=ppt/tags/tag291.xml><?xml version="1.0" encoding="utf-8"?>
<p:tagLst xmlns:p="http://schemas.openxmlformats.org/presentationml/2006/main">
  <p:tag name="AS_UNIQUEID" val="558"/>
</p:tagLst>
</file>

<file path=ppt/tags/tag292.xml><?xml version="1.0" encoding="utf-8"?>
<p:tagLst xmlns:p="http://schemas.openxmlformats.org/presentationml/2006/main">
  <p:tag name="AS_UNIQUEID" val="559"/>
</p:tagLst>
</file>

<file path=ppt/tags/tag293.xml><?xml version="1.0" encoding="utf-8"?>
<p:tagLst xmlns:p="http://schemas.openxmlformats.org/presentationml/2006/main">
  <p:tag name="AS_UNIQUEID" val="560"/>
</p:tagLst>
</file>

<file path=ppt/tags/tag294.xml><?xml version="1.0" encoding="utf-8"?>
<p:tagLst xmlns:p="http://schemas.openxmlformats.org/presentationml/2006/main">
  <p:tag name="AS_UNIQUEID" val="561"/>
</p:tagLst>
</file>

<file path=ppt/tags/tag295.xml><?xml version="1.0" encoding="utf-8"?>
<p:tagLst xmlns:p="http://schemas.openxmlformats.org/presentationml/2006/main">
  <p:tag name="AS_UNIQUEID" val="562"/>
</p:tagLst>
</file>

<file path=ppt/tags/tag296.xml><?xml version="1.0" encoding="utf-8"?>
<p:tagLst xmlns:p="http://schemas.openxmlformats.org/presentationml/2006/main">
  <p:tag name="AS_UNIQUEID" val="568"/>
</p:tagLst>
</file>

<file path=ppt/tags/tag297.xml><?xml version="1.0" encoding="utf-8"?>
<p:tagLst xmlns:p="http://schemas.openxmlformats.org/presentationml/2006/main">
  <p:tag name="AS_UNIQUEID" val="569"/>
</p:tagLst>
</file>

<file path=ppt/tags/tag298.xml><?xml version="1.0" encoding="utf-8"?>
<p:tagLst xmlns:p="http://schemas.openxmlformats.org/presentationml/2006/main">
  <p:tag name="AS_UNIQUEID" val="570"/>
</p:tagLst>
</file>

<file path=ppt/tags/tag299.xml><?xml version="1.0" encoding="utf-8"?>
<p:tagLst xmlns:p="http://schemas.openxmlformats.org/presentationml/2006/main">
  <p:tag name="AS_UNIQUEID" val="571"/>
</p:tagLst>
</file>

<file path=ppt/tags/tag3.xml><?xml version="1.0" encoding="utf-8"?>
<p:tagLst xmlns:p="http://schemas.openxmlformats.org/presentationml/2006/main">
  <p:tag name="AS_UNIQUEID" val="232"/>
</p:tagLst>
</file>

<file path=ppt/tags/tag30.xml><?xml version="1.0" encoding="utf-8"?>
<p:tagLst xmlns:p="http://schemas.openxmlformats.org/presentationml/2006/main">
  <p:tag name="AS_UNIQUEID" val="264"/>
</p:tagLst>
</file>

<file path=ppt/tags/tag300.xml><?xml version="1.0" encoding="utf-8"?>
<p:tagLst xmlns:p="http://schemas.openxmlformats.org/presentationml/2006/main">
  <p:tag name="AS_UNIQUEID" val="572"/>
</p:tagLst>
</file>

<file path=ppt/tags/tag301.xml><?xml version="1.0" encoding="utf-8"?>
<p:tagLst xmlns:p="http://schemas.openxmlformats.org/presentationml/2006/main">
  <p:tag name="AS_UNIQUEID" val="573"/>
</p:tagLst>
</file>

<file path=ppt/tags/tag302.xml><?xml version="1.0" encoding="utf-8"?>
<p:tagLst xmlns:p="http://schemas.openxmlformats.org/presentationml/2006/main">
  <p:tag name="AS_UNIQUEID" val="574"/>
</p:tagLst>
</file>

<file path=ppt/tags/tag303.xml><?xml version="1.0" encoding="utf-8"?>
<p:tagLst xmlns:p="http://schemas.openxmlformats.org/presentationml/2006/main">
  <p:tag name="AS_UNIQUEID" val="575"/>
</p:tagLst>
</file>

<file path=ppt/tags/tag304.xml><?xml version="1.0" encoding="utf-8"?>
<p:tagLst xmlns:p="http://schemas.openxmlformats.org/presentationml/2006/main">
  <p:tag name="AS_UNIQUEID" val="576"/>
</p:tagLst>
</file>

<file path=ppt/tags/tag305.xml><?xml version="1.0" encoding="utf-8"?>
<p:tagLst xmlns:p="http://schemas.openxmlformats.org/presentationml/2006/main">
  <p:tag name="AS_UNIQUEID" val="577"/>
</p:tagLst>
</file>

<file path=ppt/tags/tag306.xml><?xml version="1.0" encoding="utf-8"?>
<p:tagLst xmlns:p="http://schemas.openxmlformats.org/presentationml/2006/main">
  <p:tag name="AS_UNIQUEID" val="578"/>
</p:tagLst>
</file>

<file path=ppt/tags/tag307.xml><?xml version="1.0" encoding="utf-8"?>
<p:tagLst xmlns:p="http://schemas.openxmlformats.org/presentationml/2006/main">
  <p:tag name="AS_UNIQUEID" val="579"/>
</p:tagLst>
</file>

<file path=ppt/tags/tag308.xml><?xml version="1.0" encoding="utf-8"?>
<p:tagLst xmlns:p="http://schemas.openxmlformats.org/presentationml/2006/main">
  <p:tag name="AS_UNIQUEID" val="580"/>
</p:tagLst>
</file>

<file path=ppt/tags/tag309.xml><?xml version="1.0" encoding="utf-8"?>
<p:tagLst xmlns:p="http://schemas.openxmlformats.org/presentationml/2006/main">
  <p:tag name="AS_UNIQUEID" val="581"/>
</p:tagLst>
</file>

<file path=ppt/tags/tag31.xml><?xml version="1.0" encoding="utf-8"?>
<p:tagLst xmlns:p="http://schemas.openxmlformats.org/presentationml/2006/main">
  <p:tag name="AS_UNIQUEID" val="265"/>
</p:tagLst>
</file>

<file path=ppt/tags/tag310.xml><?xml version="1.0" encoding="utf-8"?>
<p:tagLst xmlns:p="http://schemas.openxmlformats.org/presentationml/2006/main">
  <p:tag name="AS_UNIQUEID" val="582"/>
</p:tagLst>
</file>

<file path=ppt/tags/tag311.xml><?xml version="1.0" encoding="utf-8"?>
<p:tagLst xmlns:p="http://schemas.openxmlformats.org/presentationml/2006/main">
  <p:tag name="AS_UNIQUEID" val="583"/>
</p:tagLst>
</file>

<file path=ppt/tags/tag312.xml><?xml version="1.0" encoding="utf-8"?>
<p:tagLst xmlns:p="http://schemas.openxmlformats.org/presentationml/2006/main">
  <p:tag name="AS_UNIQUEID" val="584"/>
</p:tagLst>
</file>

<file path=ppt/tags/tag313.xml><?xml version="1.0" encoding="utf-8"?>
<p:tagLst xmlns:p="http://schemas.openxmlformats.org/presentationml/2006/main">
  <p:tag name="AS_UNIQUEID" val="585"/>
</p:tagLst>
</file>

<file path=ppt/tags/tag314.xml><?xml version="1.0" encoding="utf-8"?>
<p:tagLst xmlns:p="http://schemas.openxmlformats.org/presentationml/2006/main">
  <p:tag name="AS_UNIQUEID" val="586"/>
</p:tagLst>
</file>

<file path=ppt/tags/tag315.xml><?xml version="1.0" encoding="utf-8"?>
<p:tagLst xmlns:p="http://schemas.openxmlformats.org/presentationml/2006/main">
  <p:tag name="AS_UNIQUEID" val="587"/>
</p:tagLst>
</file>

<file path=ppt/tags/tag316.xml><?xml version="1.0" encoding="utf-8"?>
<p:tagLst xmlns:p="http://schemas.openxmlformats.org/presentationml/2006/main">
  <p:tag name="AS_UNIQUEID" val="588"/>
</p:tagLst>
</file>

<file path=ppt/tags/tag317.xml><?xml version="1.0" encoding="utf-8"?>
<p:tagLst xmlns:p="http://schemas.openxmlformats.org/presentationml/2006/main">
  <p:tag name="AS_UNIQUEID" val="589"/>
</p:tagLst>
</file>

<file path=ppt/tags/tag318.xml><?xml version="1.0" encoding="utf-8"?>
<p:tagLst xmlns:p="http://schemas.openxmlformats.org/presentationml/2006/main">
  <p:tag name="AS_UNIQUEID" val="590"/>
</p:tagLst>
</file>

<file path=ppt/tags/tag319.xml><?xml version="1.0" encoding="utf-8"?>
<p:tagLst xmlns:p="http://schemas.openxmlformats.org/presentationml/2006/main">
  <p:tag name="AS_UNIQUEID" val="591"/>
</p:tagLst>
</file>

<file path=ppt/tags/tag32.xml><?xml version="1.0" encoding="utf-8"?>
<p:tagLst xmlns:p="http://schemas.openxmlformats.org/presentationml/2006/main">
  <p:tag name="AS_UNIQUEID" val="266"/>
</p:tagLst>
</file>

<file path=ppt/tags/tag320.xml><?xml version="1.0" encoding="utf-8"?>
<p:tagLst xmlns:p="http://schemas.openxmlformats.org/presentationml/2006/main">
  <p:tag name="AS_UNIQUEID" val="592"/>
</p:tagLst>
</file>

<file path=ppt/tags/tag321.xml><?xml version="1.0" encoding="utf-8"?>
<p:tagLst xmlns:p="http://schemas.openxmlformats.org/presentationml/2006/main">
  <p:tag name="AS_UNIQUEID" val="593"/>
</p:tagLst>
</file>

<file path=ppt/tags/tag322.xml><?xml version="1.0" encoding="utf-8"?>
<p:tagLst xmlns:p="http://schemas.openxmlformats.org/presentationml/2006/main">
  <p:tag name="AS_UNIQUEID" val="594"/>
</p:tagLst>
</file>

<file path=ppt/tags/tag323.xml><?xml version="1.0" encoding="utf-8"?>
<p:tagLst xmlns:p="http://schemas.openxmlformats.org/presentationml/2006/main">
  <p:tag name="AS_UNIQUEID" val="595"/>
</p:tagLst>
</file>

<file path=ppt/tags/tag324.xml><?xml version="1.0" encoding="utf-8"?>
<p:tagLst xmlns:p="http://schemas.openxmlformats.org/presentationml/2006/main">
  <p:tag name="AS_UNIQUEID" val="596"/>
</p:tagLst>
</file>

<file path=ppt/tags/tag325.xml><?xml version="1.0" encoding="utf-8"?>
<p:tagLst xmlns:p="http://schemas.openxmlformats.org/presentationml/2006/main">
  <p:tag name="AS_UNIQUEID" val="597"/>
</p:tagLst>
</file>

<file path=ppt/tags/tag326.xml><?xml version="1.0" encoding="utf-8"?>
<p:tagLst xmlns:p="http://schemas.openxmlformats.org/presentationml/2006/main">
  <p:tag name="AS_UNIQUEID" val="598"/>
</p:tagLst>
</file>

<file path=ppt/tags/tag327.xml><?xml version="1.0" encoding="utf-8"?>
<p:tagLst xmlns:p="http://schemas.openxmlformats.org/presentationml/2006/main">
  <p:tag name="AS_UNIQUEID" val="599"/>
</p:tagLst>
</file>

<file path=ppt/tags/tag328.xml><?xml version="1.0" encoding="utf-8"?>
<p:tagLst xmlns:p="http://schemas.openxmlformats.org/presentationml/2006/main">
  <p:tag name="AS_UNIQUEID" val="600"/>
</p:tagLst>
</file>

<file path=ppt/tags/tag329.xml><?xml version="1.0" encoding="utf-8"?>
<p:tagLst xmlns:p="http://schemas.openxmlformats.org/presentationml/2006/main">
  <p:tag name="AS_UNIQUEID" val="601"/>
</p:tagLst>
</file>

<file path=ppt/tags/tag33.xml><?xml version="1.0" encoding="utf-8"?>
<p:tagLst xmlns:p="http://schemas.openxmlformats.org/presentationml/2006/main">
  <p:tag name="AS_UNIQUEID" val="267"/>
</p:tagLst>
</file>

<file path=ppt/tags/tag330.xml><?xml version="1.0" encoding="utf-8"?>
<p:tagLst xmlns:p="http://schemas.openxmlformats.org/presentationml/2006/main">
  <p:tag name="AS_UNIQUEID" val="602"/>
</p:tagLst>
</file>

<file path=ppt/tags/tag331.xml><?xml version="1.0" encoding="utf-8"?>
<p:tagLst xmlns:p="http://schemas.openxmlformats.org/presentationml/2006/main">
  <p:tag name="AS_UNIQUEID" val="603"/>
</p:tagLst>
</file>

<file path=ppt/tags/tag332.xml><?xml version="1.0" encoding="utf-8"?>
<p:tagLst xmlns:p="http://schemas.openxmlformats.org/presentationml/2006/main">
  <p:tag name="AS_UNIQUEID" val="604"/>
</p:tagLst>
</file>

<file path=ppt/tags/tag333.xml><?xml version="1.0" encoding="utf-8"?>
<p:tagLst xmlns:p="http://schemas.openxmlformats.org/presentationml/2006/main">
  <p:tag name="AS_UNIQUEID" val="605"/>
</p:tagLst>
</file>

<file path=ppt/tags/tag334.xml><?xml version="1.0" encoding="utf-8"?>
<p:tagLst xmlns:p="http://schemas.openxmlformats.org/presentationml/2006/main">
  <p:tag name="AS_UNIQUEID" val="606"/>
</p:tagLst>
</file>

<file path=ppt/tags/tag335.xml><?xml version="1.0" encoding="utf-8"?>
<p:tagLst xmlns:p="http://schemas.openxmlformats.org/presentationml/2006/main">
  <p:tag name="AS_UNIQUEID" val="607"/>
</p:tagLst>
</file>

<file path=ppt/tags/tag336.xml><?xml version="1.0" encoding="utf-8"?>
<p:tagLst xmlns:p="http://schemas.openxmlformats.org/presentationml/2006/main">
  <p:tag name="AS_UNIQUEID" val="608"/>
</p:tagLst>
</file>

<file path=ppt/tags/tag337.xml><?xml version="1.0" encoding="utf-8"?>
<p:tagLst xmlns:p="http://schemas.openxmlformats.org/presentationml/2006/main">
  <p:tag name="AS_UNIQUEID" val="609"/>
</p:tagLst>
</file>

<file path=ppt/tags/tag338.xml><?xml version="1.0" encoding="utf-8"?>
<p:tagLst xmlns:p="http://schemas.openxmlformats.org/presentationml/2006/main">
  <p:tag name="AS_UNIQUEID" val="610"/>
</p:tagLst>
</file>

<file path=ppt/tags/tag339.xml><?xml version="1.0" encoding="utf-8"?>
<p:tagLst xmlns:p="http://schemas.openxmlformats.org/presentationml/2006/main">
  <p:tag name="AS_UNIQUEID" val="611"/>
</p:tagLst>
</file>

<file path=ppt/tags/tag34.xml><?xml version="1.0" encoding="utf-8"?>
<p:tagLst xmlns:p="http://schemas.openxmlformats.org/presentationml/2006/main">
  <p:tag name="AS_UNIQUEID" val="269"/>
</p:tagLst>
</file>

<file path=ppt/tags/tag340.xml><?xml version="1.0" encoding="utf-8"?>
<p:tagLst xmlns:p="http://schemas.openxmlformats.org/presentationml/2006/main">
  <p:tag name="AS_UNIQUEID" val="612"/>
</p:tagLst>
</file>

<file path=ppt/tags/tag341.xml><?xml version="1.0" encoding="utf-8"?>
<p:tagLst xmlns:p="http://schemas.openxmlformats.org/presentationml/2006/main">
  <p:tag name="AS_UNIQUEID" val="613"/>
</p:tagLst>
</file>

<file path=ppt/tags/tag342.xml><?xml version="1.0" encoding="utf-8"?>
<p:tagLst xmlns:p="http://schemas.openxmlformats.org/presentationml/2006/main">
  <p:tag name="AS_UNIQUEID" val="614"/>
</p:tagLst>
</file>

<file path=ppt/tags/tag343.xml><?xml version="1.0" encoding="utf-8"?>
<p:tagLst xmlns:p="http://schemas.openxmlformats.org/presentationml/2006/main">
  <p:tag name="AS_UNIQUEID" val="615"/>
</p:tagLst>
</file>

<file path=ppt/tags/tag344.xml><?xml version="1.0" encoding="utf-8"?>
<p:tagLst xmlns:p="http://schemas.openxmlformats.org/presentationml/2006/main">
  <p:tag name="AS_UNIQUEID" val="616"/>
</p:tagLst>
</file>

<file path=ppt/tags/tag345.xml><?xml version="1.0" encoding="utf-8"?>
<p:tagLst xmlns:p="http://schemas.openxmlformats.org/presentationml/2006/main">
  <p:tag name="AS_UNIQUEID" val="617"/>
</p:tagLst>
</file>

<file path=ppt/tags/tag346.xml><?xml version="1.0" encoding="utf-8"?>
<p:tagLst xmlns:p="http://schemas.openxmlformats.org/presentationml/2006/main">
  <p:tag name="AS_UNIQUEID" val="799"/>
</p:tagLst>
</file>

<file path=ppt/tags/tag347.xml><?xml version="1.0" encoding="utf-8"?>
<p:tagLst xmlns:p="http://schemas.openxmlformats.org/presentationml/2006/main">
  <p:tag name="AS_UNIQUEID" val="564"/>
</p:tagLst>
</file>

<file path=ppt/tags/tag348.xml><?xml version="1.0" encoding="utf-8"?>
<p:tagLst xmlns:p="http://schemas.openxmlformats.org/presentationml/2006/main">
  <p:tag name="AS_UNIQUEID" val="565"/>
</p:tagLst>
</file>

<file path=ppt/tags/tag349.xml><?xml version="1.0" encoding="utf-8"?>
<p:tagLst xmlns:p="http://schemas.openxmlformats.org/presentationml/2006/main">
  <p:tag name="AS_UNIQUEID" val="566"/>
</p:tagLst>
</file>

<file path=ppt/tags/tag35.xml><?xml version="1.0" encoding="utf-8"?>
<p:tagLst xmlns:p="http://schemas.openxmlformats.org/presentationml/2006/main">
  <p:tag name="AS_UNIQUEID" val="270"/>
</p:tagLst>
</file>

<file path=ppt/tags/tag350.xml><?xml version="1.0" encoding="utf-8"?>
<p:tagLst xmlns:p="http://schemas.openxmlformats.org/presentationml/2006/main">
  <p:tag name="AS_UNIQUEID" val="622"/>
</p:tagLst>
</file>

<file path=ppt/tags/tag351.xml><?xml version="1.0" encoding="utf-8"?>
<p:tagLst xmlns:p="http://schemas.openxmlformats.org/presentationml/2006/main">
  <p:tag name="AS_UNIQUEID" val="623"/>
</p:tagLst>
</file>

<file path=ppt/tags/tag352.xml><?xml version="1.0" encoding="utf-8"?>
<p:tagLst xmlns:p="http://schemas.openxmlformats.org/presentationml/2006/main">
  <p:tag name="AS_UNIQUEID" val="624"/>
</p:tagLst>
</file>

<file path=ppt/tags/tag353.xml><?xml version="1.0" encoding="utf-8"?>
<p:tagLst xmlns:p="http://schemas.openxmlformats.org/presentationml/2006/main">
  <p:tag name="AS_UNIQUEID" val="625"/>
</p:tagLst>
</file>

<file path=ppt/tags/tag354.xml><?xml version="1.0" encoding="utf-8"?>
<p:tagLst xmlns:p="http://schemas.openxmlformats.org/presentationml/2006/main">
  <p:tag name="AS_UNIQUEID" val="626"/>
</p:tagLst>
</file>

<file path=ppt/tags/tag355.xml><?xml version="1.0" encoding="utf-8"?>
<p:tagLst xmlns:p="http://schemas.openxmlformats.org/presentationml/2006/main">
  <p:tag name="AS_UNIQUEID" val="627"/>
</p:tagLst>
</file>

<file path=ppt/tags/tag356.xml><?xml version="1.0" encoding="utf-8"?>
<p:tagLst xmlns:p="http://schemas.openxmlformats.org/presentationml/2006/main">
  <p:tag name="AS_UNIQUEID" val="628"/>
</p:tagLst>
</file>

<file path=ppt/tags/tag357.xml><?xml version="1.0" encoding="utf-8"?>
<p:tagLst xmlns:p="http://schemas.openxmlformats.org/presentationml/2006/main">
  <p:tag name="AS_UNIQUEID" val="629"/>
</p:tagLst>
</file>

<file path=ppt/tags/tag358.xml><?xml version="1.0" encoding="utf-8"?>
<p:tagLst xmlns:p="http://schemas.openxmlformats.org/presentationml/2006/main">
  <p:tag name="AS_UNIQUEID" val="630"/>
</p:tagLst>
</file>

<file path=ppt/tags/tag359.xml><?xml version="1.0" encoding="utf-8"?>
<p:tagLst xmlns:p="http://schemas.openxmlformats.org/presentationml/2006/main">
  <p:tag name="AS_UNIQUEID" val="631"/>
</p:tagLst>
</file>

<file path=ppt/tags/tag36.xml><?xml version="1.0" encoding="utf-8"?>
<p:tagLst xmlns:p="http://schemas.openxmlformats.org/presentationml/2006/main">
  <p:tag name="AS_UNIQUEID" val="271"/>
</p:tagLst>
</file>

<file path=ppt/tags/tag360.xml><?xml version="1.0" encoding="utf-8"?>
<p:tagLst xmlns:p="http://schemas.openxmlformats.org/presentationml/2006/main">
  <p:tag name="AS_UNIQUEID" val="632"/>
</p:tagLst>
</file>

<file path=ppt/tags/tag361.xml><?xml version="1.0" encoding="utf-8"?>
<p:tagLst xmlns:p="http://schemas.openxmlformats.org/presentationml/2006/main">
  <p:tag name="AS_UNIQUEID" val="633"/>
</p:tagLst>
</file>

<file path=ppt/tags/tag362.xml><?xml version="1.0" encoding="utf-8"?>
<p:tagLst xmlns:p="http://schemas.openxmlformats.org/presentationml/2006/main">
  <p:tag name="AS_UNIQUEID" val="634"/>
</p:tagLst>
</file>

<file path=ppt/tags/tag363.xml><?xml version="1.0" encoding="utf-8"?>
<p:tagLst xmlns:p="http://schemas.openxmlformats.org/presentationml/2006/main">
  <p:tag name="AS_UNIQUEID" val="635"/>
</p:tagLst>
</file>

<file path=ppt/tags/tag364.xml><?xml version="1.0" encoding="utf-8"?>
<p:tagLst xmlns:p="http://schemas.openxmlformats.org/presentationml/2006/main">
  <p:tag name="AS_UNIQUEID" val="636"/>
</p:tagLst>
</file>

<file path=ppt/tags/tag365.xml><?xml version="1.0" encoding="utf-8"?>
<p:tagLst xmlns:p="http://schemas.openxmlformats.org/presentationml/2006/main">
  <p:tag name="AS_UNIQUEID" val="637"/>
</p:tagLst>
</file>

<file path=ppt/tags/tag366.xml><?xml version="1.0" encoding="utf-8"?>
<p:tagLst xmlns:p="http://schemas.openxmlformats.org/presentationml/2006/main">
  <p:tag name="AS_UNIQUEID" val="638"/>
</p:tagLst>
</file>

<file path=ppt/tags/tag367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5176"/>
</p:tagLst>
</file>

<file path=ppt/tags/tag368.xml><?xml version="1.0" encoding="utf-8"?>
<p:tagLst xmlns:p="http://schemas.openxmlformats.org/presentationml/2006/main">
  <p:tag name="AS_UNIQUEID" val="619"/>
</p:tagLst>
</file>

<file path=ppt/tags/tag369.xml><?xml version="1.0" encoding="utf-8"?>
<p:tagLst xmlns:p="http://schemas.openxmlformats.org/presentationml/2006/main">
  <p:tag name="AS_UNIQUEID" val="620"/>
</p:tagLst>
</file>

<file path=ppt/tags/tag37.xml><?xml version="1.0" encoding="utf-8"?>
<p:tagLst xmlns:p="http://schemas.openxmlformats.org/presentationml/2006/main">
  <p:tag name="AS_UNIQUEID" val="273"/>
</p:tagLst>
</file>

<file path=ppt/tags/tag370.xml><?xml version="1.0" encoding="utf-8"?>
<p:tagLst xmlns:p="http://schemas.openxmlformats.org/presentationml/2006/main">
  <p:tag name="AS_UNIQUEID" val="28"/>
</p:tagLst>
</file>

<file path=ppt/tags/tag371.xml><?xml version="1.0" encoding="utf-8"?>
<p:tagLst xmlns:p="http://schemas.openxmlformats.org/presentationml/2006/main">
  <p:tag name="AS_UNIQUEID" val="641"/>
</p:tagLst>
</file>

<file path=ppt/tags/tag372.xml><?xml version="1.0" encoding="utf-8"?>
<p:tagLst xmlns:p="http://schemas.openxmlformats.org/presentationml/2006/main">
  <p:tag name="AS_UNIQUEID" val="642"/>
</p:tagLst>
</file>

<file path=ppt/tags/tag373.xml><?xml version="1.0" encoding="utf-8"?>
<p:tagLst xmlns:p="http://schemas.openxmlformats.org/presentationml/2006/main">
  <p:tag name="AS_UNIQUEID" val="643"/>
</p:tagLst>
</file>

<file path=ppt/tags/tag374.xml><?xml version="1.0" encoding="utf-8"?>
<p:tagLst xmlns:p="http://schemas.openxmlformats.org/presentationml/2006/main">
  <p:tag name="AS_UNIQUEID" val="644"/>
</p:tagLst>
</file>

<file path=ppt/tags/tag375.xml><?xml version="1.0" encoding="utf-8"?>
<p:tagLst xmlns:p="http://schemas.openxmlformats.org/presentationml/2006/main">
  <p:tag name="AS_UNIQUEID" val="646"/>
</p:tagLst>
</file>

<file path=ppt/tags/tag376.xml><?xml version="1.0" encoding="utf-8"?>
<p:tagLst xmlns:p="http://schemas.openxmlformats.org/presentationml/2006/main">
  <p:tag name="AS_UNIQUEID" val="647"/>
</p:tagLst>
</file>

<file path=ppt/tags/tag377.xml><?xml version="1.0" encoding="utf-8"?>
<p:tagLst xmlns:p="http://schemas.openxmlformats.org/presentationml/2006/main">
  <p:tag name="AS_UNIQUEID" val="648"/>
</p:tagLst>
</file>

<file path=ppt/tags/tag378.xml><?xml version="1.0" encoding="utf-8"?>
<p:tagLst xmlns:p="http://schemas.openxmlformats.org/presentationml/2006/main">
  <p:tag name="AS_UNIQUEID" val="649"/>
</p:tagLst>
</file>

<file path=ppt/tags/tag379.xml><?xml version="1.0" encoding="utf-8"?>
<p:tagLst xmlns:p="http://schemas.openxmlformats.org/presentationml/2006/main">
  <p:tag name="AS_UNIQUEID" val="651"/>
</p:tagLst>
</file>

<file path=ppt/tags/tag38.xml><?xml version="1.0" encoding="utf-8"?>
<p:tagLst xmlns:p="http://schemas.openxmlformats.org/presentationml/2006/main">
  <p:tag name="AS_UNIQUEID" val="274"/>
</p:tagLst>
</file>

<file path=ppt/tags/tag380.xml><?xml version="1.0" encoding="utf-8"?>
<p:tagLst xmlns:p="http://schemas.openxmlformats.org/presentationml/2006/main">
  <p:tag name="AS_UNIQUEID" val="652"/>
</p:tagLst>
</file>

<file path=ppt/tags/tag381.xml><?xml version="1.0" encoding="utf-8"?>
<p:tagLst xmlns:p="http://schemas.openxmlformats.org/presentationml/2006/main">
  <p:tag name="AS_UNIQUEID" val="653"/>
</p:tagLst>
</file>

<file path=ppt/tags/tag382.xml><?xml version="1.0" encoding="utf-8"?>
<p:tagLst xmlns:p="http://schemas.openxmlformats.org/presentationml/2006/main">
  <p:tag name="AS_UNIQUEID" val="654"/>
</p:tagLst>
</file>

<file path=ppt/tags/tag383.xml><?xml version="1.0" encoding="utf-8"?>
<p:tagLst xmlns:p="http://schemas.openxmlformats.org/presentationml/2006/main">
  <p:tag name="AS_UNIQUEID" val="655"/>
</p:tagLst>
</file>

<file path=ppt/tags/tag384.xml><?xml version="1.0" encoding="utf-8"?>
<p:tagLst xmlns:p="http://schemas.openxmlformats.org/presentationml/2006/main">
  <p:tag name="AS_UNIQUEID" val="657"/>
  <p:tag name="KSO_WM_BEAUTIFY_FLAG" val="#wm#"/>
  <p:tag name="KSO_WM_TAG_VERSION" val="1.0"/>
  <p:tag name="KSO_WM_TEMPLATE_CATEGORY" val="mixed"/>
  <p:tag name="KSO_WM_TEMPLATE_INDEX" val="20201883"/>
  <p:tag name="KSO_WM_UNIT_COMPATIBLE" val="0"/>
  <p:tag name="KSO_WM_UNIT_DIAGRAM_ISNUMVISUAL" val="0"/>
  <p:tag name="KSO_WM_UNIT_DIAGRAM_ISREFERUNIT" val="0"/>
  <p:tag name="KSO_WM_UNIT_HIGHLIGHT" val="0"/>
  <p:tag name="KSO_WM_UNIT_ID" val="mixed20201883_102*i*3"/>
  <p:tag name="KSO_WM_UNIT_INDEX" val="3"/>
  <p:tag name="KSO_WM_UNIT_LAYERLEVEL" val="1"/>
  <p:tag name="KSO_WM_UNIT_TEXTBOXSTYLE_ADJUSTLEFT" val="0_-70.3"/>
  <p:tag name="KSO_WM_UNIT_TEXTBOXSTYLE_ADJUSTTOP" val="0_2.399998"/>
  <p:tag name="KSO_WM_UNIT_TEXTBOXSTYLE_FOLLOWHEIGHT" val="100_-4.749763"/>
  <p:tag name="KSO_WM_UNIT_TEXTBOXSTYLE_GUID" val="{273aff5f-65a1-4d13-af7d-3a97918da29b}"/>
  <p:tag name="KSO_WM_UNIT_TEXTBOXSTYLE_SHAPETYPE" val="1"/>
  <p:tag name="KSO_WM_UNIT_TYPE" val="i"/>
</p:tagLst>
</file>

<file path=ppt/tags/tag385.xml><?xml version="1.0" encoding="utf-8"?>
<p:tagLst xmlns:p="http://schemas.openxmlformats.org/presentationml/2006/main">
  <p:tag name="AS_UNIQUEID" val="658"/>
  <p:tag name="KSO_WM_BEAUTIFY_FLAG" val="#wm#"/>
  <p:tag name="KSO_WM_TAG_VERSION" val="1.0"/>
  <p:tag name="KSO_WM_TEMPLATE_CATEGORY" val="mixed"/>
  <p:tag name="KSO_WM_TEMPLATE_INDEX" val="20201883"/>
  <p:tag name="KSO_WM_UNIT_COMPATIBLE" val="0"/>
  <p:tag name="KSO_WM_UNIT_DIAGRAM_ISNUMVISUAL" val="0"/>
  <p:tag name="KSO_WM_UNIT_DIAGRAM_ISREFERUNIT" val="0"/>
  <p:tag name="KSO_WM_UNIT_FILL_FORE_SCHEMECOLOR_INDEX" val="5"/>
  <p:tag name="KSO_WM_UNIT_FILL_FORE_SCHEMECOLOR_INDEX_BRIGHTNESS" val="0.6"/>
  <p:tag name="KSO_WM_UNIT_FILL_TYPE" val="1"/>
  <p:tag name="KSO_WM_UNIT_HIGHLIGHT" val="0"/>
  <p:tag name="KSO_WM_UNIT_ID" val="mixed20201883_102*i*1"/>
  <p:tag name="KSO_WM_UNIT_INDEX" val="1"/>
  <p:tag name="KSO_WM_UNIT_LAYERLEVEL" val="1"/>
  <p:tag name="KSO_WM_UNIT_TEXT_FILL_FORE_SCHEMECOLOR_INDEX" val="2"/>
  <p:tag name="KSO_WM_UNIT_TEXT_FILL_FORE_SCHEMECOLOR_INDEX_BRIGHTNESS" val="0"/>
  <p:tag name="KSO_WM_UNIT_TEXT_FILL_TYPE" val="1"/>
  <p:tag name="KSO_WM_UNIT_TEXTBOXSTYLE_ADJUSTLEFT" val="0_-70.3"/>
  <p:tag name="KSO_WM_UNIT_TEXTBOXSTYLE_ADJUSTTOP" val="0_2.399998"/>
  <p:tag name="KSO_WM_UNIT_TEXTBOXSTYLE_FOLLOWHEIGHT" val="100_-4.749763"/>
  <p:tag name="KSO_WM_UNIT_TEXTBOXSTYLE_SHAPETYPE" val="1"/>
  <p:tag name="KSO_WM_UNIT_TYPE" val="i"/>
</p:tagLst>
</file>

<file path=ppt/tags/tag386.xml><?xml version="1.0" encoding="utf-8"?>
<p:tagLst xmlns:p="http://schemas.openxmlformats.org/presentationml/2006/main">
  <p:tag name="AS_UNIQUEID" val="659"/>
  <p:tag name="KSO_WM_BEAUTIFY_FLAG" val="#wm#"/>
  <p:tag name="KSO_WM_TAG_VERSION" val="1.0"/>
  <p:tag name="KSO_WM_TEMPLATE_CATEGORY" val="mixed"/>
  <p:tag name="KSO_WM_TEMPLATE_INDEX" val="20201883"/>
  <p:tag name="KSO_WM_UNIT_COMPATIBLE" val="0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mixed20201883_102*i*2"/>
  <p:tag name="KSO_WM_UNIT_INDEX" val="2"/>
  <p:tag name="KSO_WM_UNIT_LAYERLEVEL" val="1"/>
  <p:tag name="KSO_WM_UNIT_TEXT_FILL_FORE_SCHEMECOLOR_INDEX" val="2"/>
  <p:tag name="KSO_WM_UNIT_TEXT_FILL_FORE_SCHEMECOLOR_INDEX_BRIGHTNESS" val="0"/>
  <p:tag name="KSO_WM_UNIT_TEXT_FILL_TYPE" val="1"/>
  <p:tag name="KSO_WM_UNIT_TEXTBOXSTYLE_ADJUSTLEFT" val="0_-47.4"/>
  <p:tag name="KSO_WM_UNIT_TEXTBOXSTYLE_ADJUSTTOP" val="0_2.399998"/>
  <p:tag name="KSO_WM_UNIT_TEXTBOXSTYLE_FOLLOWHEIGHT" val="100_-4.749763"/>
  <p:tag name="KSO_WM_UNIT_TEXTBOXSTYLE_SHAPETYPE" val="1"/>
  <p:tag name="KSO_WM_UNIT_TYPE" val="i"/>
</p:tagLst>
</file>

<file path=ppt/tags/tag387.xml><?xml version="1.0" encoding="utf-8"?>
<p:tagLst xmlns:p="http://schemas.openxmlformats.org/presentationml/2006/main">
  <p:tag name="AS_UNIQUEID" val="660"/>
</p:tagLst>
</file>

<file path=ppt/tags/tag388.xml><?xml version="1.0" encoding="utf-8"?>
<p:tagLst xmlns:p="http://schemas.openxmlformats.org/presentationml/2006/main">
  <p:tag name="AS_UNIQUEID" val="661"/>
</p:tagLst>
</file>

<file path=ppt/tags/tag389.xml><?xml version="1.0" encoding="utf-8"?>
<p:tagLst xmlns:p="http://schemas.openxmlformats.org/presentationml/2006/main">
  <p:tag name="AS_UNIQUEID" val="662"/>
</p:tagLst>
</file>

<file path=ppt/tags/tag39.xml><?xml version="1.0" encoding="utf-8"?>
<p:tagLst xmlns:p="http://schemas.openxmlformats.org/presentationml/2006/main">
  <p:tag name="AS_UNIQUEID" val="275"/>
</p:tagLst>
</file>

<file path=ppt/tags/tag390.xml><?xml version="1.0" encoding="utf-8"?>
<p:tagLst xmlns:p="http://schemas.openxmlformats.org/presentationml/2006/main">
  <p:tag name="AS_UNIQUEID" val="663"/>
</p:tagLst>
</file>

<file path=ppt/tags/tag391.xml><?xml version="1.0" encoding="utf-8"?>
<p:tagLst xmlns:p="http://schemas.openxmlformats.org/presentationml/2006/main">
  <p:tag name="AS_UNIQUEID" val="664"/>
</p:tagLst>
</file>

<file path=ppt/tags/tag392.xml><?xml version="1.0" encoding="utf-8"?>
<p:tagLst xmlns:p="http://schemas.openxmlformats.org/presentationml/2006/main">
  <p:tag name="AS_UNIQUEID" val="665"/>
</p:tagLst>
</file>

<file path=ppt/tags/tag393.xml><?xml version="1.0" encoding="utf-8"?>
<p:tagLst xmlns:p="http://schemas.openxmlformats.org/presentationml/2006/main">
  <p:tag name="AS_UNIQUEID" val="666"/>
</p:tagLst>
</file>

<file path=ppt/tags/tag394.xml><?xml version="1.0" encoding="utf-8"?>
<p:tagLst xmlns:p="http://schemas.openxmlformats.org/presentationml/2006/main">
  <p:tag name="AS_UNIQUEID" val="668"/>
</p:tagLst>
</file>

<file path=ppt/tags/tag395.xml><?xml version="1.0" encoding="utf-8"?>
<p:tagLst xmlns:p="http://schemas.openxmlformats.org/presentationml/2006/main">
  <p:tag name="AS_UNIQUEID" val="669"/>
</p:tagLst>
</file>

<file path=ppt/tags/tag396.xml><?xml version="1.0" encoding="utf-8"?>
<p:tagLst xmlns:p="http://schemas.openxmlformats.org/presentationml/2006/main">
  <p:tag name="AS_UNIQUEID" val="670"/>
</p:tagLst>
</file>

<file path=ppt/tags/tag397.xml><?xml version="1.0" encoding="utf-8"?>
<p:tagLst xmlns:p="http://schemas.openxmlformats.org/presentationml/2006/main">
  <p:tag name="AS_UNIQUEID" val="671"/>
</p:tagLst>
</file>

<file path=ppt/tags/tag398.xml><?xml version="1.0" encoding="utf-8"?>
<p:tagLst xmlns:p="http://schemas.openxmlformats.org/presentationml/2006/main">
  <p:tag name="AS_UNIQUEID" val="672"/>
</p:tagLst>
</file>

<file path=ppt/tags/tag399.xml><?xml version="1.0" encoding="utf-8"?>
<p:tagLst xmlns:p="http://schemas.openxmlformats.org/presentationml/2006/main">
  <p:tag name="AS_UNIQUEID" val="673"/>
</p:tagLst>
</file>

<file path=ppt/tags/tag4.xml><?xml version="1.0" encoding="utf-8"?>
<p:tagLst xmlns:p="http://schemas.openxmlformats.org/presentationml/2006/main">
  <p:tag name="AS_UNIQUEID" val="233"/>
</p:tagLst>
</file>

<file path=ppt/tags/tag40.xml><?xml version="1.0" encoding="utf-8"?>
<p:tagLst xmlns:p="http://schemas.openxmlformats.org/presentationml/2006/main">
  <p:tag name="AS_UNIQUEID" val="276"/>
</p:tagLst>
</file>

<file path=ppt/tags/tag400.xml><?xml version="1.0" encoding="utf-8"?>
<p:tagLst xmlns:p="http://schemas.openxmlformats.org/presentationml/2006/main">
  <p:tag name="AS_UNIQUEID" val="674"/>
</p:tagLst>
</file>

<file path=ppt/tags/tag401.xml><?xml version="1.0" encoding="utf-8"?>
<p:tagLst xmlns:p="http://schemas.openxmlformats.org/presentationml/2006/main">
  <p:tag name="AS_UNIQUEID" val="675"/>
</p:tagLst>
</file>

<file path=ppt/tags/tag402.xml><?xml version="1.0" encoding="utf-8"?>
<p:tagLst xmlns:p="http://schemas.openxmlformats.org/presentationml/2006/main">
  <p:tag name="AS_UNIQUEID" val="676"/>
</p:tagLst>
</file>

<file path=ppt/tags/tag403.xml><?xml version="1.0" encoding="utf-8"?>
<p:tagLst xmlns:p="http://schemas.openxmlformats.org/presentationml/2006/main">
  <p:tag name="AS_UNIQUEID" val="677"/>
</p:tagLst>
</file>

<file path=ppt/tags/tag404.xml><?xml version="1.0" encoding="utf-8"?>
<p:tagLst xmlns:p="http://schemas.openxmlformats.org/presentationml/2006/main">
  <p:tag name="AS_UNIQUEID" val="678"/>
</p:tagLst>
</file>

<file path=ppt/tags/tag405.xml><?xml version="1.0" encoding="utf-8"?>
<p:tagLst xmlns:p="http://schemas.openxmlformats.org/presentationml/2006/main">
  <p:tag name="AS_UNIQUEID" val="679"/>
</p:tagLst>
</file>

<file path=ppt/tags/tag406.xml><?xml version="1.0" encoding="utf-8"?>
<p:tagLst xmlns:p="http://schemas.openxmlformats.org/presentationml/2006/main">
  <p:tag name="AS_UNIQUEID" val="680"/>
</p:tagLst>
</file>

<file path=ppt/tags/tag407.xml><?xml version="1.0" encoding="utf-8"?>
<p:tagLst xmlns:p="http://schemas.openxmlformats.org/presentationml/2006/main">
  <p:tag name="AS_UNIQUEID" val="681"/>
</p:tagLst>
</file>

<file path=ppt/tags/tag408.xml><?xml version="1.0" encoding="utf-8"?>
<p:tagLst xmlns:p="http://schemas.openxmlformats.org/presentationml/2006/main">
  <p:tag name="AS_UNIQUEID" val="682"/>
</p:tagLst>
</file>

<file path=ppt/tags/tag409.xml><?xml version="1.0" encoding="utf-8"?>
<p:tagLst xmlns:p="http://schemas.openxmlformats.org/presentationml/2006/main">
  <p:tag name="AS_UNIQUEID" val="683"/>
</p:tagLst>
</file>

<file path=ppt/tags/tag41.xml><?xml version="1.0" encoding="utf-8"?>
<p:tagLst xmlns:p="http://schemas.openxmlformats.org/presentationml/2006/main">
  <p:tag name="AS_UNIQUEID" val="277"/>
</p:tagLst>
</file>

<file path=ppt/tags/tag410.xml><?xml version="1.0" encoding="utf-8"?>
<p:tagLst xmlns:p="http://schemas.openxmlformats.org/presentationml/2006/main">
  <p:tag name="AS_UNIQUEID" val="684"/>
</p:tagLst>
</file>

<file path=ppt/tags/tag411.xml><?xml version="1.0" encoding="utf-8"?>
<p:tagLst xmlns:p="http://schemas.openxmlformats.org/presentationml/2006/main">
  <p:tag name="AS_UNIQUEID" val="685"/>
</p:tagLst>
</file>

<file path=ppt/tags/tag412.xml><?xml version="1.0" encoding="utf-8"?>
<p:tagLst xmlns:p="http://schemas.openxmlformats.org/presentationml/2006/main">
  <p:tag name="AS_UNIQUEID" val="686"/>
</p:tagLst>
</file>

<file path=ppt/tags/tag413.xml><?xml version="1.0" encoding="utf-8"?>
<p:tagLst xmlns:p="http://schemas.openxmlformats.org/presentationml/2006/main">
  <p:tag name="AS_UNIQUEID" val="687"/>
</p:tagLst>
</file>

<file path=ppt/tags/tag414.xml><?xml version="1.0" encoding="utf-8"?>
<p:tagLst xmlns:p="http://schemas.openxmlformats.org/presentationml/2006/main">
  <p:tag name="AS_UNIQUEID" val="688"/>
</p:tagLst>
</file>

<file path=ppt/tags/tag415.xml><?xml version="1.0" encoding="utf-8"?>
<p:tagLst xmlns:p="http://schemas.openxmlformats.org/presentationml/2006/main">
  <p:tag name="AS_UNIQUEID" val="689"/>
</p:tagLst>
</file>

<file path=ppt/tags/tag416.xml><?xml version="1.0" encoding="utf-8"?>
<p:tagLst xmlns:p="http://schemas.openxmlformats.org/presentationml/2006/main">
  <p:tag name="AS_UNIQUEID" val="690"/>
</p:tagLst>
</file>

<file path=ppt/tags/tag417.xml><?xml version="1.0" encoding="utf-8"?>
<p:tagLst xmlns:p="http://schemas.openxmlformats.org/presentationml/2006/main">
  <p:tag name="AS_UNIQUEID" val="691"/>
</p:tagLst>
</file>

<file path=ppt/tags/tag418.xml><?xml version="1.0" encoding="utf-8"?>
<p:tagLst xmlns:p="http://schemas.openxmlformats.org/presentationml/2006/main">
  <p:tag name="AS_UNIQUEID" val="692"/>
</p:tagLst>
</file>

<file path=ppt/tags/tag419.xml><?xml version="1.0" encoding="utf-8"?>
<p:tagLst xmlns:p="http://schemas.openxmlformats.org/presentationml/2006/main">
  <p:tag name="AS_UNIQUEID" val="693"/>
</p:tagLst>
</file>

<file path=ppt/tags/tag42.xml><?xml version="1.0" encoding="utf-8"?>
<p:tagLst xmlns:p="http://schemas.openxmlformats.org/presentationml/2006/main">
  <p:tag name="AS_UNIQUEID" val="278"/>
</p:tagLst>
</file>

<file path=ppt/tags/tag420.xml><?xml version="1.0" encoding="utf-8"?>
<p:tagLst xmlns:p="http://schemas.openxmlformats.org/presentationml/2006/main">
  <p:tag name="AS_UNIQUEID" val="694"/>
</p:tagLst>
</file>

<file path=ppt/tags/tag421.xml><?xml version="1.0" encoding="utf-8"?>
<p:tagLst xmlns:p="http://schemas.openxmlformats.org/presentationml/2006/main">
  <p:tag name="AS_UNIQUEID" val="695"/>
</p:tagLst>
</file>

<file path=ppt/tags/tag422.xml><?xml version="1.0" encoding="utf-8"?>
<p:tagLst xmlns:p="http://schemas.openxmlformats.org/presentationml/2006/main">
  <p:tag name="AS_UNIQUEID" val="696"/>
</p:tagLst>
</file>

<file path=ppt/tags/tag423.xml><?xml version="1.0" encoding="utf-8"?>
<p:tagLst xmlns:p="http://schemas.openxmlformats.org/presentationml/2006/main">
  <p:tag name="AS_UNIQUEID" val="697"/>
</p:tagLst>
</file>

<file path=ppt/tags/tag424.xml><?xml version="1.0" encoding="utf-8"?>
<p:tagLst xmlns:p="http://schemas.openxmlformats.org/presentationml/2006/main">
  <p:tag name="AS_UNIQUEID" val="698"/>
</p:tagLst>
</file>

<file path=ppt/tags/tag425.xml><?xml version="1.0" encoding="utf-8"?>
<p:tagLst xmlns:p="http://schemas.openxmlformats.org/presentationml/2006/main">
  <p:tag name="AS_UNIQUEID" val="699"/>
</p:tagLst>
</file>

<file path=ppt/tags/tag426.xml><?xml version="1.0" encoding="utf-8"?>
<p:tagLst xmlns:p="http://schemas.openxmlformats.org/presentationml/2006/main">
  <p:tag name="AS_UNIQUEID" val="700"/>
</p:tagLst>
</file>

<file path=ppt/tags/tag427.xml><?xml version="1.0" encoding="utf-8"?>
<p:tagLst xmlns:p="http://schemas.openxmlformats.org/presentationml/2006/main">
  <p:tag name="AS_UNIQUEID" val="701"/>
</p:tagLst>
</file>

<file path=ppt/tags/tag428.xml><?xml version="1.0" encoding="utf-8"?>
<p:tagLst xmlns:p="http://schemas.openxmlformats.org/presentationml/2006/main">
  <p:tag name="AS_UNIQUEID" val="702"/>
</p:tagLst>
</file>

<file path=ppt/tags/tag429.xml><?xml version="1.0" encoding="utf-8"?>
<p:tagLst xmlns:p="http://schemas.openxmlformats.org/presentationml/2006/main">
  <p:tag name="AS_UNIQUEID" val="703"/>
</p:tagLst>
</file>

<file path=ppt/tags/tag43.xml><?xml version="1.0" encoding="utf-8"?>
<p:tagLst xmlns:p="http://schemas.openxmlformats.org/presentationml/2006/main">
  <p:tag name="AS_UNIQUEID" val="280"/>
</p:tagLst>
</file>

<file path=ppt/tags/tag430.xml><?xml version="1.0" encoding="utf-8"?>
<p:tagLst xmlns:p="http://schemas.openxmlformats.org/presentationml/2006/main">
  <p:tag name="AS_UNIQUEID" val="704"/>
</p:tagLst>
</file>

<file path=ppt/tags/tag431.xml><?xml version="1.0" encoding="utf-8"?>
<p:tagLst xmlns:p="http://schemas.openxmlformats.org/presentationml/2006/main">
  <p:tag name="AS_UNIQUEID" val="705"/>
</p:tagLst>
</file>

<file path=ppt/tags/tag432.xml><?xml version="1.0" encoding="utf-8"?>
<p:tagLst xmlns:p="http://schemas.openxmlformats.org/presentationml/2006/main">
  <p:tag name="AS_UNIQUEID" val="706"/>
</p:tagLst>
</file>

<file path=ppt/tags/tag433.xml><?xml version="1.0" encoding="utf-8"?>
<p:tagLst xmlns:p="http://schemas.openxmlformats.org/presentationml/2006/main">
  <p:tag name="AS_UNIQUEID" val="707"/>
</p:tagLst>
</file>

<file path=ppt/tags/tag434.xml><?xml version="1.0" encoding="utf-8"?>
<p:tagLst xmlns:p="http://schemas.openxmlformats.org/presentationml/2006/main">
  <p:tag name="AS_UNIQUEID" val="708"/>
</p:tagLst>
</file>

<file path=ppt/tags/tag435.xml><?xml version="1.0" encoding="utf-8"?>
<p:tagLst xmlns:p="http://schemas.openxmlformats.org/presentationml/2006/main">
  <p:tag name="AS_UNIQUEID" val="709"/>
</p:tagLst>
</file>

<file path=ppt/tags/tag436.xml><?xml version="1.0" encoding="utf-8"?>
<p:tagLst xmlns:p="http://schemas.openxmlformats.org/presentationml/2006/main">
  <p:tag name="AS_UNIQUEID" val="710"/>
</p:tagLst>
</file>

<file path=ppt/tags/tag437.xml><?xml version="1.0" encoding="utf-8"?>
<p:tagLst xmlns:p="http://schemas.openxmlformats.org/presentationml/2006/main">
  <p:tag name="AS_UNIQUEID" val="711"/>
</p:tagLst>
</file>

<file path=ppt/tags/tag438.xml><?xml version="1.0" encoding="utf-8"?>
<p:tagLst xmlns:p="http://schemas.openxmlformats.org/presentationml/2006/main">
  <p:tag name="AS_UNIQUEID" val="712"/>
</p:tagLst>
</file>

<file path=ppt/tags/tag439.xml><?xml version="1.0" encoding="utf-8"?>
<p:tagLst xmlns:p="http://schemas.openxmlformats.org/presentationml/2006/main">
  <p:tag name="AS_UNIQUEID" val="713"/>
</p:tagLst>
</file>

<file path=ppt/tags/tag44.xml><?xml version="1.0" encoding="utf-8"?>
<p:tagLst xmlns:p="http://schemas.openxmlformats.org/presentationml/2006/main">
  <p:tag name="AS_UNIQUEID" val="281"/>
</p:tagLst>
</file>

<file path=ppt/tags/tag440.xml><?xml version="1.0" encoding="utf-8"?>
<p:tagLst xmlns:p="http://schemas.openxmlformats.org/presentationml/2006/main">
  <p:tag name="AS_UNIQUEID" val="714"/>
</p:tagLst>
</file>

<file path=ppt/tags/tag441.xml><?xml version="1.0" encoding="utf-8"?>
<p:tagLst xmlns:p="http://schemas.openxmlformats.org/presentationml/2006/main">
  <p:tag name="AS_UNIQUEID" val="715"/>
</p:tagLst>
</file>

<file path=ppt/tags/tag442.xml><?xml version="1.0" encoding="utf-8"?>
<p:tagLst xmlns:p="http://schemas.openxmlformats.org/presentationml/2006/main">
  <p:tag name="AS_UNIQUEID" val="721"/>
</p:tagLst>
</file>

<file path=ppt/tags/tag443.xml><?xml version="1.0" encoding="utf-8"?>
<p:tagLst xmlns:p="http://schemas.openxmlformats.org/presentationml/2006/main">
  <p:tag name="AS_UNIQUEID" val="722"/>
</p:tagLst>
</file>

<file path=ppt/tags/tag444.xml><?xml version="1.0" encoding="utf-8"?>
<p:tagLst xmlns:p="http://schemas.openxmlformats.org/presentationml/2006/main">
  <p:tag name="AS_UNIQUEID" val="723"/>
</p:tagLst>
</file>

<file path=ppt/tags/tag445.xml><?xml version="1.0" encoding="utf-8"?>
<p:tagLst xmlns:p="http://schemas.openxmlformats.org/presentationml/2006/main">
  <p:tag name="AS_UNIQUEID" val="724"/>
</p:tagLst>
</file>

<file path=ppt/tags/tag446.xml><?xml version="1.0" encoding="utf-8"?>
<p:tagLst xmlns:p="http://schemas.openxmlformats.org/presentationml/2006/main">
  <p:tag name="AS_UNIQUEID" val="725"/>
</p:tagLst>
</file>

<file path=ppt/tags/tag447.xml><?xml version="1.0" encoding="utf-8"?>
<p:tagLst xmlns:p="http://schemas.openxmlformats.org/presentationml/2006/main">
  <p:tag name="AS_UNIQUEID" val="726"/>
</p:tagLst>
</file>

<file path=ppt/tags/tag448.xml><?xml version="1.0" encoding="utf-8"?>
<p:tagLst xmlns:p="http://schemas.openxmlformats.org/presentationml/2006/main">
  <p:tag name="AS_UNIQUEID" val="717"/>
</p:tagLst>
</file>

<file path=ppt/tags/tag449.xml><?xml version="1.0" encoding="utf-8"?>
<p:tagLst xmlns:p="http://schemas.openxmlformats.org/presentationml/2006/main">
  <p:tag name="AS_UNIQUEID" val="718"/>
</p:tagLst>
</file>

<file path=ppt/tags/tag45.xml><?xml version="1.0" encoding="utf-8"?>
<p:tagLst xmlns:p="http://schemas.openxmlformats.org/presentationml/2006/main">
  <p:tag name="AS_UNIQUEID" val="282"/>
</p:tagLst>
</file>

<file path=ppt/tags/tag450.xml><?xml version="1.0" encoding="utf-8"?>
<p:tagLst xmlns:p="http://schemas.openxmlformats.org/presentationml/2006/main">
  <p:tag name="AS_UNIQUEID" val="719"/>
</p:tagLst>
</file>

<file path=ppt/tags/tag451.xml><?xml version="1.0" encoding="utf-8"?>
<p:tagLst xmlns:p="http://schemas.openxmlformats.org/presentationml/2006/main">
  <p:tag name="AS_UNIQUEID" val="731"/>
</p:tagLst>
</file>

<file path=ppt/tags/tag452.xml><?xml version="1.0" encoding="utf-8"?>
<p:tagLst xmlns:p="http://schemas.openxmlformats.org/presentationml/2006/main">
  <p:tag name="AS_UNIQUEID" val="732"/>
</p:tagLst>
</file>

<file path=ppt/tags/tag453.xml><?xml version="1.0" encoding="utf-8"?>
<p:tagLst xmlns:p="http://schemas.openxmlformats.org/presentationml/2006/main">
  <p:tag name="AS_UNIQUEID" val="733"/>
</p:tagLst>
</file>

<file path=ppt/tags/tag454.xml><?xml version="1.0" encoding="utf-8"?>
<p:tagLst xmlns:p="http://schemas.openxmlformats.org/presentationml/2006/main">
  <p:tag name="AS_UNIQUEID" val="734"/>
</p:tagLst>
</file>

<file path=ppt/tags/tag455.xml><?xml version="1.0" encoding="utf-8"?>
<p:tagLst xmlns:p="http://schemas.openxmlformats.org/presentationml/2006/main">
  <p:tag name="AS_UNIQUEID" val="735"/>
</p:tagLst>
</file>

<file path=ppt/tags/tag456.xml><?xml version="1.0" encoding="utf-8"?>
<p:tagLst xmlns:p="http://schemas.openxmlformats.org/presentationml/2006/main">
  <p:tag name="AS_UNIQUEID" val="736"/>
</p:tagLst>
</file>

<file path=ppt/tags/tag457.xml><?xml version="1.0" encoding="utf-8"?>
<p:tagLst xmlns:p="http://schemas.openxmlformats.org/presentationml/2006/main">
  <p:tag name="AS_UNIQUEID" val="737"/>
</p:tagLst>
</file>

<file path=ppt/tags/tag458.xml><?xml version="1.0" encoding="utf-8"?>
<p:tagLst xmlns:p="http://schemas.openxmlformats.org/presentationml/2006/main">
  <p:tag name="AS_UNIQUEID" val="738"/>
</p:tagLst>
</file>

<file path=ppt/tags/tag459.xml><?xml version="1.0" encoding="utf-8"?>
<p:tagLst xmlns:p="http://schemas.openxmlformats.org/presentationml/2006/main">
  <p:tag name="AS_UNIQUEID" val="739"/>
</p:tagLst>
</file>

<file path=ppt/tags/tag46.xml><?xml version="1.0" encoding="utf-8"?>
<p:tagLst xmlns:p="http://schemas.openxmlformats.org/presentationml/2006/main">
  <p:tag name="AS_UNIQUEID" val="283"/>
</p:tagLst>
</file>

<file path=ppt/tags/tag460.xml><?xml version="1.0" encoding="utf-8"?>
<p:tagLst xmlns:p="http://schemas.openxmlformats.org/presentationml/2006/main">
  <p:tag name="AS_UNIQUEID" val="740"/>
</p:tagLst>
</file>

<file path=ppt/tags/tag461.xml><?xml version="1.0" encoding="utf-8"?>
<p:tagLst xmlns:p="http://schemas.openxmlformats.org/presentationml/2006/main">
  <p:tag name="AS_UNIQUEID" val="741"/>
</p:tagLst>
</file>

<file path=ppt/tags/tag462.xml><?xml version="1.0" encoding="utf-8"?>
<p:tagLst xmlns:p="http://schemas.openxmlformats.org/presentationml/2006/main">
  <p:tag name="AS_UNIQUEID" val="742"/>
</p:tagLst>
</file>

<file path=ppt/tags/tag463.xml><?xml version="1.0" encoding="utf-8"?>
<p:tagLst xmlns:p="http://schemas.openxmlformats.org/presentationml/2006/main">
  <p:tag name="AS_UNIQUEID" val="743"/>
</p:tagLst>
</file>

<file path=ppt/tags/tag464.xml><?xml version="1.0" encoding="utf-8"?>
<p:tagLst xmlns:p="http://schemas.openxmlformats.org/presentationml/2006/main">
  <p:tag name="AS_UNIQUEID" val="744"/>
</p:tagLst>
</file>

<file path=ppt/tags/tag465.xml><?xml version="1.0" encoding="utf-8"?>
<p:tagLst xmlns:p="http://schemas.openxmlformats.org/presentationml/2006/main">
  <p:tag name="AS_UNIQUEID" val="745"/>
</p:tagLst>
</file>

<file path=ppt/tags/tag466.xml><?xml version="1.0" encoding="utf-8"?>
<p:tagLst xmlns:p="http://schemas.openxmlformats.org/presentationml/2006/main">
  <p:tag name="AS_UNIQUEID" val="746"/>
</p:tagLst>
</file>

<file path=ppt/tags/tag467.xml><?xml version="1.0" encoding="utf-8"?>
<p:tagLst xmlns:p="http://schemas.openxmlformats.org/presentationml/2006/main">
  <p:tag name="AS_UNIQUEID" val="747"/>
</p:tagLst>
</file>

<file path=ppt/tags/tag468.xml><?xml version="1.0" encoding="utf-8"?>
<p:tagLst xmlns:p="http://schemas.openxmlformats.org/presentationml/2006/main">
  <p:tag name="AS_UNIQUEID" val="748"/>
</p:tagLst>
</file>

<file path=ppt/tags/tag469.xml><?xml version="1.0" encoding="utf-8"?>
<p:tagLst xmlns:p="http://schemas.openxmlformats.org/presentationml/2006/main">
  <p:tag name="AS_UNIQUEID" val="749"/>
</p:tagLst>
</file>

<file path=ppt/tags/tag47.xml><?xml version="1.0" encoding="utf-8"?>
<p:tagLst xmlns:p="http://schemas.openxmlformats.org/presentationml/2006/main">
  <p:tag name="AS_UNIQUEID" val="284"/>
</p:tagLst>
</file>

<file path=ppt/tags/tag470.xml><?xml version="1.0" encoding="utf-8"?>
<p:tagLst xmlns:p="http://schemas.openxmlformats.org/presentationml/2006/main">
  <p:tag name="AS_UNIQUEID" val="750"/>
</p:tagLst>
</file>

<file path=ppt/tags/tag471.xml><?xml version="1.0" encoding="utf-8"?>
<p:tagLst xmlns:p="http://schemas.openxmlformats.org/presentationml/2006/main">
  <p:tag name="AS_UNIQUEID" val="751"/>
</p:tagLst>
</file>

<file path=ppt/tags/tag472.xml><?xml version="1.0" encoding="utf-8"?>
<p:tagLst xmlns:p="http://schemas.openxmlformats.org/presentationml/2006/main">
  <p:tag name="AS_UNIQUEID" val="752"/>
</p:tagLst>
</file>

<file path=ppt/tags/tag473.xml><?xml version="1.0" encoding="utf-8"?>
<p:tagLst xmlns:p="http://schemas.openxmlformats.org/presentationml/2006/main">
  <p:tag name="AS_UNIQUEID" val="753"/>
</p:tagLst>
</file>

<file path=ppt/tags/tag474.xml><?xml version="1.0" encoding="utf-8"?>
<p:tagLst xmlns:p="http://schemas.openxmlformats.org/presentationml/2006/main">
  <p:tag name="AS_UNIQUEID" val="754"/>
</p:tagLst>
</file>

<file path=ppt/tags/tag475.xml><?xml version="1.0" encoding="utf-8"?>
<p:tagLst xmlns:p="http://schemas.openxmlformats.org/presentationml/2006/main">
  <p:tag name="AS_UNIQUEID" val="755"/>
</p:tagLst>
</file>

<file path=ppt/tags/tag476.xml><?xml version="1.0" encoding="utf-8"?>
<p:tagLst xmlns:p="http://schemas.openxmlformats.org/presentationml/2006/main">
  <p:tag name="AS_UNIQUEID" val="756"/>
</p:tagLst>
</file>

<file path=ppt/tags/tag477.xml><?xml version="1.0" encoding="utf-8"?>
<p:tagLst xmlns:p="http://schemas.openxmlformats.org/presentationml/2006/main">
  <p:tag name="AS_UNIQUEID" val="757"/>
</p:tagLst>
</file>

<file path=ppt/tags/tag478.xml><?xml version="1.0" encoding="utf-8"?>
<p:tagLst xmlns:p="http://schemas.openxmlformats.org/presentationml/2006/main">
  <p:tag name="AS_UNIQUEID" val="758"/>
</p:tagLst>
</file>

<file path=ppt/tags/tag479.xml><?xml version="1.0" encoding="utf-8"?>
<p:tagLst xmlns:p="http://schemas.openxmlformats.org/presentationml/2006/main">
  <p:tag name="AS_UNIQUEID" val="759"/>
</p:tagLst>
</file>

<file path=ppt/tags/tag48.xml><?xml version="1.0" encoding="utf-8"?>
<p:tagLst xmlns:p="http://schemas.openxmlformats.org/presentationml/2006/main">
  <p:tag name="AS_UNIQUEID" val="285"/>
</p:tagLst>
</file>

<file path=ppt/tags/tag480.xml><?xml version="1.0" encoding="utf-8"?>
<p:tagLst xmlns:p="http://schemas.openxmlformats.org/presentationml/2006/main">
  <p:tag name="AS_UNIQUEID" val="760"/>
</p:tagLst>
</file>

<file path=ppt/tags/tag481.xml><?xml version="1.0" encoding="utf-8"?>
<p:tagLst xmlns:p="http://schemas.openxmlformats.org/presentationml/2006/main">
  <p:tag name="AS_UNIQUEID" val="761"/>
</p:tagLst>
</file>

<file path=ppt/tags/tag482.xml><?xml version="1.0" encoding="utf-8"?>
<p:tagLst xmlns:p="http://schemas.openxmlformats.org/presentationml/2006/main">
  <p:tag name="AS_UNIQUEID" val="762"/>
</p:tagLst>
</file>

<file path=ppt/tags/tag483.xml><?xml version="1.0" encoding="utf-8"?>
<p:tagLst xmlns:p="http://schemas.openxmlformats.org/presentationml/2006/main">
  <p:tag name="AS_UNIQUEID" val="763"/>
</p:tagLst>
</file>

<file path=ppt/tags/tag484.xml><?xml version="1.0" encoding="utf-8"?>
<p:tagLst xmlns:p="http://schemas.openxmlformats.org/presentationml/2006/main">
  <p:tag name="AS_UNIQUEID" val="764"/>
</p:tagLst>
</file>

<file path=ppt/tags/tag485.xml><?xml version="1.0" encoding="utf-8"?>
<p:tagLst xmlns:p="http://schemas.openxmlformats.org/presentationml/2006/main">
  <p:tag name="AS_UNIQUEID" val="765"/>
</p:tagLst>
</file>

<file path=ppt/tags/tag486.xml><?xml version="1.0" encoding="utf-8"?>
<p:tagLst xmlns:p="http://schemas.openxmlformats.org/presentationml/2006/main">
  <p:tag name="AS_UNIQUEID" val="766"/>
</p:tagLst>
</file>

<file path=ppt/tags/tag487.xml><?xml version="1.0" encoding="utf-8"?>
<p:tagLst xmlns:p="http://schemas.openxmlformats.org/presentationml/2006/main">
  <p:tag name="AS_UNIQUEID" val="767"/>
</p:tagLst>
</file>

<file path=ppt/tags/tag488.xml><?xml version="1.0" encoding="utf-8"?>
<p:tagLst xmlns:p="http://schemas.openxmlformats.org/presentationml/2006/main">
  <p:tag name="AS_UNIQUEID" val="768"/>
</p:tagLst>
</file>

<file path=ppt/tags/tag489.xml><?xml version="1.0" encoding="utf-8"?>
<p:tagLst xmlns:p="http://schemas.openxmlformats.org/presentationml/2006/main">
  <p:tag name="AS_UNIQUEID" val="769"/>
</p:tagLst>
</file>

<file path=ppt/tags/tag49.xml><?xml version="1.0" encoding="utf-8"?>
<p:tagLst xmlns:p="http://schemas.openxmlformats.org/presentationml/2006/main">
  <p:tag name="AS_UNIQUEID" val="287"/>
</p:tagLst>
</file>

<file path=ppt/tags/tag490.xml><?xml version="1.0" encoding="utf-8"?>
<p:tagLst xmlns:p="http://schemas.openxmlformats.org/presentationml/2006/main">
  <p:tag name="AS_UNIQUEID" val="770"/>
</p:tagLst>
</file>

<file path=ppt/tags/tag491.xml><?xml version="1.0" encoding="utf-8"?>
<p:tagLst xmlns:p="http://schemas.openxmlformats.org/presentationml/2006/main">
  <p:tag name="AS_UNIQUEID" val="771"/>
</p:tagLst>
</file>

<file path=ppt/tags/tag492.xml><?xml version="1.0" encoding="utf-8"?>
<p:tagLst xmlns:p="http://schemas.openxmlformats.org/presentationml/2006/main">
  <p:tag name="AS_UNIQUEID" val="772"/>
</p:tagLst>
</file>

<file path=ppt/tags/tag493.xml><?xml version="1.0" encoding="utf-8"?>
<p:tagLst xmlns:p="http://schemas.openxmlformats.org/presentationml/2006/main">
  <p:tag name="AS_UNIQUEID" val="773"/>
</p:tagLst>
</file>

<file path=ppt/tags/tag494.xml><?xml version="1.0" encoding="utf-8"?>
<p:tagLst xmlns:p="http://schemas.openxmlformats.org/presentationml/2006/main">
  <p:tag name="AS_UNIQUEID" val="774"/>
</p:tagLst>
</file>

<file path=ppt/tags/tag495.xml><?xml version="1.0" encoding="utf-8"?>
<p:tagLst xmlns:p="http://schemas.openxmlformats.org/presentationml/2006/main">
  <p:tag name="AS_UNIQUEID" val="775"/>
</p:tagLst>
</file>

<file path=ppt/tags/tag496.xml><?xml version="1.0" encoding="utf-8"?>
<p:tagLst xmlns:p="http://schemas.openxmlformats.org/presentationml/2006/main">
  <p:tag name="AS_UNIQUEID" val="776"/>
</p:tagLst>
</file>

<file path=ppt/tags/tag497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5176"/>
</p:tagLst>
</file>

<file path=ppt/tags/tag498.xml><?xml version="1.0" encoding="utf-8"?>
<p:tagLst xmlns:p="http://schemas.openxmlformats.org/presentationml/2006/main">
  <p:tag name="AS_UNIQUEID" val="728"/>
</p:tagLst>
</file>

<file path=ppt/tags/tag499.xml><?xml version="1.0" encoding="utf-8"?>
<p:tagLst xmlns:p="http://schemas.openxmlformats.org/presentationml/2006/main">
  <p:tag name="AS_UNIQUEID" val="729"/>
</p:tagLst>
</file>

<file path=ppt/tags/tag5.xml><?xml version="1.0" encoding="utf-8"?>
<p:tagLst xmlns:p="http://schemas.openxmlformats.org/presentationml/2006/main">
  <p:tag name="AS_UNIQUEID" val="234"/>
</p:tagLst>
</file>

<file path=ppt/tags/tag50.xml><?xml version="1.0" encoding="utf-8"?>
<p:tagLst xmlns:p="http://schemas.openxmlformats.org/presentationml/2006/main">
  <p:tag name="AS_UNIQUEID" val="288"/>
</p:tagLst>
</file>

<file path=ppt/tags/tag500.xml><?xml version="1.0" encoding="utf-8"?>
<p:tagLst xmlns:p="http://schemas.openxmlformats.org/presentationml/2006/main">
  <p:tag name="AS_UNIQUEID" val="778"/>
</p:tagLst>
</file>

<file path=ppt/tags/tag501.xml><?xml version="1.0" encoding="utf-8"?>
<p:tagLst xmlns:p="http://schemas.openxmlformats.org/presentationml/2006/main">
  <p:tag name="AS_UNIQUEID" val="779"/>
</p:tagLst>
</file>

<file path=ppt/tags/tag502.xml><?xml version="1.0" encoding="utf-8"?>
<p:tagLst xmlns:p="http://schemas.openxmlformats.org/presentationml/2006/main">
  <p:tag name="AS_UNIQUEID" val="780"/>
</p:tagLst>
</file>

<file path=ppt/tags/tag503.xml><?xml version="1.0" encoding="utf-8"?>
<p:tagLst xmlns:p="http://schemas.openxmlformats.org/presentationml/2006/main">
  <p:tag name="AS_UNIQUEID" val="781"/>
</p:tagLst>
</file>

<file path=ppt/tags/tag504.xml><?xml version="1.0" encoding="utf-8"?>
<p:tagLst xmlns:p="http://schemas.openxmlformats.org/presentationml/2006/main">
  <p:tag name="AS_UNIQUEID" val="784"/>
</p:tagLst>
</file>

<file path=ppt/tags/tag505.xml><?xml version="1.0" encoding="utf-8"?>
<p:tagLst xmlns:p="http://schemas.openxmlformats.org/presentationml/2006/main">
  <p:tag name="AS_UNIQUEID" val="785"/>
</p:tagLst>
</file>

<file path=ppt/tags/tag506.xml><?xml version="1.0" encoding="utf-8"?>
<p:tagLst xmlns:p="http://schemas.openxmlformats.org/presentationml/2006/main">
  <p:tag name="AS_UNIQUEID" val="786"/>
</p:tagLst>
</file>

<file path=ppt/tags/tag507.xml><?xml version="1.0" encoding="utf-8"?>
<p:tagLst xmlns:p="http://schemas.openxmlformats.org/presentationml/2006/main">
  <p:tag name="AS_UNIQUEID" val="787"/>
</p:tagLst>
</file>

<file path=ppt/tags/tag508.xml><?xml version="1.0" encoding="utf-8"?>
<p:tagLst xmlns:p="http://schemas.openxmlformats.org/presentationml/2006/main">
  <p:tag name="AS_UNIQUEID" val="788"/>
</p:tagLst>
</file>

<file path=ppt/tags/tag509.xml><?xml version="1.0" encoding="utf-8"?>
<p:tagLst xmlns:p="http://schemas.openxmlformats.org/presentationml/2006/main">
  <p:tag name="AS_UNIQUEID" val="789"/>
</p:tagLst>
</file>

<file path=ppt/tags/tag51.xml><?xml version="1.0" encoding="utf-8"?>
<p:tagLst xmlns:p="http://schemas.openxmlformats.org/presentationml/2006/main">
  <p:tag name="AS_UNIQUEID" val="289"/>
</p:tagLst>
</file>

<file path=ppt/tags/tag510.xml><?xml version="1.0" encoding="utf-8"?>
<p:tagLst xmlns:p="http://schemas.openxmlformats.org/presentationml/2006/main">
  <p:tag name="AS_UNIQUEID" val="790"/>
</p:tagLst>
</file>

<file path=ppt/tags/tag511.xml><?xml version="1.0" encoding="utf-8"?>
<p:tagLst xmlns:p="http://schemas.openxmlformats.org/presentationml/2006/main">
  <p:tag name="AS_UNIQUEID" val="791"/>
</p:tagLst>
</file>

<file path=ppt/tags/tag512.xml><?xml version="1.0" encoding="utf-8"?>
<p:tagLst xmlns:p="http://schemas.openxmlformats.org/presentationml/2006/main">
  <p:tag name="AS_UNIQUEID" val="792"/>
</p:tagLst>
</file>

<file path=ppt/tags/tag513.xml><?xml version="1.0" encoding="utf-8"?>
<p:tagLst xmlns:p="http://schemas.openxmlformats.org/presentationml/2006/main">
  <p:tag name="AS_UNIQUEID" val="793"/>
</p:tagLst>
</file>

<file path=ppt/tags/tag514.xml><?xml version="1.0" encoding="utf-8"?>
<p:tagLst xmlns:p="http://schemas.openxmlformats.org/presentationml/2006/main">
  <p:tag name="AS_UNIQUEID" val="795"/>
</p:tagLst>
</file>

<file path=ppt/tags/tag515.xml><?xml version="1.0" encoding="utf-8"?>
<p:tagLst xmlns:p="http://schemas.openxmlformats.org/presentationml/2006/main">
  <p:tag name="AS_UNIQUEID" val="797"/>
</p:tagLst>
</file>

<file path=ppt/tags/tag516.xml><?xml version="1.0" encoding="utf-8"?>
<p:tagLst xmlns:p="http://schemas.openxmlformats.org/presentationml/2006/main">
  <p:tag name="AS_UNIQUEID" val="798"/>
</p:tagLst>
</file>

<file path=ppt/tags/tag517.xml><?xml version="1.0" encoding="utf-8"?>
<p:tagLst xmlns:p="http://schemas.openxmlformats.org/presentationml/2006/main">
  <p:tag name="AS_UNIQUEID" val="308"/>
</p:tagLst>
</file>

<file path=ppt/tags/tag518.xml><?xml version="1.0" encoding="utf-8"?>
<p:tagLst xmlns:p="http://schemas.openxmlformats.org/presentationml/2006/main">
  <p:tag name="AS_UNIQUEID" val="309"/>
</p:tagLst>
</file>

<file path=ppt/tags/tag519.xml><?xml version="1.0" encoding="utf-8"?>
<p:tagLst xmlns:p="http://schemas.openxmlformats.org/presentationml/2006/main">
  <p:tag name="AS_UNIQUEID" val="310"/>
</p:tagLst>
</file>

<file path=ppt/tags/tag52.xml><?xml version="1.0" encoding="utf-8"?>
<p:tagLst xmlns:p="http://schemas.openxmlformats.org/presentationml/2006/main">
  <p:tag name="AS_UNIQUEID" val="290"/>
</p:tagLst>
</file>

<file path=ppt/tags/tag520.xml><?xml version="1.0" encoding="utf-8"?>
<p:tagLst xmlns:p="http://schemas.openxmlformats.org/presentationml/2006/main">
  <p:tag name="AS_UNIQUEID" val="311"/>
</p:tagLst>
</file>

<file path=ppt/tags/tag521.xml><?xml version="1.0" encoding="utf-8"?>
<p:tagLst xmlns:p="http://schemas.openxmlformats.org/presentationml/2006/main">
  <p:tag name="AS_UNIQUEID" val="312"/>
</p:tagLst>
</file>

<file path=ppt/tags/tag522.xml><?xml version="1.0" encoding="utf-8"?>
<p:tagLst xmlns:p="http://schemas.openxmlformats.org/presentationml/2006/main">
  <p:tag name="AS_UNIQUEID" val="313"/>
</p:tagLst>
</file>

<file path=ppt/tags/tag52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53.xml><?xml version="1.0" encoding="utf-8"?>
<p:tagLst xmlns:p="http://schemas.openxmlformats.org/presentationml/2006/main">
  <p:tag name="AS_UNIQUEID" val="291"/>
</p:tagLst>
</file>

<file path=ppt/tags/tag54.xml><?xml version="1.0" encoding="utf-8"?>
<p:tagLst xmlns:p="http://schemas.openxmlformats.org/presentationml/2006/main">
  <p:tag name="AS_UNIQUEID" val="293"/>
</p:tagLst>
</file>

<file path=ppt/tags/tag55.xml><?xml version="1.0" encoding="utf-8"?>
<p:tagLst xmlns:p="http://schemas.openxmlformats.org/presentationml/2006/main">
  <p:tag name="AS_UNIQUEID" val="294"/>
</p:tagLst>
</file>

<file path=ppt/tags/tag56.xml><?xml version="1.0" encoding="utf-8"?>
<p:tagLst xmlns:p="http://schemas.openxmlformats.org/presentationml/2006/main">
  <p:tag name="AS_UNIQUEID" val="295"/>
</p:tagLst>
</file>

<file path=ppt/tags/tag57.xml><?xml version="1.0" encoding="utf-8"?>
<p:tagLst xmlns:p="http://schemas.openxmlformats.org/presentationml/2006/main">
  <p:tag name="AS_UNIQUEID" val="296"/>
</p:tagLst>
</file>

<file path=ppt/tags/tag58.xml><?xml version="1.0" encoding="utf-8"?>
<p:tagLst xmlns:p="http://schemas.openxmlformats.org/presentationml/2006/main">
  <p:tag name="AS_UNIQUEID" val="297"/>
</p:tagLst>
</file>

<file path=ppt/tags/tag59.xml><?xml version="1.0" encoding="utf-8"?>
<p:tagLst xmlns:p="http://schemas.openxmlformats.org/presentationml/2006/main">
  <p:tag name="AS_UNIQUEID" val="301"/>
</p:tagLst>
</file>

<file path=ppt/tags/tag6.xml><?xml version="1.0" encoding="utf-8"?>
<p:tagLst xmlns:p="http://schemas.openxmlformats.org/presentationml/2006/main">
  <p:tag name="AS_UNIQUEID" val="236"/>
</p:tagLst>
</file>

<file path=ppt/tags/tag60.xml><?xml version="1.0" encoding="utf-8"?>
<p:tagLst xmlns:p="http://schemas.openxmlformats.org/presentationml/2006/main">
  <p:tag name="AS_UNIQUEID" val="302"/>
</p:tagLst>
</file>

<file path=ppt/tags/tag61.xml><?xml version="1.0" encoding="utf-8"?>
<p:tagLst xmlns:p="http://schemas.openxmlformats.org/presentationml/2006/main">
  <p:tag name="AS_UNIQUEID" val="303"/>
</p:tagLst>
</file>

<file path=ppt/tags/tag62.xml><?xml version="1.0" encoding="utf-8"?>
<p:tagLst xmlns:p="http://schemas.openxmlformats.org/presentationml/2006/main">
  <p:tag name="AS_UNIQUEID" val="304"/>
</p:tagLst>
</file>

<file path=ppt/tags/tag63.xml><?xml version="1.0" encoding="utf-8"?>
<p:tagLst xmlns:p="http://schemas.openxmlformats.org/presentationml/2006/main">
  <p:tag name="AS_UNIQUEID" val="305"/>
</p:tagLst>
</file>

<file path=ppt/tags/tag64.xml><?xml version="1.0" encoding="utf-8"?>
<p:tagLst xmlns:p="http://schemas.openxmlformats.org/presentationml/2006/main">
  <p:tag name="AS_UNIQUEID" val="306"/>
</p:tagLst>
</file>

<file path=ppt/tags/tag65.xml><?xml version="1.0" encoding="utf-8"?>
<p:tagLst xmlns:p="http://schemas.openxmlformats.org/presentationml/2006/main">
  <p:tag name="AS_UNIQUEID" val="320"/>
</p:tagLst>
</file>

<file path=ppt/tags/tag66.xml><?xml version="1.0" encoding="utf-8"?>
<p:tagLst xmlns:p="http://schemas.openxmlformats.org/presentationml/2006/main">
  <p:tag name="AS_UNIQUEID" val="315"/>
</p:tagLst>
</file>

<file path=ppt/tags/tag67.xml><?xml version="1.0" encoding="utf-8"?>
<p:tagLst xmlns:p="http://schemas.openxmlformats.org/presentationml/2006/main">
  <p:tag name="AS_UNIQUEID" val="316"/>
</p:tagLst>
</file>

<file path=ppt/tags/tag68.xml><?xml version="1.0" encoding="utf-8"?>
<p:tagLst xmlns:p="http://schemas.openxmlformats.org/presentationml/2006/main">
  <p:tag name="AS_UNIQUEID" val="317"/>
</p:tagLst>
</file>

<file path=ppt/tags/tag69.xml><?xml version="1.0" encoding="utf-8"?>
<p:tagLst xmlns:p="http://schemas.openxmlformats.org/presentationml/2006/main">
  <p:tag name="AS_UNIQUEID" val="330"/>
</p:tagLst>
</file>

<file path=ppt/tags/tag7.xml><?xml version="1.0" encoding="utf-8"?>
<p:tagLst xmlns:p="http://schemas.openxmlformats.org/presentationml/2006/main">
  <p:tag name="AS_UNIQUEID" val="237"/>
</p:tagLst>
</file>

<file path=ppt/tags/tag70.xml><?xml version="1.0" encoding="utf-8"?>
<p:tagLst xmlns:p="http://schemas.openxmlformats.org/presentationml/2006/main">
  <p:tag name="AS_UNIQUEID" val="331"/>
</p:tagLst>
</file>

<file path=ppt/tags/tag71.xml><?xml version="1.0" encoding="utf-8"?>
<p:tagLst xmlns:p="http://schemas.openxmlformats.org/presentationml/2006/main">
  <p:tag name="AS_UNIQUEID" val="332"/>
</p:tagLst>
</file>

<file path=ppt/tags/tag72.xml><?xml version="1.0" encoding="utf-8"?>
<p:tagLst xmlns:p="http://schemas.openxmlformats.org/presentationml/2006/main">
  <p:tag name="AS_UNIQUEID" val="333"/>
</p:tagLst>
</file>

<file path=ppt/tags/tag73.xml><?xml version="1.0" encoding="utf-8"?>
<p:tagLst xmlns:p="http://schemas.openxmlformats.org/presentationml/2006/main">
  <p:tag name="AS_UNIQUEID" val="334"/>
</p:tagLst>
</file>

<file path=ppt/tags/tag74.xml><?xml version="1.0" encoding="utf-8"?>
<p:tagLst xmlns:p="http://schemas.openxmlformats.org/presentationml/2006/main">
  <p:tag name="AS_UNIQUEID" val="335"/>
</p:tagLst>
</file>

<file path=ppt/tags/tag75.xml><?xml version="1.0" encoding="utf-8"?>
<p:tagLst xmlns:p="http://schemas.openxmlformats.org/presentationml/2006/main">
  <p:tag name="AS_UNIQUEID" val="336"/>
</p:tagLst>
</file>

<file path=ppt/tags/tag76.xml><?xml version="1.0" encoding="utf-8"?>
<p:tagLst xmlns:p="http://schemas.openxmlformats.org/presentationml/2006/main">
  <p:tag name="AS_UNIQUEID" val="337"/>
</p:tagLst>
</file>

<file path=ppt/tags/tag77.xml><?xml version="1.0" encoding="utf-8"?>
<p:tagLst xmlns:p="http://schemas.openxmlformats.org/presentationml/2006/main">
  <p:tag name="AS_UNIQUEID" val="338"/>
</p:tagLst>
</file>

<file path=ppt/tags/tag78.xml><?xml version="1.0" encoding="utf-8"?>
<p:tagLst xmlns:p="http://schemas.openxmlformats.org/presentationml/2006/main">
  <p:tag name="AS_UNIQUEID" val="339"/>
</p:tagLst>
</file>

<file path=ppt/tags/tag79.xml><?xml version="1.0" encoding="utf-8"?>
<p:tagLst xmlns:p="http://schemas.openxmlformats.org/presentationml/2006/main">
  <p:tag name="AS_UNIQUEID" val="340"/>
</p:tagLst>
</file>

<file path=ppt/tags/tag8.xml><?xml version="1.0" encoding="utf-8"?>
<p:tagLst xmlns:p="http://schemas.openxmlformats.org/presentationml/2006/main">
  <p:tag name="AS_UNIQUEID" val="238"/>
</p:tagLst>
</file>

<file path=ppt/tags/tag80.xml><?xml version="1.0" encoding="utf-8"?>
<p:tagLst xmlns:p="http://schemas.openxmlformats.org/presentationml/2006/main">
  <p:tag name="AS_UNIQUEID" val="341"/>
</p:tagLst>
</file>

<file path=ppt/tags/tag81.xml><?xml version="1.0" encoding="utf-8"?>
<p:tagLst xmlns:p="http://schemas.openxmlformats.org/presentationml/2006/main">
  <p:tag name="AS_UNIQUEID" val="342"/>
</p:tagLst>
</file>

<file path=ppt/tags/tag82.xml><?xml version="1.0" encoding="utf-8"?>
<p:tagLst xmlns:p="http://schemas.openxmlformats.org/presentationml/2006/main">
  <p:tag name="AS_UNIQUEID" val="343"/>
</p:tagLst>
</file>

<file path=ppt/tags/tag83.xml><?xml version="1.0" encoding="utf-8"?>
<p:tagLst xmlns:p="http://schemas.openxmlformats.org/presentationml/2006/main">
  <p:tag name="AS_UNIQUEID" val="344"/>
</p:tagLst>
</file>

<file path=ppt/tags/tag84.xml><?xml version="1.0" encoding="utf-8"?>
<p:tagLst xmlns:p="http://schemas.openxmlformats.org/presentationml/2006/main">
  <p:tag name="AS_UNIQUEID" val="345"/>
</p:tagLst>
</file>

<file path=ppt/tags/tag85.xml><?xml version="1.0" encoding="utf-8"?>
<p:tagLst xmlns:p="http://schemas.openxmlformats.org/presentationml/2006/main">
  <p:tag name="AS_UNIQUEID" val="346"/>
</p:tagLst>
</file>

<file path=ppt/tags/tag86.xml><?xml version="1.0" encoding="utf-8"?>
<p:tagLst xmlns:p="http://schemas.openxmlformats.org/presentationml/2006/main">
  <p:tag name="AS_UNIQUEID" val="347"/>
</p:tagLst>
</file>

<file path=ppt/tags/tag87.xml><?xml version="1.0" encoding="utf-8"?>
<p:tagLst xmlns:p="http://schemas.openxmlformats.org/presentationml/2006/main">
  <p:tag name="AS_UNIQUEID" val="348"/>
</p:tagLst>
</file>

<file path=ppt/tags/tag88.xml><?xml version="1.0" encoding="utf-8"?>
<p:tagLst xmlns:p="http://schemas.openxmlformats.org/presentationml/2006/main">
  <p:tag name="AS_UNIQUEID" val="349"/>
</p:tagLst>
</file>

<file path=ppt/tags/tag89.xml><?xml version="1.0" encoding="utf-8"?>
<p:tagLst xmlns:p="http://schemas.openxmlformats.org/presentationml/2006/main">
  <p:tag name="AS_UNIQUEID" val="350"/>
</p:tagLst>
</file>

<file path=ppt/tags/tag9.xml><?xml version="1.0" encoding="utf-8"?>
<p:tagLst xmlns:p="http://schemas.openxmlformats.org/presentationml/2006/main">
  <p:tag name="AS_UNIQUEID" val="239"/>
</p:tagLst>
</file>

<file path=ppt/tags/tag90.xml><?xml version="1.0" encoding="utf-8"?>
<p:tagLst xmlns:p="http://schemas.openxmlformats.org/presentationml/2006/main">
  <p:tag name="AS_UNIQUEID" val="351"/>
</p:tagLst>
</file>

<file path=ppt/tags/tag91.xml><?xml version="1.0" encoding="utf-8"?>
<p:tagLst xmlns:p="http://schemas.openxmlformats.org/presentationml/2006/main">
  <p:tag name="AS_UNIQUEID" val="352"/>
</p:tagLst>
</file>

<file path=ppt/tags/tag92.xml><?xml version="1.0" encoding="utf-8"?>
<p:tagLst xmlns:p="http://schemas.openxmlformats.org/presentationml/2006/main">
  <p:tag name="AS_UNIQUEID" val="353"/>
</p:tagLst>
</file>

<file path=ppt/tags/tag93.xml><?xml version="1.0" encoding="utf-8"?>
<p:tagLst xmlns:p="http://schemas.openxmlformats.org/presentationml/2006/main">
  <p:tag name="AS_UNIQUEID" val="354"/>
</p:tagLst>
</file>

<file path=ppt/tags/tag94.xml><?xml version="1.0" encoding="utf-8"?>
<p:tagLst xmlns:p="http://schemas.openxmlformats.org/presentationml/2006/main">
  <p:tag name="AS_UNIQUEID" val="355"/>
</p:tagLst>
</file>

<file path=ppt/tags/tag95.xml><?xml version="1.0" encoding="utf-8"?>
<p:tagLst xmlns:p="http://schemas.openxmlformats.org/presentationml/2006/main">
  <p:tag name="AS_UNIQUEID" val="356"/>
</p:tagLst>
</file>

<file path=ppt/tags/tag96.xml><?xml version="1.0" encoding="utf-8"?>
<p:tagLst xmlns:p="http://schemas.openxmlformats.org/presentationml/2006/main">
  <p:tag name="AS_UNIQUEID" val="357"/>
</p:tagLst>
</file>

<file path=ppt/tags/tag97.xml><?xml version="1.0" encoding="utf-8"?>
<p:tagLst xmlns:p="http://schemas.openxmlformats.org/presentationml/2006/main">
  <p:tag name="AS_UNIQUEID" val="358"/>
</p:tagLst>
</file>

<file path=ppt/tags/tag98.xml><?xml version="1.0" encoding="utf-8"?>
<p:tagLst xmlns:p="http://schemas.openxmlformats.org/presentationml/2006/main">
  <p:tag name="AS_UNIQUEID" val="359"/>
</p:tagLst>
</file>

<file path=ppt/tags/tag99.xml><?xml version="1.0" encoding="utf-8"?>
<p:tagLst xmlns:p="http://schemas.openxmlformats.org/presentationml/2006/main">
  <p:tag name="AS_UNIQUEID" val="360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1818</Words>
  <Application>WPS 演示</Application>
  <PresentationFormat>自定义</PresentationFormat>
  <Paragraphs>208</Paragraphs>
  <Slides>20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6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南宋书局体</vt:lpstr>
      <vt:lpstr>楷体_GB2312</vt:lpstr>
      <vt:lpstr>Calibri</vt:lpstr>
      <vt:lpstr>新宋体</vt:lpstr>
      <vt:lpstr>Comic Sans MS</vt:lpstr>
      <vt:lpstr>Arial Unicode MS</vt:lpstr>
      <vt:lpstr>Times New Roman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8</cp:revision>
  <cp:lastPrinted>2022-05-25T23:42:00Z</cp:lastPrinted>
  <dcterms:created xsi:type="dcterms:W3CDTF">2022-05-25T23:42:00Z</dcterms:created>
  <dcterms:modified xsi:type="dcterms:W3CDTF">2023-10-28T09:41:32Z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C9F8A561ACD842B5B0ADE7A756A7ED3F_12</vt:lpwstr>
  </property>
  <property fmtid="{D5CDD505-2E9C-101B-9397-08002B2CF9AE}" pid="3" name="KSOProductBuildVer">
    <vt:lpwstr>2052-12.1.0.15712</vt:lpwstr>
  </property>
</Properties>
</file>