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51" r:id="rId3"/>
  </p:sldMasterIdLst>
  <p:notesMasterIdLst>
    <p:notesMasterId r:id="rId15"/>
  </p:notesMasterIdLst>
  <p:handoutMasterIdLst>
    <p:handoutMasterId r:id="rId24"/>
  </p:handoutMasterIdLst>
  <p:sldIdLst>
    <p:sldId id="371" r:id="rId4"/>
    <p:sldId id="429" r:id="rId5"/>
    <p:sldId id="428" r:id="rId6"/>
    <p:sldId id="442" r:id="rId7"/>
    <p:sldId id="397" r:id="rId8"/>
    <p:sldId id="457" r:id="rId9"/>
    <p:sldId id="498" r:id="rId10"/>
    <p:sldId id="494" r:id="rId11"/>
    <p:sldId id="486" r:id="rId12"/>
    <p:sldId id="487" r:id="rId13"/>
    <p:sldId id="460" r:id="rId14"/>
    <p:sldId id="488" r:id="rId16"/>
    <p:sldId id="489" r:id="rId17"/>
    <p:sldId id="453" r:id="rId18"/>
    <p:sldId id="495" r:id="rId19"/>
    <p:sldId id="463" r:id="rId20"/>
    <p:sldId id="500" r:id="rId21"/>
    <p:sldId id="496" r:id="rId22"/>
    <p:sldId id="395" r:id="rId23"/>
  </p:sldIdLst>
  <p:sldSz cx="12192000" cy="685800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38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8" autoAdjust="0"/>
    <p:restoredTop sz="94395" autoAdjust="0"/>
  </p:normalViewPr>
  <p:slideViewPr>
    <p:cSldViewPr>
      <p:cViewPr>
        <p:scale>
          <a:sx n="90" d="100"/>
          <a:sy n="90" d="100"/>
        </p:scale>
        <p:origin x="-1374" y="-516"/>
      </p:cViewPr>
      <p:guideLst>
        <p:guide orient="horz" pos="2206"/>
        <p:guide pos="383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4" d="100"/>
          <a:sy n="44" d="100"/>
        </p:scale>
        <p:origin x="-1926" y="-114"/>
      </p:cViewPr>
      <p:guideLst>
        <p:guide orient="horz" pos="2877"/>
        <p:guide pos="215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8" Type="http://schemas.openxmlformats.org/officeDocument/2006/relationships/tags" Target="tags/tag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handoutMaster" Target="handoutMasters/handoutMaster1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922F9-717D-48C6-9265-54BFA63D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922F9-717D-48C6-9265-54BFA63D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3" Type="http://schemas.microsoft.com/office/2007/relationships/hdphoto" Target="../media/image4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3" Type="http://schemas.microsoft.com/office/2007/relationships/hdphoto" Target="../media/image4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3" Type="http://schemas.microsoft.com/office/2007/relationships/hdphoto" Target="../media/image4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3" Type="http://schemas.microsoft.com/office/2007/relationships/hdphoto" Target="../media/image4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3" Type="http://schemas.microsoft.com/office/2007/relationships/hdphoto" Target="../media/image4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grpSp>
        <p:nvGrpSpPr>
          <p:cNvPr id="6" name="组合 5"/>
          <p:cNvGrpSpPr/>
          <p:nvPr userDrawn="1"/>
        </p:nvGrpSpPr>
        <p:grpSpPr>
          <a:xfrm>
            <a:off x="-333420" y="357166"/>
            <a:ext cx="3248315" cy="1368825"/>
            <a:chOff x="-7174" y="0"/>
            <a:chExt cx="3248315" cy="1368825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8000" b="100000" l="9375" r="96875">
                          <a14:foregroundMark x1="76042" y1="76000" x2="76042" y2="76000"/>
                          <a14:foregroundMark x1="82292" y1="80000" x2="82292" y2="80000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-7174" y="0"/>
              <a:ext cx="1752093" cy="1368825"/>
            </a:xfrm>
            <a:prstGeom prst="rect">
              <a:avLst/>
            </a:prstGeom>
          </p:spPr>
        </p:pic>
        <p:sp>
          <p:nvSpPr>
            <p:cNvPr id="8" name="文本框 4"/>
            <p:cNvSpPr txBox="1"/>
            <p:nvPr/>
          </p:nvSpPr>
          <p:spPr>
            <a:xfrm>
              <a:off x="1422819" y="392023"/>
              <a:ext cx="181832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000" b="1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学习目标</a:t>
              </a:r>
              <a:endPara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>
            <a:xfrm>
              <a:off x="414662" y="345633"/>
              <a:ext cx="689861" cy="720753"/>
            </a:xfrm>
            <a:prstGeom prst="rect">
              <a:avLst/>
            </a:prstGeom>
          </p:spPr>
        </p:pic>
      </p:grpSp>
      <p:cxnSp>
        <p:nvCxnSpPr>
          <p:cNvPr id="11" name="直接连接符 10"/>
          <p:cNvCxnSpPr/>
          <p:nvPr userDrawn="1"/>
        </p:nvCxnSpPr>
        <p:spPr>
          <a:xfrm>
            <a:off x="1166778" y="1428736"/>
            <a:ext cx="2286016" cy="1588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-333420" y="357166"/>
            <a:ext cx="3248315" cy="1368825"/>
            <a:chOff x="-7174" y="0"/>
            <a:chExt cx="3248315" cy="1368825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8000" b="100000" l="9375" r="96875">
                          <a14:foregroundMark x1="76042" y1="76000" x2="76042" y2="76000"/>
                          <a14:foregroundMark x1="82292" y1="80000" x2="82292" y2="80000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-7174" y="0"/>
              <a:ext cx="1752093" cy="1368825"/>
            </a:xfrm>
            <a:prstGeom prst="rect">
              <a:avLst/>
            </a:prstGeom>
          </p:spPr>
        </p:pic>
        <p:sp>
          <p:nvSpPr>
            <p:cNvPr id="9" name="文本框 4"/>
            <p:cNvSpPr txBox="1"/>
            <p:nvPr/>
          </p:nvSpPr>
          <p:spPr>
            <a:xfrm>
              <a:off x="1422819" y="392023"/>
              <a:ext cx="181832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000" b="1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预习导学</a:t>
              </a:r>
              <a:endPara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>
            <a:xfrm>
              <a:off x="414662" y="345633"/>
              <a:ext cx="689861" cy="720753"/>
            </a:xfrm>
            <a:prstGeom prst="rect">
              <a:avLst/>
            </a:prstGeom>
          </p:spPr>
        </p:pic>
      </p:grpSp>
      <p:cxnSp>
        <p:nvCxnSpPr>
          <p:cNvPr id="11" name="直接连接符 10"/>
          <p:cNvCxnSpPr/>
          <p:nvPr userDrawn="1"/>
        </p:nvCxnSpPr>
        <p:spPr>
          <a:xfrm>
            <a:off x="1166778" y="1428736"/>
            <a:ext cx="2286016" cy="1588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2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2285992"/>
            <a:ext cx="10358510" cy="714380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400" b="1" baseline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-333420" y="357166"/>
            <a:ext cx="3248315" cy="1368825"/>
            <a:chOff x="-7174" y="0"/>
            <a:chExt cx="3248315" cy="1368825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8000" b="100000" l="9375" r="96875">
                          <a14:foregroundMark x1="76042" y1="76000" x2="76042" y2="76000"/>
                          <a14:foregroundMark x1="82292" y1="80000" x2="82292" y2="80000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-7174" y="0"/>
              <a:ext cx="1752093" cy="1368825"/>
            </a:xfrm>
            <a:prstGeom prst="rect">
              <a:avLst/>
            </a:prstGeom>
          </p:spPr>
        </p:pic>
        <p:sp>
          <p:nvSpPr>
            <p:cNvPr id="9" name="文本框 4"/>
            <p:cNvSpPr txBox="1"/>
            <p:nvPr/>
          </p:nvSpPr>
          <p:spPr>
            <a:xfrm>
              <a:off x="1422819" y="392023"/>
              <a:ext cx="181832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000" b="1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探究新知</a:t>
              </a:r>
              <a:endPara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>
            <a:xfrm>
              <a:off x="414662" y="345633"/>
              <a:ext cx="689861" cy="720753"/>
            </a:xfrm>
            <a:prstGeom prst="rect">
              <a:avLst/>
            </a:prstGeom>
          </p:spPr>
        </p:pic>
      </p:grpSp>
      <p:cxnSp>
        <p:nvCxnSpPr>
          <p:cNvPr id="11" name="直接连接符 10"/>
          <p:cNvCxnSpPr/>
          <p:nvPr userDrawn="1"/>
        </p:nvCxnSpPr>
        <p:spPr>
          <a:xfrm>
            <a:off x="1166778" y="1428736"/>
            <a:ext cx="2286016" cy="1588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2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2357430"/>
            <a:ext cx="10358510" cy="714380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400" b="1" baseline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课堂检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grpSp>
        <p:nvGrpSpPr>
          <p:cNvPr id="2" name="组合 6"/>
          <p:cNvGrpSpPr/>
          <p:nvPr userDrawn="1"/>
        </p:nvGrpSpPr>
        <p:grpSpPr>
          <a:xfrm>
            <a:off x="-333420" y="357166"/>
            <a:ext cx="3248315" cy="1368825"/>
            <a:chOff x="-7174" y="0"/>
            <a:chExt cx="3248315" cy="1368825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8000" b="100000" l="9375" r="96875">
                          <a14:foregroundMark x1="76042" y1="76000" x2="76042" y2="76000"/>
                          <a14:foregroundMark x1="82292" y1="80000" x2="82292" y2="80000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-7174" y="0"/>
              <a:ext cx="1752093" cy="1368825"/>
            </a:xfrm>
            <a:prstGeom prst="rect">
              <a:avLst/>
            </a:prstGeom>
          </p:spPr>
        </p:pic>
        <p:sp>
          <p:nvSpPr>
            <p:cNvPr id="9" name="文本框 4"/>
            <p:cNvSpPr txBox="1"/>
            <p:nvPr/>
          </p:nvSpPr>
          <p:spPr>
            <a:xfrm>
              <a:off x="1422819" y="392023"/>
              <a:ext cx="181832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000" b="1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知识盘点</a:t>
              </a:r>
              <a:endPara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>
            <a:xfrm>
              <a:off x="414662" y="345633"/>
              <a:ext cx="689861" cy="720753"/>
            </a:xfrm>
            <a:prstGeom prst="rect">
              <a:avLst/>
            </a:prstGeom>
          </p:spPr>
        </p:pic>
      </p:grpSp>
      <p:cxnSp>
        <p:nvCxnSpPr>
          <p:cNvPr id="11" name="直接连接符 10"/>
          <p:cNvCxnSpPr/>
          <p:nvPr userDrawn="1"/>
        </p:nvCxnSpPr>
        <p:spPr>
          <a:xfrm>
            <a:off x="1166778" y="1428736"/>
            <a:ext cx="2286016" cy="1588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检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-333420" y="357166"/>
            <a:ext cx="3248315" cy="1368825"/>
            <a:chOff x="-7174" y="0"/>
            <a:chExt cx="3248315" cy="1368825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8000" b="100000" l="9375" r="96875">
                          <a14:foregroundMark x1="76042" y1="76000" x2="76042" y2="76000"/>
                          <a14:foregroundMark x1="82292" y1="80000" x2="82292" y2="80000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-7174" y="0"/>
              <a:ext cx="1752093" cy="1368825"/>
            </a:xfrm>
            <a:prstGeom prst="rect">
              <a:avLst/>
            </a:prstGeom>
          </p:spPr>
        </p:pic>
        <p:sp>
          <p:nvSpPr>
            <p:cNvPr id="9" name="文本框 4"/>
            <p:cNvSpPr txBox="1"/>
            <p:nvPr/>
          </p:nvSpPr>
          <p:spPr>
            <a:xfrm>
              <a:off x="1422819" y="392023"/>
              <a:ext cx="181832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000" b="1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知识超市</a:t>
              </a:r>
              <a:endPara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>
            <a:xfrm>
              <a:off x="414662" y="345633"/>
              <a:ext cx="689861" cy="720753"/>
            </a:xfrm>
            <a:prstGeom prst="rect">
              <a:avLst/>
            </a:prstGeom>
          </p:spPr>
        </p:pic>
      </p:grpSp>
      <p:cxnSp>
        <p:nvCxnSpPr>
          <p:cNvPr id="11" name="直接连接符 10"/>
          <p:cNvCxnSpPr/>
          <p:nvPr userDrawn="1"/>
        </p:nvCxnSpPr>
        <p:spPr>
          <a:xfrm>
            <a:off x="1166778" y="1428736"/>
            <a:ext cx="2286016" cy="1588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14488"/>
            <a:ext cx="10358510" cy="714380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400" b="1" baseline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636000" y="76200"/>
            <a:ext cx="3352800" cy="288925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F7F98CE-BFCD-4098-A8BC-6B20382D2C9C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6FB8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6FB83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775200" y="76200"/>
            <a:ext cx="3860800" cy="288925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6FB83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972800" y="6473825"/>
            <a:ext cx="1011767" cy="247650"/>
          </a:xfrm>
        </p:spPr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u"/>
  </p:transition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file:///D:\qq&#25991;&#20214;\712321467\Image\C2C\Image2\%7b75232B38-A165-1FB7-499C-2E1C792CACB5%7d.png" TargetMode="External"/><Relationship Id="rId4" Type="http://schemas.openxmlformats.org/officeDocument/2006/relationships/image" Target="../media/image2.png"/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image" Target="../media/image2.png"/><Relationship Id="rId8" Type="http://schemas.openxmlformats.org/officeDocument/2006/relationships/image" Target="../media/image6.jpeg"/><Relationship Id="rId7" Type="http://schemas.openxmlformats.org/officeDocument/2006/relationships/slideLayout" Target="../slideLayouts/slideLayout9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1" Type="http://schemas.openxmlformats.org/officeDocument/2006/relationships/theme" Target="../theme/theme2.xml"/><Relationship Id="rId10" Type="http://schemas.openxmlformats.org/officeDocument/2006/relationships/image" Target="file:///D:\qq&#25991;&#20214;\712321467\Image\C2C\Image2\%7b75232B38-A165-1FB7-499C-2E1C792CACB5%7d.png" TargetMode="Externa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45709" anchor="ctr"/>
          <a:lstStyle/>
          <a:p>
            <a:pPr algn="ctr">
              <a:buFont typeface="Arial" panose="020B0604020202020204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anose="020B0503020204020204" pitchFamily="34" charset="-122"/>
              </a:rPr>
            </a:fld>
            <a:endParaRPr lang="en-US" altLang="zh-CN" sz="1200" b="0">
              <a:solidFill>
                <a:srgbClr val="F9FBFA"/>
              </a:solidFill>
              <a:latin typeface="微软雅黑" panose="020B0503020204020204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45709" anchor="ctr"/>
          <a:lstStyle/>
          <a:p>
            <a:pPr algn="ctr">
              <a:buFont typeface="Arial" panose="020B0604020202020204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anose="020B0503020204020204" pitchFamily="34" charset="-122"/>
              </a:rPr>
            </a:fld>
            <a:endParaRPr lang="en-US" altLang="zh-CN" sz="1200" b="0">
              <a:solidFill>
                <a:srgbClr val="F9FBFA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89093" name="图片 1073743875" descr="学科网 zxxk.com"/>
          <p:cNvPicPr>
            <a:picLocks noChangeAspect="1"/>
          </p:cNvPicPr>
          <p:nvPr/>
        </p:nvPicPr>
        <p:blipFill>
          <a:blip r:embed="rId4" r:link="rId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slow"/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8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矩形 14"/>
          <p:cNvSpPr/>
          <p:nvPr userDrawn="1"/>
        </p:nvSpPr>
        <p:spPr>
          <a:xfrm>
            <a:off x="520700" y="317500"/>
            <a:ext cx="11341100" cy="603250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 rot="-5400000">
            <a:off x="10999760" y="25512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" name="矩形 12"/>
          <p:cNvSpPr/>
          <p:nvPr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0">
                <a:solidFill>
                  <a:srgbClr val="0070C0"/>
                </a:solidFill>
                <a:latin typeface="微软雅黑" panose="020B0503020204020204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</a:fld>
            <a:r>
              <a:rPr lang="zh-CN" altLang="en-US" sz="1600" b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>
                <a:solidFill>
                  <a:srgbClr val="0070C0"/>
                </a:solidFill>
                <a:latin typeface="微软雅黑" panose="020B0503020204020204" pitchFamily="34" charset="-122"/>
              </a:rPr>
              <a:t>页</a:t>
            </a:r>
            <a:endParaRPr lang="zh-CN" altLang="en-US" sz="1600" b="0">
              <a:solidFill>
                <a:srgbClr val="0070C0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 rot="-5400000">
            <a:off x="11002886" y="28688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/>
          <p:cNvSpPr txBox="1"/>
          <p:nvPr/>
        </p:nvSpPr>
        <p:spPr>
          <a:xfrm>
            <a:off x="11025272" y="179390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 smtClean="0">
                <a:solidFill>
                  <a:srgbClr val="558335"/>
                </a:solidFill>
                <a:latin typeface="微软雅黑" panose="020B0503020204020204" pitchFamily="34" charset="-122"/>
              </a:rPr>
              <a:t>第五单元</a:t>
            </a:r>
            <a:endParaRPr lang="en-US" altLang="zh-CN" sz="1600" b="1">
              <a:solidFill>
                <a:srgbClr val="558335"/>
              </a:solidFill>
              <a:latin typeface="微软雅黑" panose="020B0503020204020204" pitchFamily="34" charset="-122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11025222" y="620368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800" b="1" smtClean="0">
                <a:solidFill>
                  <a:srgbClr val="558335"/>
                </a:solidFill>
                <a:latin typeface="微软雅黑" panose="020B0503020204020204" pitchFamily="34" charset="-122"/>
              </a:rPr>
              <a:t>第</a:t>
            </a:r>
            <a:r>
              <a:rPr lang="en-US" altLang="zh-CN" sz="1800" b="1" smtClean="0">
                <a:solidFill>
                  <a:srgbClr val="558335"/>
                </a:solidFill>
                <a:latin typeface="微软雅黑" panose="020B0503020204020204" pitchFamily="34" charset="-122"/>
              </a:rPr>
              <a:t>5</a:t>
            </a:r>
            <a:r>
              <a:rPr lang="zh-CN" altLang="en-US" sz="1800" b="1" smtClean="0">
                <a:solidFill>
                  <a:srgbClr val="558335"/>
                </a:solidFill>
                <a:latin typeface="微软雅黑" panose="020B0503020204020204" pitchFamily="34" charset="-122"/>
              </a:rPr>
              <a:t>课</a:t>
            </a:r>
            <a:endParaRPr lang="en-US" altLang="zh-CN" sz="1800" b="1">
              <a:solidFill>
                <a:srgbClr val="558335"/>
              </a:solidFill>
              <a:latin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11169735" y="542927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073743875" descr="学科网 zxxk.com"/>
          <p:cNvPicPr>
            <a:picLocks noChangeAspect="1"/>
          </p:cNvPicPr>
          <p:nvPr/>
        </p:nvPicPr>
        <p:blipFill>
          <a:blip r:embed="rId9" r:link="rId10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6" Type="http://schemas.openxmlformats.org/officeDocument/2006/relationships/notesSlide" Target="../notesSlides/notesSlide3.xml"/><Relationship Id="rId25" Type="http://schemas.openxmlformats.org/officeDocument/2006/relationships/slideLayout" Target="../slideLayouts/slideLayout1.xml"/><Relationship Id="rId24" Type="http://schemas.openxmlformats.org/officeDocument/2006/relationships/image" Target="../media/image10.png"/><Relationship Id="rId23" Type="http://schemas.openxmlformats.org/officeDocument/2006/relationships/image" Target="../media/image6.jpe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1847528" y="3176332"/>
            <a:ext cx="8424936" cy="1044756"/>
            <a:chOff x="3179691" y="3386403"/>
            <a:chExt cx="5832618" cy="668253"/>
          </a:xfrm>
        </p:grpSpPr>
        <p:grpSp>
          <p:nvGrpSpPr>
            <p:cNvPr id="16" name="组合 19"/>
            <p:cNvGrpSpPr/>
            <p:nvPr/>
          </p:nvGrpSpPr>
          <p:grpSpPr>
            <a:xfrm>
              <a:off x="3179691" y="3386403"/>
              <a:ext cx="5832618" cy="668253"/>
              <a:chOff x="3179691" y="3386403"/>
              <a:chExt cx="5832618" cy="668253"/>
            </a:xfrm>
          </p:grpSpPr>
          <p:sp>
            <p:nvSpPr>
              <p:cNvPr id="20" name="矩形: 圆角 15"/>
              <p:cNvSpPr/>
              <p:nvPr/>
            </p:nvSpPr>
            <p:spPr>
              <a:xfrm>
                <a:off x="3179691" y="3471598"/>
                <a:ext cx="5832618" cy="504395"/>
              </a:xfrm>
              <a:prstGeom prst="roundRect">
                <a:avLst>
                  <a:gd name="adj" fmla="val 37116"/>
                </a:avLst>
              </a:prstGeom>
              <a:noFill/>
              <a:ln w="19050">
                <a:solidFill>
                  <a:srgbClr val="399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3714750" y="3386403"/>
                <a:ext cx="114300" cy="661722"/>
              </a:xfrm>
              <a:prstGeom prst="rect">
                <a:avLst/>
              </a:prstGeom>
              <a:solidFill>
                <a:srgbClr val="F1F5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8362952" y="3392934"/>
                <a:ext cx="114300" cy="661722"/>
              </a:xfrm>
              <a:prstGeom prst="rect">
                <a:avLst/>
              </a:prstGeom>
              <a:solidFill>
                <a:srgbClr val="F1F5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文本框 18"/>
              <p:cNvSpPr txBox="1"/>
              <p:nvPr/>
            </p:nvSpPr>
            <p:spPr>
              <a:xfrm>
                <a:off x="3714749" y="3501958"/>
                <a:ext cx="4762502" cy="4527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</a:rPr>
                  <a:t>解</a:t>
                </a:r>
                <a:r>
                  <a:rPr lang="zh-CN" altLang="en-US" sz="4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</a:rPr>
                  <a:t>方</a:t>
                </a:r>
                <a:r>
                  <a:rPr lang="zh-CN" altLang="en-US" sz="4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</a:rPr>
                  <a:t>程</a:t>
                </a:r>
                <a:endParaRPr lang="zh-CN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17" name="组合 22"/>
            <p:cNvGrpSpPr/>
            <p:nvPr/>
          </p:nvGrpSpPr>
          <p:grpSpPr>
            <a:xfrm>
              <a:off x="3350780" y="3596731"/>
              <a:ext cx="5490441" cy="254127"/>
              <a:chOff x="3363876" y="3596731"/>
              <a:chExt cx="5490441" cy="254127"/>
            </a:xfrm>
          </p:grpSpPr>
          <p:sp>
            <p:nvSpPr>
              <p:cNvPr id="18" name="等腰三角形 17"/>
              <p:cNvSpPr/>
              <p:nvPr/>
            </p:nvSpPr>
            <p:spPr>
              <a:xfrm rot="16200000">
                <a:off x="3346350" y="3614257"/>
                <a:ext cx="254127" cy="219075"/>
              </a:xfrm>
              <a:prstGeom prst="triangle">
                <a:avLst/>
              </a:prstGeom>
              <a:solidFill>
                <a:srgbClr val="399E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5400000">
                <a:off x="8617716" y="3614257"/>
                <a:ext cx="254127" cy="219075"/>
              </a:xfrm>
              <a:prstGeom prst="triangle">
                <a:avLst/>
              </a:prstGeom>
              <a:solidFill>
                <a:srgbClr val="399E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380960" y="571480"/>
            <a:ext cx="2547918" cy="338554"/>
            <a:chOff x="4126832" y="4475747"/>
            <a:chExt cx="4921565" cy="338554"/>
          </a:xfrm>
        </p:grpSpPr>
        <p:sp>
          <p:nvSpPr>
            <p:cNvPr id="26" name="矩形 25"/>
            <p:cNvSpPr/>
            <p:nvPr/>
          </p:nvSpPr>
          <p:spPr>
            <a:xfrm>
              <a:off x="4126832" y="4475747"/>
              <a:ext cx="4921565" cy="338554"/>
            </a:xfrm>
            <a:prstGeom prst="rect">
              <a:avLst/>
            </a:prstGeom>
            <a:solidFill>
              <a:srgbClr val="F2B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8"/>
            <p:cNvSpPr txBox="1"/>
            <p:nvPr/>
          </p:nvSpPr>
          <p:spPr>
            <a:xfrm>
              <a:off x="4283833" y="4506525"/>
              <a:ext cx="46265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smtClean="0">
                  <a:solidFill>
                    <a:schemeClr val="bg1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五年级</a:t>
              </a:r>
              <a:r>
                <a:rPr lang="en-US" altLang="zh-CN" sz="1200" smtClean="0">
                  <a:solidFill>
                    <a:schemeClr val="bg1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·</a:t>
              </a:r>
              <a:r>
                <a:rPr lang="zh-CN" altLang="en-US" sz="1200" smtClean="0">
                  <a:solidFill>
                    <a:schemeClr val="bg1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数学</a:t>
              </a:r>
              <a:r>
                <a:rPr lang="en-US" altLang="zh-CN" sz="1200" smtClean="0">
                  <a:solidFill>
                    <a:schemeClr val="bg1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·</a:t>
              </a:r>
              <a:r>
                <a:rPr lang="zh-CN" altLang="en-US" sz="1200" smtClean="0">
                  <a:solidFill>
                    <a:schemeClr val="bg1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人教版</a:t>
              </a:r>
              <a:r>
                <a:rPr lang="en-US" altLang="zh-CN" sz="1200" smtClean="0">
                  <a:solidFill>
                    <a:schemeClr val="bg1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·</a:t>
              </a:r>
              <a:r>
                <a:rPr lang="zh-CN" altLang="en-US" sz="1200" smtClean="0">
                  <a:solidFill>
                    <a:schemeClr val="bg1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上册</a:t>
              </a:r>
              <a:endParaRPr lang="zh-CN" altLang="en-US" sz="1200">
                <a:solidFill>
                  <a:schemeClr val="bg1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sp>
        <p:nvSpPr>
          <p:cNvPr id="31" name="PA_文本框 29"/>
          <p:cNvSpPr txBox="1"/>
          <p:nvPr/>
        </p:nvSpPr>
        <p:spPr>
          <a:xfrm>
            <a:off x="3529948" y="1772816"/>
            <a:ext cx="4857784" cy="52322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  <a:miter lim="400000"/>
          </a:ln>
        </p:spPr>
        <p:txBody>
          <a:bodyPr wrap="square" lIns="45719" rIns="45719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latin typeface="微软雅黑" panose="020B0503020204020204" pitchFamily="34" charset="-122"/>
              </a:rPr>
              <a:t>第五单元 简易方程</a:t>
            </a:r>
            <a:endParaRPr lang="zh-CN" altLang="en-US" sz="2800" dirty="0" smtClean="0">
              <a:solidFill>
                <a:srgbClr val="FFFF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509942" y="4653135"/>
            <a:ext cx="117211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0070C0"/>
                </a:solidFill>
              </a:rPr>
              <a:t>第</a:t>
            </a:r>
            <a:r>
              <a:rPr lang="en-US" altLang="zh-CN" dirty="0" smtClean="0">
                <a:solidFill>
                  <a:srgbClr val="0070C0"/>
                </a:solidFill>
              </a:rPr>
              <a:t>1</a:t>
            </a:r>
            <a:r>
              <a:rPr lang="zh-CN" altLang="en-US" dirty="0" smtClean="0">
                <a:solidFill>
                  <a:srgbClr val="0070C0"/>
                </a:solidFill>
              </a:rPr>
              <a:t>课时</a:t>
            </a:r>
            <a:endParaRPr lang="zh-CN" alt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mtClean="0"/>
              <a:t>明确</a:t>
            </a:r>
            <a:r>
              <a:rPr lang="en-US" altLang="zh-CN" smtClean="0"/>
              <a:t>:</a:t>
            </a:r>
            <a:r>
              <a:rPr lang="zh-CN" altLang="zh-CN" smtClean="0"/>
              <a:t>我们计算出的</a:t>
            </a:r>
            <a:r>
              <a:rPr lang="en-US" altLang="zh-CN" i="1" smtClean="0"/>
              <a:t>x=</a:t>
            </a:r>
            <a:r>
              <a:rPr lang="en-US" altLang="zh-CN" smtClean="0"/>
              <a:t>6</a:t>
            </a:r>
            <a:r>
              <a:rPr lang="zh-CN" altLang="zh-CN" smtClean="0"/>
              <a:t>就是使方程左右两边相等的未知数的值</a:t>
            </a:r>
            <a:r>
              <a:rPr lang="en-US" altLang="zh-CN" smtClean="0"/>
              <a:t>,</a:t>
            </a:r>
            <a:r>
              <a:rPr lang="zh-CN" altLang="zh-CN" smtClean="0"/>
              <a:t>叫做方程的解。也就是说</a:t>
            </a:r>
            <a:r>
              <a:rPr lang="en-US" altLang="zh-CN" smtClean="0"/>
              <a:t>,</a:t>
            </a:r>
            <a:r>
              <a:rPr lang="en-US" altLang="zh-CN" i="1" smtClean="0"/>
              <a:t>x=</a:t>
            </a:r>
            <a:r>
              <a:rPr lang="en-US" altLang="zh-CN" smtClean="0"/>
              <a:t>6</a:t>
            </a:r>
            <a:r>
              <a:rPr lang="zh-CN" altLang="zh-CN" smtClean="0"/>
              <a:t>就是方程</a:t>
            </a:r>
            <a:r>
              <a:rPr lang="en-US" altLang="zh-CN" i="1" smtClean="0"/>
              <a:t>x</a:t>
            </a:r>
            <a:r>
              <a:rPr lang="en-US" altLang="zh-CN" smtClean="0"/>
              <a:t>+3=9</a:t>
            </a:r>
            <a:r>
              <a:rPr lang="zh-CN" altLang="zh-CN" smtClean="0"/>
              <a:t>的解。求方程解的过程叫做解方程。</a:t>
            </a:r>
            <a:endParaRPr lang="zh-CN" altLang="zh-CN" smtClean="0"/>
          </a:p>
          <a:p>
            <a:r>
              <a:rPr lang="zh-CN" altLang="en-US">
                <a:solidFill>
                  <a:srgbClr val="FF0000"/>
                </a:solidFill>
              </a:rPr>
              <a:t>强调：方程的解是一个的数值，而解方程是一个计算过程，方程的解是解方程的目的。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407616" y="188883"/>
            <a:ext cx="10900186" cy="5214974"/>
          </a:xfrm>
        </p:spPr>
        <p:txBody>
          <a:bodyPr/>
          <a:lstStyle/>
          <a:p>
            <a:r>
              <a:rPr lang="zh-CN" altLang="zh-CN" smtClean="0"/>
              <a:t>验算。</a:t>
            </a:r>
            <a:endParaRPr lang="zh-CN" altLang="zh-CN" smtClean="0"/>
          </a:p>
          <a:p>
            <a:r>
              <a:rPr lang="en-US" altLang="zh-CN" smtClean="0"/>
              <a:t>1.</a:t>
            </a:r>
            <a:r>
              <a:rPr lang="en-US" altLang="zh-CN" i="1" smtClean="0"/>
              <a:t>x</a:t>
            </a:r>
            <a:r>
              <a:rPr lang="en-US" altLang="zh-CN" smtClean="0"/>
              <a:t>=6</a:t>
            </a:r>
            <a:r>
              <a:rPr lang="zh-CN" altLang="zh-CN" smtClean="0"/>
              <a:t>是不是正确答案呢</a:t>
            </a:r>
            <a:r>
              <a:rPr lang="en-US" altLang="zh-CN" smtClean="0"/>
              <a:t>?</a:t>
            </a:r>
            <a:r>
              <a:rPr lang="zh-CN" altLang="zh-CN" smtClean="0"/>
              <a:t>我们来检验一下。</a:t>
            </a:r>
            <a:endParaRPr lang="zh-CN" altLang="zh-CN" smtClean="0"/>
          </a:p>
          <a:p>
            <a:r>
              <a:rPr lang="zh-CN" altLang="zh-CN" b="1" smtClean="0">
                <a:solidFill>
                  <a:srgbClr val="FF0000"/>
                </a:solidFill>
              </a:rPr>
              <a:t>可以把</a:t>
            </a:r>
            <a:r>
              <a:rPr lang="en-US" altLang="zh-CN" b="1" i="1" smtClean="0">
                <a:solidFill>
                  <a:srgbClr val="FF0000"/>
                </a:solidFill>
              </a:rPr>
              <a:t>x=</a:t>
            </a:r>
            <a:r>
              <a:rPr lang="en-US" altLang="zh-CN" b="1" smtClean="0">
                <a:solidFill>
                  <a:srgbClr val="FF0000"/>
                </a:solidFill>
              </a:rPr>
              <a:t>6</a:t>
            </a:r>
            <a:r>
              <a:rPr lang="zh-CN" altLang="zh-CN" b="1" smtClean="0">
                <a:solidFill>
                  <a:srgbClr val="FF0000"/>
                </a:solidFill>
              </a:rPr>
              <a:t>代入方程的左边算一算</a:t>
            </a:r>
            <a:r>
              <a:rPr lang="en-US" altLang="zh-CN" b="1" smtClean="0">
                <a:solidFill>
                  <a:srgbClr val="FF0000"/>
                </a:solidFill>
              </a:rPr>
              <a:t>,</a:t>
            </a:r>
            <a:r>
              <a:rPr lang="zh-CN" altLang="zh-CN" b="1" smtClean="0">
                <a:solidFill>
                  <a:srgbClr val="FF0000"/>
                </a:solidFill>
              </a:rPr>
              <a:t>看看是不是等于方程的右边。</a:t>
            </a:r>
            <a:endParaRPr lang="zh-CN" altLang="zh-CN" b="1" smtClean="0">
              <a:solidFill>
                <a:srgbClr val="FF0000"/>
              </a:solidFill>
            </a:endParaRPr>
          </a:p>
          <a:p>
            <a:r>
              <a:rPr lang="zh-CN" altLang="zh-CN" b="1" smtClean="0">
                <a:solidFill>
                  <a:srgbClr val="FF0000"/>
                </a:solidFill>
              </a:rPr>
              <a:t>即方程左边</a:t>
            </a:r>
            <a:r>
              <a:rPr lang="en-US" altLang="zh-CN" b="1" i="1" smtClean="0">
                <a:solidFill>
                  <a:srgbClr val="FF0000"/>
                </a:solidFill>
              </a:rPr>
              <a:t>=x+</a:t>
            </a:r>
            <a:r>
              <a:rPr lang="en-US" altLang="zh-CN" b="1" smtClean="0">
                <a:solidFill>
                  <a:srgbClr val="FF0000"/>
                </a:solidFill>
              </a:rPr>
              <a:t>3</a:t>
            </a:r>
            <a:endParaRPr lang="zh-CN" altLang="zh-CN" b="1" smtClean="0">
              <a:solidFill>
                <a:srgbClr val="FF0000"/>
              </a:solidFill>
            </a:endParaRPr>
          </a:p>
          <a:p>
            <a:r>
              <a:rPr lang="en-US" altLang="zh-CN" b="1" smtClean="0">
                <a:solidFill>
                  <a:srgbClr val="FF0000"/>
                </a:solidFill>
              </a:rPr>
              <a:t>		        </a:t>
            </a:r>
            <a:r>
              <a:rPr lang="en-US" altLang="zh-CN" b="1" i="1" smtClean="0">
                <a:solidFill>
                  <a:srgbClr val="FF0000"/>
                </a:solidFill>
              </a:rPr>
              <a:t>=</a:t>
            </a:r>
            <a:r>
              <a:rPr lang="en-US" altLang="zh-CN" b="1" smtClean="0">
                <a:solidFill>
                  <a:srgbClr val="FF0000"/>
                </a:solidFill>
              </a:rPr>
              <a:t>6</a:t>
            </a:r>
            <a:r>
              <a:rPr lang="en-US" altLang="zh-CN" b="1" i="1" smtClean="0">
                <a:solidFill>
                  <a:srgbClr val="FF0000"/>
                </a:solidFill>
              </a:rPr>
              <a:t>+</a:t>
            </a:r>
            <a:r>
              <a:rPr lang="en-US" altLang="zh-CN" b="1" smtClean="0">
                <a:solidFill>
                  <a:srgbClr val="FF0000"/>
                </a:solidFill>
              </a:rPr>
              <a:t>3</a:t>
            </a:r>
            <a:endParaRPr lang="zh-CN" altLang="zh-CN" b="1" smtClean="0">
              <a:solidFill>
                <a:srgbClr val="FF0000"/>
              </a:solidFill>
            </a:endParaRPr>
          </a:p>
          <a:p>
            <a:r>
              <a:rPr lang="en-US" altLang="zh-CN" b="1" smtClean="0">
                <a:solidFill>
                  <a:srgbClr val="FF0000"/>
                </a:solidFill>
              </a:rPr>
              <a:t>		        </a:t>
            </a:r>
            <a:r>
              <a:rPr lang="en-US" altLang="zh-CN" b="1" i="1" smtClean="0">
                <a:solidFill>
                  <a:srgbClr val="FF0000"/>
                </a:solidFill>
              </a:rPr>
              <a:t>=</a:t>
            </a:r>
            <a:r>
              <a:rPr lang="en-US" altLang="zh-CN" b="1" smtClean="0">
                <a:solidFill>
                  <a:srgbClr val="FF0000"/>
                </a:solidFill>
              </a:rPr>
              <a:t>9</a:t>
            </a:r>
            <a:endParaRPr lang="zh-CN" altLang="zh-CN" b="1" smtClean="0">
              <a:solidFill>
                <a:srgbClr val="FF0000"/>
              </a:solidFill>
            </a:endParaRPr>
          </a:p>
          <a:p>
            <a:r>
              <a:rPr lang="en-US" altLang="zh-CN" b="1" smtClean="0">
                <a:solidFill>
                  <a:srgbClr val="FF0000"/>
                </a:solidFill>
              </a:rPr>
              <a:t>		        </a:t>
            </a:r>
            <a:r>
              <a:rPr lang="en-US" altLang="zh-CN" b="1" i="1" smtClean="0">
                <a:solidFill>
                  <a:srgbClr val="FF0000"/>
                </a:solidFill>
              </a:rPr>
              <a:t>=</a:t>
            </a:r>
            <a:r>
              <a:rPr lang="zh-CN" altLang="zh-CN" b="1" smtClean="0">
                <a:solidFill>
                  <a:srgbClr val="FF0000"/>
                </a:solidFill>
              </a:rPr>
              <a:t>方程右边</a:t>
            </a:r>
            <a:endParaRPr lang="zh-CN" altLang="zh-CN" b="1" smtClean="0">
              <a:solidFill>
                <a:srgbClr val="FF0000"/>
              </a:solidFill>
            </a:endParaRPr>
          </a:p>
          <a:p>
            <a:r>
              <a:rPr lang="zh-CN" altLang="zh-CN" b="1" smtClean="0">
                <a:solidFill>
                  <a:srgbClr val="FF0000"/>
                </a:solidFill>
              </a:rPr>
              <a:t>所以</a:t>
            </a:r>
            <a:r>
              <a:rPr lang="en-US" altLang="zh-CN" b="1" i="1" smtClean="0">
                <a:solidFill>
                  <a:srgbClr val="FF0000"/>
                </a:solidFill>
              </a:rPr>
              <a:t>x</a:t>
            </a:r>
            <a:r>
              <a:rPr lang="en-US" altLang="zh-CN" b="1" smtClean="0">
                <a:solidFill>
                  <a:srgbClr val="FF0000"/>
                </a:solidFill>
              </a:rPr>
              <a:t>=6</a:t>
            </a:r>
            <a:r>
              <a:rPr lang="zh-CN" altLang="zh-CN" b="1" smtClean="0">
                <a:solidFill>
                  <a:srgbClr val="FF0000"/>
                </a:solidFill>
              </a:rPr>
              <a:t>是方程的解</a:t>
            </a:r>
            <a:r>
              <a:rPr lang="zh-CN" altLang="zh-CN" b="1" smtClean="0"/>
              <a:t>。</a:t>
            </a:r>
            <a:endParaRPr lang="zh-CN" altLang="zh-CN" b="1"/>
          </a:p>
        </p:txBody>
      </p:sp>
      <p:sp>
        <p:nvSpPr>
          <p:cNvPr id="3" name="文本框"/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smtClean="0"/>
              <a:t>2.</a:t>
            </a:r>
            <a:r>
              <a:rPr lang="en-US" altLang="zh-CN" i="1" smtClean="0"/>
              <a:t>x=</a:t>
            </a:r>
            <a:r>
              <a:rPr lang="en-US" altLang="zh-CN" smtClean="0"/>
              <a:t>2</a:t>
            </a:r>
            <a:r>
              <a:rPr lang="zh-CN" altLang="zh-CN" smtClean="0"/>
              <a:t>是方程</a:t>
            </a:r>
            <a:r>
              <a:rPr lang="en-US" altLang="zh-CN" smtClean="0"/>
              <a:t>5</a:t>
            </a:r>
            <a:r>
              <a:rPr lang="en-US" altLang="zh-CN" i="1" smtClean="0"/>
              <a:t>x=</a:t>
            </a:r>
            <a:r>
              <a:rPr lang="en-US" altLang="zh-CN" smtClean="0"/>
              <a:t>15</a:t>
            </a:r>
            <a:r>
              <a:rPr lang="zh-CN" altLang="zh-CN" smtClean="0"/>
              <a:t>的解吗</a:t>
            </a:r>
            <a:r>
              <a:rPr lang="en-US" altLang="zh-CN" smtClean="0"/>
              <a:t>?</a:t>
            </a:r>
            <a:r>
              <a:rPr lang="en-US" altLang="zh-CN" i="1" smtClean="0"/>
              <a:t>x=</a:t>
            </a:r>
            <a:r>
              <a:rPr lang="en-US" altLang="zh-CN" smtClean="0"/>
              <a:t>3</a:t>
            </a:r>
            <a:r>
              <a:rPr lang="zh-CN" altLang="zh-CN" smtClean="0"/>
              <a:t>呢</a:t>
            </a:r>
            <a:r>
              <a:rPr lang="en-US" altLang="zh-CN" smtClean="0"/>
              <a:t>?</a:t>
            </a:r>
            <a:endParaRPr lang="zh-CN" altLang="zh-CN" smtClean="0"/>
          </a:p>
          <a:p>
            <a:r>
              <a:rPr lang="zh-CN" altLang="zh-CN" b="1" smtClean="0">
                <a:solidFill>
                  <a:srgbClr val="FF0000"/>
                </a:solidFill>
              </a:rPr>
              <a:t>可以把</a:t>
            </a:r>
            <a:r>
              <a:rPr lang="en-US" altLang="zh-CN" b="1" i="1" smtClean="0">
                <a:solidFill>
                  <a:srgbClr val="FF0000"/>
                </a:solidFill>
              </a:rPr>
              <a:t>x</a:t>
            </a:r>
            <a:r>
              <a:rPr lang="en-US" altLang="zh-CN" b="1" smtClean="0">
                <a:solidFill>
                  <a:srgbClr val="FF0000"/>
                </a:solidFill>
              </a:rPr>
              <a:t>=2</a:t>
            </a:r>
            <a:r>
              <a:rPr lang="zh-CN" altLang="zh-CN" b="1" smtClean="0">
                <a:solidFill>
                  <a:srgbClr val="FF0000"/>
                </a:solidFill>
              </a:rPr>
              <a:t>代入方程的左边算一算</a:t>
            </a:r>
            <a:r>
              <a:rPr lang="en-US" altLang="zh-CN" b="1" smtClean="0">
                <a:solidFill>
                  <a:srgbClr val="FF0000"/>
                </a:solidFill>
              </a:rPr>
              <a:t>,</a:t>
            </a:r>
            <a:r>
              <a:rPr lang="zh-CN" altLang="zh-CN" b="1" smtClean="0">
                <a:solidFill>
                  <a:srgbClr val="FF0000"/>
                </a:solidFill>
              </a:rPr>
              <a:t>看看是不是等于方程的右边。</a:t>
            </a:r>
            <a:endParaRPr lang="zh-CN" altLang="zh-CN" b="1" smtClean="0">
              <a:solidFill>
                <a:srgbClr val="FF0000"/>
              </a:solidFill>
            </a:endParaRPr>
          </a:p>
          <a:p>
            <a:r>
              <a:rPr lang="zh-CN" altLang="zh-CN" b="1" smtClean="0">
                <a:solidFill>
                  <a:srgbClr val="FF0000"/>
                </a:solidFill>
              </a:rPr>
              <a:t>即方程左边</a:t>
            </a:r>
            <a:r>
              <a:rPr lang="en-US" altLang="zh-CN" b="1" smtClean="0">
                <a:solidFill>
                  <a:srgbClr val="FF0000"/>
                </a:solidFill>
              </a:rPr>
              <a:t>=5</a:t>
            </a:r>
            <a:r>
              <a:rPr lang="en-US" altLang="zh-CN" b="1" i="1" smtClean="0">
                <a:solidFill>
                  <a:srgbClr val="FF0000"/>
                </a:solidFill>
              </a:rPr>
              <a:t>x</a:t>
            </a:r>
            <a:endParaRPr lang="zh-CN" altLang="zh-CN" b="1" smtClean="0">
              <a:solidFill>
                <a:srgbClr val="FF0000"/>
              </a:solidFill>
            </a:endParaRPr>
          </a:p>
          <a:p>
            <a:r>
              <a:rPr lang="en-US" altLang="zh-CN" b="1" smtClean="0">
                <a:solidFill>
                  <a:srgbClr val="FF0000"/>
                </a:solidFill>
              </a:rPr>
              <a:t>	  	       </a:t>
            </a:r>
            <a:r>
              <a:rPr lang="en-US" altLang="zh-CN" b="1" i="1" smtClean="0">
                <a:solidFill>
                  <a:srgbClr val="FF0000"/>
                </a:solidFill>
              </a:rPr>
              <a:t>=</a:t>
            </a:r>
            <a:r>
              <a:rPr lang="en-US" altLang="zh-CN" b="1" smtClean="0">
                <a:solidFill>
                  <a:srgbClr val="FF0000"/>
                </a:solidFill>
              </a:rPr>
              <a:t>5</a:t>
            </a:r>
            <a:r>
              <a:rPr lang="en-US" altLang="zh-CN" b="1" i="1" smtClean="0">
                <a:solidFill>
                  <a:srgbClr val="FF0000"/>
                </a:solidFill>
              </a:rPr>
              <a:t>×</a:t>
            </a:r>
            <a:r>
              <a:rPr lang="en-US" altLang="zh-CN" b="1" smtClean="0">
                <a:solidFill>
                  <a:srgbClr val="FF0000"/>
                </a:solidFill>
              </a:rPr>
              <a:t>2</a:t>
            </a:r>
            <a:endParaRPr lang="en-US" altLang="zh-CN" b="1" smtClean="0">
              <a:solidFill>
                <a:srgbClr val="FF0000"/>
              </a:solidFill>
            </a:endParaRPr>
          </a:p>
          <a:p>
            <a:r>
              <a:rPr lang="en-US" altLang="zh-CN" b="1" smtClean="0">
                <a:solidFill>
                  <a:srgbClr val="FF0000"/>
                </a:solidFill>
              </a:rPr>
              <a:t>		        </a:t>
            </a:r>
            <a:r>
              <a:rPr lang="en-US" altLang="zh-CN" b="1" i="1" smtClean="0">
                <a:solidFill>
                  <a:srgbClr val="FF0000"/>
                </a:solidFill>
              </a:rPr>
              <a:t>=</a:t>
            </a:r>
            <a:r>
              <a:rPr lang="en-US" altLang="zh-CN" b="1" smtClean="0">
                <a:solidFill>
                  <a:srgbClr val="FF0000"/>
                </a:solidFill>
              </a:rPr>
              <a:t>10</a:t>
            </a:r>
            <a:endParaRPr lang="zh-CN" altLang="zh-CN" b="1" smtClean="0">
              <a:solidFill>
                <a:srgbClr val="FF0000"/>
              </a:solidFill>
            </a:endParaRPr>
          </a:p>
          <a:p>
            <a:r>
              <a:rPr lang="en-US" altLang="zh-CN" b="1" smtClean="0">
                <a:solidFill>
                  <a:srgbClr val="FF0000"/>
                </a:solidFill>
              </a:rPr>
              <a:t>                     ≠</a:t>
            </a:r>
            <a:r>
              <a:rPr lang="zh-CN" altLang="zh-CN" b="1" smtClean="0">
                <a:solidFill>
                  <a:srgbClr val="FF0000"/>
                </a:solidFill>
              </a:rPr>
              <a:t>方程右边</a:t>
            </a:r>
            <a:endParaRPr lang="zh-CN" altLang="zh-CN" b="1" smtClean="0">
              <a:solidFill>
                <a:srgbClr val="FF0000"/>
              </a:solidFill>
            </a:endParaRPr>
          </a:p>
          <a:p>
            <a:r>
              <a:rPr lang="zh-CN" altLang="zh-CN" b="1" smtClean="0">
                <a:solidFill>
                  <a:srgbClr val="FF0000"/>
                </a:solidFill>
              </a:rPr>
              <a:t>所以</a:t>
            </a:r>
            <a:r>
              <a:rPr lang="en-US" altLang="zh-CN" b="1" i="1" smtClean="0">
                <a:solidFill>
                  <a:srgbClr val="FF0000"/>
                </a:solidFill>
              </a:rPr>
              <a:t>x=</a:t>
            </a:r>
            <a:r>
              <a:rPr lang="en-US" altLang="zh-CN" b="1" smtClean="0">
                <a:solidFill>
                  <a:srgbClr val="FF0000"/>
                </a:solidFill>
              </a:rPr>
              <a:t>2</a:t>
            </a:r>
            <a:r>
              <a:rPr lang="zh-CN" altLang="zh-CN" b="1" smtClean="0">
                <a:solidFill>
                  <a:srgbClr val="FF0000"/>
                </a:solidFill>
              </a:rPr>
              <a:t>不是方程的解。</a:t>
            </a:r>
            <a:endParaRPr lang="zh-CN" altLang="zh-CN" b="1" smtClean="0">
              <a:solidFill>
                <a:srgbClr val="FF0000"/>
              </a:solidFill>
            </a:endParaRPr>
          </a:p>
        </p:txBody>
      </p:sp>
      <p:sp>
        <p:nvSpPr>
          <p:cNvPr id="3" name="文本框"/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zh-CN" b="1" smtClean="0">
                <a:solidFill>
                  <a:srgbClr val="FF0000"/>
                </a:solidFill>
              </a:rPr>
              <a:t>可以把</a:t>
            </a:r>
            <a:r>
              <a:rPr lang="en-US" altLang="zh-CN" b="1" i="1" smtClean="0">
                <a:solidFill>
                  <a:srgbClr val="FF0000"/>
                </a:solidFill>
              </a:rPr>
              <a:t>x=</a:t>
            </a:r>
            <a:r>
              <a:rPr lang="en-US" altLang="zh-CN" b="1" smtClean="0">
                <a:solidFill>
                  <a:srgbClr val="FF0000"/>
                </a:solidFill>
              </a:rPr>
              <a:t>3</a:t>
            </a:r>
            <a:r>
              <a:rPr lang="zh-CN" altLang="zh-CN" b="1" smtClean="0">
                <a:solidFill>
                  <a:srgbClr val="FF0000"/>
                </a:solidFill>
              </a:rPr>
              <a:t>代入方程的左边算一算</a:t>
            </a:r>
            <a:r>
              <a:rPr lang="en-US" altLang="zh-CN" b="1" smtClean="0">
                <a:solidFill>
                  <a:srgbClr val="FF0000"/>
                </a:solidFill>
              </a:rPr>
              <a:t>,</a:t>
            </a:r>
            <a:r>
              <a:rPr lang="zh-CN" altLang="zh-CN" b="1" smtClean="0">
                <a:solidFill>
                  <a:srgbClr val="FF0000"/>
                </a:solidFill>
              </a:rPr>
              <a:t>看看是不是等于方程的右边。</a:t>
            </a:r>
            <a:endParaRPr lang="zh-CN" altLang="zh-CN" b="1" smtClean="0">
              <a:solidFill>
                <a:srgbClr val="FF0000"/>
              </a:solidFill>
            </a:endParaRPr>
          </a:p>
          <a:p>
            <a:r>
              <a:rPr lang="zh-CN" altLang="zh-CN" b="1" smtClean="0">
                <a:solidFill>
                  <a:srgbClr val="FF0000"/>
                </a:solidFill>
              </a:rPr>
              <a:t>即方程左边</a:t>
            </a:r>
            <a:r>
              <a:rPr lang="en-US" altLang="zh-CN" b="1" i="1" smtClean="0">
                <a:solidFill>
                  <a:srgbClr val="FF0000"/>
                </a:solidFill>
              </a:rPr>
              <a:t>=</a:t>
            </a:r>
            <a:r>
              <a:rPr lang="en-US" altLang="zh-CN" b="1" smtClean="0">
                <a:solidFill>
                  <a:srgbClr val="FF0000"/>
                </a:solidFill>
              </a:rPr>
              <a:t>5</a:t>
            </a:r>
            <a:r>
              <a:rPr lang="en-US" altLang="zh-CN" b="1" i="1" smtClean="0">
                <a:solidFill>
                  <a:srgbClr val="FF0000"/>
                </a:solidFill>
              </a:rPr>
              <a:t>x</a:t>
            </a:r>
            <a:endParaRPr lang="zh-CN" altLang="zh-CN" b="1" smtClean="0">
              <a:solidFill>
                <a:srgbClr val="FF0000"/>
              </a:solidFill>
            </a:endParaRPr>
          </a:p>
          <a:p>
            <a:r>
              <a:rPr lang="en-US" altLang="zh-CN" b="1" smtClean="0">
                <a:solidFill>
                  <a:srgbClr val="FF0000"/>
                </a:solidFill>
              </a:rPr>
              <a:t>		        </a:t>
            </a:r>
            <a:r>
              <a:rPr lang="en-US" altLang="zh-CN" b="1" i="1" smtClean="0">
                <a:solidFill>
                  <a:srgbClr val="FF0000"/>
                </a:solidFill>
              </a:rPr>
              <a:t>=</a:t>
            </a:r>
            <a:r>
              <a:rPr lang="en-US" altLang="zh-CN" b="1" smtClean="0">
                <a:solidFill>
                  <a:srgbClr val="FF0000"/>
                </a:solidFill>
              </a:rPr>
              <a:t>5×3</a:t>
            </a:r>
            <a:endParaRPr lang="zh-CN" altLang="zh-CN" b="1" smtClean="0">
              <a:solidFill>
                <a:srgbClr val="FF0000"/>
              </a:solidFill>
            </a:endParaRPr>
          </a:p>
          <a:p>
            <a:r>
              <a:rPr lang="en-US" altLang="zh-CN" b="1" smtClean="0">
                <a:solidFill>
                  <a:srgbClr val="FF0000"/>
                </a:solidFill>
              </a:rPr>
              <a:t>		        </a:t>
            </a:r>
            <a:r>
              <a:rPr lang="en-US" altLang="zh-CN" b="1" i="1" smtClean="0">
                <a:solidFill>
                  <a:srgbClr val="FF0000"/>
                </a:solidFill>
              </a:rPr>
              <a:t>=</a:t>
            </a:r>
            <a:r>
              <a:rPr lang="en-US" altLang="zh-CN" b="1" smtClean="0">
                <a:solidFill>
                  <a:srgbClr val="FF0000"/>
                </a:solidFill>
              </a:rPr>
              <a:t>15</a:t>
            </a:r>
            <a:endParaRPr lang="zh-CN" altLang="zh-CN" b="1" smtClean="0">
              <a:solidFill>
                <a:srgbClr val="FF0000"/>
              </a:solidFill>
            </a:endParaRPr>
          </a:p>
          <a:p>
            <a:r>
              <a:rPr lang="en-US" altLang="zh-CN" b="1" smtClean="0">
                <a:solidFill>
                  <a:srgbClr val="FF0000"/>
                </a:solidFill>
              </a:rPr>
              <a:t>          	        </a:t>
            </a:r>
            <a:r>
              <a:rPr lang="en-US" altLang="zh-CN" b="1" i="1" smtClean="0">
                <a:solidFill>
                  <a:srgbClr val="FF0000"/>
                </a:solidFill>
              </a:rPr>
              <a:t>=</a:t>
            </a:r>
            <a:r>
              <a:rPr lang="zh-CN" altLang="zh-CN" b="1" smtClean="0">
                <a:solidFill>
                  <a:srgbClr val="FF0000"/>
                </a:solidFill>
              </a:rPr>
              <a:t>方程右边</a:t>
            </a:r>
            <a:endParaRPr lang="zh-CN" altLang="zh-CN" b="1" smtClean="0">
              <a:solidFill>
                <a:srgbClr val="FF0000"/>
              </a:solidFill>
            </a:endParaRPr>
          </a:p>
          <a:p>
            <a:r>
              <a:rPr lang="zh-CN" altLang="zh-CN" b="1" smtClean="0">
                <a:solidFill>
                  <a:srgbClr val="FF0000"/>
                </a:solidFill>
              </a:rPr>
              <a:t>所以</a:t>
            </a:r>
            <a:r>
              <a:rPr lang="en-US" altLang="zh-CN" b="1" i="1" smtClean="0">
                <a:solidFill>
                  <a:srgbClr val="FF0000"/>
                </a:solidFill>
              </a:rPr>
              <a:t>x=</a:t>
            </a:r>
            <a:r>
              <a:rPr lang="en-US" altLang="zh-CN" b="1" smtClean="0">
                <a:solidFill>
                  <a:srgbClr val="FF0000"/>
                </a:solidFill>
              </a:rPr>
              <a:t>3</a:t>
            </a:r>
            <a:r>
              <a:rPr lang="zh-CN" altLang="zh-CN" b="1" smtClean="0">
                <a:solidFill>
                  <a:srgbClr val="FF0000"/>
                </a:solidFill>
              </a:rPr>
              <a:t>是方程的解。</a:t>
            </a:r>
            <a:endParaRPr lang="zh-CN" altLang="zh-CN" b="1" smtClean="0">
              <a:solidFill>
                <a:srgbClr val="FF0000"/>
              </a:solidFill>
            </a:endParaRPr>
          </a:p>
          <a:p>
            <a:endParaRPr lang="zh-CN" altLang="zh-CN" b="1" smtClean="0"/>
          </a:p>
          <a:p>
            <a:endParaRPr lang="zh-CN" altLang="en-US" b="1" smtClean="0"/>
          </a:p>
          <a:p>
            <a:endParaRPr lang="zh-CN" altLang="en-US" b="1"/>
          </a:p>
        </p:txBody>
      </p:sp>
      <p:sp>
        <p:nvSpPr>
          <p:cNvPr id="3" name="文本框"/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smtClean="0"/>
              <a:t>1.</a:t>
            </a:r>
            <a:r>
              <a:rPr lang="zh-CN" altLang="zh-CN" smtClean="0"/>
              <a:t>解方程之前必须先写解</a:t>
            </a:r>
            <a:r>
              <a:rPr lang="en-US" altLang="zh-CN" smtClean="0"/>
              <a:t>,</a:t>
            </a:r>
            <a:r>
              <a:rPr lang="zh-CN" altLang="zh-CN" smtClean="0"/>
              <a:t>上下等号要对齐。</a:t>
            </a:r>
            <a:endParaRPr lang="zh-CN" altLang="zh-CN" smtClean="0"/>
          </a:p>
          <a:p>
            <a:r>
              <a:rPr lang="en-US" altLang="zh-CN" smtClean="0"/>
              <a:t>2.</a:t>
            </a:r>
            <a:r>
              <a:rPr lang="zh-CN" altLang="zh-CN" smtClean="0"/>
              <a:t>检验方程解的步骤</a:t>
            </a:r>
            <a:r>
              <a:rPr lang="en-US" altLang="zh-CN" smtClean="0"/>
              <a:t>:</a:t>
            </a:r>
            <a:endParaRPr lang="zh-CN" altLang="zh-CN" smtClean="0"/>
          </a:p>
          <a:p>
            <a:r>
              <a:rPr lang="zh-CN" altLang="zh-CN" smtClean="0"/>
              <a:t>把求出的未知数的值带入到方程中</a:t>
            </a:r>
            <a:r>
              <a:rPr lang="en-US" altLang="zh-CN" smtClean="0"/>
              <a:t>,</a:t>
            </a:r>
            <a:r>
              <a:rPr lang="zh-CN" altLang="zh-CN" smtClean="0"/>
              <a:t>看等式是否成立。等式成立</a:t>
            </a:r>
            <a:r>
              <a:rPr lang="en-US" altLang="zh-CN" smtClean="0"/>
              <a:t>,</a:t>
            </a:r>
            <a:r>
              <a:rPr lang="zh-CN" altLang="zh-CN" smtClean="0"/>
              <a:t>说明这个未知数的值是方程的解</a:t>
            </a:r>
            <a:r>
              <a:rPr lang="en-US" altLang="zh-CN" smtClean="0"/>
              <a:t>;</a:t>
            </a:r>
            <a:r>
              <a:rPr lang="zh-CN" altLang="zh-CN" smtClean="0"/>
              <a:t>等式不成立</a:t>
            </a:r>
            <a:r>
              <a:rPr lang="en-US" altLang="zh-CN" smtClean="0"/>
              <a:t>,</a:t>
            </a:r>
            <a:r>
              <a:rPr lang="zh-CN" altLang="zh-CN" smtClean="0"/>
              <a:t>说明计算错误</a:t>
            </a:r>
            <a:r>
              <a:rPr lang="en-US" altLang="zh-CN" smtClean="0"/>
              <a:t>,</a:t>
            </a:r>
            <a:r>
              <a:rPr lang="zh-CN" altLang="zh-CN" smtClean="0"/>
              <a:t>需要重算。</a:t>
            </a:r>
            <a:endParaRPr lang="zh-CN" altLang="zh-CN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839416" y="1124744"/>
            <a:ext cx="10358510" cy="5214974"/>
          </a:xfrm>
        </p:spPr>
        <p:txBody>
          <a:bodyPr/>
          <a:lstStyle/>
          <a:p>
            <a:r>
              <a:rPr lang="zh-CN" altLang="zh-CN" smtClean="0"/>
              <a:t>即时巩固</a:t>
            </a:r>
            <a:endParaRPr lang="zh-CN" altLang="zh-CN" smtClean="0"/>
          </a:p>
          <a:p>
            <a:r>
              <a:rPr lang="zh-CN" altLang="zh-CN" smtClean="0"/>
              <a:t>做一做</a:t>
            </a:r>
            <a:endParaRPr lang="zh-CN" altLang="zh-CN" smtClean="0"/>
          </a:p>
          <a:p>
            <a:r>
              <a:rPr lang="zh-CN" altLang="zh-CN" smtClean="0"/>
              <a:t>后面的值哪个是方程的解</a:t>
            </a:r>
            <a:r>
              <a:rPr lang="en-US" altLang="zh-CN" smtClean="0"/>
              <a:t>?</a:t>
            </a:r>
            <a:r>
              <a:rPr lang="zh-CN" altLang="zh-CN" smtClean="0"/>
              <a:t>是的在后面的括号内画</a:t>
            </a:r>
            <a:r>
              <a:rPr lang="en-US" altLang="zh-CN" smtClean="0"/>
              <a:t>“√”</a:t>
            </a:r>
            <a:r>
              <a:rPr lang="zh-CN" altLang="zh-CN" smtClean="0"/>
              <a:t>。</a:t>
            </a:r>
            <a:endParaRPr lang="zh-CN" altLang="zh-CN" smtClean="0"/>
          </a:p>
          <a:p>
            <a:r>
              <a:rPr lang="en-US" altLang="zh-CN" smtClean="0"/>
              <a:t>1.</a:t>
            </a:r>
            <a:r>
              <a:rPr lang="en-US" altLang="zh-CN" i="1" smtClean="0"/>
              <a:t>x+</a:t>
            </a:r>
            <a:r>
              <a:rPr lang="en-US" altLang="zh-CN" smtClean="0"/>
              <a:t>32</a:t>
            </a:r>
            <a:r>
              <a:rPr lang="en-US" altLang="zh-CN" i="1" smtClean="0"/>
              <a:t>=</a:t>
            </a:r>
            <a:r>
              <a:rPr lang="en-US" altLang="zh-CN" smtClean="0"/>
              <a:t>76</a:t>
            </a:r>
            <a:r>
              <a:rPr lang="zh-CN" altLang="zh-CN" i="1" smtClean="0"/>
              <a:t>　　　</a:t>
            </a:r>
            <a:r>
              <a:rPr lang="en-US" altLang="zh-CN" i="1" smtClean="0"/>
              <a:t>x=</a:t>
            </a:r>
            <a:r>
              <a:rPr lang="en-US" altLang="zh-CN" smtClean="0"/>
              <a:t>44(	</a:t>
            </a:r>
            <a:r>
              <a:rPr lang="zh-CN" altLang="zh-CN" i="1" smtClean="0"/>
              <a:t>　</a:t>
            </a:r>
            <a:r>
              <a:rPr lang="en-US" altLang="zh-CN" smtClean="0"/>
              <a:t>)</a:t>
            </a:r>
            <a:r>
              <a:rPr lang="zh-CN" altLang="zh-CN" i="1" smtClean="0"/>
              <a:t>　　　</a:t>
            </a:r>
            <a:r>
              <a:rPr lang="en-US" altLang="zh-CN" i="1" smtClean="0"/>
              <a:t>x=</a:t>
            </a:r>
            <a:r>
              <a:rPr lang="en-US" altLang="zh-CN" smtClean="0"/>
              <a:t>108(</a:t>
            </a:r>
            <a:r>
              <a:rPr lang="zh-CN" altLang="zh-CN" i="1" smtClean="0"/>
              <a:t>　　　</a:t>
            </a:r>
            <a:r>
              <a:rPr lang="en-US" altLang="zh-CN" smtClean="0"/>
              <a:t>)</a:t>
            </a:r>
            <a:endParaRPr lang="zh-CN" altLang="zh-CN" smtClean="0"/>
          </a:p>
          <a:p>
            <a:r>
              <a:rPr lang="en-US" altLang="zh-CN" smtClean="0"/>
              <a:t>2</a:t>
            </a:r>
            <a:r>
              <a:rPr lang="en-US" altLang="zh-CN" i="1" smtClean="0"/>
              <a:t>.</a:t>
            </a:r>
            <a:r>
              <a:rPr lang="en-US" altLang="zh-CN" smtClean="0"/>
              <a:t>12</a:t>
            </a:r>
            <a:r>
              <a:rPr lang="en-US" altLang="zh-CN" i="1" smtClean="0"/>
              <a:t>-x=</a:t>
            </a:r>
            <a:r>
              <a:rPr lang="en-US" altLang="zh-CN" smtClean="0"/>
              <a:t>4</a:t>
            </a:r>
            <a:r>
              <a:rPr lang="zh-CN" altLang="zh-CN" i="1" smtClean="0"/>
              <a:t>　　　</a:t>
            </a:r>
            <a:r>
              <a:rPr lang="zh-CN" altLang="zh-CN" smtClean="0"/>
              <a:t> </a:t>
            </a:r>
            <a:r>
              <a:rPr lang="en-US" altLang="zh-CN" smtClean="0"/>
              <a:t>  </a:t>
            </a:r>
            <a:r>
              <a:rPr lang="en-US" altLang="zh-CN" i="1" smtClean="0"/>
              <a:t>x=</a:t>
            </a:r>
            <a:r>
              <a:rPr lang="en-US" altLang="zh-CN" smtClean="0"/>
              <a:t>16(</a:t>
            </a:r>
            <a:r>
              <a:rPr lang="zh-CN" altLang="zh-CN" i="1" smtClean="0"/>
              <a:t>　　　</a:t>
            </a:r>
            <a:r>
              <a:rPr lang="en-US" altLang="zh-CN" smtClean="0"/>
              <a:t>)</a:t>
            </a:r>
            <a:r>
              <a:rPr lang="zh-CN" altLang="zh-CN" i="1" smtClean="0"/>
              <a:t>　</a:t>
            </a:r>
            <a:r>
              <a:rPr lang="zh-CN" altLang="zh-CN" smtClean="0"/>
              <a:t> </a:t>
            </a:r>
            <a:r>
              <a:rPr lang="zh-CN" altLang="zh-CN" i="1" smtClean="0"/>
              <a:t>　</a:t>
            </a:r>
            <a:r>
              <a:rPr lang="en-US" altLang="zh-CN" i="1" smtClean="0"/>
              <a:t>x</a:t>
            </a:r>
            <a:r>
              <a:rPr lang="en-US" altLang="zh-CN" smtClean="0"/>
              <a:t>=8(</a:t>
            </a:r>
            <a:r>
              <a:rPr lang="zh-CN" altLang="zh-CN" smtClean="0"/>
              <a:t>　　</a:t>
            </a:r>
            <a:r>
              <a:rPr lang="en-US" altLang="zh-CN" smtClean="0"/>
              <a:t>)</a:t>
            </a:r>
            <a:endParaRPr lang="zh-CN" altLang="zh-CN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5304165" y="3069208"/>
            <a:ext cx="1800200" cy="714380"/>
          </a:xfrm>
        </p:spPr>
        <p:txBody>
          <a:bodyPr/>
          <a:lstStyle/>
          <a:p>
            <a:r>
              <a:rPr lang="en-US" altLang="zh-CN" smtClean="0"/>
              <a:t>√</a:t>
            </a:r>
            <a:r>
              <a:rPr lang="zh-CN" altLang="zh-CN" i="1" smtClean="0"/>
              <a:t>　</a:t>
            </a:r>
            <a:endParaRPr lang="zh-CN" altLang="zh-CN"/>
          </a:p>
        </p:txBody>
      </p:sp>
      <p:sp>
        <p:nvSpPr>
          <p:cNvPr id="7" name="文本框"/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占位符 4"/>
          <p:cNvSpPr txBox="1"/>
          <p:nvPr/>
        </p:nvSpPr>
        <p:spPr>
          <a:xfrm>
            <a:off x="8040340" y="3716898"/>
            <a:ext cx="576064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smtClean="0">
                <a:solidFill>
                  <a:srgbClr val="FF0000"/>
                </a:solidFill>
              </a:rPr>
              <a:t>√</a:t>
            </a:r>
            <a:endParaRPr kumimoji="0" lang="zh-CN" altLang="zh-CN" sz="24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build="p"/>
      <p:bldP spid="8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839470" y="501650"/>
            <a:ext cx="10358755" cy="5838190"/>
          </a:xfrm>
        </p:spPr>
        <p:txBody>
          <a:bodyPr/>
          <a:lstStyle/>
          <a:p>
            <a:r>
              <a:rPr lang="zh-CN" altLang="zh-CN" smtClean="0"/>
              <a:t>归纳总结</a:t>
            </a:r>
            <a:endParaRPr lang="zh-CN" altLang="zh-CN" smtClean="0"/>
          </a:p>
          <a:p>
            <a:r>
              <a:rPr lang="zh-CN" altLang="zh-CN" smtClean="0"/>
              <a:t>1.运用等式的性质我们可以解方程。</a:t>
            </a:r>
            <a:endParaRPr lang="zh-CN" altLang="zh-CN" smtClean="0"/>
          </a:p>
          <a:p>
            <a:r>
              <a:rPr lang="zh-CN" altLang="zh-CN" smtClean="0"/>
              <a:t>2.使方程左右两边相等的未知数的值,叫做方程的解,求方程解的过程叫做解方程。</a:t>
            </a:r>
            <a:endParaRPr lang="zh-CN" altLang="zh-CN" smtClean="0"/>
          </a:p>
          <a:p>
            <a:r>
              <a:rPr lang="zh-CN" altLang="zh-CN" smtClean="0"/>
              <a:t>3.方程的解指的是一个数值,解方程指的是一个计算过程。</a:t>
            </a:r>
            <a:endParaRPr lang="zh-CN" altLang="zh-CN" smtClean="0"/>
          </a:p>
        </p:txBody>
      </p:sp>
      <p:sp>
        <p:nvSpPr>
          <p:cNvPr id="7" name="文本框"/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占位符 4"/>
          <p:cNvSpPr txBox="1"/>
          <p:nvPr/>
        </p:nvSpPr>
        <p:spPr>
          <a:xfrm>
            <a:off x="8256240" y="3146668"/>
            <a:ext cx="576064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smtClean="0">
                <a:solidFill>
                  <a:srgbClr val="FF0000"/>
                </a:solidFill>
              </a:rPr>
              <a:t>√</a:t>
            </a:r>
            <a:endParaRPr kumimoji="0" lang="zh-CN" altLang="zh-CN" sz="24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8"/>
          <p:cNvSpPr txBox="1"/>
          <p:nvPr/>
        </p:nvSpPr>
        <p:spPr>
          <a:xfrm>
            <a:off x="1703388" y="4076700"/>
            <a:ext cx="7632700" cy="1414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en-US" altLang="zh-CN">
              <a:solidFill>
                <a:schemeClr val="tx1"/>
              </a:solidFill>
            </a:endParaRPr>
          </a:p>
          <a:p>
            <a:pPr marL="0" lvl="0" indent="0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chemeClr val="tx1"/>
                </a:solidFill>
              </a:rPr>
              <a:t>2.X=2</a:t>
            </a:r>
            <a:r>
              <a:rPr lang="zh-CN" altLang="en-US" sz="3600">
                <a:solidFill>
                  <a:schemeClr val="tx1"/>
                </a:solidFill>
              </a:rPr>
              <a:t>是方程</a:t>
            </a:r>
            <a:r>
              <a:rPr lang="en-US" altLang="zh-CN" sz="3600">
                <a:solidFill>
                  <a:schemeClr val="tx1"/>
                </a:solidFill>
              </a:rPr>
              <a:t>5X=15</a:t>
            </a:r>
            <a:r>
              <a:rPr lang="zh-CN" altLang="en-US" sz="3600">
                <a:solidFill>
                  <a:schemeClr val="tx1"/>
                </a:solidFill>
              </a:rPr>
              <a:t>的解吗？</a:t>
            </a:r>
            <a:r>
              <a:rPr lang="en-US" altLang="zh-CN" sz="3600">
                <a:solidFill>
                  <a:schemeClr val="tx1"/>
                </a:solidFill>
              </a:rPr>
              <a:t>X=3</a:t>
            </a:r>
            <a:r>
              <a:rPr lang="zh-CN" altLang="en-US" sz="3600">
                <a:solidFill>
                  <a:schemeClr val="tx1"/>
                </a:solidFill>
              </a:rPr>
              <a:t>呢？</a:t>
            </a:r>
            <a:endParaRPr lang="zh-CN" altLang="en-US" sz="3600">
              <a:solidFill>
                <a:schemeClr val="tx1"/>
              </a:solidFill>
            </a:endParaRPr>
          </a:p>
          <a:p>
            <a:pPr marL="0" lvl="0" indent="0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6387" name="TextBox 10"/>
          <p:cNvSpPr txBox="1"/>
          <p:nvPr/>
        </p:nvSpPr>
        <p:spPr>
          <a:xfrm>
            <a:off x="1487488" y="1052830"/>
            <a:ext cx="8064500" cy="1753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000000"/>
                </a:solidFill>
                <a:latin typeface="Calibri" panose="020F0502020204030204"/>
                <a:ea typeface="宋体" panose="02010600030101010101" pitchFamily="2" charset="-122"/>
              </a:rPr>
              <a:t>1.</a:t>
            </a:r>
            <a:r>
              <a:rPr lang="zh-CN" altLang="en-US" b="1">
                <a:solidFill>
                  <a:srgbClr val="000000"/>
                </a:solidFill>
                <a:latin typeface="Calibri" panose="020F0502020204030204"/>
                <a:ea typeface="宋体" panose="02010600030101010101" pitchFamily="2" charset="-122"/>
              </a:rPr>
              <a:t>解方程</a:t>
            </a:r>
            <a:endParaRPr lang="en-US" altLang="zh-CN" b="1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4000">
                <a:solidFill>
                  <a:srgbClr val="000000"/>
                </a:solidFill>
                <a:latin typeface="Calibri" panose="020F0502020204030204"/>
                <a:ea typeface="宋体" panose="02010600030101010101" pitchFamily="2" charset="-122"/>
              </a:rPr>
              <a:t>       </a:t>
            </a:r>
            <a:r>
              <a:rPr lang="zh-CN" altLang="en-US" sz="4000">
                <a:solidFill>
                  <a:srgbClr val="000000"/>
                </a:solidFill>
                <a:latin typeface="Calibri" panose="020F0502020204030204"/>
                <a:ea typeface="宋体" panose="02010600030101010101" pitchFamily="2" charset="-122"/>
              </a:rPr>
              <a:t>100+X=250</a:t>
            </a:r>
            <a:r>
              <a:rPr lang="en-US" altLang="zh-CN" sz="4000">
                <a:solidFill>
                  <a:srgbClr val="000000"/>
                </a:solidFill>
                <a:latin typeface="Calibri" panose="020F0502020204030204"/>
                <a:ea typeface="宋体" panose="02010600030101010101" pitchFamily="2" charset="-122"/>
              </a:rPr>
              <a:t>                </a:t>
            </a:r>
            <a:r>
              <a:rPr lang="zh-CN" altLang="en-US" sz="4000">
                <a:solidFill>
                  <a:srgbClr val="000000"/>
                </a:solidFill>
                <a:latin typeface="Calibri" panose="020F0502020204030204"/>
                <a:ea typeface="宋体" panose="02010600030101010101" pitchFamily="2" charset="-122"/>
              </a:rPr>
              <a:t>X-63=36</a:t>
            </a:r>
            <a:endParaRPr lang="zh-CN" altLang="en-US" sz="4000">
              <a:solidFill>
                <a:schemeClr val="tx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43343" y="2924493"/>
            <a:ext cx="42164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C00000"/>
                </a:solidFill>
                <a:latin typeface="Arial" panose="020B0604020202020204" pitchFamily="34" charset="0"/>
              </a:rPr>
              <a:t>解</a:t>
            </a:r>
            <a:r>
              <a:rPr lang="en-US" altLang="zh-CN" sz="2800">
                <a:solidFill>
                  <a:srgbClr val="C00000"/>
                </a:solidFill>
                <a:latin typeface="Arial" panose="020B0604020202020204" pitchFamily="34" charset="0"/>
              </a:rPr>
              <a:t>: 100+X-100=250-100</a:t>
            </a:r>
            <a:endParaRPr lang="zh-CN" altLang="en-US" sz="280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431223" y="3554413"/>
            <a:ext cx="22320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C00000"/>
                </a:solidFill>
                <a:latin typeface="Arial" panose="020B0604020202020204" pitchFamily="34" charset="0"/>
              </a:rPr>
              <a:t>X=150</a:t>
            </a:r>
            <a:endParaRPr lang="zh-CN" altLang="en-US" sz="280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75593" y="2863215"/>
            <a:ext cx="401955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C00000"/>
                </a:solidFill>
                <a:latin typeface="Arial" panose="020B0604020202020204" pitchFamily="34" charset="0"/>
              </a:rPr>
              <a:t>解</a:t>
            </a:r>
            <a:r>
              <a:rPr lang="en-US" altLang="zh-CN">
                <a:solidFill>
                  <a:srgbClr val="C00000"/>
                </a:solidFill>
                <a:latin typeface="Arial" panose="020B0604020202020204" pitchFamily="34" charset="0"/>
              </a:rPr>
              <a:t>:X-63+63=36+63</a:t>
            </a:r>
            <a:endParaRPr lang="zh-CN" altLang="en-US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319963" y="3469640"/>
            <a:ext cx="180022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C00000"/>
                </a:solidFill>
                <a:latin typeface="Arial" panose="020B0604020202020204" pitchFamily="34" charset="0"/>
              </a:rPr>
              <a:t>X=99</a:t>
            </a:r>
            <a:endParaRPr lang="zh-CN" altLang="en-US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2" grpId="0"/>
      <p:bldP spid="3" grpId="0"/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"/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127760" y="1628800"/>
            <a:ext cx="8562340" cy="13220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4000" b="0" dirty="0">
                <a:solidFill>
                  <a:srgbClr val="000000"/>
                </a:solidFill>
                <a:ea typeface="宋体" panose="02010600030101010101" pitchFamily="2" charset="-122"/>
              </a:rPr>
              <a:t>3</a:t>
            </a:r>
            <a:r>
              <a:rPr lang="zh-CN" sz="4000" b="0" dirty="0">
                <a:solidFill>
                  <a:srgbClr val="000000"/>
                </a:solidFill>
                <a:ea typeface="宋体" panose="02010600030101010101" pitchFamily="2" charset="-122"/>
              </a:rPr>
              <a:t>.完成导学案课堂检测第二题、第三题。</a:t>
            </a:r>
            <a:endParaRPr lang="zh-CN" altLang="en-US" sz="4000" dirty="0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51519" y="2780928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文本框 17"/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noFill/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 Light" panose="020B0502040204020203" charset="-122"/>
                <a:sym typeface="微软雅黑 Light" panose="020B0502040204020203" charset="-122"/>
              </a:defRPr>
            </a:pPr>
            <a:r>
              <a:rPr sz="8800">
                <a:solidFill>
                  <a:srgbClr val="EB6FC8"/>
                </a:solidFill>
              </a:rPr>
              <a:t>E</a:t>
            </a:r>
            <a:r>
              <a:rPr sz="4400">
                <a:solidFill>
                  <a:srgbClr val="000000"/>
                </a:solidFill>
              </a:rPr>
              <a:t>ND</a:t>
            </a:r>
            <a:endParaRPr sz="4400">
              <a:solidFill>
                <a:srgbClr val="000000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80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  <a:endParaRPr lang="zh-CN" altLang="en-US" sz="4800">
              <a:ea typeface="黑体" panose="02010609060101010101" pitchFamily="49" charset="-122"/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36" name="直接连接符 13"/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/>
        </p:txBody>
      </p:sp>
      <p:pic>
        <p:nvPicPr>
          <p:cNvPr id="37" name="New picture"/>
          <p:cNvPicPr/>
          <p:nvPr/>
        </p:nvPicPr>
        <p:blipFill>
          <a:blip r:embed="rId24"/>
          <a:stretch>
            <a:fillRect/>
          </a:stretch>
        </p:blipFill>
        <p:spPr>
          <a:xfrm>
            <a:off x="11264900" y="105791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 spd="slow" advTm="744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smtClean="0"/>
              <a:t>1.</a:t>
            </a:r>
            <a:r>
              <a:rPr lang="zh-CN" altLang="zh-CN" smtClean="0"/>
              <a:t>结合具体的题目</a:t>
            </a:r>
            <a:r>
              <a:rPr lang="en-US" altLang="zh-CN" smtClean="0"/>
              <a:t>,</a:t>
            </a:r>
            <a:r>
              <a:rPr lang="zh-CN" altLang="zh-CN" smtClean="0"/>
              <a:t>初步认识方程的解与解方程的含义。</a:t>
            </a:r>
            <a:endParaRPr lang="zh-CN" altLang="zh-CN" smtClean="0"/>
          </a:p>
          <a:p>
            <a:r>
              <a:rPr lang="en-US" altLang="zh-CN" smtClean="0"/>
              <a:t>2.</a:t>
            </a:r>
            <a:r>
              <a:rPr lang="zh-CN" altLang="zh-CN" smtClean="0"/>
              <a:t>会正确解形如</a:t>
            </a:r>
            <a:r>
              <a:rPr lang="en-US" altLang="zh-CN" i="1" err="1" smtClean="0"/>
              <a:t>x+a=b</a:t>
            </a:r>
            <a:r>
              <a:rPr lang="zh-CN" altLang="zh-CN" smtClean="0"/>
              <a:t>的方程</a:t>
            </a:r>
            <a:r>
              <a:rPr lang="en-US" altLang="zh-CN" smtClean="0"/>
              <a:t>,</a:t>
            </a:r>
            <a:r>
              <a:rPr lang="zh-CN" altLang="zh-CN" smtClean="0"/>
              <a:t>能够检验一个值是不是方程的解</a:t>
            </a:r>
            <a:r>
              <a:rPr lang="en-US" altLang="zh-CN" smtClean="0"/>
              <a:t>,</a:t>
            </a:r>
            <a:r>
              <a:rPr lang="zh-CN" altLang="zh-CN" smtClean="0"/>
              <a:t>学会检验的格式。</a:t>
            </a:r>
            <a:endParaRPr lang="zh-CN" altLang="zh-CN" smtClean="0"/>
          </a:p>
          <a:p>
            <a:r>
              <a:rPr lang="en-US" altLang="zh-CN" smtClean="0"/>
              <a:t>3.</a:t>
            </a:r>
            <a:r>
              <a:rPr lang="zh-CN" altLang="zh-CN" smtClean="0"/>
              <a:t>进一步提高比较、分析的能力。</a:t>
            </a:r>
            <a:endParaRPr lang="zh-CN" altLang="zh-CN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4151784" y="5013176"/>
            <a:ext cx="433512" cy="433512"/>
          </a:xfrm>
          <a:prstGeom prst="rect">
            <a:avLst/>
          </a:prstGeom>
        </p:spPr>
      </p:pic>
      <p:pic>
        <p:nvPicPr>
          <p:cNvPr id="16" name="Y.eps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2711624" y="5013176"/>
            <a:ext cx="366120" cy="366120"/>
          </a:xfrm>
          <a:prstGeom prst="rect">
            <a:avLst/>
          </a:prstGeom>
        </p:spPr>
      </p:pic>
      <p:pic>
        <p:nvPicPr>
          <p:cNvPr id="17" name="Y.eps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3569640" y="3789040"/>
            <a:ext cx="366120" cy="366120"/>
          </a:xfrm>
          <a:prstGeom prst="rect">
            <a:avLst/>
          </a:prstGeom>
        </p:spPr>
      </p:pic>
      <p:pic>
        <p:nvPicPr>
          <p:cNvPr id="18" name="图片 17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4007768" y="3756076"/>
            <a:ext cx="433512" cy="433512"/>
          </a:xfrm>
          <a:prstGeom prst="rect">
            <a:avLst/>
          </a:prstGeom>
        </p:spPr>
      </p:pic>
      <p:sp>
        <p:nvSpPr>
          <p:cNvPr id="6" name="文本框"/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mtClean="0">
                <a:solidFill>
                  <a:srgbClr val="0000FF"/>
                </a:solidFill>
              </a:rPr>
              <a:t>温习旧知</a:t>
            </a:r>
            <a:endParaRPr lang="en-US" altLang="zh-CN" smtClean="0">
              <a:solidFill>
                <a:srgbClr val="0000FF"/>
              </a:solidFill>
            </a:endParaRPr>
          </a:p>
          <a:p>
            <a:r>
              <a:rPr lang="zh-CN" altLang="zh-CN" smtClean="0"/>
              <a:t>在</a:t>
            </a:r>
            <a:r>
              <a:rPr lang="en-US" altLang="zh-CN" smtClean="0"/>
              <a:t>       </a:t>
            </a:r>
            <a:r>
              <a:rPr lang="zh-CN" altLang="zh-CN" smtClean="0"/>
              <a:t>里填运算符号</a:t>
            </a:r>
            <a:r>
              <a:rPr lang="en-US" altLang="zh-CN" smtClean="0"/>
              <a:t>,</a:t>
            </a:r>
            <a:r>
              <a:rPr lang="zh-CN" altLang="zh-CN" smtClean="0"/>
              <a:t>在</a:t>
            </a:r>
            <a:r>
              <a:rPr lang="en-US" altLang="zh-CN" smtClean="0"/>
              <a:t>        </a:t>
            </a:r>
            <a:r>
              <a:rPr lang="zh-CN" altLang="zh-CN" smtClean="0"/>
              <a:t>里填数</a:t>
            </a:r>
            <a:r>
              <a:rPr lang="en-US" altLang="zh-CN" smtClean="0"/>
              <a:t>,</a:t>
            </a:r>
            <a:r>
              <a:rPr lang="zh-CN" altLang="zh-CN" smtClean="0"/>
              <a:t>使等式仍然成立。</a:t>
            </a:r>
            <a:endParaRPr lang="zh-CN" altLang="zh-CN" smtClean="0"/>
          </a:p>
          <a:p>
            <a:r>
              <a:rPr lang="en-US" altLang="zh-CN" smtClean="0"/>
              <a:t>1.25-5=20</a:t>
            </a:r>
            <a:endParaRPr lang="zh-CN" altLang="zh-CN" smtClean="0"/>
          </a:p>
          <a:p>
            <a:r>
              <a:rPr lang="en-US" altLang="zh-CN" smtClean="0"/>
              <a:t>25-5+12=20</a:t>
            </a:r>
            <a:endParaRPr lang="zh-CN" altLang="zh-CN" smtClean="0"/>
          </a:p>
          <a:p>
            <a:r>
              <a:rPr lang="en-US" altLang="zh-CN" smtClean="0"/>
              <a:t>2.12×5=60</a:t>
            </a:r>
            <a:endParaRPr lang="zh-CN" altLang="zh-CN" smtClean="0"/>
          </a:p>
          <a:p>
            <a:r>
              <a:rPr lang="en-US" altLang="zh-CN" smtClean="0"/>
              <a:t>12×5      6=60÷</a:t>
            </a:r>
            <a:endParaRPr lang="zh-CN" altLang="zh-CN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3544752" y="3645024"/>
            <a:ext cx="823056" cy="714380"/>
          </a:xfrm>
        </p:spPr>
        <p:txBody>
          <a:bodyPr/>
          <a:lstStyle/>
          <a:p>
            <a:r>
              <a:rPr lang="en-US" altLang="zh-CN" smtClean="0"/>
              <a:t>+</a:t>
            </a:r>
            <a:endParaRPr lang="zh-CN" altLang="en-US"/>
          </a:p>
        </p:txBody>
      </p:sp>
      <p:sp>
        <p:nvSpPr>
          <p:cNvPr id="9" name="文本占位符 4"/>
          <p:cNvSpPr txBox="1"/>
          <p:nvPr/>
        </p:nvSpPr>
        <p:spPr>
          <a:xfrm>
            <a:off x="4223792" y="4869160"/>
            <a:ext cx="823056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smtClean="0">
                <a:solidFill>
                  <a:srgbClr val="FF0000"/>
                </a:solidFill>
              </a:rPr>
              <a:t>6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文本占位符 4"/>
          <p:cNvSpPr txBox="1"/>
          <p:nvPr/>
        </p:nvSpPr>
        <p:spPr>
          <a:xfrm>
            <a:off x="4007768" y="3645024"/>
            <a:ext cx="823056" cy="6507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smtClean="0">
                <a:solidFill>
                  <a:srgbClr val="FF0000"/>
                </a:solidFill>
              </a:rPr>
              <a:t>12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文本占位符 4"/>
          <p:cNvSpPr txBox="1"/>
          <p:nvPr/>
        </p:nvSpPr>
        <p:spPr>
          <a:xfrm>
            <a:off x="2680656" y="4797152"/>
            <a:ext cx="823056" cy="6507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smtClean="0">
                <a:solidFill>
                  <a:srgbClr val="FF0000"/>
                </a:solidFill>
              </a:rPr>
              <a:t>÷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4" name="Y.eps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2135560" y="2492896"/>
            <a:ext cx="366120" cy="366120"/>
          </a:xfrm>
          <a:prstGeom prst="rect">
            <a:avLst/>
          </a:prstGeom>
        </p:spPr>
      </p:pic>
      <p:pic>
        <p:nvPicPr>
          <p:cNvPr id="15" name="图片 14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5375920" y="2492896"/>
            <a:ext cx="433512" cy="43351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  <p:bldP spid="9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81026" y="1556792"/>
            <a:ext cx="10358510" cy="4357718"/>
          </a:xfrm>
        </p:spPr>
        <p:txBody>
          <a:bodyPr/>
          <a:lstStyle/>
          <a:p>
            <a:r>
              <a:rPr lang="zh-CN" altLang="zh-CN" smtClean="0">
                <a:solidFill>
                  <a:srgbClr val="0000FF"/>
                </a:solidFill>
              </a:rPr>
              <a:t>预习新知</a:t>
            </a:r>
            <a:endParaRPr lang="en-US" altLang="zh-CN" smtClean="0">
              <a:solidFill>
                <a:srgbClr val="0000FF"/>
              </a:solidFill>
            </a:endParaRPr>
          </a:p>
          <a:p>
            <a:r>
              <a:rPr lang="zh-CN" altLang="zh-CN" smtClean="0"/>
              <a:t>填空。</a:t>
            </a:r>
            <a:endParaRPr lang="zh-CN" altLang="zh-CN" smtClean="0"/>
          </a:p>
          <a:p>
            <a:r>
              <a:rPr lang="zh-CN" altLang="zh-CN" smtClean="0"/>
              <a:t>弟弟有</a:t>
            </a:r>
            <a:r>
              <a:rPr lang="en-US" altLang="zh-CN" smtClean="0"/>
              <a:t>4</a:t>
            </a:r>
            <a:r>
              <a:rPr lang="zh-CN" altLang="zh-CN" smtClean="0"/>
              <a:t>个苹果</a:t>
            </a:r>
            <a:r>
              <a:rPr lang="en-US" altLang="zh-CN" smtClean="0"/>
              <a:t>,</a:t>
            </a:r>
            <a:r>
              <a:rPr lang="zh-CN" altLang="zh-CN" smtClean="0"/>
              <a:t>我有</a:t>
            </a:r>
            <a:r>
              <a:rPr lang="en-US" altLang="zh-CN" i="1" smtClean="0"/>
              <a:t>x</a:t>
            </a:r>
            <a:r>
              <a:rPr lang="zh-CN" altLang="zh-CN" smtClean="0"/>
              <a:t>个苹果</a:t>
            </a:r>
            <a:r>
              <a:rPr lang="en-US" altLang="zh-CN" smtClean="0"/>
              <a:t>,</a:t>
            </a:r>
            <a:r>
              <a:rPr lang="zh-CN" altLang="zh-CN" smtClean="0"/>
              <a:t>我和弟弟一共有</a:t>
            </a:r>
            <a:r>
              <a:rPr lang="en-US" altLang="zh-CN" smtClean="0"/>
              <a:t>10</a:t>
            </a:r>
            <a:r>
              <a:rPr lang="zh-CN" altLang="zh-CN" smtClean="0"/>
              <a:t>个苹果</a:t>
            </a:r>
            <a:r>
              <a:rPr lang="en-US" altLang="zh-CN" smtClean="0"/>
              <a:t>,</a:t>
            </a:r>
            <a:r>
              <a:rPr lang="zh-CN" altLang="zh-CN" smtClean="0"/>
              <a:t>那么我有</a:t>
            </a:r>
            <a:r>
              <a:rPr lang="en-US" altLang="zh-CN" smtClean="0"/>
              <a:t>(</a:t>
            </a:r>
            <a:r>
              <a:rPr lang="zh-CN" altLang="zh-CN" smtClean="0"/>
              <a:t>　　</a:t>
            </a:r>
            <a:r>
              <a:rPr lang="en-US" altLang="zh-CN" smtClean="0"/>
              <a:t>)</a:t>
            </a:r>
            <a:r>
              <a:rPr lang="zh-CN" altLang="zh-CN" smtClean="0"/>
              <a:t>个苹果。</a:t>
            </a:r>
            <a:endParaRPr lang="zh-CN" altLang="zh-CN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1991544" y="3501008"/>
            <a:ext cx="4896544" cy="714380"/>
          </a:xfrm>
        </p:spPr>
        <p:txBody>
          <a:bodyPr/>
          <a:lstStyle/>
          <a:p>
            <a:r>
              <a:rPr lang="en-US" altLang="zh-CN" smtClean="0"/>
              <a:t>6</a:t>
            </a:r>
            <a:endParaRPr lang="zh-CN" altLang="zh-CN"/>
          </a:p>
        </p:txBody>
      </p:sp>
      <p:sp>
        <p:nvSpPr>
          <p:cNvPr id="8" name="文本框"/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-24765" y="1844675"/>
            <a:ext cx="9534525" cy="4358005"/>
          </a:xfrm>
        </p:spPr>
        <p:txBody>
          <a:bodyPr/>
          <a:lstStyle/>
          <a:p>
            <a:r>
              <a:rPr altLang="zh-CN" smtClean="0"/>
              <a:t>1.自主学习</a:t>
            </a:r>
            <a:endParaRPr altLang="zh-CN" smtClean="0"/>
          </a:p>
          <a:p>
            <a:r>
              <a:rPr lang="zh-CN" smtClean="0"/>
              <a:t>（</a:t>
            </a:r>
            <a:r>
              <a:rPr lang="en-US" altLang="zh-CN" smtClean="0"/>
              <a:t>1</a:t>
            </a:r>
            <a:r>
              <a:rPr lang="zh-CN" altLang="en-US" smtClean="0"/>
              <a:t>）</a:t>
            </a:r>
            <a:r>
              <a:rPr altLang="zh-CN" smtClean="0"/>
              <a:t>课件出示教材第67页例1第一个图,从图中可以获取哪些数学信息？图中表示了什么样的等量关系？你能用一个方程来表示这一等量关系吗?</a:t>
            </a:r>
            <a:endParaRPr altLang="zh-CN" smtClean="0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4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623377" y="4653533"/>
            <a:ext cx="9505056" cy="714380"/>
          </a:xfrm>
        </p:spPr>
        <p:txBody>
          <a:bodyPr/>
          <a:lstStyle/>
          <a:p>
            <a:r>
              <a:rPr lang="zh-CN" altLang="zh-CN" smtClean="0"/>
              <a:t>盒子里有</a:t>
            </a:r>
            <a:r>
              <a:rPr lang="en-US" altLang="zh-CN" i="1" smtClean="0"/>
              <a:t>x</a:t>
            </a:r>
            <a:r>
              <a:rPr lang="zh-CN" altLang="zh-CN" smtClean="0"/>
              <a:t>个球</a:t>
            </a:r>
            <a:r>
              <a:rPr lang="en-US" altLang="zh-CN" smtClean="0"/>
              <a:t>,</a:t>
            </a:r>
            <a:r>
              <a:rPr lang="zh-CN" altLang="zh-CN" smtClean="0"/>
              <a:t>盒子外有</a:t>
            </a:r>
            <a:r>
              <a:rPr lang="en-US" altLang="zh-CN" smtClean="0"/>
              <a:t>3</a:t>
            </a:r>
            <a:r>
              <a:rPr lang="zh-CN" altLang="zh-CN" smtClean="0"/>
              <a:t>个球</a:t>
            </a:r>
            <a:r>
              <a:rPr lang="en-US" altLang="zh-CN" smtClean="0"/>
              <a:t>,</a:t>
            </a:r>
            <a:r>
              <a:rPr lang="zh-CN" altLang="zh-CN" smtClean="0"/>
              <a:t>一共有</a:t>
            </a:r>
            <a:r>
              <a:rPr lang="en-US" altLang="zh-CN" smtClean="0"/>
              <a:t>9</a:t>
            </a:r>
            <a:r>
              <a:rPr lang="zh-CN" altLang="zh-CN" smtClean="0"/>
              <a:t>个球。</a:t>
            </a:r>
            <a:r>
              <a:rPr lang="en-US" altLang="zh-CN" i="1" smtClean="0"/>
              <a:t>x</a:t>
            </a:r>
            <a:r>
              <a:rPr lang="en-US" altLang="zh-CN" smtClean="0"/>
              <a:t>+3=9</a:t>
            </a:r>
            <a:r>
              <a:rPr lang="zh-CN" altLang="zh-CN" smtClean="0"/>
              <a:t>。</a:t>
            </a:r>
            <a:endParaRPr lang="zh-CN" altLang="zh-CN"/>
          </a:p>
        </p:txBody>
      </p:sp>
      <p:sp>
        <p:nvSpPr>
          <p:cNvPr id="5" name="文本框"/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2291" name="Group 3"/>
          <p:cNvGrpSpPr/>
          <p:nvPr/>
        </p:nvGrpSpPr>
        <p:grpSpPr>
          <a:xfrm>
            <a:off x="4007485" y="836930"/>
            <a:ext cx="6461125" cy="1755345"/>
            <a:chOff x="0" y="0"/>
            <a:chExt cx="3628" cy="1148"/>
          </a:xfrm>
        </p:grpSpPr>
        <p:pic>
          <p:nvPicPr>
            <p:cNvPr id="12294" name="Picture 22" descr="df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2313" y="136"/>
              <a:ext cx="408" cy="40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2295" name="Picture 23" descr="df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2767" y="136"/>
              <a:ext cx="408" cy="40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2296" name="Picture 24" descr="df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220" y="136"/>
              <a:ext cx="408" cy="40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297" name="AutoShape 25"/>
            <p:cNvSpPr/>
            <p:nvPr/>
          </p:nvSpPr>
          <p:spPr>
            <a:xfrm>
              <a:off x="0" y="0"/>
              <a:ext cx="1769" cy="544"/>
            </a:xfrm>
            <a:prstGeom prst="cube">
              <a:avLst>
                <a:gd name="adj" fmla="val 25000"/>
              </a:avLst>
            </a:prstGeom>
            <a:solidFill>
              <a:srgbClr val="FFCC99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lIns="90000" tIns="46800" rIns="90000" bIns="46800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"/>
                <a:defRPr sz="3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"/>
                <a:defRPr sz="28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"/>
                <a:defRPr sz="24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"/>
                <a:defRPr sz="20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ClrTx/>
                <a:buSzTx/>
                <a:buFont typeface="Arial" panose="020B0604020202020204" pitchFamily="34" charset="0"/>
                <a:buNone/>
              </a:pPr>
              <a:r>
                <a:rPr lang="en-US" altLang="zh-CN" sz="3600" b="1">
                  <a:solidFill>
                    <a:schemeClr val="tx1"/>
                  </a:solidFill>
                  <a:ea typeface="楷体_GB2312" pitchFamily="49" charset="-122"/>
                </a:rPr>
                <a:t>X</a:t>
              </a:r>
              <a:r>
                <a:rPr lang="zh-CN" altLang="en-US" sz="3600" b="1">
                  <a:solidFill>
                    <a:schemeClr val="tx1"/>
                  </a:solidFill>
                  <a:ea typeface="楷体_GB2312" pitchFamily="49" charset="-122"/>
                </a:rPr>
                <a:t>个</a:t>
              </a:r>
              <a:endParaRPr lang="zh-CN" altLang="en-US" sz="3600" b="1">
                <a:solidFill>
                  <a:schemeClr val="tx1"/>
                </a:solidFill>
                <a:ea typeface="楷体_GB2312" pitchFamily="49" charset="-122"/>
              </a:endParaRPr>
            </a:p>
          </p:txBody>
        </p:sp>
        <p:sp>
          <p:nvSpPr>
            <p:cNvPr id="12298" name="AutoShape 26"/>
            <p:cNvSpPr/>
            <p:nvPr/>
          </p:nvSpPr>
          <p:spPr>
            <a:xfrm rot="-5400000">
              <a:off x="1813" y="-453"/>
              <a:ext cx="91" cy="2176"/>
            </a:xfrm>
            <a:prstGeom prst="leftBrace">
              <a:avLst>
                <a:gd name="adj1" fmla="val 199267"/>
                <a:gd name="adj2" fmla="val 50000"/>
              </a:avLst>
            </a:prstGeom>
            <a:noFill/>
            <a:ln w="25400" cap="flat" cmpd="sng">
              <a:solidFill>
                <a:srgbClr val="99CCFF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lIns="90000" tIns="46800" rIns="90000" bIns="46800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"/>
                <a:defRPr sz="3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"/>
                <a:defRPr sz="28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"/>
                <a:defRPr sz="24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"/>
                <a:defRPr sz="20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ClrTx/>
                <a:buSzTx/>
                <a:buFont typeface="Arial" panose="020B0604020202020204" pitchFamily="34" charset="0"/>
                <a:buNone/>
              </a:pPr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2299" name="Rectangle 27"/>
            <p:cNvSpPr/>
            <p:nvPr/>
          </p:nvSpPr>
          <p:spPr>
            <a:xfrm>
              <a:off x="1649" y="725"/>
              <a:ext cx="982" cy="42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90000" tIns="46800" rIns="90000" bIns="46800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"/>
                <a:defRPr sz="3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"/>
                <a:defRPr sz="28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"/>
                <a:defRPr sz="24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"/>
                <a:defRPr sz="20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30000"/>
                </a:spcBef>
                <a:buClrTx/>
                <a:buSzTx/>
                <a:buFont typeface="Arial" panose="020B0604020202020204" pitchFamily="34" charset="0"/>
                <a:buNone/>
              </a:pPr>
              <a:r>
                <a:rPr lang="en-US" altLang="zh-CN" sz="3600">
                  <a:solidFill>
                    <a:schemeClr val="tx1"/>
                  </a:solidFill>
                  <a:ea typeface="楷体_GB2312" pitchFamily="49" charset="-122"/>
                </a:rPr>
                <a:t>9</a:t>
              </a:r>
              <a:r>
                <a:rPr lang="zh-CN" altLang="en-US" sz="3600">
                  <a:solidFill>
                    <a:schemeClr val="tx1"/>
                  </a:solidFill>
                  <a:ea typeface="楷体_GB2312" pitchFamily="49" charset="-122"/>
                </a:rPr>
                <a:t>个</a:t>
              </a:r>
              <a:endParaRPr lang="zh-CN" altLang="en-US" sz="3600">
                <a:solidFill>
                  <a:schemeClr val="tx1"/>
                </a:solidFill>
                <a:ea typeface="楷体_GB2312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407951" y="764524"/>
            <a:ext cx="10358510" cy="5214974"/>
          </a:xfrm>
        </p:spPr>
        <p:txBody>
          <a:bodyPr/>
          <a:lstStyle/>
          <a:p>
            <a:r>
              <a:rPr lang="en-US" altLang="zh-CN" smtClean="0"/>
              <a:t>2.</a:t>
            </a:r>
            <a:r>
              <a:rPr lang="zh-CN" altLang="zh-CN" smtClean="0"/>
              <a:t>自主学习。</a:t>
            </a:r>
            <a:endParaRPr lang="zh-CN" altLang="zh-CN" smtClean="0"/>
          </a:p>
          <a:p>
            <a:r>
              <a:rPr lang="en-US" altLang="zh-CN" smtClean="0"/>
              <a:t>(2)</a:t>
            </a:r>
            <a:r>
              <a:rPr lang="zh-CN" altLang="zh-CN" smtClean="0"/>
              <a:t>阅读例</a:t>
            </a:r>
            <a:r>
              <a:rPr lang="en-US" altLang="zh-CN" smtClean="0"/>
              <a:t>1</a:t>
            </a:r>
            <a:r>
              <a:rPr lang="zh-CN" altLang="zh-CN" smtClean="0"/>
              <a:t>第一个天平图</a:t>
            </a:r>
            <a:r>
              <a:rPr lang="en-US" altLang="zh-CN" smtClean="0"/>
              <a:t>,</a:t>
            </a:r>
            <a:r>
              <a:rPr lang="zh-CN" altLang="zh-CN" smtClean="0"/>
              <a:t>了解图中的相关信息。</a:t>
            </a:r>
            <a:endParaRPr lang="en-US" altLang="zh-CN" smtClean="0"/>
          </a:p>
          <a:p>
            <a:endParaRPr lang="en-US" altLang="zh-CN" smtClean="0"/>
          </a:p>
          <a:p>
            <a:endParaRPr lang="en-US" altLang="zh-CN" smtClean="0"/>
          </a:p>
          <a:p>
            <a:r>
              <a:rPr lang="en-US" altLang="zh-CN" smtClean="0"/>
              <a:t>(3)</a:t>
            </a:r>
            <a:r>
              <a:rPr lang="zh-CN" altLang="zh-CN" smtClean="0"/>
              <a:t>阅读例</a:t>
            </a:r>
            <a:r>
              <a:rPr lang="en-US" altLang="zh-CN" smtClean="0"/>
              <a:t>1</a:t>
            </a:r>
            <a:r>
              <a:rPr lang="zh-CN" altLang="zh-CN" smtClean="0"/>
              <a:t>第二个天平图。小组讨论</a:t>
            </a:r>
            <a:r>
              <a:rPr lang="en-US" altLang="zh-CN" smtClean="0"/>
              <a:t>:</a:t>
            </a:r>
            <a:r>
              <a:rPr lang="zh-CN" altLang="zh-CN" smtClean="0"/>
              <a:t>从左边拿掉</a:t>
            </a:r>
            <a:r>
              <a:rPr lang="en-US" altLang="zh-CN" smtClean="0"/>
              <a:t>3</a:t>
            </a:r>
            <a:r>
              <a:rPr lang="zh-CN" altLang="zh-CN" smtClean="0"/>
              <a:t>个球</a:t>
            </a:r>
            <a:r>
              <a:rPr lang="en-US" altLang="zh-CN" smtClean="0"/>
              <a:t>,</a:t>
            </a:r>
            <a:r>
              <a:rPr lang="zh-CN" altLang="zh-CN" smtClean="0"/>
              <a:t>要使天平仍然保持平衡要怎么办</a:t>
            </a:r>
            <a:r>
              <a:rPr lang="en-US" altLang="zh-CN" smtClean="0"/>
              <a:t>?</a:t>
            </a:r>
            <a:endParaRPr lang="zh-CN" altLang="zh-CN" smtClean="0"/>
          </a:p>
          <a:p>
            <a:endParaRPr lang="zh-CN" altLang="zh-CN" smtClean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1127869" y="2276852"/>
            <a:ext cx="10128448" cy="714380"/>
          </a:xfrm>
        </p:spPr>
        <p:txBody>
          <a:bodyPr/>
          <a:lstStyle/>
          <a:p>
            <a:r>
              <a:rPr lang="zh-CN" altLang="zh-CN" smtClean="0"/>
              <a:t>长方体盒子代表未知的</a:t>
            </a:r>
            <a:r>
              <a:rPr lang="en-US" altLang="zh-CN" i="1" smtClean="0"/>
              <a:t>x</a:t>
            </a:r>
            <a:r>
              <a:rPr lang="zh-CN" altLang="zh-CN" smtClean="0"/>
              <a:t>个球</a:t>
            </a:r>
            <a:r>
              <a:rPr lang="en-US" altLang="zh-CN" smtClean="0"/>
              <a:t>,</a:t>
            </a:r>
            <a:r>
              <a:rPr lang="zh-CN" altLang="zh-CN" smtClean="0"/>
              <a:t>每个小正方体代表一个球</a:t>
            </a:r>
            <a:r>
              <a:rPr lang="en-US" altLang="zh-CN" smtClean="0"/>
              <a:t>,</a:t>
            </a:r>
            <a:r>
              <a:rPr lang="zh-CN" altLang="zh-CN" smtClean="0"/>
              <a:t>则天平左边是</a:t>
            </a:r>
            <a:r>
              <a:rPr lang="en-US" altLang="zh-CN" i="1" smtClean="0"/>
              <a:t>x+</a:t>
            </a:r>
            <a:r>
              <a:rPr lang="en-US" altLang="zh-CN" smtClean="0"/>
              <a:t>3</a:t>
            </a:r>
            <a:r>
              <a:rPr lang="zh-CN" altLang="zh-CN" smtClean="0"/>
              <a:t>个球</a:t>
            </a:r>
            <a:r>
              <a:rPr lang="en-US" altLang="zh-CN" smtClean="0"/>
              <a:t>,</a:t>
            </a:r>
            <a:r>
              <a:rPr lang="zh-CN" altLang="zh-CN" smtClean="0"/>
              <a:t>右边是</a:t>
            </a:r>
            <a:r>
              <a:rPr lang="en-US" altLang="zh-CN" smtClean="0"/>
              <a:t>9</a:t>
            </a:r>
            <a:r>
              <a:rPr lang="zh-CN" altLang="zh-CN" smtClean="0"/>
              <a:t>个球</a:t>
            </a:r>
            <a:r>
              <a:rPr lang="en-US" altLang="zh-CN" smtClean="0"/>
              <a:t>,</a:t>
            </a:r>
            <a:r>
              <a:rPr lang="zh-CN" altLang="zh-CN" smtClean="0"/>
              <a:t>天平平衡。</a:t>
            </a:r>
            <a:r>
              <a:rPr lang="en-US" altLang="zh-CN" i="1" smtClean="0"/>
              <a:t>x</a:t>
            </a:r>
            <a:r>
              <a:rPr lang="en-US" altLang="zh-CN" smtClean="0"/>
              <a:t>+3=9</a:t>
            </a:r>
            <a:r>
              <a:rPr lang="zh-CN" altLang="zh-CN" smtClean="0"/>
              <a:t>。</a:t>
            </a:r>
            <a:endParaRPr lang="zh-CN" altLang="zh-CN" smtClean="0"/>
          </a:p>
          <a:p>
            <a:endParaRPr lang="zh-CN" altLang="zh-CN" smtClean="0"/>
          </a:p>
          <a:p>
            <a:endParaRPr lang="en-US" altLang="zh-CN" smtClean="0"/>
          </a:p>
          <a:p>
            <a:endParaRPr lang="en-US" altLang="zh-CN" smtClean="0"/>
          </a:p>
          <a:p>
            <a:r>
              <a:rPr lang="zh-CN" altLang="zh-CN" smtClean="0"/>
              <a:t>右边也要拿掉</a:t>
            </a:r>
            <a:r>
              <a:rPr lang="en-US" altLang="zh-CN" smtClean="0"/>
              <a:t>3</a:t>
            </a:r>
            <a:r>
              <a:rPr lang="zh-CN" altLang="zh-CN" smtClean="0"/>
              <a:t>个球。</a:t>
            </a:r>
            <a:endParaRPr lang="zh-CN" altLang="zh-CN" smtClean="0"/>
          </a:p>
          <a:p>
            <a:endParaRPr lang="zh-CN" altLang="zh-CN"/>
          </a:p>
        </p:txBody>
      </p:sp>
      <p:sp>
        <p:nvSpPr>
          <p:cNvPr id="7" name="文本框"/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"/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199515" y="836930"/>
            <a:ext cx="7653020" cy="23685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3600">
                <a:solidFill>
                  <a:srgbClr val="000000"/>
                </a:solidFill>
                <a:ea typeface="宋体" panose="02010600030101010101" pitchFamily="2" charset="-122"/>
              </a:rPr>
              <a:t>2.</a:t>
            </a:r>
            <a:r>
              <a:rPr lang="zh-CN" sz="3600">
                <a:solidFill>
                  <a:srgbClr val="000000"/>
                </a:solidFill>
                <a:ea typeface="宋体" panose="02010600030101010101" pitchFamily="2" charset="-122"/>
              </a:rPr>
              <a:t>小组讨论</a:t>
            </a:r>
            <a:r>
              <a:rPr lang="zh-CN" sz="36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sz="360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/>
            <a:endParaRPr lang="zh-CN" sz="280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/>
            <a:r>
              <a:rPr 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X是多少,方程的左右两边才相等呢？这个时候</a:t>
            </a:r>
            <a:r>
              <a:rPr lang="en-US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sz="2800">
                <a:solidFill>
                  <a:srgbClr val="000000"/>
                </a:solidFill>
                <a:ea typeface="宋体" panose="02010600030101010101" pitchFamily="2" charset="-122"/>
              </a:rPr>
              <a:t>代表的意义是什么呢</a:t>
            </a:r>
            <a:r>
              <a:rPr 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?(求盒子中一共有多少个皮球)</a:t>
            </a:r>
            <a:endParaRPr lang="zh-CN" altLang="en-US" sz="280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32"/>
          <p:cNvSpPr/>
          <p:nvPr/>
        </p:nvSpPr>
        <p:spPr>
          <a:xfrm>
            <a:off x="1739900" y="620713"/>
            <a:ext cx="8748713" cy="5903912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 lIns="90000" tIns="46800" rIns="90000" bIns="46800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en-US" sz="3600">
              <a:solidFill>
                <a:schemeClr val="tx1"/>
              </a:solidFill>
              <a:ea typeface="楷体_GB2312" pitchFamily="49" charset="-122"/>
            </a:endParaRPr>
          </a:p>
        </p:txBody>
      </p:sp>
      <p:grpSp>
        <p:nvGrpSpPr>
          <p:cNvPr id="13315" name="Group 3"/>
          <p:cNvGrpSpPr/>
          <p:nvPr/>
        </p:nvGrpSpPr>
        <p:grpSpPr>
          <a:xfrm>
            <a:off x="2566988" y="2351088"/>
            <a:ext cx="6842125" cy="2047875"/>
            <a:chOff x="0" y="0"/>
            <a:chExt cx="4087" cy="1223"/>
          </a:xfrm>
        </p:grpSpPr>
        <p:sp>
          <p:nvSpPr>
            <p:cNvPr id="13338" name="AutoShape 15"/>
            <p:cNvSpPr>
              <a:spLocks noChangeAspect="1" noTextEdit="1"/>
            </p:cNvSpPr>
            <p:nvPr/>
          </p:nvSpPr>
          <p:spPr>
            <a:xfrm>
              <a:off x="0" y="0"/>
              <a:ext cx="4087" cy="1223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3339" name="Group 5"/>
            <p:cNvGrpSpPr/>
            <p:nvPr/>
          </p:nvGrpSpPr>
          <p:grpSpPr>
            <a:xfrm>
              <a:off x="65" y="48"/>
              <a:ext cx="3986" cy="1137"/>
              <a:chOff x="0" y="0"/>
              <a:chExt cx="3986" cy="1137"/>
            </a:xfrm>
          </p:grpSpPr>
          <p:sp>
            <p:nvSpPr>
              <p:cNvPr id="13342" name="Freeform 17"/>
              <p:cNvSpPr/>
              <p:nvPr/>
            </p:nvSpPr>
            <p:spPr>
              <a:xfrm>
                <a:off x="1896" y="21"/>
                <a:ext cx="11" cy="1009"/>
              </a:xfrm>
              <a:custGeom>
                <a:avLst/>
                <a:gdLst>
                  <a:gd name="txL" fmla="*/ 0 w 35"/>
                  <a:gd name="txT" fmla="*/ 0 h 3026"/>
                  <a:gd name="txR" fmla="*/ 35 w 35"/>
                  <a:gd name="txB" fmla="*/ 3026 h 3026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0" y="0"/>
                  </a:cxn>
                </a:cxnLst>
                <a:rect l="txL" t="txT" r="txR" b="txB"/>
                <a:pathLst>
                  <a:path w="35" h="3026">
                    <a:moveTo>
                      <a:pt x="34" y="0"/>
                    </a:moveTo>
                    <a:lnTo>
                      <a:pt x="0" y="0"/>
                    </a:lnTo>
                    <a:lnTo>
                      <a:pt x="2" y="3026"/>
                    </a:lnTo>
                    <a:lnTo>
                      <a:pt x="35" y="3022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3D4E4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43" name="Freeform 18"/>
              <p:cNvSpPr/>
              <p:nvPr/>
            </p:nvSpPr>
            <p:spPr>
              <a:xfrm>
                <a:off x="1884" y="21"/>
                <a:ext cx="12" cy="1010"/>
              </a:xfrm>
              <a:custGeom>
                <a:avLst/>
                <a:gdLst>
                  <a:gd name="txL" fmla="*/ 0 w 36"/>
                  <a:gd name="txT" fmla="*/ 0 h 3030"/>
                  <a:gd name="txR" fmla="*/ 36 w 36"/>
                  <a:gd name="txB" fmla="*/ 3030 h 3030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0" y="0"/>
                  </a:cxn>
                </a:cxnLst>
                <a:rect l="txL" t="txT" r="txR" b="txB"/>
                <a:pathLst>
                  <a:path w="36" h="3030">
                    <a:moveTo>
                      <a:pt x="34" y="0"/>
                    </a:moveTo>
                    <a:lnTo>
                      <a:pt x="0" y="1"/>
                    </a:lnTo>
                    <a:lnTo>
                      <a:pt x="1" y="3030"/>
                    </a:lnTo>
                    <a:lnTo>
                      <a:pt x="36" y="3026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3F5050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44" name="Freeform 19"/>
              <p:cNvSpPr/>
              <p:nvPr/>
            </p:nvSpPr>
            <p:spPr>
              <a:xfrm>
                <a:off x="1918" y="21"/>
                <a:ext cx="12" cy="1006"/>
              </a:xfrm>
              <a:custGeom>
                <a:avLst/>
                <a:gdLst>
                  <a:gd name="txL" fmla="*/ 0 w 35"/>
                  <a:gd name="txT" fmla="*/ 0 h 3016"/>
                  <a:gd name="txR" fmla="*/ 35 w 35"/>
                  <a:gd name="txB" fmla="*/ 3016 h 3016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0" y="0"/>
                  </a:cxn>
                </a:cxnLst>
                <a:rect l="txL" t="txT" r="txR" b="txB"/>
                <a:pathLst>
                  <a:path w="35" h="3016">
                    <a:moveTo>
                      <a:pt x="33" y="3"/>
                    </a:moveTo>
                    <a:lnTo>
                      <a:pt x="0" y="0"/>
                    </a:lnTo>
                    <a:lnTo>
                      <a:pt x="1" y="3016"/>
                    </a:lnTo>
                    <a:lnTo>
                      <a:pt x="35" y="3014"/>
                    </a:lnTo>
                    <a:lnTo>
                      <a:pt x="33" y="3"/>
                    </a:lnTo>
                    <a:close/>
                  </a:path>
                </a:pathLst>
              </a:custGeom>
              <a:solidFill>
                <a:srgbClr val="374A4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45" name="Freeform 20"/>
              <p:cNvSpPr/>
              <p:nvPr/>
            </p:nvSpPr>
            <p:spPr>
              <a:xfrm>
                <a:off x="1907" y="21"/>
                <a:ext cx="11" cy="1007"/>
              </a:xfrm>
              <a:custGeom>
                <a:avLst/>
                <a:gdLst>
                  <a:gd name="txL" fmla="*/ 0 w 34"/>
                  <a:gd name="txT" fmla="*/ 0 h 3022"/>
                  <a:gd name="txR" fmla="*/ 34 w 34"/>
                  <a:gd name="txB" fmla="*/ 3022 h 3022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0" y="0"/>
                  </a:cxn>
                </a:cxnLst>
                <a:rect l="txL" t="txT" r="txR" b="txB"/>
                <a:pathLst>
                  <a:path w="34" h="3022">
                    <a:moveTo>
                      <a:pt x="33" y="1"/>
                    </a:moveTo>
                    <a:lnTo>
                      <a:pt x="0" y="0"/>
                    </a:lnTo>
                    <a:lnTo>
                      <a:pt x="1" y="3022"/>
                    </a:lnTo>
                    <a:lnTo>
                      <a:pt x="34" y="3017"/>
                    </a:lnTo>
                    <a:lnTo>
                      <a:pt x="33" y="1"/>
                    </a:lnTo>
                    <a:close/>
                  </a:path>
                </a:pathLst>
              </a:custGeom>
              <a:solidFill>
                <a:srgbClr val="3A4C4D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46" name="Freeform 21"/>
              <p:cNvSpPr/>
              <p:nvPr/>
            </p:nvSpPr>
            <p:spPr>
              <a:xfrm>
                <a:off x="1941" y="24"/>
                <a:ext cx="11" cy="1000"/>
              </a:xfrm>
              <a:custGeom>
                <a:avLst/>
                <a:gdLst>
                  <a:gd name="txL" fmla="*/ 0 w 33"/>
                  <a:gd name="txT" fmla="*/ 0 h 2999"/>
                  <a:gd name="txR" fmla="*/ 33 w 33"/>
                  <a:gd name="txB" fmla="*/ 2999 h 2999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0" y="0"/>
                  </a:cxn>
                </a:cxnLst>
                <a:rect l="txL" t="txT" r="txR" b="txB"/>
                <a:pathLst>
                  <a:path w="33" h="2999">
                    <a:moveTo>
                      <a:pt x="32" y="5"/>
                    </a:moveTo>
                    <a:lnTo>
                      <a:pt x="0" y="0"/>
                    </a:lnTo>
                    <a:lnTo>
                      <a:pt x="1" y="2999"/>
                    </a:lnTo>
                    <a:lnTo>
                      <a:pt x="33" y="2996"/>
                    </a:lnTo>
                    <a:lnTo>
                      <a:pt x="32" y="5"/>
                    </a:lnTo>
                    <a:close/>
                  </a:path>
                </a:pathLst>
              </a:custGeom>
              <a:solidFill>
                <a:srgbClr val="324646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47" name="Freeform 22"/>
              <p:cNvSpPr/>
              <p:nvPr/>
            </p:nvSpPr>
            <p:spPr>
              <a:xfrm>
                <a:off x="1951" y="26"/>
                <a:ext cx="12" cy="997"/>
              </a:xfrm>
              <a:custGeom>
                <a:avLst/>
                <a:gdLst>
                  <a:gd name="txL" fmla="*/ 0 w 35"/>
                  <a:gd name="txT" fmla="*/ 0 h 2991"/>
                  <a:gd name="txR" fmla="*/ 35 w 35"/>
                  <a:gd name="txB" fmla="*/ 2991 h 2991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0" y="0"/>
                  </a:cxn>
                </a:cxnLst>
                <a:rect l="txL" t="txT" r="txR" b="txB"/>
                <a:pathLst>
                  <a:path w="35" h="2991">
                    <a:moveTo>
                      <a:pt x="33" y="7"/>
                    </a:moveTo>
                    <a:lnTo>
                      <a:pt x="0" y="0"/>
                    </a:lnTo>
                    <a:lnTo>
                      <a:pt x="1" y="2991"/>
                    </a:lnTo>
                    <a:lnTo>
                      <a:pt x="35" y="2987"/>
                    </a:lnTo>
                    <a:lnTo>
                      <a:pt x="33" y="7"/>
                    </a:lnTo>
                    <a:close/>
                  </a:path>
                </a:pathLst>
              </a:custGeom>
              <a:solidFill>
                <a:srgbClr val="2F444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48" name="Freeform 23"/>
              <p:cNvSpPr/>
              <p:nvPr/>
            </p:nvSpPr>
            <p:spPr>
              <a:xfrm>
                <a:off x="1974" y="30"/>
                <a:ext cx="12" cy="990"/>
              </a:xfrm>
              <a:custGeom>
                <a:avLst/>
                <a:gdLst>
                  <a:gd name="txL" fmla="*/ 0 w 36"/>
                  <a:gd name="txT" fmla="*/ 0 h 2970"/>
                  <a:gd name="txR" fmla="*/ 36 w 36"/>
                  <a:gd name="txB" fmla="*/ 2970 h 2970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0" y="0"/>
                  </a:cxn>
                </a:cxnLst>
                <a:rect l="txL" t="txT" r="txR" b="txB"/>
                <a:pathLst>
                  <a:path w="36" h="2970">
                    <a:moveTo>
                      <a:pt x="34" y="10"/>
                    </a:moveTo>
                    <a:lnTo>
                      <a:pt x="16" y="4"/>
                    </a:lnTo>
                    <a:lnTo>
                      <a:pt x="0" y="0"/>
                    </a:lnTo>
                    <a:lnTo>
                      <a:pt x="1" y="2970"/>
                    </a:lnTo>
                    <a:lnTo>
                      <a:pt x="36" y="2966"/>
                    </a:lnTo>
                    <a:lnTo>
                      <a:pt x="34" y="10"/>
                    </a:lnTo>
                    <a:close/>
                  </a:path>
                </a:pathLst>
              </a:custGeom>
              <a:solidFill>
                <a:srgbClr val="293F40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49" name="Freeform 24"/>
              <p:cNvSpPr/>
              <p:nvPr/>
            </p:nvSpPr>
            <p:spPr>
              <a:xfrm>
                <a:off x="1962" y="28"/>
                <a:ext cx="12" cy="994"/>
              </a:xfrm>
              <a:custGeom>
                <a:avLst/>
                <a:gdLst>
                  <a:gd name="txL" fmla="*/ 0 w 35"/>
                  <a:gd name="txT" fmla="*/ 0 h 2980"/>
                  <a:gd name="txR" fmla="*/ 35 w 35"/>
                  <a:gd name="txB" fmla="*/ 2980 h 2980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0" y="0"/>
                  </a:cxn>
                </a:cxnLst>
                <a:rect l="txL" t="txT" r="txR" b="txB"/>
                <a:pathLst>
                  <a:path w="35" h="2980">
                    <a:moveTo>
                      <a:pt x="34" y="6"/>
                    </a:moveTo>
                    <a:lnTo>
                      <a:pt x="0" y="0"/>
                    </a:lnTo>
                    <a:lnTo>
                      <a:pt x="2" y="2980"/>
                    </a:lnTo>
                    <a:lnTo>
                      <a:pt x="35" y="2976"/>
                    </a:lnTo>
                    <a:lnTo>
                      <a:pt x="34" y="6"/>
                    </a:lnTo>
                    <a:close/>
                  </a:path>
                </a:pathLst>
              </a:custGeom>
              <a:solidFill>
                <a:srgbClr val="2D4142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50" name="Freeform 25"/>
              <p:cNvSpPr/>
              <p:nvPr/>
            </p:nvSpPr>
            <p:spPr>
              <a:xfrm>
                <a:off x="1929" y="22"/>
                <a:ext cx="12" cy="1004"/>
              </a:xfrm>
              <a:custGeom>
                <a:avLst/>
                <a:gdLst>
                  <a:gd name="txL" fmla="*/ 0 w 36"/>
                  <a:gd name="txT" fmla="*/ 0 h 3011"/>
                  <a:gd name="txR" fmla="*/ 36 w 36"/>
                  <a:gd name="txB" fmla="*/ 3011 h 3011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0" y="0"/>
                  </a:cxn>
                </a:cxnLst>
                <a:rect l="txL" t="txT" r="txR" b="txB"/>
                <a:pathLst>
                  <a:path w="36" h="3011">
                    <a:moveTo>
                      <a:pt x="35" y="6"/>
                    </a:moveTo>
                    <a:lnTo>
                      <a:pt x="0" y="0"/>
                    </a:lnTo>
                    <a:lnTo>
                      <a:pt x="2" y="3011"/>
                    </a:lnTo>
                    <a:lnTo>
                      <a:pt x="36" y="3005"/>
                    </a:lnTo>
                    <a:lnTo>
                      <a:pt x="35" y="6"/>
                    </a:lnTo>
                    <a:close/>
                  </a:path>
                </a:pathLst>
              </a:custGeom>
              <a:solidFill>
                <a:srgbClr val="344748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51" name="Freeform 26"/>
              <p:cNvSpPr/>
              <p:nvPr/>
            </p:nvSpPr>
            <p:spPr>
              <a:xfrm>
                <a:off x="2018" y="44"/>
                <a:ext cx="12" cy="971"/>
              </a:xfrm>
              <a:custGeom>
                <a:avLst/>
                <a:gdLst>
                  <a:gd name="txL" fmla="*/ 0 w 36"/>
                  <a:gd name="txT" fmla="*/ 0 h 2914"/>
                  <a:gd name="txR" fmla="*/ 36 w 36"/>
                  <a:gd name="txB" fmla="*/ 2914 h 2914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txL" t="txT" r="txR" b="txB"/>
                <a:pathLst>
                  <a:path w="36" h="2914">
                    <a:moveTo>
                      <a:pt x="7" y="2"/>
                    </a:moveTo>
                    <a:lnTo>
                      <a:pt x="0" y="0"/>
                    </a:lnTo>
                    <a:lnTo>
                      <a:pt x="1" y="2914"/>
                    </a:lnTo>
                    <a:lnTo>
                      <a:pt x="36" y="2910"/>
                    </a:lnTo>
                    <a:lnTo>
                      <a:pt x="35" y="12"/>
                    </a:lnTo>
                    <a:lnTo>
                      <a:pt x="7" y="2"/>
                    </a:lnTo>
                    <a:close/>
                  </a:path>
                </a:pathLst>
              </a:custGeom>
              <a:solidFill>
                <a:srgbClr val="203738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52" name="Freeform 27"/>
              <p:cNvSpPr/>
              <p:nvPr/>
            </p:nvSpPr>
            <p:spPr>
              <a:xfrm>
                <a:off x="2007" y="40"/>
                <a:ext cx="11" cy="976"/>
              </a:xfrm>
              <a:custGeom>
                <a:avLst/>
                <a:gdLst>
                  <a:gd name="txL" fmla="*/ 0 w 33"/>
                  <a:gd name="txT" fmla="*/ 0 h 2927"/>
                  <a:gd name="txR" fmla="*/ 33 w 33"/>
                  <a:gd name="txB" fmla="*/ 2927 h 2927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0" y="0"/>
                  </a:cxn>
                </a:cxnLst>
                <a:rect l="txL" t="txT" r="txR" b="txB"/>
                <a:pathLst>
                  <a:path w="33" h="2927">
                    <a:moveTo>
                      <a:pt x="32" y="11"/>
                    </a:moveTo>
                    <a:lnTo>
                      <a:pt x="0" y="0"/>
                    </a:lnTo>
                    <a:lnTo>
                      <a:pt x="1" y="2927"/>
                    </a:lnTo>
                    <a:lnTo>
                      <a:pt x="33" y="2925"/>
                    </a:lnTo>
                    <a:lnTo>
                      <a:pt x="32" y="11"/>
                    </a:lnTo>
                    <a:close/>
                  </a:path>
                </a:pathLst>
              </a:custGeom>
              <a:solidFill>
                <a:srgbClr val="22393A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53" name="Freeform 28"/>
              <p:cNvSpPr/>
              <p:nvPr/>
            </p:nvSpPr>
            <p:spPr>
              <a:xfrm>
                <a:off x="1996" y="37"/>
                <a:ext cx="12" cy="981"/>
              </a:xfrm>
              <a:custGeom>
                <a:avLst/>
                <a:gdLst>
                  <a:gd name="txL" fmla="*/ 0 w 34"/>
                  <a:gd name="txT" fmla="*/ 0 h 2944"/>
                  <a:gd name="txR" fmla="*/ 34 w 34"/>
                  <a:gd name="txB" fmla="*/ 2944 h 2944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0" y="0"/>
                  </a:cxn>
                </a:cxnLst>
                <a:rect l="txL" t="txT" r="txR" b="txB"/>
                <a:pathLst>
                  <a:path w="34" h="2944">
                    <a:moveTo>
                      <a:pt x="33" y="11"/>
                    </a:moveTo>
                    <a:lnTo>
                      <a:pt x="15" y="4"/>
                    </a:lnTo>
                    <a:lnTo>
                      <a:pt x="0" y="0"/>
                    </a:lnTo>
                    <a:lnTo>
                      <a:pt x="1" y="2944"/>
                    </a:lnTo>
                    <a:lnTo>
                      <a:pt x="34" y="2938"/>
                    </a:lnTo>
                    <a:lnTo>
                      <a:pt x="33" y="11"/>
                    </a:lnTo>
                    <a:close/>
                  </a:path>
                </a:pathLst>
              </a:custGeom>
              <a:solidFill>
                <a:srgbClr val="253B3C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54" name="Freeform 29"/>
              <p:cNvSpPr/>
              <p:nvPr/>
            </p:nvSpPr>
            <p:spPr>
              <a:xfrm>
                <a:off x="1985" y="34"/>
                <a:ext cx="12" cy="985"/>
              </a:xfrm>
              <a:custGeom>
                <a:avLst/>
                <a:gdLst>
                  <a:gd name="txL" fmla="*/ 0 w 35"/>
                  <a:gd name="txT" fmla="*/ 0 h 2956"/>
                  <a:gd name="txR" fmla="*/ 35 w 35"/>
                  <a:gd name="txB" fmla="*/ 2956 h 2956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0" y="0"/>
                  </a:cxn>
                </a:cxnLst>
                <a:rect l="txL" t="txT" r="txR" b="txB"/>
                <a:pathLst>
                  <a:path w="35" h="2956">
                    <a:moveTo>
                      <a:pt x="34" y="9"/>
                    </a:moveTo>
                    <a:lnTo>
                      <a:pt x="16" y="2"/>
                    </a:lnTo>
                    <a:lnTo>
                      <a:pt x="0" y="0"/>
                    </a:lnTo>
                    <a:lnTo>
                      <a:pt x="2" y="2956"/>
                    </a:lnTo>
                    <a:lnTo>
                      <a:pt x="35" y="2953"/>
                    </a:lnTo>
                    <a:lnTo>
                      <a:pt x="34" y="9"/>
                    </a:lnTo>
                    <a:close/>
                  </a:path>
                </a:pathLst>
              </a:custGeom>
              <a:solidFill>
                <a:srgbClr val="273D3E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55" name="Freeform 30"/>
              <p:cNvSpPr/>
              <p:nvPr/>
            </p:nvSpPr>
            <p:spPr>
              <a:xfrm>
                <a:off x="2041" y="93"/>
                <a:ext cx="11" cy="919"/>
              </a:xfrm>
              <a:custGeom>
                <a:avLst/>
                <a:gdLst>
                  <a:gd name="txL" fmla="*/ 0 w 35"/>
                  <a:gd name="txT" fmla="*/ 0 h 2759"/>
                  <a:gd name="txR" fmla="*/ 35 w 35"/>
                  <a:gd name="txB" fmla="*/ 2759 h 2759"/>
                </a:gdLst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0" y="11"/>
                  </a:cxn>
                  <a:cxn ang="0">
                    <a:pos x="0" y="1"/>
                  </a:cxn>
                </a:cxnLst>
                <a:rect l="txL" t="txT" r="txR" b="txB"/>
                <a:pathLst>
                  <a:path w="35" h="2759">
                    <a:moveTo>
                      <a:pt x="33" y="159"/>
                    </a:moveTo>
                    <a:lnTo>
                      <a:pt x="0" y="0"/>
                    </a:lnTo>
                    <a:lnTo>
                      <a:pt x="1" y="2759"/>
                    </a:lnTo>
                    <a:lnTo>
                      <a:pt x="35" y="2755"/>
                    </a:lnTo>
                    <a:lnTo>
                      <a:pt x="33" y="159"/>
                    </a:lnTo>
                    <a:close/>
                  </a:path>
                </a:pathLst>
              </a:custGeom>
              <a:solidFill>
                <a:srgbClr val="193233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56" name="Freeform 31"/>
              <p:cNvSpPr/>
              <p:nvPr/>
            </p:nvSpPr>
            <p:spPr>
              <a:xfrm>
                <a:off x="2030" y="48"/>
                <a:ext cx="11" cy="966"/>
              </a:xfrm>
              <a:custGeom>
                <a:avLst/>
                <a:gdLst>
                  <a:gd name="txL" fmla="*/ 0 w 34"/>
                  <a:gd name="txT" fmla="*/ 0 h 2898"/>
                  <a:gd name="txR" fmla="*/ 34 w 34"/>
                  <a:gd name="txB" fmla="*/ 2898 h 2898"/>
                </a:gdLst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0" y="1"/>
                  </a:cxn>
                </a:cxnLst>
                <a:rect l="txL" t="txT" r="txR" b="txB"/>
                <a:pathLst>
                  <a:path w="34" h="2898">
                    <a:moveTo>
                      <a:pt x="33" y="134"/>
                    </a:moveTo>
                    <a:lnTo>
                      <a:pt x="5" y="1"/>
                    </a:lnTo>
                    <a:lnTo>
                      <a:pt x="0" y="0"/>
                    </a:lnTo>
                    <a:lnTo>
                      <a:pt x="1" y="2898"/>
                    </a:lnTo>
                    <a:lnTo>
                      <a:pt x="34" y="2893"/>
                    </a:lnTo>
                    <a:lnTo>
                      <a:pt x="33" y="134"/>
                    </a:lnTo>
                    <a:close/>
                  </a:path>
                </a:pathLst>
              </a:custGeom>
              <a:solidFill>
                <a:srgbClr val="1C3435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57" name="Freeform 32"/>
              <p:cNvSpPr/>
              <p:nvPr/>
            </p:nvSpPr>
            <p:spPr>
              <a:xfrm>
                <a:off x="2052" y="146"/>
                <a:ext cx="179" cy="865"/>
              </a:xfrm>
              <a:custGeom>
                <a:avLst/>
                <a:gdLst>
                  <a:gd name="txL" fmla="*/ 0 w 538"/>
                  <a:gd name="txT" fmla="*/ 0 h 2596"/>
                  <a:gd name="txR" fmla="*/ 538 w 538"/>
                  <a:gd name="txB" fmla="*/ 2596 h 2596"/>
                </a:gdLst>
                <a:ahLst/>
                <a:cxnLst>
                  <a:cxn ang="0">
                    <a:pos x="0" y="11"/>
                  </a:cxn>
                  <a:cxn ang="0">
                    <a:pos x="2" y="10"/>
                  </a:cxn>
                  <a:cxn ang="0">
                    <a:pos x="0" y="0"/>
                  </a:cxn>
                  <a:cxn ang="0">
                    <a:pos x="0" y="11"/>
                  </a:cxn>
                </a:cxnLst>
                <a:rect l="txL" t="txT" r="txR" b="txB"/>
                <a:pathLst>
                  <a:path w="538" h="2596">
                    <a:moveTo>
                      <a:pt x="2" y="2596"/>
                    </a:moveTo>
                    <a:lnTo>
                      <a:pt x="538" y="2534"/>
                    </a:lnTo>
                    <a:lnTo>
                      <a:pt x="0" y="0"/>
                    </a:lnTo>
                    <a:lnTo>
                      <a:pt x="2" y="2596"/>
                    </a:lnTo>
                    <a:close/>
                  </a:path>
                </a:pathLst>
              </a:custGeom>
              <a:solidFill>
                <a:srgbClr val="183132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58" name="Freeform 33"/>
              <p:cNvSpPr/>
              <p:nvPr/>
            </p:nvSpPr>
            <p:spPr>
              <a:xfrm>
                <a:off x="1873" y="21"/>
                <a:ext cx="12" cy="1011"/>
              </a:xfrm>
              <a:custGeom>
                <a:avLst/>
                <a:gdLst>
                  <a:gd name="txL" fmla="*/ 0 w 35"/>
                  <a:gd name="txT" fmla="*/ 0 h 3032"/>
                  <a:gd name="txR" fmla="*/ 35 w 35"/>
                  <a:gd name="txB" fmla="*/ 3032 h 3032"/>
                </a:gdLst>
                <a:ahLst/>
                <a:cxnLst>
                  <a:cxn ang="0">
                    <a:pos x="0" y="1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0" y="12"/>
                  </a:cxn>
                </a:cxnLst>
                <a:rect l="txL" t="txT" r="txR" b="txB"/>
                <a:pathLst>
                  <a:path w="35" h="3032">
                    <a:moveTo>
                      <a:pt x="35" y="3029"/>
                    </a:moveTo>
                    <a:lnTo>
                      <a:pt x="34" y="0"/>
                    </a:lnTo>
                    <a:lnTo>
                      <a:pt x="0" y="3"/>
                    </a:lnTo>
                    <a:lnTo>
                      <a:pt x="2" y="3032"/>
                    </a:lnTo>
                    <a:lnTo>
                      <a:pt x="35" y="3029"/>
                    </a:lnTo>
                    <a:close/>
                  </a:path>
                </a:pathLst>
              </a:custGeom>
              <a:solidFill>
                <a:srgbClr val="42535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59" name="Freeform 34"/>
              <p:cNvSpPr/>
              <p:nvPr/>
            </p:nvSpPr>
            <p:spPr>
              <a:xfrm>
                <a:off x="1818" y="33"/>
                <a:ext cx="11" cy="1006"/>
              </a:xfrm>
              <a:custGeom>
                <a:avLst/>
                <a:gdLst>
                  <a:gd name="txL" fmla="*/ 0 w 35"/>
                  <a:gd name="txT" fmla="*/ 0 h 3018"/>
                  <a:gd name="txR" fmla="*/ 35 w 35"/>
                  <a:gd name="txB" fmla="*/ 3018 h 3018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0" y="0"/>
                  </a:cxn>
                </a:cxnLst>
                <a:rect l="txL" t="txT" r="txR" b="txB"/>
                <a:pathLst>
                  <a:path w="35" h="3018">
                    <a:moveTo>
                      <a:pt x="33" y="0"/>
                    </a:moveTo>
                    <a:lnTo>
                      <a:pt x="15" y="4"/>
                    </a:lnTo>
                    <a:lnTo>
                      <a:pt x="0" y="13"/>
                    </a:lnTo>
                    <a:lnTo>
                      <a:pt x="1" y="3018"/>
                    </a:lnTo>
                    <a:lnTo>
                      <a:pt x="35" y="3013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4E5C5D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60" name="Freeform 35"/>
              <p:cNvSpPr/>
              <p:nvPr/>
            </p:nvSpPr>
            <p:spPr>
              <a:xfrm>
                <a:off x="1807" y="37"/>
                <a:ext cx="11" cy="1003"/>
              </a:xfrm>
              <a:custGeom>
                <a:avLst/>
                <a:gdLst>
                  <a:gd name="txL" fmla="*/ 0 w 34"/>
                  <a:gd name="txT" fmla="*/ 0 h 3007"/>
                  <a:gd name="txR" fmla="*/ 34 w 34"/>
                  <a:gd name="txB" fmla="*/ 3007 h 3007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0" y="0"/>
                  </a:cxn>
                </a:cxnLst>
                <a:rect l="txL" t="txT" r="txR" b="txB"/>
                <a:pathLst>
                  <a:path w="34" h="3007">
                    <a:moveTo>
                      <a:pt x="33" y="0"/>
                    </a:moveTo>
                    <a:lnTo>
                      <a:pt x="0" y="15"/>
                    </a:lnTo>
                    <a:lnTo>
                      <a:pt x="1" y="3007"/>
                    </a:lnTo>
                    <a:lnTo>
                      <a:pt x="34" y="3005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515F5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61" name="Freeform 36"/>
              <p:cNvSpPr/>
              <p:nvPr/>
            </p:nvSpPr>
            <p:spPr>
              <a:xfrm>
                <a:off x="1862" y="22"/>
                <a:ext cx="12" cy="1012"/>
              </a:xfrm>
              <a:custGeom>
                <a:avLst/>
                <a:gdLst>
                  <a:gd name="txL" fmla="*/ 0 w 35"/>
                  <a:gd name="txT" fmla="*/ 0 h 3034"/>
                  <a:gd name="txR" fmla="*/ 35 w 35"/>
                  <a:gd name="txB" fmla="*/ 3034 h 3034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0" y="12"/>
                  </a:cxn>
                  <a:cxn ang="0">
                    <a:pos x="0" y="0"/>
                  </a:cxn>
                </a:cxnLst>
                <a:rect l="txL" t="txT" r="txR" b="txB"/>
                <a:pathLst>
                  <a:path w="35" h="3034">
                    <a:moveTo>
                      <a:pt x="33" y="0"/>
                    </a:moveTo>
                    <a:lnTo>
                      <a:pt x="0" y="6"/>
                    </a:lnTo>
                    <a:lnTo>
                      <a:pt x="1" y="3034"/>
                    </a:lnTo>
                    <a:lnTo>
                      <a:pt x="35" y="3029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445455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62" name="Freeform 37"/>
              <p:cNvSpPr/>
              <p:nvPr/>
            </p:nvSpPr>
            <p:spPr>
              <a:xfrm>
                <a:off x="1851" y="24"/>
                <a:ext cx="11" cy="1011"/>
              </a:xfrm>
              <a:custGeom>
                <a:avLst/>
                <a:gdLst>
                  <a:gd name="txL" fmla="*/ 0 w 33"/>
                  <a:gd name="txT" fmla="*/ 0 h 3031"/>
                  <a:gd name="txR" fmla="*/ 33 w 33"/>
                  <a:gd name="txB" fmla="*/ 3031 h 3031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0" y="0"/>
                  </a:cxn>
                </a:cxnLst>
                <a:rect l="txL" t="txT" r="txR" b="txB"/>
                <a:pathLst>
                  <a:path w="33" h="3031">
                    <a:moveTo>
                      <a:pt x="32" y="0"/>
                    </a:moveTo>
                    <a:lnTo>
                      <a:pt x="0" y="5"/>
                    </a:lnTo>
                    <a:lnTo>
                      <a:pt x="2" y="3031"/>
                    </a:lnTo>
                    <a:lnTo>
                      <a:pt x="33" y="3028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465657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63" name="Freeform 38"/>
              <p:cNvSpPr/>
              <p:nvPr/>
            </p:nvSpPr>
            <p:spPr>
              <a:xfrm>
                <a:off x="1840" y="26"/>
                <a:ext cx="12" cy="1010"/>
              </a:xfrm>
              <a:custGeom>
                <a:avLst/>
                <a:gdLst>
                  <a:gd name="txL" fmla="*/ 0 w 37"/>
                  <a:gd name="txT" fmla="*/ 0 h 3030"/>
                  <a:gd name="txR" fmla="*/ 37 w 37"/>
                  <a:gd name="txB" fmla="*/ 3030 h 3030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0" y="0"/>
                  </a:cxn>
                </a:cxnLst>
                <a:rect l="txL" t="txT" r="txR" b="txB"/>
                <a:pathLst>
                  <a:path w="37" h="3030">
                    <a:moveTo>
                      <a:pt x="35" y="0"/>
                    </a:moveTo>
                    <a:lnTo>
                      <a:pt x="0" y="10"/>
                    </a:lnTo>
                    <a:lnTo>
                      <a:pt x="2" y="3030"/>
                    </a:lnTo>
                    <a:lnTo>
                      <a:pt x="37" y="302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485858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64" name="Freeform 39"/>
              <p:cNvSpPr/>
              <p:nvPr/>
            </p:nvSpPr>
            <p:spPr>
              <a:xfrm>
                <a:off x="1829" y="29"/>
                <a:ext cx="11" cy="1008"/>
              </a:xfrm>
              <a:custGeom>
                <a:avLst/>
                <a:gdLst>
                  <a:gd name="txL" fmla="*/ 0 w 35"/>
                  <a:gd name="txT" fmla="*/ 0 h 3024"/>
                  <a:gd name="txR" fmla="*/ 35 w 35"/>
                  <a:gd name="txB" fmla="*/ 3024 h 3024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0" y="0"/>
                  </a:cxn>
                </a:cxnLst>
                <a:rect l="txL" t="txT" r="txR" b="txB"/>
                <a:pathLst>
                  <a:path w="35" h="3024">
                    <a:moveTo>
                      <a:pt x="33" y="0"/>
                    </a:moveTo>
                    <a:lnTo>
                      <a:pt x="15" y="4"/>
                    </a:lnTo>
                    <a:lnTo>
                      <a:pt x="0" y="11"/>
                    </a:lnTo>
                    <a:lnTo>
                      <a:pt x="2" y="3024"/>
                    </a:lnTo>
                    <a:lnTo>
                      <a:pt x="35" y="3020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4C5A5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65" name="Freeform 40"/>
              <p:cNvSpPr/>
              <p:nvPr/>
            </p:nvSpPr>
            <p:spPr>
              <a:xfrm>
                <a:off x="1784" y="49"/>
                <a:ext cx="11" cy="994"/>
              </a:xfrm>
              <a:custGeom>
                <a:avLst/>
                <a:gdLst>
                  <a:gd name="txL" fmla="*/ 0 w 35"/>
                  <a:gd name="txT" fmla="*/ 0 h 2982"/>
                  <a:gd name="txR" fmla="*/ 35 w 35"/>
                  <a:gd name="txB" fmla="*/ 2982 h 2982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0" y="0"/>
                  </a:cxn>
                </a:cxnLst>
                <a:rect l="txL" t="txT" r="txR" b="txB"/>
                <a:pathLst>
                  <a:path w="35" h="2982">
                    <a:moveTo>
                      <a:pt x="34" y="0"/>
                    </a:moveTo>
                    <a:lnTo>
                      <a:pt x="0" y="23"/>
                    </a:lnTo>
                    <a:lnTo>
                      <a:pt x="2" y="2982"/>
                    </a:lnTo>
                    <a:lnTo>
                      <a:pt x="35" y="2979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566363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66" name="Freeform 41"/>
              <p:cNvSpPr/>
              <p:nvPr/>
            </p:nvSpPr>
            <p:spPr>
              <a:xfrm>
                <a:off x="1773" y="56"/>
                <a:ext cx="11" cy="988"/>
              </a:xfrm>
              <a:custGeom>
                <a:avLst/>
                <a:gdLst>
                  <a:gd name="txL" fmla="*/ 0 w 33"/>
                  <a:gd name="txT" fmla="*/ 0 h 2963"/>
                  <a:gd name="txR" fmla="*/ 33 w 33"/>
                  <a:gd name="txB" fmla="*/ 2963 h 2963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0" y="0"/>
                  </a:cxn>
                </a:cxnLst>
                <a:rect l="txL" t="txT" r="txR" b="txB"/>
                <a:pathLst>
                  <a:path w="33" h="2963">
                    <a:moveTo>
                      <a:pt x="31" y="0"/>
                    </a:moveTo>
                    <a:lnTo>
                      <a:pt x="0" y="25"/>
                    </a:lnTo>
                    <a:lnTo>
                      <a:pt x="1" y="2963"/>
                    </a:lnTo>
                    <a:lnTo>
                      <a:pt x="33" y="2959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596565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67" name="Freeform 42"/>
              <p:cNvSpPr/>
              <p:nvPr/>
            </p:nvSpPr>
            <p:spPr>
              <a:xfrm>
                <a:off x="1728" y="221"/>
                <a:ext cx="12" cy="829"/>
              </a:xfrm>
              <a:custGeom>
                <a:avLst/>
                <a:gdLst>
                  <a:gd name="txL" fmla="*/ 0 w 35"/>
                  <a:gd name="txT" fmla="*/ 0 h 2487"/>
                  <a:gd name="txR" fmla="*/ 35 w 35"/>
                  <a:gd name="txB" fmla="*/ 2487 h 2487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0" y="0"/>
                  </a:cxn>
                </a:cxnLst>
                <a:rect l="txL" t="txT" r="txR" b="txB"/>
                <a:pathLst>
                  <a:path w="35" h="2487">
                    <a:moveTo>
                      <a:pt x="33" y="0"/>
                    </a:moveTo>
                    <a:lnTo>
                      <a:pt x="17" y="73"/>
                    </a:lnTo>
                    <a:lnTo>
                      <a:pt x="0" y="153"/>
                    </a:lnTo>
                    <a:lnTo>
                      <a:pt x="1" y="2487"/>
                    </a:lnTo>
                    <a:lnTo>
                      <a:pt x="35" y="2481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636D6D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68" name="Freeform 43"/>
              <p:cNvSpPr/>
              <p:nvPr/>
            </p:nvSpPr>
            <p:spPr>
              <a:xfrm>
                <a:off x="1739" y="168"/>
                <a:ext cx="12" cy="880"/>
              </a:xfrm>
              <a:custGeom>
                <a:avLst/>
                <a:gdLst>
                  <a:gd name="txL" fmla="*/ 0 w 35"/>
                  <a:gd name="txT" fmla="*/ 0 h 2638"/>
                  <a:gd name="txR" fmla="*/ 35 w 35"/>
                  <a:gd name="txB" fmla="*/ 2638 h 2638"/>
                </a:gdLst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0" y="11"/>
                  </a:cxn>
                  <a:cxn ang="0">
                    <a:pos x="0" y="11"/>
                  </a:cxn>
                  <a:cxn ang="0">
                    <a:pos x="0" y="0"/>
                  </a:cxn>
                </a:cxnLst>
                <a:rect l="txL" t="txT" r="txR" b="txB"/>
                <a:pathLst>
                  <a:path w="35" h="2638">
                    <a:moveTo>
                      <a:pt x="34" y="0"/>
                    </a:moveTo>
                    <a:lnTo>
                      <a:pt x="0" y="157"/>
                    </a:lnTo>
                    <a:lnTo>
                      <a:pt x="2" y="2638"/>
                    </a:lnTo>
                    <a:lnTo>
                      <a:pt x="35" y="2635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606B6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69" name="Freeform 44"/>
              <p:cNvSpPr/>
              <p:nvPr/>
            </p:nvSpPr>
            <p:spPr>
              <a:xfrm>
                <a:off x="1751" y="111"/>
                <a:ext cx="12" cy="936"/>
              </a:xfrm>
              <a:custGeom>
                <a:avLst/>
                <a:gdLst>
                  <a:gd name="txL" fmla="*/ 0 w 36"/>
                  <a:gd name="txT" fmla="*/ 0 h 2806"/>
                  <a:gd name="txR" fmla="*/ 36 w 36"/>
                  <a:gd name="txB" fmla="*/ 2806 h 2806"/>
                </a:gdLst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0" y="0"/>
                  </a:cxn>
                </a:cxnLst>
                <a:rect l="txL" t="txT" r="txR" b="txB"/>
                <a:pathLst>
                  <a:path w="36" h="2806">
                    <a:moveTo>
                      <a:pt x="34" y="0"/>
                    </a:moveTo>
                    <a:lnTo>
                      <a:pt x="0" y="171"/>
                    </a:lnTo>
                    <a:lnTo>
                      <a:pt x="1" y="2806"/>
                    </a:lnTo>
                    <a:lnTo>
                      <a:pt x="36" y="2802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5E6969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70" name="Freeform 45"/>
              <p:cNvSpPr/>
              <p:nvPr/>
            </p:nvSpPr>
            <p:spPr>
              <a:xfrm>
                <a:off x="1762" y="65"/>
                <a:ext cx="12" cy="980"/>
              </a:xfrm>
              <a:custGeom>
                <a:avLst/>
                <a:gdLst>
                  <a:gd name="txL" fmla="*/ 0 w 35"/>
                  <a:gd name="txT" fmla="*/ 0 h 2942"/>
                  <a:gd name="txR" fmla="*/ 35 w 35"/>
                  <a:gd name="txB" fmla="*/ 2942 h 2942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txL" t="txT" r="txR" b="txB"/>
                <a:pathLst>
                  <a:path w="35" h="2942">
                    <a:moveTo>
                      <a:pt x="27" y="5"/>
                    </a:moveTo>
                    <a:lnTo>
                      <a:pt x="13" y="70"/>
                    </a:lnTo>
                    <a:lnTo>
                      <a:pt x="0" y="140"/>
                    </a:lnTo>
                    <a:lnTo>
                      <a:pt x="2" y="2942"/>
                    </a:lnTo>
                    <a:lnTo>
                      <a:pt x="35" y="2938"/>
                    </a:lnTo>
                    <a:lnTo>
                      <a:pt x="34" y="0"/>
                    </a:lnTo>
                    <a:lnTo>
                      <a:pt x="27" y="5"/>
                    </a:lnTo>
                    <a:close/>
                  </a:path>
                </a:pathLst>
              </a:custGeom>
              <a:solidFill>
                <a:srgbClr val="5C6767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71" name="Freeform 46"/>
              <p:cNvSpPr/>
              <p:nvPr/>
            </p:nvSpPr>
            <p:spPr>
              <a:xfrm>
                <a:off x="1795" y="42"/>
                <a:ext cx="12" cy="1000"/>
              </a:xfrm>
              <a:custGeom>
                <a:avLst/>
                <a:gdLst>
                  <a:gd name="txL" fmla="*/ 0 w 36"/>
                  <a:gd name="txT" fmla="*/ 0 h 2998"/>
                  <a:gd name="txR" fmla="*/ 36 w 36"/>
                  <a:gd name="txB" fmla="*/ 2998 h 2998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0" y="0"/>
                  </a:cxn>
                </a:cxnLst>
                <a:rect l="txL" t="txT" r="txR" b="txB"/>
                <a:pathLst>
                  <a:path w="36" h="2998">
                    <a:moveTo>
                      <a:pt x="35" y="0"/>
                    </a:moveTo>
                    <a:lnTo>
                      <a:pt x="16" y="8"/>
                    </a:lnTo>
                    <a:lnTo>
                      <a:pt x="0" y="19"/>
                    </a:lnTo>
                    <a:lnTo>
                      <a:pt x="1" y="2998"/>
                    </a:lnTo>
                    <a:lnTo>
                      <a:pt x="36" y="2992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536061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72" name="Freeform 47"/>
              <p:cNvSpPr/>
              <p:nvPr/>
            </p:nvSpPr>
            <p:spPr>
              <a:xfrm>
                <a:off x="1706" y="322"/>
                <a:ext cx="12" cy="730"/>
              </a:xfrm>
              <a:custGeom>
                <a:avLst/>
                <a:gdLst>
                  <a:gd name="txL" fmla="*/ 0 w 36"/>
                  <a:gd name="txT" fmla="*/ 0 h 2190"/>
                  <a:gd name="txR" fmla="*/ 36 w 36"/>
                  <a:gd name="txB" fmla="*/ 2190 h 2190"/>
                </a:gdLst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0"/>
                  </a:cxn>
                </a:cxnLst>
                <a:rect l="txL" t="txT" r="txR" b="txB"/>
                <a:pathLst>
                  <a:path w="36" h="2190">
                    <a:moveTo>
                      <a:pt x="35" y="0"/>
                    </a:moveTo>
                    <a:lnTo>
                      <a:pt x="0" y="154"/>
                    </a:lnTo>
                    <a:lnTo>
                      <a:pt x="1" y="2190"/>
                    </a:lnTo>
                    <a:lnTo>
                      <a:pt x="36" y="218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687171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73" name="Freeform 48"/>
              <p:cNvSpPr/>
              <p:nvPr/>
            </p:nvSpPr>
            <p:spPr>
              <a:xfrm>
                <a:off x="1695" y="373"/>
                <a:ext cx="11" cy="680"/>
              </a:xfrm>
              <a:custGeom>
                <a:avLst/>
                <a:gdLst>
                  <a:gd name="txL" fmla="*/ 0 w 33"/>
                  <a:gd name="txT" fmla="*/ 0 h 2041"/>
                  <a:gd name="txR" fmla="*/ 33 w 33"/>
                  <a:gd name="txB" fmla="*/ 2041 h 2041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0"/>
                  </a:cxn>
                </a:cxnLst>
                <a:rect l="txL" t="txT" r="txR" b="txB"/>
                <a:pathLst>
                  <a:path w="33" h="2041">
                    <a:moveTo>
                      <a:pt x="32" y="0"/>
                    </a:moveTo>
                    <a:lnTo>
                      <a:pt x="15" y="71"/>
                    </a:lnTo>
                    <a:lnTo>
                      <a:pt x="0" y="146"/>
                    </a:lnTo>
                    <a:lnTo>
                      <a:pt x="1" y="2041"/>
                    </a:lnTo>
                    <a:lnTo>
                      <a:pt x="33" y="2036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6B737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74" name="Freeform 49"/>
              <p:cNvSpPr/>
              <p:nvPr/>
            </p:nvSpPr>
            <p:spPr>
              <a:xfrm>
                <a:off x="1684" y="422"/>
                <a:ext cx="11" cy="633"/>
              </a:xfrm>
              <a:custGeom>
                <a:avLst/>
                <a:gdLst>
                  <a:gd name="txL" fmla="*/ 0 w 34"/>
                  <a:gd name="txT" fmla="*/ 0 h 1899"/>
                  <a:gd name="txR" fmla="*/ 34 w 34"/>
                  <a:gd name="txB" fmla="*/ 1899 h 1899"/>
                </a:gdLst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0"/>
                  </a:cxn>
                </a:cxnLst>
                <a:rect l="txL" t="txT" r="txR" b="txB"/>
                <a:pathLst>
                  <a:path w="34" h="1899">
                    <a:moveTo>
                      <a:pt x="33" y="0"/>
                    </a:moveTo>
                    <a:lnTo>
                      <a:pt x="0" y="143"/>
                    </a:lnTo>
                    <a:lnTo>
                      <a:pt x="1" y="1899"/>
                    </a:lnTo>
                    <a:lnTo>
                      <a:pt x="34" y="1895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6D7576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75" name="Freeform 50"/>
              <p:cNvSpPr/>
              <p:nvPr/>
            </p:nvSpPr>
            <p:spPr>
              <a:xfrm>
                <a:off x="1673" y="469"/>
                <a:ext cx="11" cy="587"/>
              </a:xfrm>
              <a:custGeom>
                <a:avLst/>
                <a:gdLst>
                  <a:gd name="txL" fmla="*/ 0 w 35"/>
                  <a:gd name="txT" fmla="*/ 0 h 1759"/>
                  <a:gd name="txR" fmla="*/ 35 w 35"/>
                  <a:gd name="txB" fmla="*/ 1759 h 1759"/>
                </a:gdLst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0" y="7"/>
                  </a:cxn>
                  <a:cxn ang="0">
                    <a:pos x="0" y="7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txL" t="txT" r="txR" b="txB"/>
                <a:pathLst>
                  <a:path w="35" h="1759">
                    <a:moveTo>
                      <a:pt x="32" y="5"/>
                    </a:moveTo>
                    <a:lnTo>
                      <a:pt x="0" y="140"/>
                    </a:lnTo>
                    <a:lnTo>
                      <a:pt x="2" y="1759"/>
                    </a:lnTo>
                    <a:lnTo>
                      <a:pt x="35" y="1756"/>
                    </a:lnTo>
                    <a:lnTo>
                      <a:pt x="34" y="0"/>
                    </a:lnTo>
                    <a:lnTo>
                      <a:pt x="32" y="5"/>
                    </a:lnTo>
                    <a:close/>
                  </a:path>
                </a:pathLst>
              </a:custGeom>
              <a:solidFill>
                <a:srgbClr val="717878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76" name="Freeform 51"/>
              <p:cNvSpPr/>
              <p:nvPr/>
            </p:nvSpPr>
            <p:spPr>
              <a:xfrm>
                <a:off x="1595" y="779"/>
                <a:ext cx="11" cy="286"/>
              </a:xfrm>
              <a:custGeom>
                <a:avLst/>
                <a:gdLst>
                  <a:gd name="txL" fmla="*/ 0 w 33"/>
                  <a:gd name="txT" fmla="*/ 0 h 859"/>
                  <a:gd name="txR" fmla="*/ 33 w 33"/>
                  <a:gd name="txB" fmla="*/ 859 h 859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txL" t="txT" r="txR" b="txB"/>
                <a:pathLst>
                  <a:path w="33" h="859">
                    <a:moveTo>
                      <a:pt x="33" y="0"/>
                    </a:moveTo>
                    <a:lnTo>
                      <a:pt x="15" y="60"/>
                    </a:lnTo>
                    <a:lnTo>
                      <a:pt x="0" y="120"/>
                    </a:lnTo>
                    <a:lnTo>
                      <a:pt x="0" y="859"/>
                    </a:lnTo>
                    <a:lnTo>
                      <a:pt x="33" y="853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838787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77" name="Freeform 52"/>
              <p:cNvSpPr/>
              <p:nvPr/>
            </p:nvSpPr>
            <p:spPr>
              <a:xfrm>
                <a:off x="1606" y="739"/>
                <a:ext cx="11" cy="324"/>
              </a:xfrm>
              <a:custGeom>
                <a:avLst/>
                <a:gdLst>
                  <a:gd name="txL" fmla="*/ 0 w 32"/>
                  <a:gd name="txT" fmla="*/ 0 h 974"/>
                  <a:gd name="txR" fmla="*/ 32 w 32"/>
                  <a:gd name="txB" fmla="*/ 974 h 974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txL" t="txT" r="txR" b="txB"/>
                <a:pathLst>
                  <a:path w="32" h="974">
                    <a:moveTo>
                      <a:pt x="31" y="0"/>
                    </a:moveTo>
                    <a:lnTo>
                      <a:pt x="0" y="121"/>
                    </a:lnTo>
                    <a:lnTo>
                      <a:pt x="0" y="974"/>
                    </a:lnTo>
                    <a:lnTo>
                      <a:pt x="32" y="971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818585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78" name="Freeform 53"/>
              <p:cNvSpPr/>
              <p:nvPr/>
            </p:nvSpPr>
            <p:spPr>
              <a:xfrm>
                <a:off x="1616" y="695"/>
                <a:ext cx="12" cy="367"/>
              </a:xfrm>
              <a:custGeom>
                <a:avLst/>
                <a:gdLst>
                  <a:gd name="txL" fmla="*/ 0 w 36"/>
                  <a:gd name="txT" fmla="*/ 0 h 1101"/>
                  <a:gd name="txR" fmla="*/ 36 w 36"/>
                  <a:gd name="txB" fmla="*/ 1101 h 1101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txL" t="txT" r="txR" b="txB"/>
                <a:pathLst>
                  <a:path w="36" h="1101">
                    <a:moveTo>
                      <a:pt x="35" y="0"/>
                    </a:moveTo>
                    <a:lnTo>
                      <a:pt x="29" y="15"/>
                    </a:lnTo>
                    <a:lnTo>
                      <a:pt x="25" y="32"/>
                    </a:lnTo>
                    <a:lnTo>
                      <a:pt x="17" y="65"/>
                    </a:lnTo>
                    <a:lnTo>
                      <a:pt x="0" y="130"/>
                    </a:lnTo>
                    <a:lnTo>
                      <a:pt x="1" y="1101"/>
                    </a:lnTo>
                    <a:lnTo>
                      <a:pt x="36" y="1097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7D8282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79" name="Freeform 54"/>
              <p:cNvSpPr/>
              <p:nvPr/>
            </p:nvSpPr>
            <p:spPr>
              <a:xfrm>
                <a:off x="1628" y="653"/>
                <a:ext cx="11" cy="408"/>
              </a:xfrm>
              <a:custGeom>
                <a:avLst/>
                <a:gdLst>
                  <a:gd name="txL" fmla="*/ 0 w 34"/>
                  <a:gd name="txT" fmla="*/ 0 h 1225"/>
                  <a:gd name="txR" fmla="*/ 34 w 34"/>
                  <a:gd name="txB" fmla="*/ 1225 h 1225"/>
                </a:gdLst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txL" t="txT" r="txR" b="txB"/>
                <a:pathLst>
                  <a:path w="34" h="1225">
                    <a:moveTo>
                      <a:pt x="33" y="0"/>
                    </a:moveTo>
                    <a:lnTo>
                      <a:pt x="0" y="128"/>
                    </a:lnTo>
                    <a:lnTo>
                      <a:pt x="1" y="1225"/>
                    </a:lnTo>
                    <a:lnTo>
                      <a:pt x="34" y="1221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7B8081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80" name="Freeform 55"/>
              <p:cNvSpPr/>
              <p:nvPr/>
            </p:nvSpPr>
            <p:spPr>
              <a:xfrm>
                <a:off x="1639" y="609"/>
                <a:ext cx="12" cy="451"/>
              </a:xfrm>
              <a:custGeom>
                <a:avLst/>
                <a:gdLst>
                  <a:gd name="txL" fmla="*/ 0 w 35"/>
                  <a:gd name="txT" fmla="*/ 0 h 1353"/>
                  <a:gd name="txR" fmla="*/ 35 w 35"/>
                  <a:gd name="txB" fmla="*/ 1353 h 1353"/>
                </a:gdLst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0"/>
                  </a:cxn>
                </a:cxnLst>
                <a:rect l="txL" t="txT" r="txR" b="txB"/>
                <a:pathLst>
                  <a:path w="35" h="1353">
                    <a:moveTo>
                      <a:pt x="33" y="0"/>
                    </a:moveTo>
                    <a:lnTo>
                      <a:pt x="0" y="132"/>
                    </a:lnTo>
                    <a:lnTo>
                      <a:pt x="1" y="1353"/>
                    </a:lnTo>
                    <a:lnTo>
                      <a:pt x="35" y="1349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797E7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81" name="Freeform 56"/>
              <p:cNvSpPr/>
              <p:nvPr/>
            </p:nvSpPr>
            <p:spPr>
              <a:xfrm>
                <a:off x="1650" y="564"/>
                <a:ext cx="12" cy="494"/>
              </a:xfrm>
              <a:custGeom>
                <a:avLst/>
                <a:gdLst>
                  <a:gd name="txL" fmla="*/ 0 w 35"/>
                  <a:gd name="txT" fmla="*/ 0 h 1484"/>
                  <a:gd name="txR" fmla="*/ 35 w 35"/>
                  <a:gd name="txB" fmla="*/ 1484 h 1484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0"/>
                  </a:cxn>
                </a:cxnLst>
                <a:rect l="txL" t="txT" r="txR" b="txB"/>
                <a:pathLst>
                  <a:path w="35" h="1484">
                    <a:moveTo>
                      <a:pt x="34" y="0"/>
                    </a:moveTo>
                    <a:lnTo>
                      <a:pt x="16" y="67"/>
                    </a:lnTo>
                    <a:lnTo>
                      <a:pt x="0" y="135"/>
                    </a:lnTo>
                    <a:lnTo>
                      <a:pt x="2" y="1484"/>
                    </a:lnTo>
                    <a:lnTo>
                      <a:pt x="35" y="1481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767C7C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82" name="Freeform 57"/>
              <p:cNvSpPr/>
              <p:nvPr/>
            </p:nvSpPr>
            <p:spPr>
              <a:xfrm>
                <a:off x="1661" y="516"/>
                <a:ext cx="12" cy="541"/>
              </a:xfrm>
              <a:custGeom>
                <a:avLst/>
                <a:gdLst>
                  <a:gd name="txL" fmla="*/ 0 w 36"/>
                  <a:gd name="txT" fmla="*/ 0 h 1624"/>
                  <a:gd name="txR" fmla="*/ 36 w 36"/>
                  <a:gd name="txB" fmla="*/ 1624 h 1624"/>
                </a:gdLst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0" y="7"/>
                  </a:cxn>
                  <a:cxn ang="0">
                    <a:pos x="0" y="7"/>
                  </a:cxn>
                  <a:cxn ang="0">
                    <a:pos x="0" y="0"/>
                  </a:cxn>
                </a:cxnLst>
                <a:rect l="txL" t="txT" r="txR" b="txB"/>
                <a:pathLst>
                  <a:path w="36" h="1624">
                    <a:moveTo>
                      <a:pt x="34" y="0"/>
                    </a:moveTo>
                    <a:lnTo>
                      <a:pt x="0" y="143"/>
                    </a:lnTo>
                    <a:lnTo>
                      <a:pt x="1" y="1624"/>
                    </a:lnTo>
                    <a:lnTo>
                      <a:pt x="36" y="1619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737A7A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83" name="Freeform 58"/>
              <p:cNvSpPr/>
              <p:nvPr/>
            </p:nvSpPr>
            <p:spPr>
              <a:xfrm>
                <a:off x="1717" y="272"/>
                <a:ext cx="12" cy="778"/>
              </a:xfrm>
              <a:custGeom>
                <a:avLst/>
                <a:gdLst>
                  <a:gd name="txL" fmla="*/ 0 w 34"/>
                  <a:gd name="txT" fmla="*/ 0 h 2336"/>
                  <a:gd name="txR" fmla="*/ 34 w 34"/>
                  <a:gd name="txB" fmla="*/ 2336 h 2336"/>
                </a:gdLst>
                <a:ahLst/>
                <a:cxnLst>
                  <a:cxn ang="0">
                    <a:pos x="0" y="10"/>
                  </a:cxn>
                  <a:cxn ang="0">
                    <a:pos x="0" y="1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0"/>
                  </a:cxn>
                </a:cxnLst>
                <a:rect l="txL" t="txT" r="txR" b="txB"/>
                <a:pathLst>
                  <a:path w="34" h="2336">
                    <a:moveTo>
                      <a:pt x="1" y="2336"/>
                    </a:moveTo>
                    <a:lnTo>
                      <a:pt x="34" y="2334"/>
                    </a:lnTo>
                    <a:lnTo>
                      <a:pt x="33" y="0"/>
                    </a:lnTo>
                    <a:lnTo>
                      <a:pt x="0" y="150"/>
                    </a:lnTo>
                    <a:lnTo>
                      <a:pt x="1" y="2336"/>
                    </a:lnTo>
                    <a:close/>
                  </a:path>
                </a:pathLst>
              </a:custGeom>
              <a:solidFill>
                <a:srgbClr val="666F6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84" name="Freeform 59"/>
              <p:cNvSpPr/>
              <p:nvPr/>
            </p:nvSpPr>
            <p:spPr>
              <a:xfrm>
                <a:off x="1572" y="857"/>
                <a:ext cx="12" cy="211"/>
              </a:xfrm>
              <a:custGeom>
                <a:avLst/>
                <a:gdLst>
                  <a:gd name="txL" fmla="*/ 0 w 35"/>
                  <a:gd name="txT" fmla="*/ 0 h 633"/>
                  <a:gd name="txR" fmla="*/ 35 w 35"/>
                  <a:gd name="txB" fmla="*/ 633 h 633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txL" t="txT" r="txR" b="txB"/>
                <a:pathLst>
                  <a:path w="35" h="633">
                    <a:moveTo>
                      <a:pt x="35" y="0"/>
                    </a:moveTo>
                    <a:lnTo>
                      <a:pt x="17" y="58"/>
                    </a:lnTo>
                    <a:lnTo>
                      <a:pt x="0" y="116"/>
                    </a:lnTo>
                    <a:lnTo>
                      <a:pt x="0" y="633"/>
                    </a:lnTo>
                    <a:lnTo>
                      <a:pt x="35" y="628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888A8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85" name="Freeform 60"/>
              <p:cNvSpPr/>
              <p:nvPr/>
            </p:nvSpPr>
            <p:spPr>
              <a:xfrm>
                <a:off x="1540" y="969"/>
                <a:ext cx="10" cy="102"/>
              </a:xfrm>
              <a:custGeom>
                <a:avLst/>
                <a:gdLst>
                  <a:gd name="txL" fmla="*/ 0 w 31"/>
                  <a:gd name="txT" fmla="*/ 0 h 307"/>
                  <a:gd name="txR" fmla="*/ 31 w 31"/>
                  <a:gd name="txB" fmla="*/ 307 h 307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txL" t="txT" r="txR" b="txB"/>
                <a:pathLst>
                  <a:path w="31" h="307">
                    <a:moveTo>
                      <a:pt x="31" y="0"/>
                    </a:moveTo>
                    <a:lnTo>
                      <a:pt x="15" y="55"/>
                    </a:lnTo>
                    <a:lnTo>
                      <a:pt x="0" y="108"/>
                    </a:lnTo>
                    <a:lnTo>
                      <a:pt x="0" y="307"/>
                    </a:lnTo>
                    <a:lnTo>
                      <a:pt x="31" y="304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919191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86" name="Freeform 61"/>
              <p:cNvSpPr/>
              <p:nvPr/>
            </p:nvSpPr>
            <p:spPr>
              <a:xfrm>
                <a:off x="1517" y="1005"/>
                <a:ext cx="23" cy="69"/>
              </a:xfrm>
              <a:custGeom>
                <a:avLst/>
                <a:gdLst>
                  <a:gd name="txL" fmla="*/ 0 w 69"/>
                  <a:gd name="txT" fmla="*/ 0 h 207"/>
                  <a:gd name="txR" fmla="*/ 69 w 69"/>
                  <a:gd name="txB" fmla="*/ 207 h 207"/>
                </a:gdLst>
                <a:ahLst/>
                <a:cxnLst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txL" t="txT" r="txR" b="txB"/>
                <a:pathLst>
                  <a:path w="69" h="206">
                    <a:moveTo>
                      <a:pt x="0" y="207"/>
                    </a:moveTo>
                    <a:lnTo>
                      <a:pt x="69" y="199"/>
                    </a:lnTo>
                    <a:lnTo>
                      <a:pt x="69" y="0"/>
                    </a:lnTo>
                    <a:lnTo>
                      <a:pt x="55" y="38"/>
                    </a:lnTo>
                    <a:lnTo>
                      <a:pt x="44" y="74"/>
                    </a:lnTo>
                    <a:lnTo>
                      <a:pt x="34" y="104"/>
                    </a:lnTo>
                    <a:lnTo>
                      <a:pt x="25" y="134"/>
                    </a:lnTo>
                    <a:lnTo>
                      <a:pt x="17" y="156"/>
                    </a:lnTo>
                    <a:lnTo>
                      <a:pt x="10" y="177"/>
                    </a:lnTo>
                    <a:lnTo>
                      <a:pt x="5" y="193"/>
                    </a:lnTo>
                    <a:lnTo>
                      <a:pt x="0" y="207"/>
                    </a:lnTo>
                    <a:close/>
                  </a:path>
                </a:pathLst>
              </a:custGeom>
              <a:solidFill>
                <a:srgbClr val="94949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87" name="Freeform 62"/>
              <p:cNvSpPr/>
              <p:nvPr/>
            </p:nvSpPr>
            <p:spPr>
              <a:xfrm>
                <a:off x="1550" y="933"/>
                <a:ext cx="11" cy="137"/>
              </a:xfrm>
              <a:custGeom>
                <a:avLst/>
                <a:gdLst>
                  <a:gd name="txL" fmla="*/ 0 w 34"/>
                  <a:gd name="txT" fmla="*/ 0 h 413"/>
                  <a:gd name="txR" fmla="*/ 34 w 34"/>
                  <a:gd name="txB" fmla="*/ 413 h 413"/>
                </a:gdLst>
                <a:ahLst/>
                <a:cxnLst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</a:cxnLst>
                <a:rect l="txL" t="txT" r="txR" b="txB"/>
                <a:pathLst>
                  <a:path w="34" h="412">
                    <a:moveTo>
                      <a:pt x="0" y="413"/>
                    </a:moveTo>
                    <a:lnTo>
                      <a:pt x="34" y="409"/>
                    </a:lnTo>
                    <a:lnTo>
                      <a:pt x="34" y="0"/>
                    </a:lnTo>
                    <a:lnTo>
                      <a:pt x="17" y="56"/>
                    </a:lnTo>
                    <a:lnTo>
                      <a:pt x="0" y="109"/>
                    </a:lnTo>
                    <a:lnTo>
                      <a:pt x="0" y="413"/>
                    </a:lnTo>
                    <a:close/>
                  </a:path>
                </a:pathLst>
              </a:custGeom>
              <a:solidFill>
                <a:srgbClr val="8D8F8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88" name="Freeform 63"/>
              <p:cNvSpPr/>
              <p:nvPr/>
            </p:nvSpPr>
            <p:spPr>
              <a:xfrm>
                <a:off x="1584" y="819"/>
                <a:ext cx="11" cy="247"/>
              </a:xfrm>
              <a:custGeom>
                <a:avLst/>
                <a:gdLst>
                  <a:gd name="txL" fmla="*/ 0 w 33"/>
                  <a:gd name="txT" fmla="*/ 0 h 742"/>
                  <a:gd name="txR" fmla="*/ 33 w 33"/>
                  <a:gd name="txB" fmla="*/ 742 h 742"/>
                </a:gdLst>
                <a:ahLst/>
                <a:cxnLst>
                  <a:cxn ang="0">
                    <a:pos x="0" y="3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3"/>
                  </a:cxn>
                </a:cxnLst>
                <a:rect l="txL" t="txT" r="txR" b="txB"/>
                <a:pathLst>
                  <a:path w="33" h="742">
                    <a:moveTo>
                      <a:pt x="0" y="742"/>
                    </a:moveTo>
                    <a:lnTo>
                      <a:pt x="33" y="739"/>
                    </a:lnTo>
                    <a:lnTo>
                      <a:pt x="33" y="0"/>
                    </a:lnTo>
                    <a:lnTo>
                      <a:pt x="15" y="57"/>
                    </a:lnTo>
                    <a:lnTo>
                      <a:pt x="0" y="114"/>
                    </a:lnTo>
                    <a:lnTo>
                      <a:pt x="0" y="742"/>
                    </a:lnTo>
                    <a:close/>
                  </a:path>
                </a:pathLst>
              </a:custGeom>
              <a:solidFill>
                <a:srgbClr val="858888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89" name="Freeform 64"/>
              <p:cNvSpPr/>
              <p:nvPr/>
            </p:nvSpPr>
            <p:spPr>
              <a:xfrm>
                <a:off x="1561" y="896"/>
                <a:ext cx="11" cy="173"/>
              </a:xfrm>
              <a:custGeom>
                <a:avLst/>
                <a:gdLst>
                  <a:gd name="txL" fmla="*/ 0 w 33"/>
                  <a:gd name="txT" fmla="*/ 0 h 520"/>
                  <a:gd name="txR" fmla="*/ 33 w 33"/>
                  <a:gd name="txB" fmla="*/ 520 h 520"/>
                </a:gdLst>
                <a:ahLst/>
                <a:cxnLst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</a:cxnLst>
                <a:rect l="txL" t="txT" r="txR" b="txB"/>
                <a:pathLst>
                  <a:path w="33" h="520">
                    <a:moveTo>
                      <a:pt x="33" y="517"/>
                    </a:moveTo>
                    <a:lnTo>
                      <a:pt x="33" y="0"/>
                    </a:lnTo>
                    <a:lnTo>
                      <a:pt x="16" y="57"/>
                    </a:lnTo>
                    <a:lnTo>
                      <a:pt x="0" y="111"/>
                    </a:lnTo>
                    <a:lnTo>
                      <a:pt x="0" y="520"/>
                    </a:lnTo>
                    <a:lnTo>
                      <a:pt x="33" y="517"/>
                    </a:lnTo>
                    <a:close/>
                  </a:path>
                </a:pathLst>
              </a:custGeom>
              <a:solidFill>
                <a:srgbClr val="8D8E8E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90" name="Freeform 65"/>
              <p:cNvSpPr/>
              <p:nvPr/>
            </p:nvSpPr>
            <p:spPr>
              <a:xfrm>
                <a:off x="1517" y="21"/>
                <a:ext cx="714" cy="1053"/>
              </a:xfrm>
              <a:custGeom>
                <a:avLst/>
                <a:gdLst>
                  <a:gd name="txL" fmla="*/ 0 w 2143"/>
                  <a:gd name="txT" fmla="*/ 0 h 3160"/>
                  <a:gd name="txR" fmla="*/ 2143 w 2143"/>
                  <a:gd name="txB" fmla="*/ 3160 h 3160"/>
                </a:gdLst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3" y="0"/>
                  </a:cxn>
                  <a:cxn ang="0">
                    <a:pos x="3" y="1"/>
                  </a:cxn>
                  <a:cxn ang="0">
                    <a:pos x="3" y="1"/>
                  </a:cxn>
                  <a:cxn ang="0">
                    <a:pos x="3" y="1"/>
                  </a:cxn>
                  <a:cxn ang="0">
                    <a:pos x="3" y="2"/>
                  </a:cxn>
                  <a:cxn ang="0">
                    <a:pos x="3" y="2"/>
                  </a:cxn>
                  <a:cxn ang="0">
                    <a:pos x="3" y="3"/>
                  </a:cxn>
                  <a:cxn ang="0">
                    <a:pos x="3" y="3"/>
                  </a:cxn>
                  <a:cxn ang="0">
                    <a:pos x="3" y="3"/>
                  </a:cxn>
                  <a:cxn ang="0">
                    <a:pos x="2" y="4"/>
                  </a:cxn>
                  <a:cxn ang="0">
                    <a:pos x="2" y="4"/>
                  </a:cxn>
                  <a:cxn ang="0">
                    <a:pos x="2" y="5"/>
                  </a:cxn>
                  <a:cxn ang="0">
                    <a:pos x="2" y="6"/>
                  </a:cxn>
                  <a:cxn ang="0">
                    <a:pos x="2" y="6"/>
                  </a:cxn>
                  <a:cxn ang="0">
                    <a:pos x="2" y="6"/>
                  </a:cxn>
                  <a:cxn ang="0">
                    <a:pos x="2" y="7"/>
                  </a:cxn>
                  <a:cxn ang="0">
                    <a:pos x="2" y="8"/>
                  </a:cxn>
                  <a:cxn ang="0">
                    <a:pos x="1" y="8"/>
                  </a:cxn>
                  <a:cxn ang="0">
                    <a:pos x="1" y="9"/>
                  </a:cxn>
                  <a:cxn ang="0">
                    <a:pos x="1" y="9"/>
                  </a:cxn>
                  <a:cxn ang="0">
                    <a:pos x="1" y="10"/>
                  </a:cxn>
                  <a:cxn ang="0">
                    <a:pos x="1" y="11"/>
                  </a:cxn>
                  <a:cxn ang="0">
                    <a:pos x="1" y="11"/>
                  </a:cxn>
                  <a:cxn ang="0">
                    <a:pos x="1" y="11"/>
                  </a:cxn>
                  <a:cxn ang="0">
                    <a:pos x="1" y="11"/>
                  </a:cxn>
                  <a:cxn ang="0">
                    <a:pos x="0" y="11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9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txL" t="txT" r="txR" b="txB"/>
                <a:pathLst>
                  <a:path w="2143" h="3160">
                    <a:moveTo>
                      <a:pt x="1511" y="72"/>
                    </a:moveTo>
                    <a:lnTo>
                      <a:pt x="1451" y="51"/>
                    </a:lnTo>
                    <a:lnTo>
                      <a:pt x="1394" y="34"/>
                    </a:lnTo>
                    <a:lnTo>
                      <a:pt x="1339" y="22"/>
                    </a:lnTo>
                    <a:lnTo>
                      <a:pt x="1286" y="12"/>
                    </a:lnTo>
                    <a:lnTo>
                      <a:pt x="1233" y="5"/>
                    </a:lnTo>
                    <a:lnTo>
                      <a:pt x="1183" y="1"/>
                    </a:lnTo>
                    <a:lnTo>
                      <a:pt x="1133" y="0"/>
                    </a:lnTo>
                    <a:lnTo>
                      <a:pt x="1087" y="4"/>
                    </a:lnTo>
                    <a:lnTo>
                      <a:pt x="1040" y="8"/>
                    </a:lnTo>
                    <a:lnTo>
                      <a:pt x="996" y="18"/>
                    </a:lnTo>
                    <a:lnTo>
                      <a:pt x="953" y="30"/>
                    </a:lnTo>
                    <a:lnTo>
                      <a:pt x="913" y="45"/>
                    </a:lnTo>
                    <a:lnTo>
                      <a:pt x="872" y="64"/>
                    </a:lnTo>
                    <a:lnTo>
                      <a:pt x="835" y="84"/>
                    </a:lnTo>
                    <a:lnTo>
                      <a:pt x="797" y="108"/>
                    </a:lnTo>
                    <a:lnTo>
                      <a:pt x="763" y="137"/>
                    </a:lnTo>
                    <a:lnTo>
                      <a:pt x="749" y="201"/>
                    </a:lnTo>
                    <a:lnTo>
                      <a:pt x="736" y="268"/>
                    </a:lnTo>
                    <a:lnTo>
                      <a:pt x="708" y="404"/>
                    </a:lnTo>
                    <a:lnTo>
                      <a:pt x="678" y="546"/>
                    </a:lnTo>
                    <a:lnTo>
                      <a:pt x="647" y="696"/>
                    </a:lnTo>
                    <a:lnTo>
                      <a:pt x="629" y="771"/>
                    </a:lnTo>
                    <a:lnTo>
                      <a:pt x="613" y="850"/>
                    </a:lnTo>
                    <a:lnTo>
                      <a:pt x="577" y="1011"/>
                    </a:lnTo>
                    <a:lnTo>
                      <a:pt x="557" y="1093"/>
                    </a:lnTo>
                    <a:lnTo>
                      <a:pt x="539" y="1178"/>
                    </a:lnTo>
                    <a:lnTo>
                      <a:pt x="500" y="1351"/>
                    </a:lnTo>
                    <a:lnTo>
                      <a:pt x="478" y="1437"/>
                    </a:lnTo>
                    <a:lnTo>
                      <a:pt x="459" y="1522"/>
                    </a:lnTo>
                    <a:lnTo>
                      <a:pt x="418" y="1689"/>
                    </a:lnTo>
                    <a:lnTo>
                      <a:pt x="378" y="1850"/>
                    </a:lnTo>
                    <a:lnTo>
                      <a:pt x="339" y="2006"/>
                    </a:lnTo>
                    <a:lnTo>
                      <a:pt x="299" y="2153"/>
                    </a:lnTo>
                    <a:lnTo>
                      <a:pt x="260" y="2297"/>
                    </a:lnTo>
                    <a:lnTo>
                      <a:pt x="221" y="2434"/>
                    </a:lnTo>
                    <a:lnTo>
                      <a:pt x="184" y="2567"/>
                    </a:lnTo>
                    <a:lnTo>
                      <a:pt x="164" y="2628"/>
                    </a:lnTo>
                    <a:lnTo>
                      <a:pt x="146" y="2688"/>
                    </a:lnTo>
                    <a:lnTo>
                      <a:pt x="130" y="2742"/>
                    </a:lnTo>
                    <a:lnTo>
                      <a:pt x="114" y="2795"/>
                    </a:lnTo>
                    <a:lnTo>
                      <a:pt x="99" y="2843"/>
                    </a:lnTo>
                    <a:lnTo>
                      <a:pt x="85" y="2889"/>
                    </a:lnTo>
                    <a:lnTo>
                      <a:pt x="73" y="2931"/>
                    </a:lnTo>
                    <a:lnTo>
                      <a:pt x="62" y="2971"/>
                    </a:lnTo>
                    <a:lnTo>
                      <a:pt x="49" y="3006"/>
                    </a:lnTo>
                    <a:lnTo>
                      <a:pt x="39" y="3038"/>
                    </a:lnTo>
                    <a:lnTo>
                      <a:pt x="30" y="3066"/>
                    </a:lnTo>
                    <a:lnTo>
                      <a:pt x="23" y="3092"/>
                    </a:lnTo>
                    <a:lnTo>
                      <a:pt x="14" y="3113"/>
                    </a:lnTo>
                    <a:lnTo>
                      <a:pt x="9" y="3132"/>
                    </a:lnTo>
                    <a:lnTo>
                      <a:pt x="3" y="3148"/>
                    </a:lnTo>
                    <a:lnTo>
                      <a:pt x="0" y="3160"/>
                    </a:lnTo>
                    <a:lnTo>
                      <a:pt x="2143" y="2909"/>
                    </a:lnTo>
                    <a:lnTo>
                      <a:pt x="1544" y="83"/>
                    </a:lnTo>
                    <a:lnTo>
                      <a:pt x="1511" y="72"/>
                    </a:lnTo>
                  </a:path>
                </a:pathLst>
              </a:custGeom>
              <a:noFill/>
              <a:ln w="17463" cap="flat" cmpd="sng">
                <a:solidFill>
                  <a:srgbClr val="333333">
                    <a:alpha val="100000"/>
                  </a:srgbClr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91" name="Freeform 66"/>
              <p:cNvSpPr/>
              <p:nvPr/>
            </p:nvSpPr>
            <p:spPr>
              <a:xfrm>
                <a:off x="329" y="242"/>
                <a:ext cx="3276" cy="131"/>
              </a:xfrm>
              <a:custGeom>
                <a:avLst/>
                <a:gdLst>
                  <a:gd name="txL" fmla="*/ 0 w 9827"/>
                  <a:gd name="txT" fmla="*/ 0 h 394"/>
                  <a:gd name="txR" fmla="*/ 9827 w 9827"/>
                  <a:gd name="txB" fmla="*/ 394 h 394"/>
                </a:gdLst>
                <a:ahLst/>
                <a:cxnLst>
                  <a:cxn ang="0">
                    <a:pos x="21" y="0"/>
                  </a:cxn>
                  <a:cxn ang="0">
                    <a:pos x="21" y="0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13" y="0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6" y="2"/>
                  </a:cxn>
                  <a:cxn ang="0">
                    <a:pos x="8" y="2"/>
                  </a:cxn>
                  <a:cxn ang="0">
                    <a:pos x="10" y="2"/>
                  </a:cxn>
                  <a:cxn ang="0">
                    <a:pos x="10" y="2"/>
                  </a:cxn>
                  <a:cxn ang="0">
                    <a:pos x="13" y="2"/>
                  </a:cxn>
                  <a:cxn ang="0">
                    <a:pos x="17" y="2"/>
                  </a:cxn>
                  <a:cxn ang="0">
                    <a:pos x="17" y="2"/>
                  </a:cxn>
                  <a:cxn ang="0">
                    <a:pos x="21" y="2"/>
                  </a:cxn>
                  <a:cxn ang="0">
                    <a:pos x="21" y="2"/>
                  </a:cxn>
                  <a:cxn ang="0">
                    <a:pos x="26" y="2"/>
                  </a:cxn>
                  <a:cxn ang="0">
                    <a:pos x="29" y="2"/>
                  </a:cxn>
                  <a:cxn ang="0">
                    <a:pos x="29" y="2"/>
                  </a:cxn>
                  <a:cxn ang="0">
                    <a:pos x="30" y="2"/>
                  </a:cxn>
                  <a:cxn ang="0">
                    <a:pos x="33" y="1"/>
                  </a:cxn>
                  <a:cxn ang="0">
                    <a:pos x="40" y="0"/>
                  </a:cxn>
                  <a:cxn ang="0">
                    <a:pos x="30" y="0"/>
                  </a:cxn>
                  <a:cxn ang="0">
                    <a:pos x="29" y="0"/>
                  </a:cxn>
                  <a:cxn ang="0">
                    <a:pos x="29" y="0"/>
                  </a:cxn>
                  <a:cxn ang="0">
                    <a:pos x="26" y="0"/>
                  </a:cxn>
                  <a:cxn ang="0">
                    <a:pos x="21" y="0"/>
                  </a:cxn>
                </a:cxnLst>
                <a:rect l="txL" t="txT" r="txR" b="txB"/>
                <a:pathLst>
                  <a:path w="9827" h="394">
                    <a:moveTo>
                      <a:pt x="5113" y="2"/>
                    </a:moveTo>
                    <a:lnTo>
                      <a:pt x="5074" y="2"/>
                    </a:lnTo>
                    <a:lnTo>
                      <a:pt x="4192" y="2"/>
                    </a:lnTo>
                    <a:lnTo>
                      <a:pt x="4019" y="2"/>
                    </a:lnTo>
                    <a:lnTo>
                      <a:pt x="3119" y="4"/>
                    </a:lnTo>
                    <a:lnTo>
                      <a:pt x="2490" y="4"/>
                    </a:lnTo>
                    <a:lnTo>
                      <a:pt x="2458" y="4"/>
                    </a:lnTo>
                    <a:lnTo>
                      <a:pt x="2429" y="4"/>
                    </a:lnTo>
                    <a:lnTo>
                      <a:pt x="1925" y="4"/>
                    </a:lnTo>
                    <a:lnTo>
                      <a:pt x="318" y="5"/>
                    </a:lnTo>
                    <a:lnTo>
                      <a:pt x="0" y="5"/>
                    </a:lnTo>
                    <a:lnTo>
                      <a:pt x="1355" y="366"/>
                    </a:lnTo>
                    <a:lnTo>
                      <a:pt x="1925" y="376"/>
                    </a:lnTo>
                    <a:lnTo>
                      <a:pt x="2458" y="382"/>
                    </a:lnTo>
                    <a:lnTo>
                      <a:pt x="2490" y="383"/>
                    </a:lnTo>
                    <a:lnTo>
                      <a:pt x="3119" y="390"/>
                    </a:lnTo>
                    <a:lnTo>
                      <a:pt x="4019" y="393"/>
                    </a:lnTo>
                    <a:lnTo>
                      <a:pt x="4192" y="394"/>
                    </a:lnTo>
                    <a:lnTo>
                      <a:pt x="5074" y="394"/>
                    </a:lnTo>
                    <a:lnTo>
                      <a:pt x="5113" y="394"/>
                    </a:lnTo>
                    <a:lnTo>
                      <a:pt x="6429" y="386"/>
                    </a:lnTo>
                    <a:lnTo>
                      <a:pt x="6962" y="379"/>
                    </a:lnTo>
                    <a:lnTo>
                      <a:pt x="7120" y="378"/>
                    </a:lnTo>
                    <a:lnTo>
                      <a:pt x="7277" y="375"/>
                    </a:lnTo>
                    <a:lnTo>
                      <a:pt x="7970" y="364"/>
                    </a:lnTo>
                    <a:lnTo>
                      <a:pt x="9827" y="0"/>
                    </a:lnTo>
                    <a:lnTo>
                      <a:pt x="7277" y="1"/>
                    </a:lnTo>
                    <a:lnTo>
                      <a:pt x="7120" y="1"/>
                    </a:lnTo>
                    <a:lnTo>
                      <a:pt x="6962" y="1"/>
                    </a:lnTo>
                    <a:lnTo>
                      <a:pt x="6429" y="1"/>
                    </a:lnTo>
                    <a:lnTo>
                      <a:pt x="5113" y="2"/>
                    </a:lnTo>
                    <a:close/>
                  </a:path>
                </a:pathLst>
              </a:custGeom>
              <a:solidFill>
                <a:srgbClr val="006666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92" name="Rectangle 67"/>
              <p:cNvSpPr/>
              <p:nvPr/>
            </p:nvSpPr>
            <p:spPr>
              <a:xfrm>
                <a:off x="2097" y="1084"/>
                <a:ext cx="18" cy="52"/>
              </a:xfrm>
              <a:prstGeom prst="rect">
                <a:avLst/>
              </a:prstGeom>
              <a:solidFill>
                <a:srgbClr val="4B4B4B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393" name="Rectangle 68"/>
              <p:cNvSpPr/>
              <p:nvPr/>
            </p:nvSpPr>
            <p:spPr>
              <a:xfrm>
                <a:off x="2115" y="1084"/>
                <a:ext cx="18" cy="52"/>
              </a:xfrm>
              <a:prstGeom prst="rect">
                <a:avLst/>
              </a:prstGeom>
              <a:solidFill>
                <a:srgbClr val="474747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394" name="Rectangle 69"/>
              <p:cNvSpPr/>
              <p:nvPr/>
            </p:nvSpPr>
            <p:spPr>
              <a:xfrm>
                <a:off x="2133" y="1084"/>
                <a:ext cx="17" cy="52"/>
              </a:xfrm>
              <a:prstGeom prst="rect">
                <a:avLst/>
              </a:prstGeom>
              <a:solidFill>
                <a:srgbClr val="434343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395" name="Rectangle 70"/>
              <p:cNvSpPr/>
              <p:nvPr/>
            </p:nvSpPr>
            <p:spPr>
              <a:xfrm>
                <a:off x="2150" y="1084"/>
                <a:ext cx="18" cy="52"/>
              </a:xfrm>
              <a:prstGeom prst="rect">
                <a:avLst/>
              </a:prstGeom>
              <a:solidFill>
                <a:srgbClr val="404040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396" name="Rectangle 71"/>
              <p:cNvSpPr/>
              <p:nvPr/>
            </p:nvSpPr>
            <p:spPr>
              <a:xfrm>
                <a:off x="2168" y="1084"/>
                <a:ext cx="17" cy="52"/>
              </a:xfrm>
              <a:prstGeom prst="rect">
                <a:avLst/>
              </a:prstGeom>
              <a:solidFill>
                <a:srgbClr val="3B3B3B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397" name="Rectangle 72"/>
              <p:cNvSpPr/>
              <p:nvPr/>
            </p:nvSpPr>
            <p:spPr>
              <a:xfrm>
                <a:off x="2274" y="1084"/>
                <a:ext cx="18" cy="52"/>
              </a:xfrm>
              <a:prstGeom prst="rect">
                <a:avLst/>
              </a:prstGeom>
              <a:solidFill>
                <a:srgbClr val="232323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398" name="Rectangle 73"/>
              <p:cNvSpPr/>
              <p:nvPr/>
            </p:nvSpPr>
            <p:spPr>
              <a:xfrm>
                <a:off x="2256" y="1084"/>
                <a:ext cx="18" cy="52"/>
              </a:xfrm>
              <a:prstGeom prst="rect">
                <a:avLst/>
              </a:prstGeom>
              <a:solidFill>
                <a:srgbClr val="272727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399" name="Rectangle 74"/>
              <p:cNvSpPr/>
              <p:nvPr/>
            </p:nvSpPr>
            <p:spPr>
              <a:xfrm>
                <a:off x="2204" y="1084"/>
                <a:ext cx="17" cy="52"/>
              </a:xfrm>
              <a:prstGeom prst="rect">
                <a:avLst/>
              </a:prstGeom>
              <a:solidFill>
                <a:srgbClr val="333333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00" name="Rectangle 75"/>
              <p:cNvSpPr/>
              <p:nvPr/>
            </p:nvSpPr>
            <p:spPr>
              <a:xfrm>
                <a:off x="2221" y="1084"/>
                <a:ext cx="18" cy="52"/>
              </a:xfrm>
              <a:prstGeom prst="rect">
                <a:avLst/>
              </a:prstGeom>
              <a:solidFill>
                <a:srgbClr val="303030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01" name="Rectangle 76"/>
              <p:cNvSpPr/>
              <p:nvPr/>
            </p:nvSpPr>
            <p:spPr>
              <a:xfrm>
                <a:off x="2239" y="1084"/>
                <a:ext cx="17" cy="52"/>
              </a:xfrm>
              <a:prstGeom prst="rect">
                <a:avLst/>
              </a:prstGeom>
              <a:solidFill>
                <a:srgbClr val="2B2B2B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02" name="Rectangle 77"/>
              <p:cNvSpPr/>
              <p:nvPr/>
            </p:nvSpPr>
            <p:spPr>
              <a:xfrm>
                <a:off x="2185" y="1084"/>
                <a:ext cx="19" cy="52"/>
              </a:xfrm>
              <a:prstGeom prst="rect">
                <a:avLst/>
              </a:prstGeom>
              <a:solidFill>
                <a:srgbClr val="373737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03" name="Rectangle 78"/>
              <p:cNvSpPr/>
              <p:nvPr/>
            </p:nvSpPr>
            <p:spPr>
              <a:xfrm>
                <a:off x="1920" y="1084"/>
                <a:ext cx="17" cy="52"/>
              </a:xfrm>
              <a:prstGeom prst="rect">
                <a:avLst/>
              </a:prstGeom>
              <a:solidFill>
                <a:srgbClr val="737373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04" name="Rectangle 79"/>
              <p:cNvSpPr/>
              <p:nvPr/>
            </p:nvSpPr>
            <p:spPr>
              <a:xfrm>
                <a:off x="1902" y="1084"/>
                <a:ext cx="18" cy="52"/>
              </a:xfrm>
              <a:prstGeom prst="rect">
                <a:avLst/>
              </a:prstGeom>
              <a:solidFill>
                <a:srgbClr val="777777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05" name="Rectangle 80"/>
              <p:cNvSpPr/>
              <p:nvPr/>
            </p:nvSpPr>
            <p:spPr>
              <a:xfrm>
                <a:off x="1884" y="1084"/>
                <a:ext cx="18" cy="52"/>
              </a:xfrm>
              <a:prstGeom prst="rect">
                <a:avLst/>
              </a:prstGeom>
              <a:solidFill>
                <a:srgbClr val="7B7B7B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06" name="Rectangle 81"/>
              <p:cNvSpPr/>
              <p:nvPr/>
            </p:nvSpPr>
            <p:spPr>
              <a:xfrm>
                <a:off x="1937" y="1084"/>
                <a:ext cx="18" cy="52"/>
              </a:xfrm>
              <a:prstGeom prst="rect">
                <a:avLst/>
              </a:prstGeom>
              <a:solidFill>
                <a:srgbClr val="707070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07" name="Rectangle 82"/>
              <p:cNvSpPr/>
              <p:nvPr/>
            </p:nvSpPr>
            <p:spPr>
              <a:xfrm>
                <a:off x="1955" y="1084"/>
                <a:ext cx="18" cy="52"/>
              </a:xfrm>
              <a:prstGeom prst="rect">
                <a:avLst/>
              </a:prstGeom>
              <a:solidFill>
                <a:srgbClr val="6B6B6B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08" name="Rectangle 83"/>
              <p:cNvSpPr/>
              <p:nvPr/>
            </p:nvSpPr>
            <p:spPr>
              <a:xfrm>
                <a:off x="2062" y="1084"/>
                <a:ext cx="17" cy="52"/>
              </a:xfrm>
              <a:prstGeom prst="rect">
                <a:avLst/>
              </a:prstGeom>
              <a:solidFill>
                <a:srgbClr val="535353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09" name="Rectangle 84"/>
              <p:cNvSpPr/>
              <p:nvPr/>
            </p:nvSpPr>
            <p:spPr>
              <a:xfrm>
                <a:off x="2044" y="1084"/>
                <a:ext cx="18" cy="52"/>
              </a:xfrm>
              <a:prstGeom prst="rect">
                <a:avLst/>
              </a:prstGeom>
              <a:solidFill>
                <a:srgbClr val="575757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10" name="Rectangle 85"/>
              <p:cNvSpPr/>
              <p:nvPr/>
            </p:nvSpPr>
            <p:spPr>
              <a:xfrm>
                <a:off x="1991" y="1084"/>
                <a:ext cx="17" cy="52"/>
              </a:xfrm>
              <a:prstGeom prst="rect">
                <a:avLst/>
              </a:prstGeom>
              <a:solidFill>
                <a:srgbClr val="636363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11" name="Rectangle 86"/>
              <p:cNvSpPr/>
              <p:nvPr/>
            </p:nvSpPr>
            <p:spPr>
              <a:xfrm>
                <a:off x="2008" y="1084"/>
                <a:ext cx="18" cy="52"/>
              </a:xfrm>
              <a:prstGeom prst="rect">
                <a:avLst/>
              </a:prstGeom>
              <a:solidFill>
                <a:srgbClr val="606060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12" name="Rectangle 87"/>
              <p:cNvSpPr/>
              <p:nvPr/>
            </p:nvSpPr>
            <p:spPr>
              <a:xfrm>
                <a:off x="2026" y="1084"/>
                <a:ext cx="18" cy="52"/>
              </a:xfrm>
              <a:prstGeom prst="rect">
                <a:avLst/>
              </a:prstGeom>
              <a:solidFill>
                <a:srgbClr val="5B5B5B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13" name="Rectangle 88"/>
              <p:cNvSpPr/>
              <p:nvPr/>
            </p:nvSpPr>
            <p:spPr>
              <a:xfrm>
                <a:off x="1973" y="1084"/>
                <a:ext cx="18" cy="52"/>
              </a:xfrm>
              <a:prstGeom prst="rect">
                <a:avLst/>
              </a:prstGeom>
              <a:solidFill>
                <a:srgbClr val="676767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14" name="Rectangle 89"/>
              <p:cNvSpPr/>
              <p:nvPr/>
            </p:nvSpPr>
            <p:spPr>
              <a:xfrm>
                <a:off x="2292" y="1084"/>
                <a:ext cx="18" cy="52"/>
              </a:xfrm>
              <a:prstGeom prst="rect">
                <a:avLst/>
              </a:prstGeom>
              <a:solidFill>
                <a:srgbClr val="212121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15" name="Rectangle 90"/>
              <p:cNvSpPr/>
              <p:nvPr/>
            </p:nvSpPr>
            <p:spPr>
              <a:xfrm>
                <a:off x="2079" y="1084"/>
                <a:ext cx="18" cy="52"/>
              </a:xfrm>
              <a:prstGeom prst="rect">
                <a:avLst/>
              </a:prstGeom>
              <a:solidFill>
                <a:srgbClr val="515151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16" name="Rectangle 91"/>
              <p:cNvSpPr/>
              <p:nvPr/>
            </p:nvSpPr>
            <p:spPr>
              <a:xfrm>
                <a:off x="1866" y="1084"/>
                <a:ext cx="18" cy="52"/>
              </a:xfrm>
              <a:prstGeom prst="rect">
                <a:avLst/>
              </a:prstGeom>
              <a:solidFill>
                <a:srgbClr val="818181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17" name="Rectangle 92"/>
              <p:cNvSpPr/>
              <p:nvPr/>
            </p:nvSpPr>
            <p:spPr>
              <a:xfrm>
                <a:off x="2434" y="1083"/>
                <a:ext cx="17" cy="5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18" name="Rectangle 93"/>
              <p:cNvSpPr/>
              <p:nvPr/>
            </p:nvSpPr>
            <p:spPr>
              <a:xfrm>
                <a:off x="2416" y="1083"/>
                <a:ext cx="18" cy="53"/>
              </a:xfrm>
              <a:prstGeom prst="rect">
                <a:avLst/>
              </a:prstGeom>
              <a:solidFill>
                <a:srgbClr val="030303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19" name="Rectangle 94"/>
              <p:cNvSpPr/>
              <p:nvPr/>
            </p:nvSpPr>
            <p:spPr>
              <a:xfrm>
                <a:off x="2398" y="1083"/>
                <a:ext cx="18" cy="53"/>
              </a:xfrm>
              <a:prstGeom prst="rect">
                <a:avLst/>
              </a:prstGeom>
              <a:solidFill>
                <a:srgbClr val="070707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20" name="Rectangle 95"/>
              <p:cNvSpPr/>
              <p:nvPr/>
            </p:nvSpPr>
            <p:spPr>
              <a:xfrm>
                <a:off x="2380" y="1083"/>
                <a:ext cx="18" cy="53"/>
              </a:xfrm>
              <a:prstGeom prst="rect">
                <a:avLst/>
              </a:prstGeom>
              <a:solidFill>
                <a:srgbClr val="0B0B0B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21" name="Rectangle 96"/>
              <p:cNvSpPr/>
              <p:nvPr/>
            </p:nvSpPr>
            <p:spPr>
              <a:xfrm>
                <a:off x="2363" y="1083"/>
                <a:ext cx="17" cy="53"/>
              </a:xfrm>
              <a:prstGeom prst="rect">
                <a:avLst/>
              </a:prstGeom>
              <a:solidFill>
                <a:srgbClr val="101010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22" name="Rectangle 97"/>
              <p:cNvSpPr/>
              <p:nvPr/>
            </p:nvSpPr>
            <p:spPr>
              <a:xfrm>
                <a:off x="2345" y="1083"/>
                <a:ext cx="18" cy="53"/>
              </a:xfrm>
              <a:prstGeom prst="rect">
                <a:avLst/>
              </a:prstGeom>
              <a:solidFill>
                <a:srgbClr val="131313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23" name="Freeform 98"/>
              <p:cNvSpPr/>
              <p:nvPr/>
            </p:nvSpPr>
            <p:spPr>
              <a:xfrm>
                <a:off x="2310" y="1083"/>
                <a:ext cx="18" cy="53"/>
              </a:xfrm>
              <a:custGeom>
                <a:avLst/>
                <a:gdLst>
                  <a:gd name="txL" fmla="*/ 0 w 54"/>
                  <a:gd name="txT" fmla="*/ 0 h 158"/>
                  <a:gd name="txR" fmla="*/ 54 w 54"/>
                  <a:gd name="txB" fmla="*/ 158 h 158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txL" t="txT" r="txR" b="txB"/>
                <a:pathLst>
                  <a:path w="54" h="158">
                    <a:moveTo>
                      <a:pt x="54" y="0"/>
                    </a:moveTo>
                    <a:lnTo>
                      <a:pt x="0" y="1"/>
                    </a:lnTo>
                    <a:lnTo>
                      <a:pt x="0" y="158"/>
                    </a:lnTo>
                    <a:lnTo>
                      <a:pt x="54" y="157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1B1B1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24" name="Rectangle 99"/>
              <p:cNvSpPr/>
              <p:nvPr/>
            </p:nvSpPr>
            <p:spPr>
              <a:xfrm>
                <a:off x="2328" y="1083"/>
                <a:ext cx="17" cy="53"/>
              </a:xfrm>
              <a:prstGeom prst="rect">
                <a:avLst/>
              </a:prstGeom>
              <a:solidFill>
                <a:srgbClr val="171717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25" name="Rectangle 100"/>
              <p:cNvSpPr/>
              <p:nvPr/>
            </p:nvSpPr>
            <p:spPr>
              <a:xfrm>
                <a:off x="1424" y="1084"/>
                <a:ext cx="17" cy="53"/>
              </a:xfrm>
              <a:prstGeom prst="rect">
                <a:avLst/>
              </a:prstGeom>
              <a:solidFill>
                <a:srgbClr val="E2E2E2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26" name="Rectangle 101"/>
              <p:cNvSpPr/>
              <p:nvPr/>
            </p:nvSpPr>
            <p:spPr>
              <a:xfrm>
                <a:off x="1406" y="1084"/>
                <a:ext cx="18" cy="53"/>
              </a:xfrm>
              <a:prstGeom prst="rect">
                <a:avLst/>
              </a:prstGeom>
              <a:solidFill>
                <a:srgbClr val="E6E6E6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27" name="Rectangle 102"/>
              <p:cNvSpPr/>
              <p:nvPr/>
            </p:nvSpPr>
            <p:spPr>
              <a:xfrm>
                <a:off x="1388" y="1084"/>
                <a:ext cx="18" cy="53"/>
              </a:xfrm>
              <a:prstGeom prst="rect">
                <a:avLst/>
              </a:prstGeom>
              <a:solidFill>
                <a:srgbClr val="EAEAEA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28" name="Rectangle 103"/>
              <p:cNvSpPr/>
              <p:nvPr/>
            </p:nvSpPr>
            <p:spPr>
              <a:xfrm>
                <a:off x="1370" y="1084"/>
                <a:ext cx="18" cy="53"/>
              </a:xfrm>
              <a:prstGeom prst="rect">
                <a:avLst/>
              </a:prstGeom>
              <a:solidFill>
                <a:srgbClr val="EFEFEF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29" name="Rectangle 104"/>
              <p:cNvSpPr/>
              <p:nvPr/>
            </p:nvSpPr>
            <p:spPr>
              <a:xfrm>
                <a:off x="1317" y="1084"/>
                <a:ext cx="18" cy="53"/>
              </a:xfrm>
              <a:prstGeom prst="rect">
                <a:avLst/>
              </a:prstGeom>
              <a:solidFill>
                <a:srgbClr val="FAFAFA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30" name="Rectangle 105"/>
              <p:cNvSpPr/>
              <p:nvPr/>
            </p:nvSpPr>
            <p:spPr>
              <a:xfrm>
                <a:off x="1335" y="1084"/>
                <a:ext cx="18" cy="53"/>
              </a:xfrm>
              <a:prstGeom prst="rect">
                <a:avLst/>
              </a:prstGeom>
              <a:solidFill>
                <a:srgbClr val="F6F6F6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31" name="Rectangle 106"/>
              <p:cNvSpPr/>
              <p:nvPr/>
            </p:nvSpPr>
            <p:spPr>
              <a:xfrm>
                <a:off x="1353" y="1084"/>
                <a:ext cx="17" cy="53"/>
              </a:xfrm>
              <a:prstGeom prst="rect">
                <a:avLst/>
              </a:prstGeom>
              <a:solidFill>
                <a:srgbClr val="F2F2F2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32" name="Freeform 107"/>
              <p:cNvSpPr/>
              <p:nvPr/>
            </p:nvSpPr>
            <p:spPr>
              <a:xfrm>
                <a:off x="1441" y="1084"/>
                <a:ext cx="18" cy="53"/>
              </a:xfrm>
              <a:custGeom>
                <a:avLst/>
                <a:gdLst>
                  <a:gd name="txL" fmla="*/ 0 w 54"/>
                  <a:gd name="txT" fmla="*/ 0 h 159"/>
                  <a:gd name="txR" fmla="*/ 54 w 54"/>
                  <a:gd name="txB" fmla="*/ 159 h 159"/>
                </a:gdLst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txL" t="txT" r="txR" b="txB"/>
                <a:pathLst>
                  <a:path w="54" h="159">
                    <a:moveTo>
                      <a:pt x="0" y="2"/>
                    </a:moveTo>
                    <a:lnTo>
                      <a:pt x="0" y="159"/>
                    </a:lnTo>
                    <a:lnTo>
                      <a:pt x="54" y="157"/>
                    </a:lnTo>
                    <a:lnTo>
                      <a:pt x="54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1E1E1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33" name="Rectangle 108"/>
              <p:cNvSpPr/>
              <p:nvPr/>
            </p:nvSpPr>
            <p:spPr>
              <a:xfrm>
                <a:off x="1671" y="1084"/>
                <a:ext cx="18" cy="52"/>
              </a:xfrm>
              <a:prstGeom prst="rect">
                <a:avLst/>
              </a:prstGeom>
              <a:solidFill>
                <a:srgbClr val="AAAAAA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34" name="Rectangle 109"/>
              <p:cNvSpPr/>
              <p:nvPr/>
            </p:nvSpPr>
            <p:spPr>
              <a:xfrm>
                <a:off x="1689" y="1084"/>
                <a:ext cx="18" cy="52"/>
              </a:xfrm>
              <a:prstGeom prst="rect">
                <a:avLst/>
              </a:prstGeom>
              <a:solidFill>
                <a:srgbClr val="A6A6A6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35" name="Rectangle 110"/>
              <p:cNvSpPr/>
              <p:nvPr/>
            </p:nvSpPr>
            <p:spPr>
              <a:xfrm>
                <a:off x="1707" y="1084"/>
                <a:ext cx="18" cy="52"/>
              </a:xfrm>
              <a:prstGeom prst="rect">
                <a:avLst/>
              </a:prstGeom>
              <a:solidFill>
                <a:srgbClr val="A2A2A2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36" name="Rectangle 111"/>
              <p:cNvSpPr/>
              <p:nvPr/>
            </p:nvSpPr>
            <p:spPr>
              <a:xfrm>
                <a:off x="1725" y="1084"/>
                <a:ext cx="18" cy="52"/>
              </a:xfrm>
              <a:prstGeom prst="rect">
                <a:avLst/>
              </a:prstGeom>
              <a:solidFill>
                <a:srgbClr val="9F9F9F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37" name="Rectangle 112"/>
              <p:cNvSpPr/>
              <p:nvPr/>
            </p:nvSpPr>
            <p:spPr>
              <a:xfrm>
                <a:off x="1743" y="1084"/>
                <a:ext cx="17" cy="52"/>
              </a:xfrm>
              <a:prstGeom prst="rect">
                <a:avLst/>
              </a:prstGeom>
              <a:solidFill>
                <a:srgbClr val="9A9A9A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38" name="Rectangle 113"/>
              <p:cNvSpPr/>
              <p:nvPr/>
            </p:nvSpPr>
            <p:spPr>
              <a:xfrm>
                <a:off x="1849" y="1084"/>
                <a:ext cx="17" cy="52"/>
              </a:xfrm>
              <a:prstGeom prst="rect">
                <a:avLst/>
              </a:prstGeom>
              <a:solidFill>
                <a:srgbClr val="828282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39" name="Rectangle 114"/>
              <p:cNvSpPr/>
              <p:nvPr/>
            </p:nvSpPr>
            <p:spPr>
              <a:xfrm>
                <a:off x="1831" y="1084"/>
                <a:ext cx="18" cy="52"/>
              </a:xfrm>
              <a:prstGeom prst="rect">
                <a:avLst/>
              </a:prstGeom>
              <a:solidFill>
                <a:srgbClr val="868686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40" name="Rectangle 115"/>
              <p:cNvSpPr/>
              <p:nvPr/>
            </p:nvSpPr>
            <p:spPr>
              <a:xfrm>
                <a:off x="1778" y="1084"/>
                <a:ext cx="17" cy="52"/>
              </a:xfrm>
              <a:prstGeom prst="rect">
                <a:avLst/>
              </a:prstGeom>
              <a:solidFill>
                <a:srgbClr val="929292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41" name="Rectangle 116"/>
              <p:cNvSpPr/>
              <p:nvPr/>
            </p:nvSpPr>
            <p:spPr>
              <a:xfrm>
                <a:off x="1795" y="1084"/>
                <a:ext cx="18" cy="52"/>
              </a:xfrm>
              <a:prstGeom prst="rect">
                <a:avLst/>
              </a:prstGeom>
              <a:solidFill>
                <a:srgbClr val="8F8F8F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42" name="Rectangle 117"/>
              <p:cNvSpPr/>
              <p:nvPr/>
            </p:nvSpPr>
            <p:spPr>
              <a:xfrm>
                <a:off x="1813" y="1084"/>
                <a:ext cx="18" cy="52"/>
              </a:xfrm>
              <a:prstGeom prst="rect">
                <a:avLst/>
              </a:prstGeom>
              <a:solidFill>
                <a:srgbClr val="8A8A8A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43" name="Rectangle 118"/>
              <p:cNvSpPr/>
              <p:nvPr/>
            </p:nvSpPr>
            <p:spPr>
              <a:xfrm>
                <a:off x="1760" y="1084"/>
                <a:ext cx="18" cy="52"/>
              </a:xfrm>
              <a:prstGeom prst="rect">
                <a:avLst/>
              </a:prstGeom>
              <a:solidFill>
                <a:srgbClr val="969696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44" name="Rectangle 119"/>
              <p:cNvSpPr/>
              <p:nvPr/>
            </p:nvSpPr>
            <p:spPr>
              <a:xfrm>
                <a:off x="1495" y="1084"/>
                <a:ext cx="17" cy="52"/>
              </a:xfrm>
              <a:prstGeom prst="rect">
                <a:avLst/>
              </a:prstGeom>
              <a:solidFill>
                <a:srgbClr val="D2D2D2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45" name="Rectangle 120"/>
              <p:cNvSpPr/>
              <p:nvPr/>
            </p:nvSpPr>
            <p:spPr>
              <a:xfrm>
                <a:off x="1477" y="1084"/>
                <a:ext cx="18" cy="52"/>
              </a:xfrm>
              <a:prstGeom prst="rect">
                <a:avLst/>
              </a:prstGeom>
              <a:solidFill>
                <a:srgbClr val="D6D6D6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46" name="Rectangle 121"/>
              <p:cNvSpPr/>
              <p:nvPr/>
            </p:nvSpPr>
            <p:spPr>
              <a:xfrm>
                <a:off x="1459" y="1084"/>
                <a:ext cx="18" cy="52"/>
              </a:xfrm>
              <a:prstGeom prst="rect">
                <a:avLst/>
              </a:prstGeom>
              <a:solidFill>
                <a:srgbClr val="DADADA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47" name="Rectangle 122"/>
              <p:cNvSpPr/>
              <p:nvPr/>
            </p:nvSpPr>
            <p:spPr>
              <a:xfrm>
                <a:off x="1512" y="1084"/>
                <a:ext cx="18" cy="52"/>
              </a:xfrm>
              <a:prstGeom prst="rect">
                <a:avLst/>
              </a:prstGeom>
              <a:solidFill>
                <a:srgbClr val="CFCFCF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48" name="Rectangle 123"/>
              <p:cNvSpPr/>
              <p:nvPr/>
            </p:nvSpPr>
            <p:spPr>
              <a:xfrm>
                <a:off x="1530" y="1084"/>
                <a:ext cx="18" cy="52"/>
              </a:xfrm>
              <a:prstGeom prst="rect">
                <a:avLst/>
              </a:prstGeom>
              <a:solidFill>
                <a:srgbClr val="CACACA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49" name="Rectangle 124"/>
              <p:cNvSpPr/>
              <p:nvPr/>
            </p:nvSpPr>
            <p:spPr>
              <a:xfrm>
                <a:off x="1636" y="1084"/>
                <a:ext cx="18" cy="52"/>
              </a:xfrm>
              <a:prstGeom prst="rect">
                <a:avLst/>
              </a:prstGeom>
              <a:solidFill>
                <a:srgbClr val="B2B2B2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50" name="Rectangle 125"/>
              <p:cNvSpPr/>
              <p:nvPr/>
            </p:nvSpPr>
            <p:spPr>
              <a:xfrm>
                <a:off x="1619" y="1084"/>
                <a:ext cx="17" cy="52"/>
              </a:xfrm>
              <a:prstGeom prst="rect">
                <a:avLst/>
              </a:prstGeom>
              <a:solidFill>
                <a:srgbClr val="B6B6B6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51" name="Rectangle 126"/>
              <p:cNvSpPr/>
              <p:nvPr/>
            </p:nvSpPr>
            <p:spPr>
              <a:xfrm>
                <a:off x="1565" y="1084"/>
                <a:ext cx="18" cy="52"/>
              </a:xfrm>
              <a:prstGeom prst="rect">
                <a:avLst/>
              </a:prstGeom>
              <a:solidFill>
                <a:srgbClr val="C2C2C2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52" name="Rectangle 127"/>
              <p:cNvSpPr/>
              <p:nvPr/>
            </p:nvSpPr>
            <p:spPr>
              <a:xfrm>
                <a:off x="1583" y="1084"/>
                <a:ext cx="18" cy="52"/>
              </a:xfrm>
              <a:prstGeom prst="rect">
                <a:avLst/>
              </a:prstGeom>
              <a:solidFill>
                <a:srgbClr val="BFBFBF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53" name="Rectangle 128"/>
              <p:cNvSpPr/>
              <p:nvPr/>
            </p:nvSpPr>
            <p:spPr>
              <a:xfrm>
                <a:off x="1601" y="1084"/>
                <a:ext cx="18" cy="52"/>
              </a:xfrm>
              <a:prstGeom prst="rect">
                <a:avLst/>
              </a:prstGeom>
              <a:solidFill>
                <a:srgbClr val="BABABA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54" name="Rectangle 129"/>
              <p:cNvSpPr/>
              <p:nvPr/>
            </p:nvSpPr>
            <p:spPr>
              <a:xfrm>
                <a:off x="1548" y="1084"/>
                <a:ext cx="17" cy="52"/>
              </a:xfrm>
              <a:prstGeom prst="rect">
                <a:avLst/>
              </a:prstGeom>
              <a:solidFill>
                <a:srgbClr val="C6C6C6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55" name="Rectangle 130"/>
              <p:cNvSpPr/>
              <p:nvPr/>
            </p:nvSpPr>
            <p:spPr>
              <a:xfrm>
                <a:off x="1654" y="1084"/>
                <a:ext cx="17" cy="52"/>
              </a:xfrm>
              <a:prstGeom prst="rect">
                <a:avLst/>
              </a:prstGeom>
              <a:solidFill>
                <a:srgbClr val="B1B1B1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56" name="Freeform 131"/>
              <p:cNvSpPr/>
              <p:nvPr/>
            </p:nvSpPr>
            <p:spPr>
              <a:xfrm>
                <a:off x="1317" y="1083"/>
                <a:ext cx="1134" cy="54"/>
              </a:xfrm>
              <a:custGeom>
                <a:avLst/>
                <a:gdLst>
                  <a:gd name="txL" fmla="*/ 0 w 3401"/>
                  <a:gd name="txT" fmla="*/ 0 h 160"/>
                  <a:gd name="txR" fmla="*/ 3401 w 3401"/>
                  <a:gd name="txB" fmla="*/ 160 h 160"/>
                </a:gdLst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14" y="1"/>
                  </a:cxn>
                  <a:cxn ang="0">
                    <a:pos x="14" y="0"/>
                  </a:cxn>
                </a:cxnLst>
                <a:rect l="txL" t="txT" r="txR" b="txB"/>
                <a:pathLst>
                  <a:path w="3400" h="160">
                    <a:moveTo>
                      <a:pt x="3401" y="0"/>
                    </a:moveTo>
                    <a:lnTo>
                      <a:pt x="0" y="3"/>
                    </a:lnTo>
                    <a:lnTo>
                      <a:pt x="0" y="160"/>
                    </a:lnTo>
                    <a:lnTo>
                      <a:pt x="3401" y="157"/>
                    </a:lnTo>
                    <a:lnTo>
                      <a:pt x="3401" y="0"/>
                    </a:lnTo>
                  </a:path>
                </a:pathLst>
              </a:custGeom>
              <a:noFill/>
              <a:ln w="17463" cap="flat" cmpd="sng">
                <a:solidFill>
                  <a:srgbClr val="000000">
                    <a:alpha val="100000"/>
                  </a:srgbClr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57" name="Freeform 132"/>
              <p:cNvSpPr/>
              <p:nvPr/>
            </p:nvSpPr>
            <p:spPr>
              <a:xfrm>
                <a:off x="329" y="242"/>
                <a:ext cx="3276" cy="131"/>
              </a:xfrm>
              <a:custGeom>
                <a:avLst/>
                <a:gdLst>
                  <a:gd name="txL" fmla="*/ 0 w 9827"/>
                  <a:gd name="txT" fmla="*/ 0 h 394"/>
                  <a:gd name="txR" fmla="*/ 9827 w 9827"/>
                  <a:gd name="txB" fmla="*/ 394 h 394"/>
                </a:gdLst>
                <a:ahLst/>
                <a:cxnLst>
                  <a:cxn ang="0">
                    <a:pos x="21" y="0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13" y="0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6" y="2"/>
                  </a:cxn>
                  <a:cxn ang="0">
                    <a:pos x="8" y="2"/>
                  </a:cxn>
                  <a:cxn ang="0">
                    <a:pos x="10" y="2"/>
                  </a:cxn>
                  <a:cxn ang="0">
                    <a:pos x="10" y="2"/>
                  </a:cxn>
                  <a:cxn ang="0">
                    <a:pos x="13" y="2"/>
                  </a:cxn>
                  <a:cxn ang="0">
                    <a:pos x="17" y="2"/>
                  </a:cxn>
                  <a:cxn ang="0">
                    <a:pos x="17" y="2"/>
                  </a:cxn>
                  <a:cxn ang="0">
                    <a:pos x="21" y="2"/>
                  </a:cxn>
                  <a:cxn ang="0">
                    <a:pos x="21" y="2"/>
                  </a:cxn>
                  <a:cxn ang="0">
                    <a:pos x="26" y="2"/>
                  </a:cxn>
                  <a:cxn ang="0">
                    <a:pos x="29" y="2"/>
                  </a:cxn>
                  <a:cxn ang="0">
                    <a:pos x="29" y="2"/>
                  </a:cxn>
                  <a:cxn ang="0">
                    <a:pos x="30" y="2"/>
                  </a:cxn>
                  <a:cxn ang="0">
                    <a:pos x="33" y="1"/>
                  </a:cxn>
                  <a:cxn ang="0">
                    <a:pos x="40" y="0"/>
                  </a:cxn>
                  <a:cxn ang="0">
                    <a:pos x="30" y="0"/>
                  </a:cxn>
                  <a:cxn ang="0">
                    <a:pos x="29" y="0"/>
                  </a:cxn>
                  <a:cxn ang="0">
                    <a:pos x="29" y="0"/>
                  </a:cxn>
                  <a:cxn ang="0">
                    <a:pos x="26" y="0"/>
                  </a:cxn>
                  <a:cxn ang="0">
                    <a:pos x="21" y="0"/>
                  </a:cxn>
                  <a:cxn ang="0">
                    <a:pos x="21" y="0"/>
                  </a:cxn>
                </a:cxnLst>
                <a:rect l="txL" t="txT" r="txR" b="txB"/>
                <a:pathLst>
                  <a:path w="9827" h="394">
                    <a:moveTo>
                      <a:pt x="5074" y="2"/>
                    </a:moveTo>
                    <a:lnTo>
                      <a:pt x="4192" y="2"/>
                    </a:lnTo>
                    <a:lnTo>
                      <a:pt x="4019" y="2"/>
                    </a:lnTo>
                    <a:lnTo>
                      <a:pt x="3119" y="4"/>
                    </a:lnTo>
                    <a:lnTo>
                      <a:pt x="2490" y="4"/>
                    </a:lnTo>
                    <a:lnTo>
                      <a:pt x="2458" y="4"/>
                    </a:lnTo>
                    <a:lnTo>
                      <a:pt x="2429" y="4"/>
                    </a:lnTo>
                    <a:lnTo>
                      <a:pt x="1925" y="4"/>
                    </a:lnTo>
                    <a:lnTo>
                      <a:pt x="318" y="5"/>
                    </a:lnTo>
                    <a:lnTo>
                      <a:pt x="0" y="5"/>
                    </a:lnTo>
                    <a:lnTo>
                      <a:pt x="1355" y="366"/>
                    </a:lnTo>
                    <a:lnTo>
                      <a:pt x="1925" y="376"/>
                    </a:lnTo>
                    <a:lnTo>
                      <a:pt x="2458" y="382"/>
                    </a:lnTo>
                    <a:lnTo>
                      <a:pt x="2490" y="383"/>
                    </a:lnTo>
                    <a:lnTo>
                      <a:pt x="3119" y="390"/>
                    </a:lnTo>
                    <a:lnTo>
                      <a:pt x="4019" y="393"/>
                    </a:lnTo>
                    <a:lnTo>
                      <a:pt x="4192" y="394"/>
                    </a:lnTo>
                    <a:lnTo>
                      <a:pt x="5074" y="394"/>
                    </a:lnTo>
                    <a:lnTo>
                      <a:pt x="5113" y="394"/>
                    </a:lnTo>
                    <a:lnTo>
                      <a:pt x="6429" y="386"/>
                    </a:lnTo>
                    <a:lnTo>
                      <a:pt x="6962" y="379"/>
                    </a:lnTo>
                    <a:lnTo>
                      <a:pt x="7120" y="378"/>
                    </a:lnTo>
                    <a:lnTo>
                      <a:pt x="7277" y="375"/>
                    </a:lnTo>
                    <a:lnTo>
                      <a:pt x="7970" y="364"/>
                    </a:lnTo>
                    <a:lnTo>
                      <a:pt x="9827" y="0"/>
                    </a:lnTo>
                    <a:lnTo>
                      <a:pt x="7277" y="1"/>
                    </a:lnTo>
                    <a:lnTo>
                      <a:pt x="7120" y="1"/>
                    </a:lnTo>
                    <a:lnTo>
                      <a:pt x="6962" y="1"/>
                    </a:lnTo>
                    <a:lnTo>
                      <a:pt x="6429" y="1"/>
                    </a:lnTo>
                    <a:lnTo>
                      <a:pt x="5113" y="2"/>
                    </a:lnTo>
                    <a:lnTo>
                      <a:pt x="5074" y="2"/>
                    </a:lnTo>
                  </a:path>
                </a:pathLst>
              </a:custGeom>
              <a:noFill/>
              <a:ln w="17463" cap="flat" cmpd="sng">
                <a:solidFill>
                  <a:srgbClr val="333333">
                    <a:alpha val="100000"/>
                  </a:srgbClr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58" name="Rectangle 133"/>
              <p:cNvSpPr/>
              <p:nvPr/>
            </p:nvSpPr>
            <p:spPr>
              <a:xfrm>
                <a:off x="1887" y="240"/>
                <a:ext cx="2" cy="113"/>
              </a:xfrm>
              <a:prstGeom prst="rect">
                <a:avLst/>
              </a:prstGeom>
              <a:solidFill>
                <a:srgbClr val="2F4344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59" name="Rectangle 134"/>
              <p:cNvSpPr/>
              <p:nvPr/>
            </p:nvSpPr>
            <p:spPr>
              <a:xfrm>
                <a:off x="1886" y="240"/>
                <a:ext cx="1" cy="113"/>
              </a:xfrm>
              <a:prstGeom prst="rect">
                <a:avLst/>
              </a:prstGeom>
              <a:solidFill>
                <a:srgbClr val="324647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60" name="Freeform 135"/>
              <p:cNvSpPr/>
              <p:nvPr/>
            </p:nvSpPr>
            <p:spPr>
              <a:xfrm>
                <a:off x="1884" y="240"/>
                <a:ext cx="2" cy="113"/>
              </a:xfrm>
              <a:custGeom>
                <a:avLst/>
                <a:gdLst>
                  <a:gd name="txL" fmla="*/ 0 w 7"/>
                  <a:gd name="txT" fmla="*/ 0 h 339"/>
                  <a:gd name="txR" fmla="*/ 7 w 7"/>
                  <a:gd name="txB" fmla="*/ 339 h 339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txL" t="txT" r="txR" b="txB"/>
                <a:pathLst>
                  <a:path w="7" h="339">
                    <a:moveTo>
                      <a:pt x="7" y="0"/>
                    </a:moveTo>
                    <a:lnTo>
                      <a:pt x="0" y="0"/>
                    </a:lnTo>
                    <a:lnTo>
                      <a:pt x="0" y="338"/>
                    </a:lnTo>
                    <a:lnTo>
                      <a:pt x="7" y="339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354849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61" name="Rectangle 136"/>
              <p:cNvSpPr/>
              <p:nvPr/>
            </p:nvSpPr>
            <p:spPr>
              <a:xfrm>
                <a:off x="1894" y="240"/>
                <a:ext cx="2" cy="113"/>
              </a:xfrm>
              <a:prstGeom prst="rect">
                <a:avLst/>
              </a:prstGeom>
              <a:solidFill>
                <a:srgbClr val="213839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62" name="Freeform 137"/>
              <p:cNvSpPr/>
              <p:nvPr/>
            </p:nvSpPr>
            <p:spPr>
              <a:xfrm>
                <a:off x="1893" y="240"/>
                <a:ext cx="1" cy="113"/>
              </a:xfrm>
              <a:custGeom>
                <a:avLst/>
                <a:gdLst>
                  <a:gd name="txL" fmla="*/ 0 w 5"/>
                  <a:gd name="txT" fmla="*/ 0 h 340"/>
                  <a:gd name="txR" fmla="*/ 5 w 5"/>
                  <a:gd name="txB" fmla="*/ 340 h 340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txL" t="txT" r="txR" b="txB"/>
                <a:pathLst>
                  <a:path w="5" h="340">
                    <a:moveTo>
                      <a:pt x="5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340"/>
                    </a:lnTo>
                    <a:lnTo>
                      <a:pt x="1" y="340"/>
                    </a:lnTo>
                    <a:lnTo>
                      <a:pt x="5" y="34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243B3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63" name="Rectangle 138"/>
              <p:cNvSpPr/>
              <p:nvPr/>
            </p:nvSpPr>
            <p:spPr>
              <a:xfrm>
                <a:off x="1891" y="240"/>
                <a:ext cx="2" cy="113"/>
              </a:xfrm>
              <a:prstGeom prst="rect">
                <a:avLst/>
              </a:prstGeom>
              <a:solidFill>
                <a:srgbClr val="283D3E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64" name="Freeform 139"/>
              <p:cNvSpPr/>
              <p:nvPr/>
            </p:nvSpPr>
            <p:spPr>
              <a:xfrm>
                <a:off x="1889" y="240"/>
                <a:ext cx="2" cy="113"/>
              </a:xfrm>
              <a:custGeom>
                <a:avLst/>
                <a:gdLst>
                  <a:gd name="txL" fmla="*/ 0 w 7"/>
                  <a:gd name="txT" fmla="*/ 0 h 340"/>
                  <a:gd name="txR" fmla="*/ 7 w 7"/>
                  <a:gd name="txB" fmla="*/ 340 h 340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txL" t="txT" r="txR" b="txB"/>
                <a:pathLst>
                  <a:path w="7" h="340">
                    <a:moveTo>
                      <a:pt x="7" y="0"/>
                    </a:moveTo>
                    <a:lnTo>
                      <a:pt x="0" y="1"/>
                    </a:lnTo>
                    <a:lnTo>
                      <a:pt x="0" y="340"/>
                    </a:lnTo>
                    <a:lnTo>
                      <a:pt x="7" y="34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A4040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65" name="Freeform 140"/>
              <p:cNvSpPr/>
              <p:nvPr/>
            </p:nvSpPr>
            <p:spPr>
              <a:xfrm>
                <a:off x="1898" y="240"/>
                <a:ext cx="2" cy="113"/>
              </a:xfrm>
              <a:custGeom>
                <a:avLst/>
                <a:gdLst>
                  <a:gd name="txL" fmla="*/ 0 w 5"/>
                  <a:gd name="txT" fmla="*/ 0 h 340"/>
                  <a:gd name="txR" fmla="*/ 5 w 5"/>
                  <a:gd name="txB" fmla="*/ 340 h 340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txL" t="txT" r="txR" b="txB"/>
                <a:pathLst>
                  <a:path w="5" h="340">
                    <a:moveTo>
                      <a:pt x="5" y="1"/>
                    </a:moveTo>
                    <a:lnTo>
                      <a:pt x="0" y="0"/>
                    </a:lnTo>
                    <a:lnTo>
                      <a:pt x="0" y="340"/>
                    </a:lnTo>
                    <a:lnTo>
                      <a:pt x="5" y="340"/>
                    </a:lnTo>
                    <a:lnTo>
                      <a:pt x="5" y="1"/>
                    </a:lnTo>
                    <a:close/>
                  </a:path>
                </a:pathLst>
              </a:custGeom>
              <a:solidFill>
                <a:srgbClr val="193233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66" name="Rectangle 141"/>
              <p:cNvSpPr/>
              <p:nvPr/>
            </p:nvSpPr>
            <p:spPr>
              <a:xfrm>
                <a:off x="1896" y="240"/>
                <a:ext cx="2" cy="113"/>
              </a:xfrm>
              <a:prstGeom prst="rect">
                <a:avLst/>
              </a:prstGeom>
              <a:solidFill>
                <a:srgbClr val="1D3536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467" name="Freeform 142"/>
              <p:cNvSpPr/>
              <p:nvPr/>
            </p:nvSpPr>
            <p:spPr>
              <a:xfrm>
                <a:off x="1900" y="240"/>
                <a:ext cx="50" cy="113"/>
              </a:xfrm>
              <a:custGeom>
                <a:avLst/>
                <a:gdLst>
                  <a:gd name="txL" fmla="*/ 0 w 151"/>
                  <a:gd name="txT" fmla="*/ 0 h 339"/>
                  <a:gd name="txR" fmla="*/ 151 w 151"/>
                  <a:gd name="txB" fmla="*/ 339 h 339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txL" t="txT" r="txR" b="txB"/>
                <a:pathLst>
                  <a:path w="151" h="339">
                    <a:moveTo>
                      <a:pt x="101" y="47"/>
                    </a:moveTo>
                    <a:lnTo>
                      <a:pt x="88" y="36"/>
                    </a:lnTo>
                    <a:lnTo>
                      <a:pt x="77" y="28"/>
                    </a:lnTo>
                    <a:lnTo>
                      <a:pt x="65" y="20"/>
                    </a:lnTo>
                    <a:lnTo>
                      <a:pt x="54" y="14"/>
                    </a:lnTo>
                    <a:lnTo>
                      <a:pt x="27" y="4"/>
                    </a:lnTo>
                    <a:lnTo>
                      <a:pt x="0" y="0"/>
                    </a:lnTo>
                    <a:lnTo>
                      <a:pt x="0" y="339"/>
                    </a:lnTo>
                    <a:lnTo>
                      <a:pt x="27" y="334"/>
                    </a:lnTo>
                    <a:lnTo>
                      <a:pt x="40" y="328"/>
                    </a:lnTo>
                    <a:lnTo>
                      <a:pt x="54" y="324"/>
                    </a:lnTo>
                    <a:lnTo>
                      <a:pt x="65" y="315"/>
                    </a:lnTo>
                    <a:lnTo>
                      <a:pt x="70" y="311"/>
                    </a:lnTo>
                    <a:lnTo>
                      <a:pt x="77" y="309"/>
                    </a:lnTo>
                    <a:lnTo>
                      <a:pt x="88" y="299"/>
                    </a:lnTo>
                    <a:lnTo>
                      <a:pt x="94" y="293"/>
                    </a:lnTo>
                    <a:lnTo>
                      <a:pt x="97" y="290"/>
                    </a:lnTo>
                    <a:lnTo>
                      <a:pt x="97" y="289"/>
                    </a:lnTo>
                    <a:lnTo>
                      <a:pt x="98" y="289"/>
                    </a:lnTo>
                    <a:lnTo>
                      <a:pt x="101" y="289"/>
                    </a:lnTo>
                    <a:lnTo>
                      <a:pt x="112" y="275"/>
                    </a:lnTo>
                    <a:lnTo>
                      <a:pt x="112" y="272"/>
                    </a:lnTo>
                    <a:lnTo>
                      <a:pt x="112" y="271"/>
                    </a:lnTo>
                    <a:lnTo>
                      <a:pt x="113" y="271"/>
                    </a:lnTo>
                    <a:lnTo>
                      <a:pt x="116" y="268"/>
                    </a:lnTo>
                    <a:lnTo>
                      <a:pt x="122" y="263"/>
                    </a:lnTo>
                    <a:lnTo>
                      <a:pt x="130" y="247"/>
                    </a:lnTo>
                    <a:lnTo>
                      <a:pt x="138" y="234"/>
                    </a:lnTo>
                    <a:lnTo>
                      <a:pt x="143" y="217"/>
                    </a:lnTo>
                    <a:lnTo>
                      <a:pt x="144" y="208"/>
                    </a:lnTo>
                    <a:lnTo>
                      <a:pt x="147" y="202"/>
                    </a:lnTo>
                    <a:lnTo>
                      <a:pt x="149" y="185"/>
                    </a:lnTo>
                    <a:lnTo>
                      <a:pt x="149" y="177"/>
                    </a:lnTo>
                    <a:lnTo>
                      <a:pt x="149" y="172"/>
                    </a:lnTo>
                    <a:lnTo>
                      <a:pt x="151" y="170"/>
                    </a:lnTo>
                    <a:lnTo>
                      <a:pt x="149" y="152"/>
                    </a:lnTo>
                    <a:lnTo>
                      <a:pt x="147" y="135"/>
                    </a:lnTo>
                    <a:lnTo>
                      <a:pt x="138" y="103"/>
                    </a:lnTo>
                    <a:lnTo>
                      <a:pt x="122" y="74"/>
                    </a:lnTo>
                    <a:lnTo>
                      <a:pt x="112" y="60"/>
                    </a:lnTo>
                    <a:lnTo>
                      <a:pt x="101" y="47"/>
                    </a:lnTo>
                    <a:close/>
                  </a:path>
                </a:pathLst>
              </a:custGeom>
              <a:solidFill>
                <a:srgbClr val="183132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68" name="Freeform 143"/>
              <p:cNvSpPr/>
              <p:nvPr/>
            </p:nvSpPr>
            <p:spPr>
              <a:xfrm>
                <a:off x="1882" y="240"/>
                <a:ext cx="2" cy="113"/>
              </a:xfrm>
              <a:custGeom>
                <a:avLst/>
                <a:gdLst>
                  <a:gd name="txL" fmla="*/ 0 w 4"/>
                  <a:gd name="txT" fmla="*/ 0 h 338"/>
                  <a:gd name="txR" fmla="*/ 4 w 4"/>
                  <a:gd name="txB" fmla="*/ 338 h 338"/>
                </a:gdLst>
                <a:ahLst/>
                <a:cxnLst>
                  <a:cxn ang="0">
                    <a:pos x="1" y="1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1" y="1"/>
                  </a:cxn>
                </a:cxnLst>
                <a:rect l="txL" t="txT" r="txR" b="txB"/>
                <a:pathLst>
                  <a:path w="4" h="338">
                    <a:moveTo>
                      <a:pt x="4" y="338"/>
                    </a:moveTo>
                    <a:lnTo>
                      <a:pt x="4" y="0"/>
                    </a:lnTo>
                    <a:lnTo>
                      <a:pt x="0" y="2"/>
                    </a:lnTo>
                    <a:lnTo>
                      <a:pt x="0" y="338"/>
                    </a:lnTo>
                    <a:lnTo>
                      <a:pt x="4" y="338"/>
                    </a:lnTo>
                    <a:close/>
                  </a:path>
                </a:pathLst>
              </a:custGeom>
              <a:solidFill>
                <a:srgbClr val="3B4D4E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69" name="Freeform 144"/>
              <p:cNvSpPr/>
              <p:nvPr/>
            </p:nvSpPr>
            <p:spPr>
              <a:xfrm>
                <a:off x="1879" y="241"/>
                <a:ext cx="1" cy="111"/>
              </a:xfrm>
              <a:custGeom>
                <a:avLst/>
                <a:gdLst>
                  <a:gd name="txL" fmla="*/ 0 w 4"/>
                  <a:gd name="txT" fmla="*/ 0 h 333"/>
                  <a:gd name="txR" fmla="*/ 4 w 4"/>
                  <a:gd name="txB" fmla="*/ 333 h 333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txL" t="txT" r="txR" b="txB"/>
                <a:pathLst>
                  <a:path w="4" h="333">
                    <a:moveTo>
                      <a:pt x="4" y="0"/>
                    </a:moveTo>
                    <a:lnTo>
                      <a:pt x="0" y="0"/>
                    </a:lnTo>
                    <a:lnTo>
                      <a:pt x="0" y="332"/>
                    </a:lnTo>
                    <a:lnTo>
                      <a:pt x="4" y="333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415152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70" name="Freeform 145"/>
              <p:cNvSpPr/>
              <p:nvPr/>
            </p:nvSpPr>
            <p:spPr>
              <a:xfrm>
                <a:off x="1877" y="241"/>
                <a:ext cx="2" cy="111"/>
              </a:xfrm>
              <a:custGeom>
                <a:avLst/>
                <a:gdLst>
                  <a:gd name="txL" fmla="*/ 0 w 5"/>
                  <a:gd name="txT" fmla="*/ 0 h 332"/>
                  <a:gd name="txR" fmla="*/ 5 w 5"/>
                  <a:gd name="txB" fmla="*/ 332 h 332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txL" t="txT" r="txR" b="txB"/>
                <a:pathLst>
                  <a:path w="5" h="332">
                    <a:moveTo>
                      <a:pt x="5" y="0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0" y="331"/>
                    </a:lnTo>
                    <a:lnTo>
                      <a:pt x="5" y="33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445455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71" name="Freeform 146"/>
              <p:cNvSpPr/>
              <p:nvPr/>
            </p:nvSpPr>
            <p:spPr>
              <a:xfrm>
                <a:off x="1875" y="242"/>
                <a:ext cx="2" cy="109"/>
              </a:xfrm>
              <a:custGeom>
                <a:avLst/>
                <a:gdLst>
                  <a:gd name="txL" fmla="*/ 0 w 6"/>
                  <a:gd name="txT" fmla="*/ 0 h 328"/>
                  <a:gd name="txR" fmla="*/ 6 w 6"/>
                  <a:gd name="txB" fmla="*/ 328 h 328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txL" t="txT" r="txR" b="txB"/>
                <a:pathLst>
                  <a:path w="6" h="328">
                    <a:moveTo>
                      <a:pt x="6" y="0"/>
                    </a:moveTo>
                    <a:lnTo>
                      <a:pt x="0" y="2"/>
                    </a:lnTo>
                    <a:lnTo>
                      <a:pt x="0" y="325"/>
                    </a:lnTo>
                    <a:lnTo>
                      <a:pt x="6" y="328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485758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72" name="Freeform 147"/>
              <p:cNvSpPr/>
              <p:nvPr/>
            </p:nvSpPr>
            <p:spPr>
              <a:xfrm>
                <a:off x="1873" y="243"/>
                <a:ext cx="2" cy="107"/>
              </a:xfrm>
              <a:custGeom>
                <a:avLst/>
                <a:gdLst>
                  <a:gd name="txL" fmla="*/ 0 w 6"/>
                  <a:gd name="txT" fmla="*/ 0 h 323"/>
                  <a:gd name="txR" fmla="*/ 6 w 6"/>
                  <a:gd name="txB" fmla="*/ 323 h 323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txL" t="txT" r="txR" b="txB"/>
                <a:pathLst>
                  <a:path w="6" h="323">
                    <a:moveTo>
                      <a:pt x="6" y="0"/>
                    </a:moveTo>
                    <a:lnTo>
                      <a:pt x="0" y="2"/>
                    </a:lnTo>
                    <a:lnTo>
                      <a:pt x="0" y="321"/>
                    </a:lnTo>
                    <a:lnTo>
                      <a:pt x="6" y="323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4B5A5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73" name="Freeform 148"/>
              <p:cNvSpPr/>
              <p:nvPr/>
            </p:nvSpPr>
            <p:spPr>
              <a:xfrm>
                <a:off x="1872" y="243"/>
                <a:ext cx="1" cy="107"/>
              </a:xfrm>
              <a:custGeom>
                <a:avLst/>
                <a:gdLst>
                  <a:gd name="txL" fmla="*/ 0 w 4"/>
                  <a:gd name="txT" fmla="*/ 0 h 319"/>
                  <a:gd name="txR" fmla="*/ 4 w 4"/>
                  <a:gd name="txB" fmla="*/ 319 h 319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txL" t="txT" r="txR" b="txB"/>
                <a:pathLst>
                  <a:path w="4" h="319">
                    <a:moveTo>
                      <a:pt x="4" y="0"/>
                    </a:moveTo>
                    <a:lnTo>
                      <a:pt x="0" y="1"/>
                    </a:lnTo>
                    <a:lnTo>
                      <a:pt x="0" y="318"/>
                    </a:lnTo>
                    <a:lnTo>
                      <a:pt x="4" y="319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4F5D5D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74" name="Freeform 149"/>
              <p:cNvSpPr/>
              <p:nvPr/>
            </p:nvSpPr>
            <p:spPr>
              <a:xfrm>
                <a:off x="1857" y="251"/>
                <a:ext cx="2" cy="91"/>
              </a:xfrm>
              <a:custGeom>
                <a:avLst/>
                <a:gdLst>
                  <a:gd name="txL" fmla="*/ 0 w 6"/>
                  <a:gd name="txT" fmla="*/ 0 h 274"/>
                  <a:gd name="txR" fmla="*/ 6 w 6"/>
                  <a:gd name="txB" fmla="*/ 274 h 274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txL" t="txT" r="txR" b="txB"/>
                <a:pathLst>
                  <a:path w="6" h="274">
                    <a:moveTo>
                      <a:pt x="6" y="0"/>
                    </a:moveTo>
                    <a:lnTo>
                      <a:pt x="0" y="3"/>
                    </a:lnTo>
                    <a:lnTo>
                      <a:pt x="0" y="271"/>
                    </a:lnTo>
                    <a:lnTo>
                      <a:pt x="6" y="27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6B747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75" name="Freeform 150"/>
              <p:cNvSpPr/>
              <p:nvPr/>
            </p:nvSpPr>
            <p:spPr>
              <a:xfrm>
                <a:off x="1859" y="249"/>
                <a:ext cx="2" cy="95"/>
              </a:xfrm>
              <a:custGeom>
                <a:avLst/>
                <a:gdLst>
                  <a:gd name="txL" fmla="*/ 0 w 5"/>
                  <a:gd name="txT" fmla="*/ 0 h 284"/>
                  <a:gd name="txR" fmla="*/ 5 w 5"/>
                  <a:gd name="txB" fmla="*/ 284 h 284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txL" t="txT" r="txR" b="txB"/>
                <a:pathLst>
                  <a:path w="5" h="284">
                    <a:moveTo>
                      <a:pt x="5" y="0"/>
                    </a:moveTo>
                    <a:lnTo>
                      <a:pt x="0" y="5"/>
                    </a:lnTo>
                    <a:lnTo>
                      <a:pt x="0" y="279"/>
                    </a:lnTo>
                    <a:lnTo>
                      <a:pt x="5" y="284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677070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76" name="Freeform 151"/>
              <p:cNvSpPr/>
              <p:nvPr/>
            </p:nvSpPr>
            <p:spPr>
              <a:xfrm>
                <a:off x="1861" y="248"/>
                <a:ext cx="2" cy="97"/>
              </a:xfrm>
              <a:custGeom>
                <a:avLst/>
                <a:gdLst>
                  <a:gd name="txL" fmla="*/ 0 w 6"/>
                  <a:gd name="txT" fmla="*/ 0 h 290"/>
                  <a:gd name="txR" fmla="*/ 6 w 6"/>
                  <a:gd name="txB" fmla="*/ 290 h 290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txL" t="txT" r="txR" b="txB"/>
                <a:pathLst>
                  <a:path w="6" h="290">
                    <a:moveTo>
                      <a:pt x="6" y="0"/>
                    </a:moveTo>
                    <a:lnTo>
                      <a:pt x="0" y="3"/>
                    </a:lnTo>
                    <a:lnTo>
                      <a:pt x="0" y="287"/>
                    </a:lnTo>
                    <a:lnTo>
                      <a:pt x="6" y="29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646E6E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77" name="Freeform 152"/>
              <p:cNvSpPr/>
              <p:nvPr/>
            </p:nvSpPr>
            <p:spPr>
              <a:xfrm>
                <a:off x="1863" y="247"/>
                <a:ext cx="1" cy="99"/>
              </a:xfrm>
              <a:custGeom>
                <a:avLst/>
                <a:gdLst>
                  <a:gd name="txL" fmla="*/ 0 w 4"/>
                  <a:gd name="txT" fmla="*/ 0 h 296"/>
                  <a:gd name="txR" fmla="*/ 4 w 4"/>
                  <a:gd name="txB" fmla="*/ 296 h 296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txL" t="txT" r="txR" b="txB"/>
                <a:pathLst>
                  <a:path w="4" h="296">
                    <a:moveTo>
                      <a:pt x="4" y="0"/>
                    </a:moveTo>
                    <a:lnTo>
                      <a:pt x="0" y="3"/>
                    </a:lnTo>
                    <a:lnTo>
                      <a:pt x="0" y="293"/>
                    </a:lnTo>
                    <a:lnTo>
                      <a:pt x="4" y="296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616B6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78" name="Freeform 153"/>
              <p:cNvSpPr/>
              <p:nvPr/>
            </p:nvSpPr>
            <p:spPr>
              <a:xfrm>
                <a:off x="1864" y="246"/>
                <a:ext cx="3" cy="101"/>
              </a:xfrm>
              <a:custGeom>
                <a:avLst/>
                <a:gdLst>
                  <a:gd name="txL" fmla="*/ 0 w 7"/>
                  <a:gd name="txT" fmla="*/ 0 h 303"/>
                  <a:gd name="txR" fmla="*/ 7 w 7"/>
                  <a:gd name="txB" fmla="*/ 303 h 303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txL" t="txT" r="txR" b="txB"/>
                <a:pathLst>
                  <a:path w="7" h="303">
                    <a:moveTo>
                      <a:pt x="7" y="0"/>
                    </a:moveTo>
                    <a:lnTo>
                      <a:pt x="0" y="3"/>
                    </a:lnTo>
                    <a:lnTo>
                      <a:pt x="0" y="299"/>
                    </a:lnTo>
                    <a:lnTo>
                      <a:pt x="7" y="303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5C6868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79" name="Freeform 154"/>
              <p:cNvSpPr/>
              <p:nvPr/>
            </p:nvSpPr>
            <p:spPr>
              <a:xfrm>
                <a:off x="1867" y="245"/>
                <a:ext cx="1" cy="103"/>
              </a:xfrm>
              <a:custGeom>
                <a:avLst/>
                <a:gdLst>
                  <a:gd name="txL" fmla="*/ 0 w 4"/>
                  <a:gd name="txT" fmla="*/ 0 h 309"/>
                  <a:gd name="txR" fmla="*/ 4 w 4"/>
                  <a:gd name="txB" fmla="*/ 309 h 309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txL" t="txT" r="txR" b="txB"/>
                <a:pathLst>
                  <a:path w="4" h="309">
                    <a:moveTo>
                      <a:pt x="4" y="0"/>
                    </a:moveTo>
                    <a:lnTo>
                      <a:pt x="0" y="3"/>
                    </a:lnTo>
                    <a:lnTo>
                      <a:pt x="0" y="306"/>
                    </a:lnTo>
                    <a:lnTo>
                      <a:pt x="4" y="309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5A6566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80" name="Freeform 155"/>
              <p:cNvSpPr/>
              <p:nvPr/>
            </p:nvSpPr>
            <p:spPr>
              <a:xfrm>
                <a:off x="1868" y="244"/>
                <a:ext cx="1" cy="104"/>
              </a:xfrm>
              <a:custGeom>
                <a:avLst/>
                <a:gdLst>
                  <a:gd name="txL" fmla="*/ 0 w 4"/>
                  <a:gd name="txT" fmla="*/ 0 h 312"/>
                  <a:gd name="txR" fmla="*/ 4 w 4"/>
                  <a:gd name="txB" fmla="*/ 312 h 312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txL" t="txT" r="txR" b="txB"/>
                <a:pathLst>
                  <a:path w="4" h="312">
                    <a:moveTo>
                      <a:pt x="4" y="0"/>
                    </a:moveTo>
                    <a:lnTo>
                      <a:pt x="0" y="2"/>
                    </a:lnTo>
                    <a:lnTo>
                      <a:pt x="0" y="311"/>
                    </a:lnTo>
                    <a:lnTo>
                      <a:pt x="4" y="31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566363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81" name="Freeform 156"/>
              <p:cNvSpPr/>
              <p:nvPr/>
            </p:nvSpPr>
            <p:spPr>
              <a:xfrm>
                <a:off x="1869" y="244"/>
                <a:ext cx="3" cy="105"/>
              </a:xfrm>
              <a:custGeom>
                <a:avLst/>
                <a:gdLst>
                  <a:gd name="txL" fmla="*/ 0 w 7"/>
                  <a:gd name="txT" fmla="*/ 0 h 317"/>
                  <a:gd name="txR" fmla="*/ 7 w 7"/>
                  <a:gd name="txB" fmla="*/ 317 h 317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txL" t="txT" r="txR" b="txB"/>
                <a:pathLst>
                  <a:path w="7" h="317">
                    <a:moveTo>
                      <a:pt x="7" y="0"/>
                    </a:moveTo>
                    <a:lnTo>
                      <a:pt x="0" y="2"/>
                    </a:lnTo>
                    <a:lnTo>
                      <a:pt x="0" y="314"/>
                    </a:lnTo>
                    <a:lnTo>
                      <a:pt x="7" y="31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526060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82" name="Freeform 157"/>
              <p:cNvSpPr/>
              <p:nvPr/>
            </p:nvSpPr>
            <p:spPr>
              <a:xfrm>
                <a:off x="1852" y="255"/>
                <a:ext cx="2" cy="82"/>
              </a:xfrm>
              <a:custGeom>
                <a:avLst/>
                <a:gdLst>
                  <a:gd name="txL" fmla="*/ 0 w 4"/>
                  <a:gd name="txT" fmla="*/ 0 h 247"/>
                  <a:gd name="txR" fmla="*/ 4 w 4"/>
                  <a:gd name="txB" fmla="*/ 247 h 247"/>
                </a:gdLst>
                <a:ahLst/>
                <a:cxnLst>
                  <a:cxn ang="0">
                    <a:pos x="1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0"/>
                  </a:cxn>
                  <a:cxn ang="0">
                    <a:pos x="1" y="0"/>
                  </a:cxn>
                </a:cxnLst>
                <a:rect l="txL" t="txT" r="txR" b="txB"/>
                <a:pathLst>
                  <a:path w="4" h="246">
                    <a:moveTo>
                      <a:pt x="1" y="2"/>
                    </a:moveTo>
                    <a:lnTo>
                      <a:pt x="0" y="4"/>
                    </a:lnTo>
                    <a:lnTo>
                      <a:pt x="0" y="243"/>
                    </a:lnTo>
                    <a:lnTo>
                      <a:pt x="1" y="244"/>
                    </a:lnTo>
                    <a:lnTo>
                      <a:pt x="4" y="247"/>
                    </a:lnTo>
                    <a:lnTo>
                      <a:pt x="4" y="0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767C7C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83" name="Freeform 158"/>
              <p:cNvSpPr/>
              <p:nvPr/>
            </p:nvSpPr>
            <p:spPr>
              <a:xfrm>
                <a:off x="1854" y="254"/>
                <a:ext cx="2" cy="85"/>
              </a:xfrm>
              <a:custGeom>
                <a:avLst/>
                <a:gdLst>
                  <a:gd name="txL" fmla="*/ 0 w 6"/>
                  <a:gd name="txT" fmla="*/ 0 h 254"/>
                  <a:gd name="txR" fmla="*/ 6 w 6"/>
                  <a:gd name="txB" fmla="*/ 254 h 254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txL" t="txT" r="txR" b="txB"/>
                <a:pathLst>
                  <a:path w="6" h="254">
                    <a:moveTo>
                      <a:pt x="6" y="0"/>
                    </a:moveTo>
                    <a:lnTo>
                      <a:pt x="0" y="3"/>
                    </a:lnTo>
                    <a:lnTo>
                      <a:pt x="0" y="250"/>
                    </a:lnTo>
                    <a:lnTo>
                      <a:pt x="6" y="25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73797A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84" name="Freeform 159"/>
              <p:cNvSpPr/>
              <p:nvPr/>
            </p:nvSpPr>
            <p:spPr>
              <a:xfrm>
                <a:off x="1842" y="268"/>
                <a:ext cx="2" cy="56"/>
              </a:xfrm>
              <a:custGeom>
                <a:avLst/>
                <a:gdLst>
                  <a:gd name="txL" fmla="*/ 0 w 6"/>
                  <a:gd name="txT" fmla="*/ 0 h 168"/>
                  <a:gd name="txR" fmla="*/ 6 w 6"/>
                  <a:gd name="txB" fmla="*/ 168 h 168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txL" t="txT" r="txR" b="txB"/>
                <a:pathLst>
                  <a:path w="6" h="168">
                    <a:moveTo>
                      <a:pt x="6" y="0"/>
                    </a:moveTo>
                    <a:lnTo>
                      <a:pt x="1" y="4"/>
                    </a:lnTo>
                    <a:lnTo>
                      <a:pt x="0" y="10"/>
                    </a:lnTo>
                    <a:lnTo>
                      <a:pt x="0" y="158"/>
                    </a:lnTo>
                    <a:lnTo>
                      <a:pt x="1" y="161"/>
                    </a:lnTo>
                    <a:lnTo>
                      <a:pt x="6" y="168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8C8D8D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85" name="Freeform 160"/>
              <p:cNvSpPr/>
              <p:nvPr/>
            </p:nvSpPr>
            <p:spPr>
              <a:xfrm>
                <a:off x="1849" y="259"/>
                <a:ext cx="1" cy="75"/>
              </a:xfrm>
              <a:custGeom>
                <a:avLst/>
                <a:gdLst>
                  <a:gd name="txL" fmla="*/ 0 w 4"/>
                  <a:gd name="txT" fmla="*/ 0 h 224"/>
                  <a:gd name="txR" fmla="*/ 4 w 4"/>
                  <a:gd name="txB" fmla="*/ 224 h 224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txL" t="txT" r="txR" b="txB"/>
                <a:pathLst>
                  <a:path w="4" h="224">
                    <a:moveTo>
                      <a:pt x="4" y="0"/>
                    </a:moveTo>
                    <a:lnTo>
                      <a:pt x="0" y="4"/>
                    </a:lnTo>
                    <a:lnTo>
                      <a:pt x="0" y="220"/>
                    </a:lnTo>
                    <a:lnTo>
                      <a:pt x="4" y="22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7D8282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86" name="Freeform 161"/>
              <p:cNvSpPr/>
              <p:nvPr/>
            </p:nvSpPr>
            <p:spPr>
              <a:xfrm>
                <a:off x="1847" y="260"/>
                <a:ext cx="2" cy="72"/>
              </a:xfrm>
              <a:custGeom>
                <a:avLst/>
                <a:gdLst>
                  <a:gd name="txL" fmla="*/ 0 w 4"/>
                  <a:gd name="txT" fmla="*/ 0 h 216"/>
                  <a:gd name="txR" fmla="*/ 4 w 4"/>
                  <a:gd name="txB" fmla="*/ 216 h 216"/>
                </a:gdLst>
                <a:ahLst/>
                <a:cxnLst>
                  <a:cxn ang="0">
                    <a:pos x="1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1" y="0"/>
                  </a:cxn>
                </a:cxnLst>
                <a:rect l="txL" t="txT" r="txR" b="txB"/>
                <a:pathLst>
                  <a:path w="4" h="216">
                    <a:moveTo>
                      <a:pt x="4" y="0"/>
                    </a:moveTo>
                    <a:lnTo>
                      <a:pt x="0" y="7"/>
                    </a:lnTo>
                    <a:lnTo>
                      <a:pt x="0" y="209"/>
                    </a:lnTo>
                    <a:lnTo>
                      <a:pt x="4" y="216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818585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87" name="Freeform 162"/>
              <p:cNvSpPr/>
              <p:nvPr/>
            </p:nvSpPr>
            <p:spPr>
              <a:xfrm>
                <a:off x="1845" y="263"/>
                <a:ext cx="2" cy="67"/>
              </a:xfrm>
              <a:custGeom>
                <a:avLst/>
                <a:gdLst>
                  <a:gd name="txL" fmla="*/ 0 w 7"/>
                  <a:gd name="txT" fmla="*/ 0 h 202"/>
                  <a:gd name="txR" fmla="*/ 7 w 7"/>
                  <a:gd name="txB" fmla="*/ 202 h 202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txL" t="txT" r="txR" b="txB"/>
                <a:pathLst>
                  <a:path w="7" h="201">
                    <a:moveTo>
                      <a:pt x="7" y="0"/>
                    </a:moveTo>
                    <a:lnTo>
                      <a:pt x="0" y="10"/>
                    </a:lnTo>
                    <a:lnTo>
                      <a:pt x="0" y="192"/>
                    </a:lnTo>
                    <a:lnTo>
                      <a:pt x="7" y="202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848787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88" name="Freeform 163"/>
              <p:cNvSpPr/>
              <p:nvPr/>
            </p:nvSpPr>
            <p:spPr>
              <a:xfrm>
                <a:off x="1850" y="256"/>
                <a:ext cx="2" cy="80"/>
              </a:xfrm>
              <a:custGeom>
                <a:avLst/>
                <a:gdLst>
                  <a:gd name="txL" fmla="*/ 0 w 7"/>
                  <a:gd name="txT" fmla="*/ 0 h 239"/>
                  <a:gd name="txR" fmla="*/ 7 w 7"/>
                  <a:gd name="txB" fmla="*/ 239 h 239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txL" t="txT" r="txR" b="txB"/>
                <a:pathLst>
                  <a:path w="7" h="239">
                    <a:moveTo>
                      <a:pt x="7" y="0"/>
                    </a:moveTo>
                    <a:lnTo>
                      <a:pt x="0" y="8"/>
                    </a:lnTo>
                    <a:lnTo>
                      <a:pt x="0" y="232"/>
                    </a:lnTo>
                    <a:lnTo>
                      <a:pt x="7" y="239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7A7F7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89" name="Freeform 164"/>
              <p:cNvSpPr/>
              <p:nvPr/>
            </p:nvSpPr>
            <p:spPr>
              <a:xfrm>
                <a:off x="1844" y="266"/>
                <a:ext cx="1" cy="61"/>
              </a:xfrm>
              <a:custGeom>
                <a:avLst/>
                <a:gdLst>
                  <a:gd name="txL" fmla="*/ 0 w 4"/>
                  <a:gd name="txT" fmla="*/ 0 h 182"/>
                  <a:gd name="txR" fmla="*/ 4 w 4"/>
                  <a:gd name="txB" fmla="*/ 182 h 182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txL" t="txT" r="txR" b="txB"/>
                <a:pathLst>
                  <a:path w="4" h="182">
                    <a:moveTo>
                      <a:pt x="4" y="0"/>
                    </a:moveTo>
                    <a:lnTo>
                      <a:pt x="0" y="7"/>
                    </a:lnTo>
                    <a:lnTo>
                      <a:pt x="0" y="175"/>
                    </a:lnTo>
                    <a:lnTo>
                      <a:pt x="4" y="18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888B8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90" name="Freeform 165"/>
              <p:cNvSpPr/>
              <p:nvPr/>
            </p:nvSpPr>
            <p:spPr>
              <a:xfrm>
                <a:off x="1837" y="277"/>
                <a:ext cx="3" cy="39"/>
              </a:xfrm>
              <a:custGeom>
                <a:avLst/>
                <a:gdLst>
                  <a:gd name="txL" fmla="*/ 0 w 9"/>
                  <a:gd name="txT" fmla="*/ 0 h 117"/>
                  <a:gd name="txR" fmla="*/ 9 w 9"/>
                  <a:gd name="txB" fmla="*/ 117 h 117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txL" t="txT" r="txR" b="txB"/>
                <a:pathLst>
                  <a:path w="9" h="117">
                    <a:moveTo>
                      <a:pt x="9" y="0"/>
                    </a:moveTo>
                    <a:lnTo>
                      <a:pt x="1" y="27"/>
                    </a:lnTo>
                    <a:lnTo>
                      <a:pt x="0" y="59"/>
                    </a:lnTo>
                    <a:lnTo>
                      <a:pt x="1" y="88"/>
                    </a:lnTo>
                    <a:lnTo>
                      <a:pt x="4" y="102"/>
                    </a:lnTo>
                    <a:lnTo>
                      <a:pt x="9" y="117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959595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91" name="Freeform 166"/>
              <p:cNvSpPr/>
              <p:nvPr/>
            </p:nvSpPr>
            <p:spPr>
              <a:xfrm>
                <a:off x="1856" y="252"/>
                <a:ext cx="1" cy="89"/>
              </a:xfrm>
              <a:custGeom>
                <a:avLst/>
                <a:gdLst>
                  <a:gd name="txL" fmla="*/ 0 w 5"/>
                  <a:gd name="txT" fmla="*/ 0 h 268"/>
                  <a:gd name="txR" fmla="*/ 5 w 5"/>
                  <a:gd name="txB" fmla="*/ 268 h 268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txL" t="txT" r="txR" b="txB"/>
                <a:pathLst>
                  <a:path w="5" h="268">
                    <a:moveTo>
                      <a:pt x="5" y="0"/>
                    </a:moveTo>
                    <a:lnTo>
                      <a:pt x="0" y="7"/>
                    </a:lnTo>
                    <a:lnTo>
                      <a:pt x="0" y="261"/>
                    </a:lnTo>
                    <a:lnTo>
                      <a:pt x="5" y="26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6F7777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92" name="Freeform 167"/>
              <p:cNvSpPr/>
              <p:nvPr/>
            </p:nvSpPr>
            <p:spPr>
              <a:xfrm>
                <a:off x="1840" y="272"/>
                <a:ext cx="2" cy="49"/>
              </a:xfrm>
              <a:custGeom>
                <a:avLst/>
                <a:gdLst>
                  <a:gd name="txL" fmla="*/ 0 w 6"/>
                  <a:gd name="txT" fmla="*/ 0 h 148"/>
                  <a:gd name="txR" fmla="*/ 6 w 6"/>
                  <a:gd name="txB" fmla="*/ 148 h 148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txL" t="txT" r="txR" b="txB"/>
                <a:pathLst>
                  <a:path w="6" h="148">
                    <a:moveTo>
                      <a:pt x="6" y="0"/>
                    </a:moveTo>
                    <a:lnTo>
                      <a:pt x="0" y="16"/>
                    </a:lnTo>
                    <a:lnTo>
                      <a:pt x="0" y="133"/>
                    </a:lnTo>
                    <a:lnTo>
                      <a:pt x="6" y="148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8E9090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93" name="Freeform 168"/>
              <p:cNvSpPr/>
              <p:nvPr/>
            </p:nvSpPr>
            <p:spPr>
              <a:xfrm>
                <a:off x="1880" y="241"/>
                <a:ext cx="2" cy="112"/>
              </a:xfrm>
              <a:custGeom>
                <a:avLst/>
                <a:gdLst>
                  <a:gd name="txL" fmla="*/ 0 w 7"/>
                  <a:gd name="txT" fmla="*/ 0 h 336"/>
                  <a:gd name="txR" fmla="*/ 7 w 7"/>
                  <a:gd name="txB" fmla="*/ 336 h 336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txL" t="txT" r="txR" b="txB"/>
                <a:pathLst>
                  <a:path w="7" h="336">
                    <a:moveTo>
                      <a:pt x="7" y="0"/>
                    </a:moveTo>
                    <a:lnTo>
                      <a:pt x="0" y="1"/>
                    </a:lnTo>
                    <a:lnTo>
                      <a:pt x="0" y="334"/>
                    </a:lnTo>
                    <a:lnTo>
                      <a:pt x="7" y="336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3D4F4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94" name="Freeform 169"/>
              <p:cNvSpPr/>
              <p:nvPr/>
            </p:nvSpPr>
            <p:spPr>
              <a:xfrm>
                <a:off x="3091" y="158"/>
                <a:ext cx="178" cy="84"/>
              </a:xfrm>
              <a:custGeom>
                <a:avLst/>
                <a:gdLst>
                  <a:gd name="txL" fmla="*/ 0 w 535"/>
                  <a:gd name="txT" fmla="*/ 0 h 254"/>
                  <a:gd name="txR" fmla="*/ 535 w 535"/>
                  <a:gd name="txB" fmla="*/ 254 h 254"/>
                </a:gdLst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2" y="1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txL" t="txT" r="txR" b="txB"/>
                <a:pathLst>
                  <a:path w="535" h="254">
                    <a:moveTo>
                      <a:pt x="0" y="1"/>
                    </a:moveTo>
                    <a:lnTo>
                      <a:pt x="0" y="254"/>
                    </a:lnTo>
                    <a:lnTo>
                      <a:pt x="535" y="253"/>
                    </a:lnTo>
                    <a:lnTo>
                      <a:pt x="535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6666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95" name="Freeform 170"/>
              <p:cNvSpPr/>
              <p:nvPr/>
            </p:nvSpPr>
            <p:spPr>
              <a:xfrm>
                <a:off x="1939" y="879"/>
                <a:ext cx="18" cy="225"/>
              </a:xfrm>
              <a:custGeom>
                <a:avLst/>
                <a:gdLst>
                  <a:gd name="txL" fmla="*/ 0 w 53"/>
                  <a:gd name="txT" fmla="*/ 0 h 676"/>
                  <a:gd name="txR" fmla="*/ 53 w 53"/>
                  <a:gd name="txB" fmla="*/ 676 h 676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txL" t="txT" r="txR" b="txB"/>
                <a:pathLst>
                  <a:path w="52" h="676">
                    <a:moveTo>
                      <a:pt x="53" y="1"/>
                    </a:moveTo>
                    <a:lnTo>
                      <a:pt x="0" y="0"/>
                    </a:lnTo>
                    <a:lnTo>
                      <a:pt x="0" y="676"/>
                    </a:lnTo>
                    <a:lnTo>
                      <a:pt x="53" y="676"/>
                    </a:lnTo>
                    <a:lnTo>
                      <a:pt x="53" y="1"/>
                    </a:lnTo>
                    <a:close/>
                  </a:path>
                </a:pathLst>
              </a:custGeom>
              <a:solidFill>
                <a:srgbClr val="193233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96" name="Freeform 171"/>
              <p:cNvSpPr/>
              <p:nvPr/>
            </p:nvSpPr>
            <p:spPr>
              <a:xfrm>
                <a:off x="1904" y="878"/>
                <a:ext cx="18" cy="226"/>
              </a:xfrm>
              <a:custGeom>
                <a:avLst/>
                <a:gdLst>
                  <a:gd name="txL" fmla="*/ 0 w 54"/>
                  <a:gd name="txT" fmla="*/ 0 h 677"/>
                  <a:gd name="txR" fmla="*/ 54 w 54"/>
                  <a:gd name="txB" fmla="*/ 677 h 677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txL" t="txT" r="txR" b="txB"/>
                <a:pathLst>
                  <a:path w="54" h="677">
                    <a:moveTo>
                      <a:pt x="54" y="2"/>
                    </a:moveTo>
                    <a:lnTo>
                      <a:pt x="0" y="0"/>
                    </a:lnTo>
                    <a:lnTo>
                      <a:pt x="0" y="676"/>
                    </a:lnTo>
                    <a:lnTo>
                      <a:pt x="54" y="677"/>
                    </a:lnTo>
                    <a:lnTo>
                      <a:pt x="54" y="2"/>
                    </a:lnTo>
                    <a:close/>
                  </a:path>
                </a:pathLst>
              </a:custGeom>
              <a:solidFill>
                <a:srgbClr val="203839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97" name="Freeform 172"/>
              <p:cNvSpPr/>
              <p:nvPr/>
            </p:nvSpPr>
            <p:spPr>
              <a:xfrm>
                <a:off x="1886" y="878"/>
                <a:ext cx="18" cy="225"/>
              </a:xfrm>
              <a:custGeom>
                <a:avLst/>
                <a:gdLst>
                  <a:gd name="txL" fmla="*/ 0 w 54"/>
                  <a:gd name="txT" fmla="*/ 0 h 676"/>
                  <a:gd name="txR" fmla="*/ 54 w 54"/>
                  <a:gd name="txB" fmla="*/ 676 h 676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txL" t="txT" r="txR" b="txB"/>
                <a:pathLst>
                  <a:path w="54" h="676">
                    <a:moveTo>
                      <a:pt x="54" y="0"/>
                    </a:moveTo>
                    <a:lnTo>
                      <a:pt x="0" y="0"/>
                    </a:lnTo>
                    <a:lnTo>
                      <a:pt x="0" y="673"/>
                    </a:lnTo>
                    <a:lnTo>
                      <a:pt x="54" y="676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243B3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98" name="Freeform 173"/>
              <p:cNvSpPr/>
              <p:nvPr/>
            </p:nvSpPr>
            <p:spPr>
              <a:xfrm>
                <a:off x="1922" y="879"/>
                <a:ext cx="17" cy="225"/>
              </a:xfrm>
              <a:custGeom>
                <a:avLst/>
                <a:gdLst>
                  <a:gd name="txL" fmla="*/ 0 w 53"/>
                  <a:gd name="txT" fmla="*/ 0 h 676"/>
                  <a:gd name="txR" fmla="*/ 53 w 53"/>
                  <a:gd name="txB" fmla="*/ 676 h 676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txL" t="txT" r="txR" b="txB"/>
                <a:pathLst>
                  <a:path w="52" h="676">
                    <a:moveTo>
                      <a:pt x="53" y="0"/>
                    </a:moveTo>
                    <a:lnTo>
                      <a:pt x="0" y="0"/>
                    </a:lnTo>
                    <a:lnTo>
                      <a:pt x="0" y="675"/>
                    </a:lnTo>
                    <a:lnTo>
                      <a:pt x="53" y="676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1D3536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99" name="Freeform 174"/>
              <p:cNvSpPr/>
              <p:nvPr/>
            </p:nvSpPr>
            <p:spPr>
              <a:xfrm>
                <a:off x="1957" y="879"/>
                <a:ext cx="498" cy="236"/>
              </a:xfrm>
              <a:custGeom>
                <a:avLst/>
                <a:gdLst>
                  <a:gd name="txL" fmla="*/ 0 w 1493"/>
                  <a:gd name="txT" fmla="*/ 0 h 707"/>
                  <a:gd name="txR" fmla="*/ 1493 w 1493"/>
                  <a:gd name="txB" fmla="*/ 707 h 707"/>
                </a:gdLst>
                <a:ahLst/>
                <a:cxnLst>
                  <a:cxn ang="0">
                    <a:pos x="0" y="0"/>
                  </a:cxn>
                  <a:cxn ang="0">
                    <a:pos x="0" y="3"/>
                  </a:cxn>
                  <a:cxn ang="0">
                    <a:pos x="6" y="3"/>
                  </a:cxn>
                  <a:cxn ang="0">
                    <a:pos x="6" y="3"/>
                  </a:cxn>
                  <a:cxn ang="0">
                    <a:pos x="6" y="3"/>
                  </a:cxn>
                  <a:cxn ang="0">
                    <a:pos x="6" y="3"/>
                  </a:cxn>
                  <a:cxn ang="0">
                    <a:pos x="3" y="0"/>
                  </a:cxn>
                  <a:cxn ang="0">
                    <a:pos x="0" y="0"/>
                  </a:cxn>
                </a:cxnLst>
                <a:rect l="txL" t="txT" r="txR" b="txB"/>
                <a:pathLst>
                  <a:path w="1493" h="707">
                    <a:moveTo>
                      <a:pt x="0" y="0"/>
                    </a:moveTo>
                    <a:lnTo>
                      <a:pt x="0" y="675"/>
                    </a:lnTo>
                    <a:lnTo>
                      <a:pt x="1492" y="707"/>
                    </a:lnTo>
                    <a:lnTo>
                      <a:pt x="1493" y="699"/>
                    </a:lnTo>
                    <a:lnTo>
                      <a:pt x="1492" y="684"/>
                    </a:lnTo>
                    <a:lnTo>
                      <a:pt x="1492" y="663"/>
                    </a:lnTo>
                    <a:lnTo>
                      <a:pt x="727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83132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00" name="Freeform 175"/>
              <p:cNvSpPr/>
              <p:nvPr/>
            </p:nvSpPr>
            <p:spPr>
              <a:xfrm>
                <a:off x="1868" y="878"/>
                <a:ext cx="18" cy="224"/>
              </a:xfrm>
              <a:custGeom>
                <a:avLst/>
                <a:gdLst>
                  <a:gd name="txL" fmla="*/ 0 w 53"/>
                  <a:gd name="txT" fmla="*/ 0 h 674"/>
                  <a:gd name="txR" fmla="*/ 53 w 53"/>
                  <a:gd name="txB" fmla="*/ 674 h 674"/>
                </a:gdLst>
                <a:ahLst/>
                <a:cxnLst>
                  <a:cxn ang="0">
                    <a:pos x="0" y="3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3"/>
                  </a:cxn>
                  <a:cxn ang="0">
                    <a:pos x="0" y="3"/>
                  </a:cxn>
                </a:cxnLst>
                <a:rect l="txL" t="txT" r="txR" b="txB"/>
                <a:pathLst>
                  <a:path w="52" h="674">
                    <a:moveTo>
                      <a:pt x="53" y="674"/>
                    </a:moveTo>
                    <a:lnTo>
                      <a:pt x="53" y="1"/>
                    </a:lnTo>
                    <a:lnTo>
                      <a:pt x="0" y="0"/>
                    </a:lnTo>
                    <a:lnTo>
                      <a:pt x="0" y="674"/>
                    </a:lnTo>
                    <a:lnTo>
                      <a:pt x="53" y="674"/>
                    </a:lnTo>
                    <a:close/>
                  </a:path>
                </a:pathLst>
              </a:custGeom>
              <a:solidFill>
                <a:srgbClr val="293F40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01" name="Freeform 176"/>
              <p:cNvSpPr/>
              <p:nvPr/>
            </p:nvSpPr>
            <p:spPr>
              <a:xfrm>
                <a:off x="1424" y="994"/>
                <a:ext cx="17" cy="103"/>
              </a:xfrm>
              <a:custGeom>
                <a:avLst/>
                <a:gdLst>
                  <a:gd name="txL" fmla="*/ 0 w 53"/>
                  <a:gd name="txT" fmla="*/ 0 h 307"/>
                  <a:gd name="txR" fmla="*/ 53 w 53"/>
                  <a:gd name="txB" fmla="*/ 307 h 307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txL" t="txT" r="txR" b="txB"/>
                <a:pathLst>
                  <a:path w="52" h="307">
                    <a:moveTo>
                      <a:pt x="53" y="0"/>
                    </a:moveTo>
                    <a:lnTo>
                      <a:pt x="0" y="42"/>
                    </a:lnTo>
                    <a:lnTo>
                      <a:pt x="0" y="306"/>
                    </a:lnTo>
                    <a:lnTo>
                      <a:pt x="53" y="307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80848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02" name="Freeform 177"/>
              <p:cNvSpPr/>
              <p:nvPr/>
            </p:nvSpPr>
            <p:spPr>
              <a:xfrm>
                <a:off x="1370" y="1037"/>
                <a:ext cx="18" cy="59"/>
              </a:xfrm>
              <a:custGeom>
                <a:avLst/>
                <a:gdLst>
                  <a:gd name="txL" fmla="*/ 0 w 55"/>
                  <a:gd name="txT" fmla="*/ 0 h 175"/>
                  <a:gd name="txR" fmla="*/ 55 w 55"/>
                  <a:gd name="txB" fmla="*/ 175 h 175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txL" t="txT" r="txR" b="txB"/>
                <a:pathLst>
                  <a:path w="55" h="175">
                    <a:moveTo>
                      <a:pt x="55" y="0"/>
                    </a:moveTo>
                    <a:lnTo>
                      <a:pt x="0" y="43"/>
                    </a:lnTo>
                    <a:lnTo>
                      <a:pt x="0" y="175"/>
                    </a:lnTo>
                    <a:lnTo>
                      <a:pt x="55" y="175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8C8D8D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03" name="Freeform 178"/>
              <p:cNvSpPr/>
              <p:nvPr/>
            </p:nvSpPr>
            <p:spPr>
              <a:xfrm>
                <a:off x="1388" y="1023"/>
                <a:ext cx="18" cy="73"/>
              </a:xfrm>
              <a:custGeom>
                <a:avLst/>
                <a:gdLst>
                  <a:gd name="txL" fmla="*/ 0 w 52"/>
                  <a:gd name="txT" fmla="*/ 0 h 220"/>
                  <a:gd name="txR" fmla="*/ 52 w 52"/>
                  <a:gd name="txB" fmla="*/ 220 h 220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txL" t="txT" r="txR" b="txB"/>
                <a:pathLst>
                  <a:path w="52" h="220">
                    <a:moveTo>
                      <a:pt x="52" y="0"/>
                    </a:moveTo>
                    <a:lnTo>
                      <a:pt x="0" y="43"/>
                    </a:lnTo>
                    <a:lnTo>
                      <a:pt x="0" y="218"/>
                    </a:lnTo>
                    <a:lnTo>
                      <a:pt x="52" y="220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878A8A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04" name="Freeform 179"/>
              <p:cNvSpPr/>
              <p:nvPr/>
            </p:nvSpPr>
            <p:spPr>
              <a:xfrm>
                <a:off x="1406" y="1008"/>
                <a:ext cx="18" cy="88"/>
              </a:xfrm>
              <a:custGeom>
                <a:avLst/>
                <a:gdLst>
                  <a:gd name="txL" fmla="*/ 0 w 54"/>
                  <a:gd name="txT" fmla="*/ 0 h 264"/>
                  <a:gd name="txR" fmla="*/ 54 w 54"/>
                  <a:gd name="txB" fmla="*/ 264 h 264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txL" t="txT" r="txR" b="txB"/>
                <a:pathLst>
                  <a:path w="54" h="264">
                    <a:moveTo>
                      <a:pt x="54" y="0"/>
                    </a:moveTo>
                    <a:lnTo>
                      <a:pt x="0" y="44"/>
                    </a:lnTo>
                    <a:lnTo>
                      <a:pt x="0" y="264"/>
                    </a:lnTo>
                    <a:lnTo>
                      <a:pt x="54" y="264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848787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05" name="Freeform 180"/>
              <p:cNvSpPr/>
              <p:nvPr/>
            </p:nvSpPr>
            <p:spPr>
              <a:xfrm>
                <a:off x="1353" y="1052"/>
                <a:ext cx="17" cy="44"/>
              </a:xfrm>
              <a:custGeom>
                <a:avLst/>
                <a:gdLst>
                  <a:gd name="txL" fmla="*/ 0 w 52"/>
                  <a:gd name="txT" fmla="*/ 0 h 132"/>
                  <a:gd name="txR" fmla="*/ 52 w 52"/>
                  <a:gd name="txB" fmla="*/ 132 h 132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txL" t="txT" r="txR" b="txB"/>
                <a:pathLst>
                  <a:path w="52" h="132">
                    <a:moveTo>
                      <a:pt x="52" y="0"/>
                    </a:moveTo>
                    <a:lnTo>
                      <a:pt x="0" y="44"/>
                    </a:lnTo>
                    <a:lnTo>
                      <a:pt x="0" y="130"/>
                    </a:lnTo>
                    <a:lnTo>
                      <a:pt x="52" y="132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8F9090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06" name="Freeform 181"/>
              <p:cNvSpPr/>
              <p:nvPr/>
            </p:nvSpPr>
            <p:spPr>
              <a:xfrm>
                <a:off x="1317" y="1066"/>
                <a:ext cx="36" cy="29"/>
              </a:xfrm>
              <a:custGeom>
                <a:avLst/>
                <a:gdLst>
                  <a:gd name="txL" fmla="*/ 0 w 106"/>
                  <a:gd name="txT" fmla="*/ 0 h 86"/>
                  <a:gd name="txR" fmla="*/ 106 w 106"/>
                  <a:gd name="txB" fmla="*/ 86 h 86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txL" t="txT" r="txR" b="txB"/>
                <a:pathLst>
                  <a:path w="105" h="86">
                    <a:moveTo>
                      <a:pt x="0" y="84"/>
                    </a:moveTo>
                    <a:lnTo>
                      <a:pt x="106" y="86"/>
                    </a:lnTo>
                    <a:lnTo>
                      <a:pt x="106" y="0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94949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07" name="Freeform 182"/>
              <p:cNvSpPr/>
              <p:nvPr/>
            </p:nvSpPr>
            <p:spPr>
              <a:xfrm>
                <a:off x="1441" y="980"/>
                <a:ext cx="18" cy="117"/>
              </a:xfrm>
              <a:custGeom>
                <a:avLst/>
                <a:gdLst>
                  <a:gd name="txL" fmla="*/ 0 w 53"/>
                  <a:gd name="txT" fmla="*/ 0 h 351"/>
                  <a:gd name="txR" fmla="*/ 53 w 53"/>
                  <a:gd name="txB" fmla="*/ 351 h 351"/>
                </a:gdLst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txL" t="txT" r="txR" b="txB"/>
                <a:pathLst>
                  <a:path w="52" h="351">
                    <a:moveTo>
                      <a:pt x="0" y="44"/>
                    </a:moveTo>
                    <a:lnTo>
                      <a:pt x="0" y="351"/>
                    </a:lnTo>
                    <a:lnTo>
                      <a:pt x="53" y="350"/>
                    </a:lnTo>
                    <a:lnTo>
                      <a:pt x="53" y="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7F838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08" name="Freeform 183"/>
              <p:cNvSpPr/>
              <p:nvPr/>
            </p:nvSpPr>
            <p:spPr>
              <a:xfrm>
                <a:off x="1850" y="878"/>
                <a:ext cx="18" cy="224"/>
              </a:xfrm>
              <a:custGeom>
                <a:avLst/>
                <a:gdLst>
                  <a:gd name="txL" fmla="*/ 0 w 54"/>
                  <a:gd name="txT" fmla="*/ 0 h 674"/>
                  <a:gd name="txR" fmla="*/ 54 w 54"/>
                  <a:gd name="txB" fmla="*/ 674 h 674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txL" t="txT" r="txR" b="txB"/>
                <a:pathLst>
                  <a:path w="54" h="674">
                    <a:moveTo>
                      <a:pt x="54" y="0"/>
                    </a:moveTo>
                    <a:lnTo>
                      <a:pt x="0" y="0"/>
                    </a:lnTo>
                    <a:lnTo>
                      <a:pt x="0" y="672"/>
                    </a:lnTo>
                    <a:lnTo>
                      <a:pt x="54" y="674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2B4041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09" name="Freeform 184"/>
              <p:cNvSpPr/>
              <p:nvPr/>
            </p:nvSpPr>
            <p:spPr>
              <a:xfrm>
                <a:off x="1832" y="877"/>
                <a:ext cx="18" cy="225"/>
              </a:xfrm>
              <a:custGeom>
                <a:avLst/>
                <a:gdLst>
                  <a:gd name="txL" fmla="*/ 0 w 53"/>
                  <a:gd name="txT" fmla="*/ 0 h 673"/>
                  <a:gd name="txR" fmla="*/ 53 w 53"/>
                  <a:gd name="txB" fmla="*/ 673 h 673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txL" t="txT" r="txR" b="txB"/>
                <a:pathLst>
                  <a:path w="52" h="673">
                    <a:moveTo>
                      <a:pt x="53" y="1"/>
                    </a:moveTo>
                    <a:lnTo>
                      <a:pt x="0" y="0"/>
                    </a:lnTo>
                    <a:lnTo>
                      <a:pt x="0" y="673"/>
                    </a:lnTo>
                    <a:lnTo>
                      <a:pt x="53" y="673"/>
                    </a:lnTo>
                    <a:lnTo>
                      <a:pt x="53" y="1"/>
                    </a:lnTo>
                    <a:close/>
                  </a:path>
                </a:pathLst>
              </a:custGeom>
              <a:solidFill>
                <a:srgbClr val="2F434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10" name="Freeform 185"/>
              <p:cNvSpPr/>
              <p:nvPr/>
            </p:nvSpPr>
            <p:spPr>
              <a:xfrm>
                <a:off x="1779" y="876"/>
                <a:ext cx="18" cy="225"/>
              </a:xfrm>
              <a:custGeom>
                <a:avLst/>
                <a:gdLst>
                  <a:gd name="txL" fmla="*/ 0 w 54"/>
                  <a:gd name="txT" fmla="*/ 0 h 675"/>
                  <a:gd name="txR" fmla="*/ 54 w 54"/>
                  <a:gd name="txB" fmla="*/ 675 h 675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txL" t="txT" r="txR" b="txB"/>
                <a:pathLst>
                  <a:path w="54" h="675">
                    <a:moveTo>
                      <a:pt x="54" y="0"/>
                    </a:moveTo>
                    <a:lnTo>
                      <a:pt x="0" y="0"/>
                    </a:lnTo>
                    <a:lnTo>
                      <a:pt x="0" y="674"/>
                    </a:lnTo>
                    <a:lnTo>
                      <a:pt x="54" y="675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394B4C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11" name="Freeform 186"/>
              <p:cNvSpPr/>
              <p:nvPr/>
            </p:nvSpPr>
            <p:spPr>
              <a:xfrm>
                <a:off x="1797" y="876"/>
                <a:ext cx="18" cy="225"/>
              </a:xfrm>
              <a:custGeom>
                <a:avLst/>
                <a:gdLst>
                  <a:gd name="txL" fmla="*/ 0 w 53"/>
                  <a:gd name="txT" fmla="*/ 0 h 675"/>
                  <a:gd name="txR" fmla="*/ 53 w 53"/>
                  <a:gd name="txB" fmla="*/ 675 h 675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txL" t="txT" r="txR" b="txB"/>
                <a:pathLst>
                  <a:path w="52" h="675">
                    <a:moveTo>
                      <a:pt x="53" y="3"/>
                    </a:moveTo>
                    <a:lnTo>
                      <a:pt x="0" y="0"/>
                    </a:lnTo>
                    <a:lnTo>
                      <a:pt x="0" y="675"/>
                    </a:lnTo>
                    <a:lnTo>
                      <a:pt x="53" y="675"/>
                    </a:lnTo>
                    <a:lnTo>
                      <a:pt x="53" y="3"/>
                    </a:lnTo>
                    <a:close/>
                  </a:path>
                </a:pathLst>
              </a:custGeom>
              <a:solidFill>
                <a:srgbClr val="354849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12" name="Freeform 187"/>
              <p:cNvSpPr/>
              <p:nvPr/>
            </p:nvSpPr>
            <p:spPr>
              <a:xfrm>
                <a:off x="1815" y="877"/>
                <a:ext cx="17" cy="225"/>
              </a:xfrm>
              <a:custGeom>
                <a:avLst/>
                <a:gdLst>
                  <a:gd name="txL" fmla="*/ 0 w 52"/>
                  <a:gd name="txT" fmla="*/ 0 h 673"/>
                  <a:gd name="txR" fmla="*/ 52 w 52"/>
                  <a:gd name="txB" fmla="*/ 673 h 673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txL" t="txT" r="txR" b="txB"/>
                <a:pathLst>
                  <a:path w="52" h="673">
                    <a:moveTo>
                      <a:pt x="52" y="0"/>
                    </a:moveTo>
                    <a:lnTo>
                      <a:pt x="0" y="0"/>
                    </a:lnTo>
                    <a:lnTo>
                      <a:pt x="0" y="672"/>
                    </a:lnTo>
                    <a:lnTo>
                      <a:pt x="52" y="673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314546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13" name="Freeform 188"/>
              <p:cNvSpPr/>
              <p:nvPr/>
            </p:nvSpPr>
            <p:spPr>
              <a:xfrm>
                <a:off x="1744" y="876"/>
                <a:ext cx="17" cy="225"/>
              </a:xfrm>
              <a:custGeom>
                <a:avLst/>
                <a:gdLst>
                  <a:gd name="txL" fmla="*/ 0 w 52"/>
                  <a:gd name="txT" fmla="*/ 0 h 675"/>
                  <a:gd name="txR" fmla="*/ 52 w 52"/>
                  <a:gd name="txB" fmla="*/ 675 h 675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txL" t="txT" r="txR" b="txB"/>
                <a:pathLst>
                  <a:path w="52" h="675">
                    <a:moveTo>
                      <a:pt x="52" y="0"/>
                    </a:moveTo>
                    <a:lnTo>
                      <a:pt x="0" y="0"/>
                    </a:lnTo>
                    <a:lnTo>
                      <a:pt x="0" y="673"/>
                    </a:lnTo>
                    <a:lnTo>
                      <a:pt x="52" y="675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415152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14" name="Freeform 189"/>
              <p:cNvSpPr/>
              <p:nvPr/>
            </p:nvSpPr>
            <p:spPr>
              <a:xfrm>
                <a:off x="1726" y="875"/>
                <a:ext cx="18" cy="225"/>
              </a:xfrm>
              <a:custGeom>
                <a:avLst/>
                <a:gdLst>
                  <a:gd name="txL" fmla="*/ 0 w 54"/>
                  <a:gd name="txT" fmla="*/ 0 h 675"/>
                  <a:gd name="txR" fmla="*/ 54 w 54"/>
                  <a:gd name="txB" fmla="*/ 675 h 675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txL" t="txT" r="txR" b="txB"/>
                <a:pathLst>
                  <a:path w="54" h="675">
                    <a:moveTo>
                      <a:pt x="54" y="2"/>
                    </a:moveTo>
                    <a:lnTo>
                      <a:pt x="0" y="0"/>
                    </a:lnTo>
                    <a:lnTo>
                      <a:pt x="0" y="675"/>
                    </a:lnTo>
                    <a:lnTo>
                      <a:pt x="54" y="675"/>
                    </a:lnTo>
                    <a:lnTo>
                      <a:pt x="54" y="2"/>
                    </a:lnTo>
                    <a:close/>
                  </a:path>
                </a:pathLst>
              </a:custGeom>
              <a:solidFill>
                <a:srgbClr val="445455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15" name="Freeform 190"/>
              <p:cNvSpPr/>
              <p:nvPr/>
            </p:nvSpPr>
            <p:spPr>
              <a:xfrm>
                <a:off x="1690" y="875"/>
                <a:ext cx="18" cy="225"/>
              </a:xfrm>
              <a:custGeom>
                <a:avLst/>
                <a:gdLst>
                  <a:gd name="txL" fmla="*/ 0 w 53"/>
                  <a:gd name="txT" fmla="*/ 0 h 675"/>
                  <a:gd name="txR" fmla="*/ 53 w 53"/>
                  <a:gd name="txB" fmla="*/ 675 h 675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txL" t="txT" r="txR" b="txB"/>
                <a:pathLst>
                  <a:path w="52" h="675">
                    <a:moveTo>
                      <a:pt x="53" y="1"/>
                    </a:moveTo>
                    <a:lnTo>
                      <a:pt x="0" y="0"/>
                    </a:lnTo>
                    <a:lnTo>
                      <a:pt x="0" y="675"/>
                    </a:lnTo>
                    <a:lnTo>
                      <a:pt x="53" y="675"/>
                    </a:lnTo>
                    <a:lnTo>
                      <a:pt x="53" y="1"/>
                    </a:lnTo>
                    <a:close/>
                  </a:path>
                </a:pathLst>
              </a:custGeom>
              <a:solidFill>
                <a:srgbClr val="4A595A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16" name="Freeform 191"/>
              <p:cNvSpPr/>
              <p:nvPr/>
            </p:nvSpPr>
            <p:spPr>
              <a:xfrm>
                <a:off x="1673" y="875"/>
                <a:ext cx="17" cy="225"/>
              </a:xfrm>
              <a:custGeom>
                <a:avLst/>
                <a:gdLst>
                  <a:gd name="txL" fmla="*/ 0 w 53"/>
                  <a:gd name="txT" fmla="*/ 0 h 675"/>
                  <a:gd name="txR" fmla="*/ 53 w 53"/>
                  <a:gd name="txB" fmla="*/ 675 h 675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txL" t="txT" r="txR" b="txB"/>
                <a:pathLst>
                  <a:path w="52" h="675">
                    <a:moveTo>
                      <a:pt x="53" y="0"/>
                    </a:moveTo>
                    <a:lnTo>
                      <a:pt x="0" y="0"/>
                    </a:lnTo>
                    <a:lnTo>
                      <a:pt x="0" y="674"/>
                    </a:lnTo>
                    <a:lnTo>
                      <a:pt x="53" y="675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4E5C5D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17" name="Freeform 192"/>
              <p:cNvSpPr/>
              <p:nvPr/>
            </p:nvSpPr>
            <p:spPr>
              <a:xfrm>
                <a:off x="1708" y="875"/>
                <a:ext cx="18" cy="225"/>
              </a:xfrm>
              <a:custGeom>
                <a:avLst/>
                <a:gdLst>
                  <a:gd name="txL" fmla="*/ 0 w 53"/>
                  <a:gd name="txT" fmla="*/ 0 h 675"/>
                  <a:gd name="txR" fmla="*/ 53 w 53"/>
                  <a:gd name="txB" fmla="*/ 675 h 675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txL" t="txT" r="txR" b="txB"/>
                <a:pathLst>
                  <a:path w="52" h="675">
                    <a:moveTo>
                      <a:pt x="53" y="0"/>
                    </a:moveTo>
                    <a:lnTo>
                      <a:pt x="0" y="0"/>
                    </a:lnTo>
                    <a:lnTo>
                      <a:pt x="0" y="674"/>
                    </a:lnTo>
                    <a:lnTo>
                      <a:pt x="53" y="675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485758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18" name="Freeform 193"/>
              <p:cNvSpPr/>
              <p:nvPr/>
            </p:nvSpPr>
            <p:spPr>
              <a:xfrm>
                <a:off x="1761" y="876"/>
                <a:ext cx="18" cy="225"/>
              </a:xfrm>
              <a:custGeom>
                <a:avLst/>
                <a:gdLst>
                  <a:gd name="txL" fmla="*/ 0 w 55"/>
                  <a:gd name="txT" fmla="*/ 0 h 675"/>
                  <a:gd name="txR" fmla="*/ 55 w 55"/>
                  <a:gd name="txB" fmla="*/ 675 h 675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txL" t="txT" r="txR" b="txB"/>
                <a:pathLst>
                  <a:path w="55" h="675">
                    <a:moveTo>
                      <a:pt x="55" y="1"/>
                    </a:moveTo>
                    <a:lnTo>
                      <a:pt x="0" y="0"/>
                    </a:lnTo>
                    <a:lnTo>
                      <a:pt x="0" y="675"/>
                    </a:lnTo>
                    <a:lnTo>
                      <a:pt x="55" y="675"/>
                    </a:lnTo>
                    <a:lnTo>
                      <a:pt x="55" y="1"/>
                    </a:lnTo>
                    <a:close/>
                  </a:path>
                </a:pathLst>
              </a:custGeom>
              <a:solidFill>
                <a:srgbClr val="3C4E4E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19" name="Freeform 194"/>
              <p:cNvSpPr/>
              <p:nvPr/>
            </p:nvSpPr>
            <p:spPr>
              <a:xfrm>
                <a:off x="1637" y="874"/>
                <a:ext cx="18" cy="226"/>
              </a:xfrm>
              <a:custGeom>
                <a:avLst/>
                <a:gdLst>
                  <a:gd name="txL" fmla="*/ 0 w 53"/>
                  <a:gd name="txT" fmla="*/ 0 h 676"/>
                  <a:gd name="txR" fmla="*/ 53 w 53"/>
                  <a:gd name="txB" fmla="*/ 676 h 676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txL" t="txT" r="txR" b="txB"/>
                <a:pathLst>
                  <a:path w="52" h="676">
                    <a:moveTo>
                      <a:pt x="53" y="0"/>
                    </a:moveTo>
                    <a:lnTo>
                      <a:pt x="0" y="0"/>
                    </a:lnTo>
                    <a:lnTo>
                      <a:pt x="0" y="673"/>
                    </a:lnTo>
                    <a:lnTo>
                      <a:pt x="53" y="676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556262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20" name="Freeform 195"/>
              <p:cNvSpPr/>
              <p:nvPr/>
            </p:nvSpPr>
            <p:spPr>
              <a:xfrm>
                <a:off x="1619" y="874"/>
                <a:ext cx="18" cy="225"/>
              </a:xfrm>
              <a:custGeom>
                <a:avLst/>
                <a:gdLst>
                  <a:gd name="txL" fmla="*/ 0 w 54"/>
                  <a:gd name="txT" fmla="*/ 0 h 674"/>
                  <a:gd name="txR" fmla="*/ 54 w 54"/>
                  <a:gd name="txB" fmla="*/ 674 h 674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txL" t="txT" r="txR" b="txB"/>
                <a:pathLst>
                  <a:path w="54" h="674">
                    <a:moveTo>
                      <a:pt x="54" y="1"/>
                    </a:moveTo>
                    <a:lnTo>
                      <a:pt x="0" y="0"/>
                    </a:lnTo>
                    <a:lnTo>
                      <a:pt x="0" y="674"/>
                    </a:lnTo>
                    <a:lnTo>
                      <a:pt x="54" y="674"/>
                    </a:lnTo>
                    <a:lnTo>
                      <a:pt x="54" y="1"/>
                    </a:lnTo>
                    <a:close/>
                  </a:path>
                </a:pathLst>
              </a:custGeom>
              <a:solidFill>
                <a:srgbClr val="5A6566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21" name="Freeform 196"/>
              <p:cNvSpPr/>
              <p:nvPr/>
            </p:nvSpPr>
            <p:spPr>
              <a:xfrm>
                <a:off x="1583" y="874"/>
                <a:ext cx="18" cy="224"/>
              </a:xfrm>
              <a:custGeom>
                <a:avLst/>
                <a:gdLst>
                  <a:gd name="txL" fmla="*/ 0 w 53"/>
                  <a:gd name="txT" fmla="*/ 0 h 673"/>
                  <a:gd name="txR" fmla="*/ 53 w 53"/>
                  <a:gd name="txB" fmla="*/ 673 h 673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txL" t="txT" r="txR" b="txB"/>
                <a:pathLst>
                  <a:path w="52" h="673">
                    <a:moveTo>
                      <a:pt x="21" y="0"/>
                    </a:moveTo>
                    <a:lnTo>
                      <a:pt x="0" y="16"/>
                    </a:lnTo>
                    <a:lnTo>
                      <a:pt x="0" y="673"/>
                    </a:lnTo>
                    <a:lnTo>
                      <a:pt x="53" y="673"/>
                    </a:lnTo>
                    <a:lnTo>
                      <a:pt x="53" y="1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626C6C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22" name="Freeform 197"/>
              <p:cNvSpPr/>
              <p:nvPr/>
            </p:nvSpPr>
            <p:spPr>
              <a:xfrm>
                <a:off x="1566" y="879"/>
                <a:ext cx="17" cy="219"/>
              </a:xfrm>
              <a:custGeom>
                <a:avLst/>
                <a:gdLst>
                  <a:gd name="txL" fmla="*/ 0 w 52"/>
                  <a:gd name="txT" fmla="*/ 0 h 657"/>
                  <a:gd name="txR" fmla="*/ 52 w 52"/>
                  <a:gd name="txB" fmla="*/ 657 h 657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txL" t="txT" r="txR" b="txB"/>
                <a:pathLst>
                  <a:path w="52" h="657">
                    <a:moveTo>
                      <a:pt x="52" y="0"/>
                    </a:moveTo>
                    <a:lnTo>
                      <a:pt x="0" y="42"/>
                    </a:lnTo>
                    <a:lnTo>
                      <a:pt x="0" y="656"/>
                    </a:lnTo>
                    <a:lnTo>
                      <a:pt x="52" y="657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636D6E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23" name="Freeform 198"/>
              <p:cNvSpPr/>
              <p:nvPr/>
            </p:nvSpPr>
            <p:spPr>
              <a:xfrm>
                <a:off x="1601" y="874"/>
                <a:ext cx="18" cy="225"/>
              </a:xfrm>
              <a:custGeom>
                <a:avLst/>
                <a:gdLst>
                  <a:gd name="txL" fmla="*/ 0 w 54"/>
                  <a:gd name="txT" fmla="*/ 0 h 674"/>
                  <a:gd name="txR" fmla="*/ 54 w 54"/>
                  <a:gd name="txB" fmla="*/ 674 h 674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txL" t="txT" r="txR" b="txB"/>
                <a:pathLst>
                  <a:path w="54" h="674">
                    <a:moveTo>
                      <a:pt x="54" y="0"/>
                    </a:moveTo>
                    <a:lnTo>
                      <a:pt x="0" y="0"/>
                    </a:lnTo>
                    <a:lnTo>
                      <a:pt x="0" y="672"/>
                    </a:lnTo>
                    <a:lnTo>
                      <a:pt x="54" y="674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5D6869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24" name="Freeform 199"/>
              <p:cNvSpPr/>
              <p:nvPr/>
            </p:nvSpPr>
            <p:spPr>
              <a:xfrm>
                <a:off x="1530" y="907"/>
                <a:ext cx="18" cy="191"/>
              </a:xfrm>
              <a:custGeom>
                <a:avLst/>
                <a:gdLst>
                  <a:gd name="txL" fmla="*/ 0 w 54"/>
                  <a:gd name="txT" fmla="*/ 0 h 571"/>
                  <a:gd name="txR" fmla="*/ 54 w 54"/>
                  <a:gd name="txB" fmla="*/ 571 h 571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</a:cxnLst>
                <a:rect l="txL" t="txT" r="txR" b="txB"/>
                <a:pathLst>
                  <a:path w="54" h="571">
                    <a:moveTo>
                      <a:pt x="54" y="0"/>
                    </a:moveTo>
                    <a:lnTo>
                      <a:pt x="0" y="43"/>
                    </a:lnTo>
                    <a:lnTo>
                      <a:pt x="0" y="570"/>
                    </a:lnTo>
                    <a:lnTo>
                      <a:pt x="54" y="571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6B7373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25" name="Freeform 200"/>
              <p:cNvSpPr/>
              <p:nvPr/>
            </p:nvSpPr>
            <p:spPr>
              <a:xfrm>
                <a:off x="1495" y="937"/>
                <a:ext cx="18" cy="160"/>
              </a:xfrm>
              <a:custGeom>
                <a:avLst/>
                <a:gdLst>
                  <a:gd name="txL" fmla="*/ 0 w 54"/>
                  <a:gd name="txT" fmla="*/ 0 h 482"/>
                  <a:gd name="txR" fmla="*/ 54 w 54"/>
                  <a:gd name="txB" fmla="*/ 482 h 482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</a:cxnLst>
                <a:rect l="txL" t="txT" r="txR" b="txB"/>
                <a:pathLst>
                  <a:path w="54" h="482">
                    <a:moveTo>
                      <a:pt x="54" y="0"/>
                    </a:moveTo>
                    <a:lnTo>
                      <a:pt x="0" y="41"/>
                    </a:lnTo>
                    <a:lnTo>
                      <a:pt x="0" y="480"/>
                    </a:lnTo>
                    <a:lnTo>
                      <a:pt x="54" y="482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73797A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26" name="Freeform 201"/>
              <p:cNvSpPr/>
              <p:nvPr/>
            </p:nvSpPr>
            <p:spPr>
              <a:xfrm>
                <a:off x="1513" y="922"/>
                <a:ext cx="17" cy="175"/>
              </a:xfrm>
              <a:custGeom>
                <a:avLst/>
                <a:gdLst>
                  <a:gd name="txL" fmla="*/ 0 w 53"/>
                  <a:gd name="txT" fmla="*/ 0 h 527"/>
                  <a:gd name="txR" fmla="*/ 53 w 53"/>
                  <a:gd name="txB" fmla="*/ 527 h 527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</a:cxnLst>
                <a:rect l="txL" t="txT" r="txR" b="txB"/>
                <a:pathLst>
                  <a:path w="52" h="527">
                    <a:moveTo>
                      <a:pt x="53" y="0"/>
                    </a:moveTo>
                    <a:lnTo>
                      <a:pt x="0" y="45"/>
                    </a:lnTo>
                    <a:lnTo>
                      <a:pt x="0" y="527"/>
                    </a:lnTo>
                    <a:lnTo>
                      <a:pt x="53" y="527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6E7676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27" name="Freeform 202"/>
              <p:cNvSpPr/>
              <p:nvPr/>
            </p:nvSpPr>
            <p:spPr>
              <a:xfrm>
                <a:off x="1459" y="965"/>
                <a:ext cx="18" cy="132"/>
              </a:xfrm>
              <a:custGeom>
                <a:avLst/>
                <a:gdLst>
                  <a:gd name="txL" fmla="*/ 0 w 53"/>
                  <a:gd name="txT" fmla="*/ 0 h 394"/>
                  <a:gd name="txR" fmla="*/ 53 w 53"/>
                  <a:gd name="txB" fmla="*/ 394 h 394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</a:cxnLst>
                <a:rect l="txL" t="txT" r="txR" b="txB"/>
                <a:pathLst>
                  <a:path w="52" h="394">
                    <a:moveTo>
                      <a:pt x="53" y="0"/>
                    </a:moveTo>
                    <a:lnTo>
                      <a:pt x="0" y="43"/>
                    </a:lnTo>
                    <a:lnTo>
                      <a:pt x="0" y="393"/>
                    </a:lnTo>
                    <a:lnTo>
                      <a:pt x="53" y="394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7A7F7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28" name="Freeform 203"/>
              <p:cNvSpPr/>
              <p:nvPr/>
            </p:nvSpPr>
            <p:spPr>
              <a:xfrm>
                <a:off x="1548" y="893"/>
                <a:ext cx="18" cy="205"/>
              </a:xfrm>
              <a:custGeom>
                <a:avLst/>
                <a:gdLst>
                  <a:gd name="txL" fmla="*/ 0 w 53"/>
                  <a:gd name="txT" fmla="*/ 0 h 614"/>
                  <a:gd name="txR" fmla="*/ 53 w 53"/>
                  <a:gd name="txB" fmla="*/ 614 h 614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txL" t="txT" r="txR" b="txB"/>
                <a:pathLst>
                  <a:path w="52" h="614">
                    <a:moveTo>
                      <a:pt x="53" y="0"/>
                    </a:moveTo>
                    <a:lnTo>
                      <a:pt x="0" y="43"/>
                    </a:lnTo>
                    <a:lnTo>
                      <a:pt x="0" y="614"/>
                    </a:lnTo>
                    <a:lnTo>
                      <a:pt x="53" y="614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677070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29" name="Freeform 204"/>
              <p:cNvSpPr/>
              <p:nvPr/>
            </p:nvSpPr>
            <p:spPr>
              <a:xfrm>
                <a:off x="1477" y="950"/>
                <a:ext cx="18" cy="147"/>
              </a:xfrm>
              <a:custGeom>
                <a:avLst/>
                <a:gdLst>
                  <a:gd name="txL" fmla="*/ 0 w 54"/>
                  <a:gd name="txT" fmla="*/ 0 h 439"/>
                  <a:gd name="txR" fmla="*/ 54 w 54"/>
                  <a:gd name="txB" fmla="*/ 439 h 439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</a:cxnLst>
                <a:rect l="txL" t="txT" r="txR" b="txB"/>
                <a:pathLst>
                  <a:path w="54" h="439">
                    <a:moveTo>
                      <a:pt x="54" y="0"/>
                    </a:moveTo>
                    <a:lnTo>
                      <a:pt x="0" y="45"/>
                    </a:lnTo>
                    <a:lnTo>
                      <a:pt x="0" y="439"/>
                    </a:lnTo>
                    <a:lnTo>
                      <a:pt x="54" y="439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767C7C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30" name="Freeform 205"/>
              <p:cNvSpPr/>
              <p:nvPr/>
            </p:nvSpPr>
            <p:spPr>
              <a:xfrm>
                <a:off x="1655" y="874"/>
                <a:ext cx="18" cy="226"/>
              </a:xfrm>
              <a:custGeom>
                <a:avLst/>
                <a:gdLst>
                  <a:gd name="txL" fmla="*/ 0 w 54"/>
                  <a:gd name="txT" fmla="*/ 0 h 676"/>
                  <a:gd name="txR" fmla="*/ 54 w 54"/>
                  <a:gd name="txB" fmla="*/ 676 h 676"/>
                </a:gdLst>
                <a:ahLst/>
                <a:cxnLst>
                  <a:cxn ang="0">
                    <a:pos x="0" y="3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3"/>
                  </a:cxn>
                  <a:cxn ang="0">
                    <a:pos x="0" y="3"/>
                  </a:cxn>
                </a:cxnLst>
                <a:rect l="txL" t="txT" r="txR" b="txB"/>
                <a:pathLst>
                  <a:path w="54" h="676">
                    <a:moveTo>
                      <a:pt x="54" y="676"/>
                    </a:moveTo>
                    <a:lnTo>
                      <a:pt x="54" y="2"/>
                    </a:lnTo>
                    <a:lnTo>
                      <a:pt x="0" y="0"/>
                    </a:lnTo>
                    <a:lnTo>
                      <a:pt x="0" y="676"/>
                    </a:lnTo>
                    <a:lnTo>
                      <a:pt x="54" y="676"/>
                    </a:lnTo>
                    <a:close/>
                  </a:path>
                </a:pathLst>
              </a:custGeom>
              <a:solidFill>
                <a:srgbClr val="546162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31" name="Rectangle 206"/>
              <p:cNvSpPr/>
              <p:nvPr/>
            </p:nvSpPr>
            <p:spPr>
              <a:xfrm>
                <a:off x="624" y="159"/>
                <a:ext cx="179" cy="84"/>
              </a:xfrm>
              <a:prstGeom prst="rect">
                <a:avLst/>
              </a:prstGeom>
              <a:solidFill>
                <a:srgbClr val="006666"/>
              </a:solidFill>
              <a:ln w="9525">
                <a:noFill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532" name="Freeform 207"/>
              <p:cNvSpPr/>
              <p:nvPr/>
            </p:nvSpPr>
            <p:spPr>
              <a:xfrm>
                <a:off x="3091" y="158"/>
                <a:ext cx="178" cy="84"/>
              </a:xfrm>
              <a:custGeom>
                <a:avLst/>
                <a:gdLst>
                  <a:gd name="txL" fmla="*/ 0 w 535"/>
                  <a:gd name="txT" fmla="*/ 0 h 254"/>
                  <a:gd name="txR" fmla="*/ 535 w 535"/>
                  <a:gd name="txB" fmla="*/ 254 h 254"/>
                </a:gdLst>
                <a:ahLst/>
                <a:cxnLst>
                  <a:cxn ang="0">
                    <a:pos x="0" y="1"/>
                  </a:cxn>
                  <a:cxn ang="0">
                    <a:pos x="2" y="1"/>
                  </a:cxn>
                  <a:cxn ang="0">
                    <a:pos x="2" y="0"/>
                  </a:cxn>
                  <a:cxn ang="0">
                    <a:pos x="0" y="0"/>
                  </a:cxn>
                  <a:cxn ang="0">
                    <a:pos x="0" y="1"/>
                  </a:cxn>
                </a:cxnLst>
                <a:rect l="txL" t="txT" r="txR" b="txB"/>
                <a:pathLst>
                  <a:path w="535" h="254">
                    <a:moveTo>
                      <a:pt x="0" y="254"/>
                    </a:moveTo>
                    <a:lnTo>
                      <a:pt x="535" y="253"/>
                    </a:lnTo>
                    <a:lnTo>
                      <a:pt x="535" y="0"/>
                    </a:lnTo>
                    <a:lnTo>
                      <a:pt x="0" y="1"/>
                    </a:lnTo>
                    <a:lnTo>
                      <a:pt x="0" y="254"/>
                    </a:lnTo>
                  </a:path>
                </a:pathLst>
              </a:custGeom>
              <a:noFill/>
              <a:ln w="17463" cap="flat" cmpd="sng">
                <a:solidFill>
                  <a:srgbClr val="330000">
                    <a:alpha val="100000"/>
                  </a:srgbClr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33" name="Rectangle 208"/>
              <p:cNvSpPr/>
              <p:nvPr/>
            </p:nvSpPr>
            <p:spPr>
              <a:xfrm>
                <a:off x="629" y="164"/>
                <a:ext cx="169" cy="74"/>
              </a:xfrm>
              <a:prstGeom prst="rect">
                <a:avLst/>
              </a:prstGeom>
              <a:noFill/>
              <a:ln w="17463" cap="flat" cmpd="sng">
                <a:solidFill>
                  <a:srgbClr val="33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13534" name="Freeform 209"/>
              <p:cNvSpPr/>
              <p:nvPr/>
            </p:nvSpPr>
            <p:spPr>
              <a:xfrm>
                <a:off x="1837" y="240"/>
                <a:ext cx="113" cy="113"/>
              </a:xfrm>
              <a:custGeom>
                <a:avLst/>
                <a:gdLst>
                  <a:gd name="txL" fmla="*/ 0 w 340"/>
                  <a:gd name="txT" fmla="*/ 0 h 340"/>
                  <a:gd name="txR" fmla="*/ 340 w 340"/>
                  <a:gd name="txB" fmla="*/ 340 h 340"/>
                </a:gdLst>
                <a:ahLst/>
                <a:cxnLst>
                  <a:cxn ang="0">
                    <a:pos x="1" y="0"/>
                  </a:cxn>
                  <a:cxn ang="0">
                    <a:pos x="1" y="0"/>
                  </a:cxn>
                  <a:cxn ang="0">
                    <a:pos x="1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0"/>
                  </a:cxn>
                  <a:cxn ang="0">
                    <a:pos x="1" y="0"/>
                  </a:cxn>
                </a:cxnLst>
                <a:rect l="txL" t="txT" r="txR" b="txB"/>
                <a:pathLst>
                  <a:path w="340" h="340">
                    <a:moveTo>
                      <a:pt x="290" y="48"/>
                    </a:moveTo>
                    <a:lnTo>
                      <a:pt x="276" y="36"/>
                    </a:lnTo>
                    <a:lnTo>
                      <a:pt x="264" y="26"/>
                    </a:lnTo>
                    <a:lnTo>
                      <a:pt x="248" y="16"/>
                    </a:lnTo>
                    <a:lnTo>
                      <a:pt x="234" y="11"/>
                    </a:lnTo>
                    <a:lnTo>
                      <a:pt x="218" y="5"/>
                    </a:lnTo>
                    <a:lnTo>
                      <a:pt x="202" y="3"/>
                    </a:lnTo>
                    <a:lnTo>
                      <a:pt x="169" y="0"/>
                    </a:lnTo>
                    <a:lnTo>
                      <a:pt x="134" y="3"/>
                    </a:lnTo>
                    <a:lnTo>
                      <a:pt x="102" y="11"/>
                    </a:lnTo>
                    <a:lnTo>
                      <a:pt x="73" y="26"/>
                    </a:lnTo>
                    <a:lnTo>
                      <a:pt x="48" y="48"/>
                    </a:lnTo>
                    <a:lnTo>
                      <a:pt x="26" y="75"/>
                    </a:lnTo>
                    <a:lnTo>
                      <a:pt x="11" y="104"/>
                    </a:lnTo>
                    <a:lnTo>
                      <a:pt x="3" y="136"/>
                    </a:lnTo>
                    <a:lnTo>
                      <a:pt x="0" y="171"/>
                    </a:lnTo>
                    <a:lnTo>
                      <a:pt x="0" y="186"/>
                    </a:lnTo>
                    <a:lnTo>
                      <a:pt x="3" y="203"/>
                    </a:lnTo>
                    <a:lnTo>
                      <a:pt x="5" y="218"/>
                    </a:lnTo>
                    <a:lnTo>
                      <a:pt x="11" y="235"/>
                    </a:lnTo>
                    <a:lnTo>
                      <a:pt x="16" y="248"/>
                    </a:lnTo>
                    <a:lnTo>
                      <a:pt x="26" y="264"/>
                    </a:lnTo>
                    <a:lnTo>
                      <a:pt x="36" y="276"/>
                    </a:lnTo>
                    <a:lnTo>
                      <a:pt x="48" y="290"/>
                    </a:lnTo>
                    <a:lnTo>
                      <a:pt x="59" y="301"/>
                    </a:lnTo>
                    <a:lnTo>
                      <a:pt x="73" y="311"/>
                    </a:lnTo>
                    <a:lnTo>
                      <a:pt x="102" y="328"/>
                    </a:lnTo>
                    <a:lnTo>
                      <a:pt x="134" y="336"/>
                    </a:lnTo>
                    <a:lnTo>
                      <a:pt x="151" y="339"/>
                    </a:lnTo>
                    <a:lnTo>
                      <a:pt x="169" y="340"/>
                    </a:lnTo>
                    <a:lnTo>
                      <a:pt x="186" y="339"/>
                    </a:lnTo>
                    <a:lnTo>
                      <a:pt x="202" y="336"/>
                    </a:lnTo>
                    <a:lnTo>
                      <a:pt x="209" y="333"/>
                    </a:lnTo>
                    <a:lnTo>
                      <a:pt x="218" y="332"/>
                    </a:lnTo>
                    <a:lnTo>
                      <a:pt x="234" y="328"/>
                    </a:lnTo>
                    <a:lnTo>
                      <a:pt x="248" y="319"/>
                    </a:lnTo>
                    <a:lnTo>
                      <a:pt x="264" y="311"/>
                    </a:lnTo>
                    <a:lnTo>
                      <a:pt x="269" y="305"/>
                    </a:lnTo>
                    <a:lnTo>
                      <a:pt x="272" y="303"/>
                    </a:lnTo>
                    <a:lnTo>
                      <a:pt x="272" y="301"/>
                    </a:lnTo>
                    <a:lnTo>
                      <a:pt x="273" y="301"/>
                    </a:lnTo>
                    <a:lnTo>
                      <a:pt x="276" y="301"/>
                    </a:lnTo>
                    <a:lnTo>
                      <a:pt x="290" y="290"/>
                    </a:lnTo>
                    <a:lnTo>
                      <a:pt x="301" y="276"/>
                    </a:lnTo>
                    <a:lnTo>
                      <a:pt x="301" y="273"/>
                    </a:lnTo>
                    <a:lnTo>
                      <a:pt x="301" y="272"/>
                    </a:lnTo>
                    <a:lnTo>
                      <a:pt x="302" y="272"/>
                    </a:lnTo>
                    <a:lnTo>
                      <a:pt x="305" y="269"/>
                    </a:lnTo>
                    <a:lnTo>
                      <a:pt x="311" y="264"/>
                    </a:lnTo>
                    <a:lnTo>
                      <a:pt x="319" y="248"/>
                    </a:lnTo>
                    <a:lnTo>
                      <a:pt x="327" y="235"/>
                    </a:lnTo>
                    <a:lnTo>
                      <a:pt x="332" y="218"/>
                    </a:lnTo>
                    <a:lnTo>
                      <a:pt x="333" y="209"/>
                    </a:lnTo>
                    <a:lnTo>
                      <a:pt x="336" y="203"/>
                    </a:lnTo>
                    <a:lnTo>
                      <a:pt x="338" y="186"/>
                    </a:lnTo>
                    <a:lnTo>
                      <a:pt x="338" y="178"/>
                    </a:lnTo>
                    <a:lnTo>
                      <a:pt x="338" y="173"/>
                    </a:lnTo>
                    <a:lnTo>
                      <a:pt x="340" y="171"/>
                    </a:lnTo>
                    <a:lnTo>
                      <a:pt x="338" y="153"/>
                    </a:lnTo>
                    <a:lnTo>
                      <a:pt x="336" y="136"/>
                    </a:lnTo>
                    <a:lnTo>
                      <a:pt x="327" y="104"/>
                    </a:lnTo>
                    <a:lnTo>
                      <a:pt x="311" y="75"/>
                    </a:lnTo>
                    <a:lnTo>
                      <a:pt x="301" y="61"/>
                    </a:lnTo>
                    <a:lnTo>
                      <a:pt x="290" y="48"/>
                    </a:lnTo>
                  </a:path>
                </a:pathLst>
              </a:custGeom>
              <a:noFill/>
              <a:ln w="17463" cap="flat" cmpd="sng">
                <a:solidFill>
                  <a:srgbClr val="330000">
                    <a:alpha val="100000"/>
                  </a:srgbClr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35" name="Freeform 210"/>
              <p:cNvSpPr/>
              <p:nvPr/>
            </p:nvSpPr>
            <p:spPr>
              <a:xfrm>
                <a:off x="1317" y="874"/>
                <a:ext cx="1137" cy="241"/>
              </a:xfrm>
              <a:custGeom>
                <a:avLst/>
                <a:gdLst>
                  <a:gd name="txL" fmla="*/ 0 w 3411"/>
                  <a:gd name="txT" fmla="*/ 0 h 723"/>
                  <a:gd name="txR" fmla="*/ 3411 w 3411"/>
                  <a:gd name="txB" fmla="*/ 723 h 723"/>
                </a:gdLst>
                <a:ahLst/>
                <a:cxnLst>
                  <a:cxn ang="0">
                    <a:pos x="14" y="3"/>
                  </a:cxn>
                  <a:cxn ang="0">
                    <a:pos x="0" y="3"/>
                  </a:cxn>
                  <a:cxn ang="0">
                    <a:pos x="3" y="0"/>
                  </a:cxn>
                  <a:cxn ang="0">
                    <a:pos x="11" y="0"/>
                  </a:cxn>
                  <a:cxn ang="0">
                    <a:pos x="14" y="3"/>
                  </a:cxn>
                </a:cxnLst>
                <a:rect l="txL" t="txT" r="txR" b="txB"/>
                <a:pathLst>
                  <a:path w="3411" h="723">
                    <a:moveTo>
                      <a:pt x="3411" y="723"/>
                    </a:moveTo>
                    <a:lnTo>
                      <a:pt x="0" y="662"/>
                    </a:lnTo>
                    <a:lnTo>
                      <a:pt x="819" y="0"/>
                    </a:lnTo>
                    <a:lnTo>
                      <a:pt x="2646" y="30"/>
                    </a:lnTo>
                    <a:lnTo>
                      <a:pt x="3411" y="679"/>
                    </a:lnTo>
                  </a:path>
                </a:pathLst>
              </a:custGeom>
              <a:noFill/>
              <a:ln w="17463" cap="flat" cmpd="sng">
                <a:solidFill>
                  <a:srgbClr val="333333">
                    <a:alpha val="100000"/>
                  </a:srgbClr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36" name="Freeform 211"/>
              <p:cNvSpPr/>
              <p:nvPr/>
            </p:nvSpPr>
            <p:spPr>
              <a:xfrm>
                <a:off x="2522" y="21"/>
                <a:ext cx="1449" cy="168"/>
              </a:xfrm>
              <a:custGeom>
                <a:avLst/>
                <a:gdLst>
                  <a:gd name="txL" fmla="*/ 0 w 4346"/>
                  <a:gd name="txT" fmla="*/ 0 h 504"/>
                  <a:gd name="txR" fmla="*/ 4346 w 4346"/>
                  <a:gd name="txB" fmla="*/ 504 h 504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2"/>
                  </a:cxn>
                  <a:cxn ang="0">
                    <a:pos x="1" y="2"/>
                  </a:cxn>
                  <a:cxn ang="0">
                    <a:pos x="1" y="2"/>
                  </a:cxn>
                  <a:cxn ang="0">
                    <a:pos x="2" y="2"/>
                  </a:cxn>
                  <a:cxn ang="0">
                    <a:pos x="2" y="2"/>
                  </a:cxn>
                  <a:cxn ang="0">
                    <a:pos x="2" y="2"/>
                  </a:cxn>
                  <a:cxn ang="0">
                    <a:pos x="15" y="2"/>
                  </a:cxn>
                  <a:cxn ang="0">
                    <a:pos x="15" y="2"/>
                  </a:cxn>
                  <a:cxn ang="0">
                    <a:pos x="15" y="2"/>
                  </a:cxn>
                  <a:cxn ang="0">
                    <a:pos x="16" y="2"/>
                  </a:cxn>
                  <a:cxn ang="0">
                    <a:pos x="16" y="2"/>
                  </a:cxn>
                  <a:cxn ang="0">
                    <a:pos x="16" y="2"/>
                  </a:cxn>
                  <a:cxn ang="0">
                    <a:pos x="16" y="2"/>
                  </a:cxn>
                  <a:cxn ang="0">
                    <a:pos x="16" y="2"/>
                  </a:cxn>
                  <a:cxn ang="0">
                    <a:pos x="16" y="2"/>
                  </a:cxn>
                  <a:cxn ang="0">
                    <a:pos x="16" y="2"/>
                  </a:cxn>
                  <a:cxn ang="0">
                    <a:pos x="16" y="2"/>
                  </a:cxn>
                  <a:cxn ang="0">
                    <a:pos x="16" y="1"/>
                  </a:cxn>
                  <a:cxn ang="0">
                    <a:pos x="17" y="1"/>
                  </a:cxn>
                  <a:cxn ang="0">
                    <a:pos x="17" y="1"/>
                  </a:cxn>
                  <a:cxn ang="0">
                    <a:pos x="17" y="1"/>
                  </a:cxn>
                  <a:cxn ang="0">
                    <a:pos x="17" y="1"/>
                  </a:cxn>
                  <a:cxn ang="0">
                    <a:pos x="17" y="1"/>
                  </a:cxn>
                  <a:cxn ang="0">
                    <a:pos x="17" y="1"/>
                  </a:cxn>
                  <a:cxn ang="0">
                    <a:pos x="17" y="1"/>
                  </a:cxn>
                  <a:cxn ang="0">
                    <a:pos x="17" y="1"/>
                  </a:cxn>
                  <a:cxn ang="0">
                    <a:pos x="17" y="1"/>
                  </a:cxn>
                  <a:cxn ang="0">
                    <a:pos x="17" y="1"/>
                  </a:cxn>
                  <a:cxn ang="0">
                    <a:pos x="17" y="1"/>
                  </a:cxn>
                  <a:cxn ang="0">
                    <a:pos x="17" y="1"/>
                  </a:cxn>
                  <a:cxn ang="0">
                    <a:pos x="18" y="1"/>
                  </a:cxn>
                  <a:cxn ang="0">
                    <a:pos x="18" y="1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0" y="0"/>
                  </a:cxn>
                </a:cxnLst>
                <a:rect l="txL" t="txT" r="txR" b="txB"/>
                <a:pathLst>
                  <a:path w="4346" h="502">
                    <a:moveTo>
                      <a:pt x="1" y="1"/>
                    </a:moveTo>
                    <a:lnTo>
                      <a:pt x="0" y="19"/>
                    </a:lnTo>
                    <a:lnTo>
                      <a:pt x="1" y="39"/>
                    </a:lnTo>
                    <a:lnTo>
                      <a:pt x="5" y="78"/>
                    </a:lnTo>
                    <a:lnTo>
                      <a:pt x="14" y="114"/>
                    </a:lnTo>
                    <a:lnTo>
                      <a:pt x="28" y="150"/>
                    </a:lnTo>
                    <a:lnTo>
                      <a:pt x="43" y="183"/>
                    </a:lnTo>
                    <a:lnTo>
                      <a:pt x="64" y="218"/>
                    </a:lnTo>
                    <a:lnTo>
                      <a:pt x="75" y="233"/>
                    </a:lnTo>
                    <a:lnTo>
                      <a:pt x="89" y="250"/>
                    </a:lnTo>
                    <a:lnTo>
                      <a:pt x="118" y="282"/>
                    </a:lnTo>
                    <a:lnTo>
                      <a:pt x="150" y="311"/>
                    </a:lnTo>
                    <a:lnTo>
                      <a:pt x="166" y="325"/>
                    </a:lnTo>
                    <a:lnTo>
                      <a:pt x="186" y="340"/>
                    </a:lnTo>
                    <a:lnTo>
                      <a:pt x="226" y="368"/>
                    </a:lnTo>
                    <a:lnTo>
                      <a:pt x="272" y="396"/>
                    </a:lnTo>
                    <a:lnTo>
                      <a:pt x="320" y="421"/>
                    </a:lnTo>
                    <a:lnTo>
                      <a:pt x="373" y="446"/>
                    </a:lnTo>
                    <a:lnTo>
                      <a:pt x="430" y="468"/>
                    </a:lnTo>
                    <a:lnTo>
                      <a:pt x="493" y="492"/>
                    </a:lnTo>
                    <a:lnTo>
                      <a:pt x="3540" y="504"/>
                    </a:lnTo>
                    <a:lnTo>
                      <a:pt x="3620" y="485"/>
                    </a:lnTo>
                    <a:lnTo>
                      <a:pt x="3698" y="465"/>
                    </a:lnTo>
                    <a:lnTo>
                      <a:pt x="3772" y="443"/>
                    </a:lnTo>
                    <a:lnTo>
                      <a:pt x="3841" y="421"/>
                    </a:lnTo>
                    <a:lnTo>
                      <a:pt x="3873" y="407"/>
                    </a:lnTo>
                    <a:lnTo>
                      <a:pt x="3880" y="403"/>
                    </a:lnTo>
                    <a:lnTo>
                      <a:pt x="3888" y="400"/>
                    </a:lnTo>
                    <a:lnTo>
                      <a:pt x="3905" y="395"/>
                    </a:lnTo>
                    <a:lnTo>
                      <a:pt x="3935" y="381"/>
                    </a:lnTo>
                    <a:lnTo>
                      <a:pt x="3966" y="368"/>
                    </a:lnTo>
                    <a:lnTo>
                      <a:pt x="3994" y="353"/>
                    </a:lnTo>
                    <a:lnTo>
                      <a:pt x="4023" y="339"/>
                    </a:lnTo>
                    <a:lnTo>
                      <a:pt x="4035" y="331"/>
                    </a:lnTo>
                    <a:lnTo>
                      <a:pt x="4049" y="324"/>
                    </a:lnTo>
                    <a:lnTo>
                      <a:pt x="4077" y="310"/>
                    </a:lnTo>
                    <a:lnTo>
                      <a:pt x="4124" y="276"/>
                    </a:lnTo>
                    <a:lnTo>
                      <a:pt x="4146" y="258"/>
                    </a:lnTo>
                    <a:lnTo>
                      <a:pt x="4169" y="242"/>
                    </a:lnTo>
                    <a:lnTo>
                      <a:pt x="4208" y="206"/>
                    </a:lnTo>
                    <a:lnTo>
                      <a:pt x="4226" y="186"/>
                    </a:lnTo>
                    <a:lnTo>
                      <a:pt x="4234" y="176"/>
                    </a:lnTo>
                    <a:lnTo>
                      <a:pt x="4244" y="168"/>
                    </a:lnTo>
                    <a:lnTo>
                      <a:pt x="4251" y="157"/>
                    </a:lnTo>
                    <a:lnTo>
                      <a:pt x="4259" y="147"/>
                    </a:lnTo>
                    <a:lnTo>
                      <a:pt x="4274" y="128"/>
                    </a:lnTo>
                    <a:lnTo>
                      <a:pt x="4288" y="107"/>
                    </a:lnTo>
                    <a:lnTo>
                      <a:pt x="4302" y="88"/>
                    </a:lnTo>
                    <a:lnTo>
                      <a:pt x="4313" y="65"/>
                    </a:lnTo>
                    <a:lnTo>
                      <a:pt x="4319" y="54"/>
                    </a:lnTo>
                    <a:lnTo>
                      <a:pt x="4321" y="49"/>
                    </a:lnTo>
                    <a:lnTo>
                      <a:pt x="4326" y="44"/>
                    </a:lnTo>
                    <a:lnTo>
                      <a:pt x="4346" y="0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33CC99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37" name="Freeform 212"/>
              <p:cNvSpPr/>
              <p:nvPr/>
            </p:nvSpPr>
            <p:spPr>
              <a:xfrm>
                <a:off x="2522" y="21"/>
                <a:ext cx="1449" cy="168"/>
              </a:xfrm>
              <a:custGeom>
                <a:avLst/>
                <a:gdLst>
                  <a:gd name="txL" fmla="*/ 0 w 4346"/>
                  <a:gd name="txT" fmla="*/ 0 h 504"/>
                  <a:gd name="txR" fmla="*/ 4346 w 4346"/>
                  <a:gd name="txB" fmla="*/ 504 h 504"/>
                </a:gdLst>
                <a:ahLst/>
                <a:cxnLst>
                  <a:cxn ang="0">
                    <a:pos x="2" y="2"/>
                  </a:cxn>
                  <a:cxn ang="0">
                    <a:pos x="15" y="2"/>
                  </a:cxn>
                  <a:cxn ang="0">
                    <a:pos x="15" y="2"/>
                  </a:cxn>
                  <a:cxn ang="0">
                    <a:pos x="15" y="2"/>
                  </a:cxn>
                  <a:cxn ang="0">
                    <a:pos x="16" y="2"/>
                  </a:cxn>
                  <a:cxn ang="0">
                    <a:pos x="16" y="2"/>
                  </a:cxn>
                  <a:cxn ang="0">
                    <a:pos x="16" y="2"/>
                  </a:cxn>
                  <a:cxn ang="0">
                    <a:pos x="16" y="2"/>
                  </a:cxn>
                  <a:cxn ang="0">
                    <a:pos x="16" y="2"/>
                  </a:cxn>
                  <a:cxn ang="0">
                    <a:pos x="16" y="2"/>
                  </a:cxn>
                  <a:cxn ang="0">
                    <a:pos x="16" y="2"/>
                  </a:cxn>
                  <a:cxn ang="0">
                    <a:pos x="16" y="2"/>
                  </a:cxn>
                  <a:cxn ang="0">
                    <a:pos x="16" y="1"/>
                  </a:cxn>
                  <a:cxn ang="0">
                    <a:pos x="17" y="1"/>
                  </a:cxn>
                  <a:cxn ang="0">
                    <a:pos x="17" y="1"/>
                  </a:cxn>
                  <a:cxn ang="0">
                    <a:pos x="17" y="1"/>
                  </a:cxn>
                  <a:cxn ang="0">
                    <a:pos x="17" y="1"/>
                  </a:cxn>
                  <a:cxn ang="0">
                    <a:pos x="17" y="1"/>
                  </a:cxn>
                  <a:cxn ang="0">
                    <a:pos x="17" y="1"/>
                  </a:cxn>
                  <a:cxn ang="0">
                    <a:pos x="17" y="1"/>
                  </a:cxn>
                  <a:cxn ang="0">
                    <a:pos x="17" y="1"/>
                  </a:cxn>
                  <a:cxn ang="0">
                    <a:pos x="17" y="1"/>
                  </a:cxn>
                  <a:cxn ang="0">
                    <a:pos x="17" y="1"/>
                  </a:cxn>
                  <a:cxn ang="0">
                    <a:pos x="17" y="1"/>
                  </a:cxn>
                  <a:cxn ang="0">
                    <a:pos x="17" y="1"/>
                  </a:cxn>
                  <a:cxn ang="0">
                    <a:pos x="18" y="1"/>
                  </a:cxn>
                  <a:cxn ang="0">
                    <a:pos x="18" y="1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2"/>
                  </a:cxn>
                  <a:cxn ang="0">
                    <a:pos x="1" y="2"/>
                  </a:cxn>
                  <a:cxn ang="0">
                    <a:pos x="1" y="2"/>
                  </a:cxn>
                  <a:cxn ang="0">
                    <a:pos x="2" y="2"/>
                  </a:cxn>
                  <a:cxn ang="0">
                    <a:pos x="2" y="2"/>
                  </a:cxn>
                  <a:cxn ang="0">
                    <a:pos x="2" y="2"/>
                  </a:cxn>
                </a:cxnLst>
                <a:rect l="txL" t="txT" r="txR" b="txB"/>
                <a:pathLst>
                  <a:path w="4346" h="502">
                    <a:moveTo>
                      <a:pt x="493" y="492"/>
                    </a:moveTo>
                    <a:lnTo>
                      <a:pt x="3540" y="504"/>
                    </a:lnTo>
                    <a:lnTo>
                      <a:pt x="3620" y="485"/>
                    </a:lnTo>
                    <a:lnTo>
                      <a:pt x="3698" y="465"/>
                    </a:lnTo>
                    <a:lnTo>
                      <a:pt x="3772" y="443"/>
                    </a:lnTo>
                    <a:lnTo>
                      <a:pt x="3841" y="421"/>
                    </a:lnTo>
                    <a:lnTo>
                      <a:pt x="3873" y="407"/>
                    </a:lnTo>
                    <a:lnTo>
                      <a:pt x="3880" y="403"/>
                    </a:lnTo>
                    <a:lnTo>
                      <a:pt x="3888" y="400"/>
                    </a:lnTo>
                    <a:lnTo>
                      <a:pt x="3905" y="395"/>
                    </a:lnTo>
                    <a:lnTo>
                      <a:pt x="3935" y="381"/>
                    </a:lnTo>
                    <a:lnTo>
                      <a:pt x="3966" y="368"/>
                    </a:lnTo>
                    <a:lnTo>
                      <a:pt x="3994" y="353"/>
                    </a:lnTo>
                    <a:lnTo>
                      <a:pt x="4023" y="339"/>
                    </a:lnTo>
                    <a:lnTo>
                      <a:pt x="4035" y="331"/>
                    </a:lnTo>
                    <a:lnTo>
                      <a:pt x="4049" y="324"/>
                    </a:lnTo>
                    <a:lnTo>
                      <a:pt x="4077" y="310"/>
                    </a:lnTo>
                    <a:lnTo>
                      <a:pt x="4124" y="276"/>
                    </a:lnTo>
                    <a:lnTo>
                      <a:pt x="4146" y="258"/>
                    </a:lnTo>
                    <a:lnTo>
                      <a:pt x="4169" y="242"/>
                    </a:lnTo>
                    <a:lnTo>
                      <a:pt x="4208" y="206"/>
                    </a:lnTo>
                    <a:lnTo>
                      <a:pt x="4226" y="186"/>
                    </a:lnTo>
                    <a:lnTo>
                      <a:pt x="4234" y="176"/>
                    </a:lnTo>
                    <a:lnTo>
                      <a:pt x="4244" y="168"/>
                    </a:lnTo>
                    <a:lnTo>
                      <a:pt x="4251" y="157"/>
                    </a:lnTo>
                    <a:lnTo>
                      <a:pt x="4259" y="147"/>
                    </a:lnTo>
                    <a:lnTo>
                      <a:pt x="4274" y="128"/>
                    </a:lnTo>
                    <a:lnTo>
                      <a:pt x="4288" y="107"/>
                    </a:lnTo>
                    <a:lnTo>
                      <a:pt x="4302" y="88"/>
                    </a:lnTo>
                    <a:lnTo>
                      <a:pt x="4313" y="65"/>
                    </a:lnTo>
                    <a:lnTo>
                      <a:pt x="4319" y="54"/>
                    </a:lnTo>
                    <a:lnTo>
                      <a:pt x="4321" y="49"/>
                    </a:lnTo>
                    <a:lnTo>
                      <a:pt x="4326" y="44"/>
                    </a:lnTo>
                    <a:lnTo>
                      <a:pt x="4346" y="0"/>
                    </a:lnTo>
                    <a:lnTo>
                      <a:pt x="1" y="1"/>
                    </a:lnTo>
                    <a:lnTo>
                      <a:pt x="0" y="19"/>
                    </a:lnTo>
                    <a:lnTo>
                      <a:pt x="1" y="39"/>
                    </a:lnTo>
                    <a:lnTo>
                      <a:pt x="5" y="78"/>
                    </a:lnTo>
                    <a:lnTo>
                      <a:pt x="14" y="114"/>
                    </a:lnTo>
                    <a:lnTo>
                      <a:pt x="28" y="150"/>
                    </a:lnTo>
                    <a:lnTo>
                      <a:pt x="43" y="183"/>
                    </a:lnTo>
                    <a:lnTo>
                      <a:pt x="64" y="218"/>
                    </a:lnTo>
                    <a:lnTo>
                      <a:pt x="75" y="233"/>
                    </a:lnTo>
                    <a:lnTo>
                      <a:pt x="89" y="250"/>
                    </a:lnTo>
                    <a:lnTo>
                      <a:pt x="118" y="282"/>
                    </a:lnTo>
                    <a:lnTo>
                      <a:pt x="150" y="311"/>
                    </a:lnTo>
                    <a:lnTo>
                      <a:pt x="166" y="325"/>
                    </a:lnTo>
                    <a:lnTo>
                      <a:pt x="186" y="340"/>
                    </a:lnTo>
                    <a:lnTo>
                      <a:pt x="226" y="368"/>
                    </a:lnTo>
                    <a:lnTo>
                      <a:pt x="272" y="396"/>
                    </a:lnTo>
                    <a:lnTo>
                      <a:pt x="320" y="421"/>
                    </a:lnTo>
                    <a:lnTo>
                      <a:pt x="373" y="446"/>
                    </a:lnTo>
                    <a:lnTo>
                      <a:pt x="430" y="468"/>
                    </a:lnTo>
                    <a:lnTo>
                      <a:pt x="493" y="492"/>
                    </a:lnTo>
                  </a:path>
                </a:pathLst>
              </a:custGeom>
              <a:noFill/>
              <a:ln w="17463" cap="flat" cmpd="sng">
                <a:solidFill>
                  <a:srgbClr val="330000">
                    <a:alpha val="100000"/>
                  </a:srgbClr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38" name="Freeform 213"/>
              <p:cNvSpPr/>
              <p:nvPr/>
            </p:nvSpPr>
            <p:spPr>
              <a:xfrm>
                <a:off x="2496" y="0"/>
                <a:ext cx="1490" cy="53"/>
              </a:xfrm>
              <a:custGeom>
                <a:avLst/>
                <a:gdLst>
                  <a:gd name="txL" fmla="*/ 0 w 4468"/>
                  <a:gd name="txT" fmla="*/ 0 h 159"/>
                  <a:gd name="txR" fmla="*/ 4468 w 4468"/>
                  <a:gd name="txB" fmla="*/ 159 h 159"/>
                </a:gdLst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18" y="1"/>
                  </a:cxn>
                  <a:cxn ang="0">
                    <a:pos x="18" y="0"/>
                  </a:cxn>
                  <a:cxn ang="0">
                    <a:pos x="0" y="0"/>
                  </a:cxn>
                </a:cxnLst>
                <a:rect l="txL" t="txT" r="txR" b="txB"/>
                <a:pathLst>
                  <a:path w="4468" h="159">
                    <a:moveTo>
                      <a:pt x="0" y="2"/>
                    </a:moveTo>
                    <a:lnTo>
                      <a:pt x="0" y="159"/>
                    </a:lnTo>
                    <a:lnTo>
                      <a:pt x="4468" y="157"/>
                    </a:lnTo>
                    <a:lnTo>
                      <a:pt x="4468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CC99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39" name="Freeform 214"/>
              <p:cNvSpPr/>
              <p:nvPr/>
            </p:nvSpPr>
            <p:spPr>
              <a:xfrm>
                <a:off x="2496" y="0"/>
                <a:ext cx="1490" cy="53"/>
              </a:xfrm>
              <a:custGeom>
                <a:avLst/>
                <a:gdLst>
                  <a:gd name="txL" fmla="*/ 0 w 4468"/>
                  <a:gd name="txT" fmla="*/ 0 h 159"/>
                  <a:gd name="txR" fmla="*/ 4468 w 4468"/>
                  <a:gd name="txB" fmla="*/ 159 h 159"/>
                </a:gdLst>
                <a:ahLst/>
                <a:cxnLst>
                  <a:cxn ang="0">
                    <a:pos x="0" y="1"/>
                  </a:cxn>
                  <a:cxn ang="0">
                    <a:pos x="18" y="1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1"/>
                  </a:cxn>
                </a:cxnLst>
                <a:rect l="txL" t="txT" r="txR" b="txB"/>
                <a:pathLst>
                  <a:path w="4468" h="159">
                    <a:moveTo>
                      <a:pt x="0" y="159"/>
                    </a:moveTo>
                    <a:lnTo>
                      <a:pt x="4468" y="157"/>
                    </a:lnTo>
                    <a:lnTo>
                      <a:pt x="4468" y="0"/>
                    </a:lnTo>
                    <a:lnTo>
                      <a:pt x="0" y="2"/>
                    </a:lnTo>
                    <a:lnTo>
                      <a:pt x="0" y="159"/>
                    </a:lnTo>
                  </a:path>
                </a:pathLst>
              </a:custGeom>
              <a:noFill/>
              <a:ln w="17463" cap="flat" cmpd="sng">
                <a:solidFill>
                  <a:srgbClr val="330000">
                    <a:alpha val="100000"/>
                  </a:srgbClr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40" name="Freeform 215"/>
              <p:cNvSpPr/>
              <p:nvPr/>
            </p:nvSpPr>
            <p:spPr>
              <a:xfrm>
                <a:off x="0" y="11"/>
                <a:ext cx="1449" cy="169"/>
              </a:xfrm>
              <a:custGeom>
                <a:avLst/>
                <a:gdLst>
                  <a:gd name="txL" fmla="*/ 0 w 4346"/>
                  <a:gd name="txT" fmla="*/ 0 h 507"/>
                  <a:gd name="txR" fmla="*/ 4346 w 4346"/>
                  <a:gd name="txB" fmla="*/ 507 h 507"/>
                </a:gdLst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2"/>
                  </a:cxn>
                  <a:cxn ang="0">
                    <a:pos x="1" y="2"/>
                  </a:cxn>
                  <a:cxn ang="0">
                    <a:pos x="1" y="2"/>
                  </a:cxn>
                  <a:cxn ang="0">
                    <a:pos x="2" y="2"/>
                  </a:cxn>
                  <a:cxn ang="0">
                    <a:pos x="2" y="2"/>
                  </a:cxn>
                  <a:cxn ang="0">
                    <a:pos x="2" y="2"/>
                  </a:cxn>
                  <a:cxn ang="0">
                    <a:pos x="15" y="2"/>
                  </a:cxn>
                  <a:cxn ang="0">
                    <a:pos x="15" y="2"/>
                  </a:cxn>
                  <a:cxn ang="0">
                    <a:pos x="15" y="2"/>
                  </a:cxn>
                  <a:cxn ang="0">
                    <a:pos x="16" y="2"/>
                  </a:cxn>
                  <a:cxn ang="0">
                    <a:pos x="16" y="2"/>
                  </a:cxn>
                  <a:cxn ang="0">
                    <a:pos x="16" y="2"/>
                  </a:cxn>
                  <a:cxn ang="0">
                    <a:pos x="16" y="2"/>
                  </a:cxn>
                  <a:cxn ang="0">
                    <a:pos x="16" y="2"/>
                  </a:cxn>
                  <a:cxn ang="0">
                    <a:pos x="16" y="2"/>
                  </a:cxn>
                  <a:cxn ang="0">
                    <a:pos x="16" y="2"/>
                  </a:cxn>
                  <a:cxn ang="0">
                    <a:pos x="16" y="2"/>
                  </a:cxn>
                  <a:cxn ang="0">
                    <a:pos x="16" y="2"/>
                  </a:cxn>
                  <a:cxn ang="0">
                    <a:pos x="16" y="2"/>
                  </a:cxn>
                  <a:cxn ang="0">
                    <a:pos x="16" y="1"/>
                  </a:cxn>
                  <a:cxn ang="0">
                    <a:pos x="17" y="1"/>
                  </a:cxn>
                  <a:cxn ang="0">
                    <a:pos x="17" y="1"/>
                  </a:cxn>
                  <a:cxn ang="0">
                    <a:pos x="17" y="1"/>
                  </a:cxn>
                  <a:cxn ang="0">
                    <a:pos x="17" y="1"/>
                  </a:cxn>
                  <a:cxn ang="0">
                    <a:pos x="17" y="1"/>
                  </a:cxn>
                  <a:cxn ang="0">
                    <a:pos x="17" y="1"/>
                  </a:cxn>
                  <a:cxn ang="0">
                    <a:pos x="17" y="1"/>
                  </a:cxn>
                  <a:cxn ang="0">
                    <a:pos x="17" y="1"/>
                  </a:cxn>
                  <a:cxn ang="0">
                    <a:pos x="17" y="1"/>
                  </a:cxn>
                  <a:cxn ang="0">
                    <a:pos x="17" y="1"/>
                  </a:cxn>
                  <a:cxn ang="0">
                    <a:pos x="17" y="1"/>
                  </a:cxn>
                  <a:cxn ang="0">
                    <a:pos x="17" y="1"/>
                  </a:cxn>
                  <a:cxn ang="0">
                    <a:pos x="18" y="1"/>
                  </a:cxn>
                  <a:cxn ang="0">
                    <a:pos x="18" y="1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0" y="0"/>
                  </a:cxn>
                </a:cxnLst>
                <a:rect l="txL" t="txT" r="txR" b="txB"/>
                <a:pathLst>
                  <a:path w="4346" h="507">
                    <a:moveTo>
                      <a:pt x="1" y="3"/>
                    </a:moveTo>
                    <a:lnTo>
                      <a:pt x="0" y="21"/>
                    </a:lnTo>
                    <a:lnTo>
                      <a:pt x="1" y="40"/>
                    </a:lnTo>
                    <a:lnTo>
                      <a:pt x="5" y="79"/>
                    </a:lnTo>
                    <a:lnTo>
                      <a:pt x="14" y="115"/>
                    </a:lnTo>
                    <a:lnTo>
                      <a:pt x="19" y="133"/>
                    </a:lnTo>
                    <a:lnTo>
                      <a:pt x="28" y="153"/>
                    </a:lnTo>
                    <a:lnTo>
                      <a:pt x="43" y="186"/>
                    </a:lnTo>
                    <a:lnTo>
                      <a:pt x="64" y="221"/>
                    </a:lnTo>
                    <a:lnTo>
                      <a:pt x="75" y="236"/>
                    </a:lnTo>
                    <a:lnTo>
                      <a:pt x="89" y="253"/>
                    </a:lnTo>
                    <a:lnTo>
                      <a:pt x="118" y="285"/>
                    </a:lnTo>
                    <a:lnTo>
                      <a:pt x="150" y="314"/>
                    </a:lnTo>
                    <a:lnTo>
                      <a:pt x="166" y="328"/>
                    </a:lnTo>
                    <a:lnTo>
                      <a:pt x="186" y="343"/>
                    </a:lnTo>
                    <a:lnTo>
                      <a:pt x="226" y="369"/>
                    </a:lnTo>
                    <a:lnTo>
                      <a:pt x="272" y="397"/>
                    </a:lnTo>
                    <a:lnTo>
                      <a:pt x="320" y="422"/>
                    </a:lnTo>
                    <a:lnTo>
                      <a:pt x="373" y="447"/>
                    </a:lnTo>
                    <a:lnTo>
                      <a:pt x="430" y="469"/>
                    </a:lnTo>
                    <a:lnTo>
                      <a:pt x="493" y="493"/>
                    </a:lnTo>
                    <a:lnTo>
                      <a:pt x="3541" y="507"/>
                    </a:lnTo>
                    <a:lnTo>
                      <a:pt x="3622" y="487"/>
                    </a:lnTo>
                    <a:lnTo>
                      <a:pt x="3699" y="468"/>
                    </a:lnTo>
                    <a:lnTo>
                      <a:pt x="3772" y="446"/>
                    </a:lnTo>
                    <a:lnTo>
                      <a:pt x="3788" y="439"/>
                    </a:lnTo>
                    <a:lnTo>
                      <a:pt x="3806" y="433"/>
                    </a:lnTo>
                    <a:lnTo>
                      <a:pt x="3841" y="422"/>
                    </a:lnTo>
                    <a:lnTo>
                      <a:pt x="3873" y="408"/>
                    </a:lnTo>
                    <a:lnTo>
                      <a:pt x="3880" y="404"/>
                    </a:lnTo>
                    <a:lnTo>
                      <a:pt x="3888" y="401"/>
                    </a:lnTo>
                    <a:lnTo>
                      <a:pt x="3905" y="396"/>
                    </a:lnTo>
                    <a:lnTo>
                      <a:pt x="3935" y="382"/>
                    </a:lnTo>
                    <a:lnTo>
                      <a:pt x="3966" y="369"/>
                    </a:lnTo>
                    <a:lnTo>
                      <a:pt x="3994" y="354"/>
                    </a:lnTo>
                    <a:lnTo>
                      <a:pt x="4023" y="340"/>
                    </a:lnTo>
                    <a:lnTo>
                      <a:pt x="4035" y="332"/>
                    </a:lnTo>
                    <a:lnTo>
                      <a:pt x="4049" y="325"/>
                    </a:lnTo>
                    <a:lnTo>
                      <a:pt x="4077" y="311"/>
                    </a:lnTo>
                    <a:lnTo>
                      <a:pt x="4124" y="278"/>
                    </a:lnTo>
                    <a:lnTo>
                      <a:pt x="4146" y="260"/>
                    </a:lnTo>
                    <a:lnTo>
                      <a:pt x="4169" y="243"/>
                    </a:lnTo>
                    <a:lnTo>
                      <a:pt x="4208" y="207"/>
                    </a:lnTo>
                    <a:lnTo>
                      <a:pt x="4226" y="187"/>
                    </a:lnTo>
                    <a:lnTo>
                      <a:pt x="4234" y="178"/>
                    </a:lnTo>
                    <a:lnTo>
                      <a:pt x="4244" y="169"/>
                    </a:lnTo>
                    <a:lnTo>
                      <a:pt x="4251" y="158"/>
                    </a:lnTo>
                    <a:lnTo>
                      <a:pt x="4259" y="148"/>
                    </a:lnTo>
                    <a:lnTo>
                      <a:pt x="4274" y="129"/>
                    </a:lnTo>
                    <a:lnTo>
                      <a:pt x="4302" y="87"/>
                    </a:lnTo>
                    <a:lnTo>
                      <a:pt x="4313" y="65"/>
                    </a:lnTo>
                    <a:lnTo>
                      <a:pt x="4319" y="54"/>
                    </a:lnTo>
                    <a:lnTo>
                      <a:pt x="4321" y="48"/>
                    </a:lnTo>
                    <a:lnTo>
                      <a:pt x="4326" y="44"/>
                    </a:lnTo>
                    <a:lnTo>
                      <a:pt x="4346" y="0"/>
                    </a:lnTo>
                    <a:lnTo>
                      <a:pt x="1" y="3"/>
                    </a:lnTo>
                    <a:close/>
                  </a:path>
                </a:pathLst>
              </a:custGeom>
              <a:solidFill>
                <a:srgbClr val="33CC99">
                  <a:alpha val="100000"/>
                </a:srgbClr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41" name="Freeform 216"/>
              <p:cNvSpPr/>
              <p:nvPr/>
            </p:nvSpPr>
            <p:spPr>
              <a:xfrm>
                <a:off x="0" y="11"/>
                <a:ext cx="1449" cy="169"/>
              </a:xfrm>
              <a:custGeom>
                <a:avLst/>
                <a:gdLst>
                  <a:gd name="txL" fmla="*/ 0 w 4346"/>
                  <a:gd name="txT" fmla="*/ 0 h 507"/>
                  <a:gd name="txR" fmla="*/ 4346 w 4346"/>
                  <a:gd name="txB" fmla="*/ 507 h 507"/>
                </a:gdLst>
                <a:ahLst/>
                <a:cxnLst>
                  <a:cxn ang="0">
                    <a:pos x="2" y="2"/>
                  </a:cxn>
                  <a:cxn ang="0">
                    <a:pos x="15" y="2"/>
                  </a:cxn>
                  <a:cxn ang="0">
                    <a:pos x="15" y="2"/>
                  </a:cxn>
                  <a:cxn ang="0">
                    <a:pos x="15" y="2"/>
                  </a:cxn>
                  <a:cxn ang="0">
                    <a:pos x="16" y="2"/>
                  </a:cxn>
                  <a:cxn ang="0">
                    <a:pos x="16" y="2"/>
                  </a:cxn>
                  <a:cxn ang="0">
                    <a:pos x="16" y="2"/>
                  </a:cxn>
                  <a:cxn ang="0">
                    <a:pos x="16" y="2"/>
                  </a:cxn>
                  <a:cxn ang="0">
                    <a:pos x="16" y="2"/>
                  </a:cxn>
                  <a:cxn ang="0">
                    <a:pos x="16" y="2"/>
                  </a:cxn>
                  <a:cxn ang="0">
                    <a:pos x="16" y="2"/>
                  </a:cxn>
                  <a:cxn ang="0">
                    <a:pos x="16" y="2"/>
                  </a:cxn>
                  <a:cxn ang="0">
                    <a:pos x="16" y="2"/>
                  </a:cxn>
                  <a:cxn ang="0">
                    <a:pos x="16" y="2"/>
                  </a:cxn>
                  <a:cxn ang="0">
                    <a:pos x="16" y="1"/>
                  </a:cxn>
                  <a:cxn ang="0">
                    <a:pos x="17" y="1"/>
                  </a:cxn>
                  <a:cxn ang="0">
                    <a:pos x="17" y="1"/>
                  </a:cxn>
                  <a:cxn ang="0">
                    <a:pos x="17" y="1"/>
                  </a:cxn>
                  <a:cxn ang="0">
                    <a:pos x="17" y="1"/>
                  </a:cxn>
                  <a:cxn ang="0">
                    <a:pos x="17" y="1"/>
                  </a:cxn>
                  <a:cxn ang="0">
                    <a:pos x="17" y="1"/>
                  </a:cxn>
                  <a:cxn ang="0">
                    <a:pos x="17" y="1"/>
                  </a:cxn>
                  <a:cxn ang="0">
                    <a:pos x="17" y="1"/>
                  </a:cxn>
                  <a:cxn ang="0">
                    <a:pos x="17" y="1"/>
                  </a:cxn>
                  <a:cxn ang="0">
                    <a:pos x="17" y="1"/>
                  </a:cxn>
                  <a:cxn ang="0">
                    <a:pos x="17" y="1"/>
                  </a:cxn>
                  <a:cxn ang="0">
                    <a:pos x="17" y="1"/>
                  </a:cxn>
                  <a:cxn ang="0">
                    <a:pos x="18" y="1"/>
                  </a:cxn>
                  <a:cxn ang="0">
                    <a:pos x="18" y="1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2"/>
                  </a:cxn>
                  <a:cxn ang="0">
                    <a:pos x="1" y="2"/>
                  </a:cxn>
                  <a:cxn ang="0">
                    <a:pos x="1" y="2"/>
                  </a:cxn>
                  <a:cxn ang="0">
                    <a:pos x="2" y="2"/>
                  </a:cxn>
                  <a:cxn ang="0">
                    <a:pos x="2" y="2"/>
                  </a:cxn>
                  <a:cxn ang="0">
                    <a:pos x="2" y="2"/>
                  </a:cxn>
                </a:cxnLst>
                <a:rect l="txL" t="txT" r="txR" b="txB"/>
                <a:pathLst>
                  <a:path w="4346" h="507">
                    <a:moveTo>
                      <a:pt x="493" y="493"/>
                    </a:moveTo>
                    <a:lnTo>
                      <a:pt x="3541" y="507"/>
                    </a:lnTo>
                    <a:lnTo>
                      <a:pt x="3622" y="487"/>
                    </a:lnTo>
                    <a:lnTo>
                      <a:pt x="3699" y="468"/>
                    </a:lnTo>
                    <a:lnTo>
                      <a:pt x="3772" y="446"/>
                    </a:lnTo>
                    <a:lnTo>
                      <a:pt x="3788" y="439"/>
                    </a:lnTo>
                    <a:lnTo>
                      <a:pt x="3806" y="433"/>
                    </a:lnTo>
                    <a:lnTo>
                      <a:pt x="3841" y="422"/>
                    </a:lnTo>
                    <a:lnTo>
                      <a:pt x="3873" y="408"/>
                    </a:lnTo>
                    <a:lnTo>
                      <a:pt x="3880" y="404"/>
                    </a:lnTo>
                    <a:lnTo>
                      <a:pt x="3888" y="401"/>
                    </a:lnTo>
                    <a:lnTo>
                      <a:pt x="3905" y="396"/>
                    </a:lnTo>
                    <a:lnTo>
                      <a:pt x="3935" y="382"/>
                    </a:lnTo>
                    <a:lnTo>
                      <a:pt x="3966" y="369"/>
                    </a:lnTo>
                    <a:lnTo>
                      <a:pt x="3994" y="354"/>
                    </a:lnTo>
                    <a:lnTo>
                      <a:pt x="4023" y="340"/>
                    </a:lnTo>
                    <a:lnTo>
                      <a:pt x="4035" y="332"/>
                    </a:lnTo>
                    <a:lnTo>
                      <a:pt x="4049" y="325"/>
                    </a:lnTo>
                    <a:lnTo>
                      <a:pt x="4077" y="311"/>
                    </a:lnTo>
                    <a:lnTo>
                      <a:pt x="4124" y="278"/>
                    </a:lnTo>
                    <a:lnTo>
                      <a:pt x="4146" y="260"/>
                    </a:lnTo>
                    <a:lnTo>
                      <a:pt x="4169" y="243"/>
                    </a:lnTo>
                    <a:lnTo>
                      <a:pt x="4208" y="207"/>
                    </a:lnTo>
                    <a:lnTo>
                      <a:pt x="4226" y="187"/>
                    </a:lnTo>
                    <a:lnTo>
                      <a:pt x="4234" y="178"/>
                    </a:lnTo>
                    <a:lnTo>
                      <a:pt x="4244" y="169"/>
                    </a:lnTo>
                    <a:lnTo>
                      <a:pt x="4251" y="158"/>
                    </a:lnTo>
                    <a:lnTo>
                      <a:pt x="4259" y="148"/>
                    </a:lnTo>
                    <a:lnTo>
                      <a:pt x="4274" y="129"/>
                    </a:lnTo>
                    <a:lnTo>
                      <a:pt x="4302" y="87"/>
                    </a:lnTo>
                    <a:lnTo>
                      <a:pt x="4313" y="65"/>
                    </a:lnTo>
                    <a:lnTo>
                      <a:pt x="4319" y="54"/>
                    </a:lnTo>
                    <a:lnTo>
                      <a:pt x="4321" y="48"/>
                    </a:lnTo>
                    <a:lnTo>
                      <a:pt x="4326" y="44"/>
                    </a:lnTo>
                    <a:lnTo>
                      <a:pt x="4346" y="0"/>
                    </a:lnTo>
                    <a:lnTo>
                      <a:pt x="1" y="3"/>
                    </a:lnTo>
                    <a:lnTo>
                      <a:pt x="0" y="21"/>
                    </a:lnTo>
                    <a:lnTo>
                      <a:pt x="1" y="40"/>
                    </a:lnTo>
                    <a:lnTo>
                      <a:pt x="5" y="79"/>
                    </a:lnTo>
                    <a:lnTo>
                      <a:pt x="14" y="115"/>
                    </a:lnTo>
                    <a:lnTo>
                      <a:pt x="19" y="133"/>
                    </a:lnTo>
                    <a:lnTo>
                      <a:pt x="28" y="153"/>
                    </a:lnTo>
                    <a:lnTo>
                      <a:pt x="43" y="186"/>
                    </a:lnTo>
                    <a:lnTo>
                      <a:pt x="64" y="221"/>
                    </a:lnTo>
                    <a:lnTo>
                      <a:pt x="75" y="236"/>
                    </a:lnTo>
                    <a:lnTo>
                      <a:pt x="89" y="253"/>
                    </a:lnTo>
                    <a:lnTo>
                      <a:pt x="118" y="285"/>
                    </a:lnTo>
                    <a:lnTo>
                      <a:pt x="150" y="314"/>
                    </a:lnTo>
                    <a:lnTo>
                      <a:pt x="166" y="328"/>
                    </a:lnTo>
                    <a:lnTo>
                      <a:pt x="186" y="343"/>
                    </a:lnTo>
                    <a:lnTo>
                      <a:pt x="226" y="369"/>
                    </a:lnTo>
                    <a:lnTo>
                      <a:pt x="272" y="397"/>
                    </a:lnTo>
                    <a:lnTo>
                      <a:pt x="320" y="422"/>
                    </a:lnTo>
                    <a:lnTo>
                      <a:pt x="373" y="447"/>
                    </a:lnTo>
                    <a:lnTo>
                      <a:pt x="430" y="469"/>
                    </a:lnTo>
                    <a:lnTo>
                      <a:pt x="493" y="493"/>
                    </a:lnTo>
                  </a:path>
                </a:pathLst>
              </a:custGeom>
              <a:noFill/>
              <a:ln w="17463" cap="flat" cmpd="sng">
                <a:solidFill>
                  <a:srgbClr val="330000">
                    <a:alpha val="100000"/>
                  </a:srgbClr>
                </a:solidFill>
                <a:prstDash val="solid"/>
                <a:bevel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3340" name="Freeform 217"/>
            <p:cNvSpPr/>
            <p:nvPr/>
          </p:nvSpPr>
          <p:spPr>
            <a:xfrm>
              <a:off x="37" y="38"/>
              <a:ext cx="1490" cy="54"/>
            </a:xfrm>
            <a:custGeom>
              <a:avLst/>
              <a:gdLst>
                <a:gd name="txL" fmla="*/ 0 w 4468"/>
                <a:gd name="txT" fmla="*/ 0 h 161"/>
                <a:gd name="txR" fmla="*/ 4468 w 4468"/>
                <a:gd name="txB" fmla="*/ 161 h 161"/>
              </a:gdLst>
              <a:ahLst/>
              <a:cxnLst>
                <a:cxn ang="0">
                  <a:pos x="0" y="0"/>
                </a:cxn>
                <a:cxn ang="0">
                  <a:pos x="0" y="1"/>
                </a:cxn>
                <a:cxn ang="0">
                  <a:pos x="18" y="1"/>
                </a:cxn>
                <a:cxn ang="0">
                  <a:pos x="18" y="0"/>
                </a:cxn>
                <a:cxn ang="0">
                  <a:pos x="0" y="0"/>
                </a:cxn>
              </a:cxnLst>
              <a:rect l="txL" t="txT" r="txR" b="txB"/>
              <a:pathLst>
                <a:path w="4468" h="161">
                  <a:moveTo>
                    <a:pt x="0" y="3"/>
                  </a:moveTo>
                  <a:lnTo>
                    <a:pt x="0" y="161"/>
                  </a:lnTo>
                  <a:lnTo>
                    <a:pt x="4468" y="159"/>
                  </a:lnTo>
                  <a:lnTo>
                    <a:pt x="4468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CC99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41" name="Freeform 218"/>
            <p:cNvSpPr/>
            <p:nvPr/>
          </p:nvSpPr>
          <p:spPr>
            <a:xfrm>
              <a:off x="37" y="38"/>
              <a:ext cx="1490" cy="54"/>
            </a:xfrm>
            <a:custGeom>
              <a:avLst/>
              <a:gdLst>
                <a:gd name="txL" fmla="*/ 0 w 4468"/>
                <a:gd name="txT" fmla="*/ 0 h 161"/>
                <a:gd name="txR" fmla="*/ 4468 w 4468"/>
                <a:gd name="txB" fmla="*/ 161 h 161"/>
              </a:gdLst>
              <a:ahLst/>
              <a:cxnLst>
                <a:cxn ang="0">
                  <a:pos x="0" y="1"/>
                </a:cxn>
                <a:cxn ang="0">
                  <a:pos x="18" y="1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"/>
                </a:cxn>
              </a:cxnLst>
              <a:rect l="txL" t="txT" r="txR" b="txB"/>
              <a:pathLst>
                <a:path w="4468" h="161">
                  <a:moveTo>
                    <a:pt x="0" y="161"/>
                  </a:moveTo>
                  <a:lnTo>
                    <a:pt x="4468" y="159"/>
                  </a:lnTo>
                  <a:lnTo>
                    <a:pt x="4468" y="0"/>
                  </a:lnTo>
                  <a:lnTo>
                    <a:pt x="0" y="3"/>
                  </a:lnTo>
                  <a:lnTo>
                    <a:pt x="0" y="161"/>
                  </a:lnTo>
                </a:path>
              </a:pathLst>
            </a:custGeom>
            <a:noFill/>
            <a:ln w="17463" cap="flat" cmpd="sng">
              <a:solidFill>
                <a:srgbClr val="330000">
                  <a:alpha val="100000"/>
                </a:srgbClr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316" name="Rectangle 219"/>
          <p:cNvSpPr/>
          <p:nvPr/>
        </p:nvSpPr>
        <p:spPr>
          <a:xfrm>
            <a:off x="2711450" y="1127125"/>
            <a:ext cx="1008063" cy="1296988"/>
          </a:xfrm>
          <a:prstGeom prst="rect">
            <a:avLst/>
          </a:prstGeom>
          <a:solidFill>
            <a:srgbClr val="FF99CC"/>
          </a:solidFill>
          <a:ln w="9525" cap="flat" cmpd="sng">
            <a:solidFill>
              <a:srgbClr val="FF66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0000" tIns="46800" rIns="90000" bIns="46800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3600" b="1">
                <a:solidFill>
                  <a:schemeClr val="tx1"/>
                </a:solidFill>
                <a:ea typeface="楷体_GB2312" pitchFamily="49" charset="-122"/>
              </a:rPr>
              <a:t>x</a:t>
            </a:r>
            <a:endParaRPr lang="en-US" altLang="zh-CN" sz="3600" b="1">
              <a:solidFill>
                <a:schemeClr val="tx1"/>
              </a:solidFill>
              <a:ea typeface="楷体_GB2312" pitchFamily="49" charset="-122"/>
            </a:endParaRPr>
          </a:p>
        </p:txBody>
      </p:sp>
      <p:grpSp>
        <p:nvGrpSpPr>
          <p:cNvPr id="4" name="Group 209"/>
          <p:cNvGrpSpPr/>
          <p:nvPr/>
        </p:nvGrpSpPr>
        <p:grpSpPr>
          <a:xfrm>
            <a:off x="3792538" y="1414463"/>
            <a:ext cx="1004887" cy="1009650"/>
            <a:chOff x="0" y="0"/>
            <a:chExt cx="633" cy="636"/>
          </a:xfrm>
        </p:grpSpPr>
        <p:sp>
          <p:nvSpPr>
            <p:cNvPr id="13335" name="Rectangle 220"/>
            <p:cNvSpPr/>
            <p:nvPr/>
          </p:nvSpPr>
          <p:spPr>
            <a:xfrm>
              <a:off x="0" y="318"/>
              <a:ext cx="317" cy="318"/>
            </a:xfrm>
            <a:prstGeom prst="rect">
              <a:avLst/>
            </a:prstGeom>
            <a:solidFill>
              <a:srgbClr val="FF99CC"/>
            </a:solidFill>
            <a:ln w="9525" cap="flat" cmpd="sng">
              <a:solidFill>
                <a:srgbClr val="FF66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lIns="90000" tIns="46800" rIns="90000" bIns="46800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"/>
                <a:defRPr sz="3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"/>
                <a:defRPr sz="28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"/>
                <a:defRPr sz="24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"/>
                <a:defRPr sz="20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ClrTx/>
                <a:buSzTx/>
                <a:buFont typeface="Arial" panose="020B0604020202020204" pitchFamily="34" charset="0"/>
                <a:buNone/>
              </a:pPr>
              <a:endParaRPr lang="zh-CN" altLang="en-US" sz="3600" b="1">
                <a:solidFill>
                  <a:schemeClr val="tx1"/>
                </a:solidFill>
                <a:ea typeface="楷体_GB2312" pitchFamily="49" charset="-122"/>
              </a:endParaRPr>
            </a:p>
          </p:txBody>
        </p:sp>
        <p:sp>
          <p:nvSpPr>
            <p:cNvPr id="13336" name="Rectangle 221"/>
            <p:cNvSpPr/>
            <p:nvPr/>
          </p:nvSpPr>
          <p:spPr>
            <a:xfrm>
              <a:off x="316" y="318"/>
              <a:ext cx="317" cy="318"/>
            </a:xfrm>
            <a:prstGeom prst="rect">
              <a:avLst/>
            </a:prstGeom>
            <a:solidFill>
              <a:srgbClr val="FF99CC"/>
            </a:solidFill>
            <a:ln w="9525" cap="flat" cmpd="sng">
              <a:solidFill>
                <a:srgbClr val="FF66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lIns="90000" tIns="46800" rIns="90000" bIns="46800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"/>
                <a:defRPr sz="3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"/>
                <a:defRPr sz="28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"/>
                <a:defRPr sz="24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"/>
                <a:defRPr sz="20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ClrTx/>
                <a:buSzTx/>
                <a:buFont typeface="Arial" panose="020B0604020202020204" pitchFamily="34" charset="0"/>
                <a:buNone/>
              </a:pPr>
              <a:endParaRPr lang="zh-CN" altLang="en-US" sz="3600" b="1">
                <a:solidFill>
                  <a:schemeClr val="tx1"/>
                </a:solidFill>
                <a:ea typeface="楷体_GB2312" pitchFamily="49" charset="-122"/>
              </a:endParaRPr>
            </a:p>
          </p:txBody>
        </p:sp>
        <p:sp>
          <p:nvSpPr>
            <p:cNvPr id="13337" name="Rectangle 222"/>
            <p:cNvSpPr/>
            <p:nvPr/>
          </p:nvSpPr>
          <p:spPr>
            <a:xfrm>
              <a:off x="181" y="0"/>
              <a:ext cx="317" cy="318"/>
            </a:xfrm>
            <a:prstGeom prst="rect">
              <a:avLst/>
            </a:prstGeom>
            <a:solidFill>
              <a:srgbClr val="FF99CC"/>
            </a:solidFill>
            <a:ln w="9525" cap="flat" cmpd="sng">
              <a:solidFill>
                <a:srgbClr val="FF66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lIns="90000" tIns="46800" rIns="90000" bIns="46800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"/>
                <a:defRPr sz="3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"/>
                <a:defRPr sz="28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"/>
                <a:defRPr sz="24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"/>
                <a:defRPr sz="20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ClrTx/>
                <a:buSzTx/>
                <a:buFont typeface="Arial" panose="020B0604020202020204" pitchFamily="34" charset="0"/>
                <a:buNone/>
              </a:pPr>
              <a:endParaRPr lang="zh-CN" altLang="en-US" sz="3600" b="1">
                <a:solidFill>
                  <a:schemeClr val="tx1"/>
                </a:solidFill>
                <a:ea typeface="楷体_GB2312" pitchFamily="49" charset="-122"/>
              </a:endParaRPr>
            </a:p>
          </p:txBody>
        </p:sp>
      </p:grpSp>
      <p:sp>
        <p:nvSpPr>
          <p:cNvPr id="13318" name="Rectangle 223"/>
          <p:cNvSpPr/>
          <p:nvPr/>
        </p:nvSpPr>
        <p:spPr>
          <a:xfrm>
            <a:off x="7394575" y="1919288"/>
            <a:ext cx="503238" cy="504825"/>
          </a:xfrm>
          <a:prstGeom prst="rect">
            <a:avLst/>
          </a:prstGeom>
          <a:solidFill>
            <a:srgbClr val="FF99CC"/>
          </a:solidFill>
          <a:ln w="9525" cap="flat" cmpd="sng">
            <a:solidFill>
              <a:srgbClr val="FF66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0000" tIns="46800" rIns="90000" bIns="46800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en-US" sz="3600" b="1">
              <a:solidFill>
                <a:schemeClr val="tx1"/>
              </a:solidFill>
              <a:ea typeface="楷体_GB2312" pitchFamily="49" charset="-122"/>
            </a:endParaRPr>
          </a:p>
        </p:txBody>
      </p:sp>
      <p:sp>
        <p:nvSpPr>
          <p:cNvPr id="13319" name="Rectangle 224"/>
          <p:cNvSpPr/>
          <p:nvPr/>
        </p:nvSpPr>
        <p:spPr>
          <a:xfrm>
            <a:off x="7896225" y="1919288"/>
            <a:ext cx="503238" cy="504825"/>
          </a:xfrm>
          <a:prstGeom prst="rect">
            <a:avLst/>
          </a:prstGeom>
          <a:solidFill>
            <a:srgbClr val="FF99CC"/>
          </a:solidFill>
          <a:ln w="9525" cap="flat" cmpd="sng">
            <a:solidFill>
              <a:srgbClr val="FF66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0000" tIns="46800" rIns="90000" bIns="46800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en-US" sz="3600" b="1">
              <a:solidFill>
                <a:schemeClr val="tx1"/>
              </a:solidFill>
              <a:ea typeface="楷体_GB2312" pitchFamily="49" charset="-122"/>
            </a:endParaRPr>
          </a:p>
        </p:txBody>
      </p:sp>
      <p:sp>
        <p:nvSpPr>
          <p:cNvPr id="13320" name="Rectangle 225"/>
          <p:cNvSpPr/>
          <p:nvPr/>
        </p:nvSpPr>
        <p:spPr>
          <a:xfrm>
            <a:off x="8399463" y="1920875"/>
            <a:ext cx="503237" cy="504825"/>
          </a:xfrm>
          <a:prstGeom prst="rect">
            <a:avLst/>
          </a:prstGeom>
          <a:solidFill>
            <a:srgbClr val="FF99CC"/>
          </a:solidFill>
          <a:ln w="9525" cap="flat" cmpd="sng">
            <a:solidFill>
              <a:srgbClr val="FF66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0000" tIns="46800" rIns="90000" bIns="46800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en-US" sz="3600" b="1">
              <a:solidFill>
                <a:schemeClr val="tx1"/>
              </a:solidFill>
              <a:ea typeface="楷体_GB2312" pitchFamily="49" charset="-122"/>
            </a:endParaRPr>
          </a:p>
        </p:txBody>
      </p:sp>
      <p:sp>
        <p:nvSpPr>
          <p:cNvPr id="13321" name="Rectangle 226"/>
          <p:cNvSpPr/>
          <p:nvPr/>
        </p:nvSpPr>
        <p:spPr>
          <a:xfrm>
            <a:off x="7391400" y="1412875"/>
            <a:ext cx="503238" cy="504825"/>
          </a:xfrm>
          <a:prstGeom prst="rect">
            <a:avLst/>
          </a:prstGeom>
          <a:solidFill>
            <a:srgbClr val="FF99CC"/>
          </a:solidFill>
          <a:ln w="9525" cap="flat" cmpd="sng">
            <a:solidFill>
              <a:srgbClr val="FF66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0000" tIns="46800" rIns="90000" bIns="46800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en-US" sz="3600" b="1">
              <a:solidFill>
                <a:schemeClr val="tx1"/>
              </a:solidFill>
              <a:ea typeface="楷体_GB2312" pitchFamily="49" charset="-122"/>
            </a:endParaRPr>
          </a:p>
        </p:txBody>
      </p:sp>
      <p:sp>
        <p:nvSpPr>
          <p:cNvPr id="13322" name="Rectangle 227"/>
          <p:cNvSpPr/>
          <p:nvPr/>
        </p:nvSpPr>
        <p:spPr>
          <a:xfrm>
            <a:off x="7893050" y="1412875"/>
            <a:ext cx="503238" cy="504825"/>
          </a:xfrm>
          <a:prstGeom prst="rect">
            <a:avLst/>
          </a:prstGeom>
          <a:solidFill>
            <a:srgbClr val="FF99CC"/>
          </a:solidFill>
          <a:ln w="9525" cap="flat" cmpd="sng">
            <a:solidFill>
              <a:srgbClr val="FF66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0000" tIns="46800" rIns="90000" bIns="46800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en-US" sz="3600" b="1">
              <a:solidFill>
                <a:schemeClr val="tx1"/>
              </a:solidFill>
              <a:ea typeface="楷体_GB2312" pitchFamily="49" charset="-122"/>
            </a:endParaRPr>
          </a:p>
        </p:txBody>
      </p:sp>
      <p:sp>
        <p:nvSpPr>
          <p:cNvPr id="13323" name="Rectangle 228"/>
          <p:cNvSpPr/>
          <p:nvPr/>
        </p:nvSpPr>
        <p:spPr>
          <a:xfrm>
            <a:off x="8396288" y="1414463"/>
            <a:ext cx="503237" cy="504825"/>
          </a:xfrm>
          <a:prstGeom prst="rect">
            <a:avLst/>
          </a:prstGeom>
          <a:solidFill>
            <a:srgbClr val="FF99CC"/>
          </a:solidFill>
          <a:ln w="9525" cap="flat" cmpd="sng">
            <a:solidFill>
              <a:srgbClr val="FF66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0000" tIns="46800" rIns="90000" bIns="46800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en-US" sz="3600" b="1">
              <a:solidFill>
                <a:schemeClr val="tx1"/>
              </a:solidFill>
              <a:ea typeface="楷体_GB2312" pitchFamily="49" charset="-122"/>
            </a:endParaRPr>
          </a:p>
        </p:txBody>
      </p:sp>
      <p:grpSp>
        <p:nvGrpSpPr>
          <p:cNvPr id="5" name="Group 219"/>
          <p:cNvGrpSpPr/>
          <p:nvPr/>
        </p:nvGrpSpPr>
        <p:grpSpPr>
          <a:xfrm>
            <a:off x="7394575" y="981075"/>
            <a:ext cx="1508125" cy="506413"/>
            <a:chOff x="0" y="0"/>
            <a:chExt cx="950" cy="319"/>
          </a:xfrm>
        </p:grpSpPr>
        <p:sp>
          <p:nvSpPr>
            <p:cNvPr id="13332" name="Rectangle 229"/>
            <p:cNvSpPr/>
            <p:nvPr/>
          </p:nvSpPr>
          <p:spPr>
            <a:xfrm>
              <a:off x="0" y="0"/>
              <a:ext cx="317" cy="318"/>
            </a:xfrm>
            <a:prstGeom prst="rect">
              <a:avLst/>
            </a:prstGeom>
            <a:solidFill>
              <a:srgbClr val="FF99CC"/>
            </a:solidFill>
            <a:ln w="9525" cap="flat" cmpd="sng">
              <a:solidFill>
                <a:srgbClr val="FF66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lIns="90000" tIns="46800" rIns="90000" bIns="46800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"/>
                <a:defRPr sz="3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"/>
                <a:defRPr sz="28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"/>
                <a:defRPr sz="24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"/>
                <a:defRPr sz="20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ClrTx/>
                <a:buSzTx/>
                <a:buFont typeface="Arial" panose="020B0604020202020204" pitchFamily="34" charset="0"/>
                <a:buNone/>
              </a:pPr>
              <a:endParaRPr lang="zh-CN" altLang="en-US" sz="3600" b="1">
                <a:solidFill>
                  <a:schemeClr val="tx1"/>
                </a:solidFill>
                <a:ea typeface="楷体_GB2312" pitchFamily="49" charset="-122"/>
              </a:endParaRPr>
            </a:p>
          </p:txBody>
        </p:sp>
        <p:sp>
          <p:nvSpPr>
            <p:cNvPr id="13333" name="Rectangle 230"/>
            <p:cNvSpPr/>
            <p:nvPr/>
          </p:nvSpPr>
          <p:spPr>
            <a:xfrm>
              <a:off x="316" y="0"/>
              <a:ext cx="317" cy="318"/>
            </a:xfrm>
            <a:prstGeom prst="rect">
              <a:avLst/>
            </a:prstGeom>
            <a:solidFill>
              <a:srgbClr val="FF99CC"/>
            </a:solidFill>
            <a:ln w="9525" cap="flat" cmpd="sng">
              <a:solidFill>
                <a:srgbClr val="FF66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lIns="90000" tIns="46800" rIns="90000" bIns="46800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"/>
                <a:defRPr sz="3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"/>
                <a:defRPr sz="28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"/>
                <a:defRPr sz="24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"/>
                <a:defRPr sz="20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ClrTx/>
                <a:buSzTx/>
                <a:buFont typeface="Arial" panose="020B0604020202020204" pitchFamily="34" charset="0"/>
                <a:buNone/>
              </a:pPr>
              <a:endParaRPr lang="zh-CN" altLang="en-US" sz="3600" b="1">
                <a:solidFill>
                  <a:schemeClr val="tx1"/>
                </a:solidFill>
                <a:ea typeface="楷体_GB2312" pitchFamily="49" charset="-122"/>
              </a:endParaRPr>
            </a:p>
          </p:txBody>
        </p:sp>
        <p:sp>
          <p:nvSpPr>
            <p:cNvPr id="13334" name="Rectangle 231"/>
            <p:cNvSpPr/>
            <p:nvPr/>
          </p:nvSpPr>
          <p:spPr>
            <a:xfrm>
              <a:off x="633" y="1"/>
              <a:ext cx="317" cy="318"/>
            </a:xfrm>
            <a:prstGeom prst="rect">
              <a:avLst/>
            </a:prstGeom>
            <a:solidFill>
              <a:srgbClr val="FF99CC"/>
            </a:solidFill>
            <a:ln w="9525" cap="flat" cmpd="sng">
              <a:solidFill>
                <a:srgbClr val="FF66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lIns="90000" tIns="46800" rIns="90000" bIns="46800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"/>
                <a:defRPr sz="3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"/>
                <a:defRPr sz="28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"/>
                <a:defRPr sz="24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"/>
                <a:defRPr sz="20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ClrTx/>
                <a:buSzTx/>
                <a:buFont typeface="Arial" panose="020B0604020202020204" pitchFamily="34" charset="0"/>
                <a:buNone/>
              </a:pPr>
              <a:endParaRPr lang="zh-CN" altLang="en-US" sz="3600" b="1">
                <a:solidFill>
                  <a:schemeClr val="tx1"/>
                </a:solidFill>
                <a:ea typeface="楷体_GB2312" pitchFamily="49" charset="-122"/>
              </a:endParaRPr>
            </a:p>
          </p:txBody>
        </p:sp>
      </p:grpSp>
      <p:sp>
        <p:nvSpPr>
          <p:cNvPr id="15583" name="Rectangle 233"/>
          <p:cNvSpPr/>
          <p:nvPr/>
        </p:nvSpPr>
        <p:spPr>
          <a:xfrm>
            <a:off x="4440238" y="831850"/>
            <a:ext cx="2808287" cy="1384935"/>
          </a:xfrm>
          <a:prstGeom prst="rect">
            <a:avLst/>
          </a:prstGeom>
          <a:solidFill>
            <a:srgbClr val="CCECFF"/>
          </a:solidFill>
          <a:ln w="9525">
            <a:noFill/>
          </a:ln>
        </p:spPr>
        <p:txBody>
          <a:bodyPr lIns="90000" tIns="46800" rIns="90000" bIns="4680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chemeClr val="tx1"/>
                </a:solidFill>
                <a:ea typeface="楷体_GB2312" pitchFamily="49" charset="-122"/>
              </a:rPr>
              <a:t>等式两边减去同</a:t>
            </a:r>
            <a:endParaRPr lang="en-US" altLang="zh-CN" sz="2800">
              <a:solidFill>
                <a:schemeClr val="tx1"/>
              </a:solidFill>
              <a:ea typeface="楷体_GB2312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chemeClr val="tx1"/>
                </a:solidFill>
                <a:ea typeface="楷体_GB2312" pitchFamily="49" charset="-122"/>
              </a:rPr>
              <a:t>一个数，左右</a:t>
            </a:r>
            <a:endParaRPr lang="en-US" altLang="zh-CN" sz="2800">
              <a:solidFill>
                <a:schemeClr val="tx1"/>
              </a:solidFill>
              <a:ea typeface="楷体_GB2312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chemeClr val="tx1"/>
                </a:solidFill>
                <a:ea typeface="楷体_GB2312" pitchFamily="49" charset="-122"/>
              </a:rPr>
              <a:t>两边仍然相等。</a:t>
            </a:r>
            <a:endParaRPr lang="zh-CN" altLang="en-US" sz="2800">
              <a:solidFill>
                <a:schemeClr val="tx1"/>
              </a:solidFill>
            </a:endParaRPr>
          </a:p>
        </p:txBody>
      </p:sp>
      <p:sp>
        <p:nvSpPr>
          <p:cNvPr id="14350" name="Rectangle 236"/>
          <p:cNvSpPr/>
          <p:nvPr/>
        </p:nvSpPr>
        <p:spPr>
          <a:xfrm>
            <a:off x="3948748" y="5157788"/>
            <a:ext cx="4097655" cy="136652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3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chemeClr val="tx1"/>
                </a:solidFill>
                <a:ea typeface="楷体_GB2312" pitchFamily="49" charset="-122"/>
              </a:rPr>
              <a:t>x + 3      = 9   </a:t>
            </a:r>
            <a:endParaRPr lang="en-US" altLang="zh-CN" sz="3600">
              <a:solidFill>
                <a:schemeClr val="tx1"/>
              </a:solidFill>
              <a:ea typeface="楷体_GB2312" pitchFamily="49" charset="-122"/>
            </a:endParaRPr>
          </a:p>
          <a:p>
            <a:pPr marL="0" lvl="0" indent="0" algn="ctr" eaLnBrk="1" hangingPunct="1">
              <a:spcBef>
                <a:spcPct val="3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chemeClr val="tx1"/>
                </a:solidFill>
                <a:ea typeface="楷体_GB2312" pitchFamily="49" charset="-122"/>
              </a:rPr>
              <a:t>    x=</a:t>
            </a:r>
            <a:endParaRPr lang="en-US" altLang="zh-CN" sz="3600">
              <a:solidFill>
                <a:schemeClr val="tx1"/>
              </a:solidFill>
              <a:ea typeface="楷体_GB2312" pitchFamily="49" charset="-122"/>
            </a:endParaRPr>
          </a:p>
        </p:txBody>
      </p:sp>
      <p:sp>
        <p:nvSpPr>
          <p:cNvPr id="15585" name="Rectangle 237"/>
          <p:cNvSpPr/>
          <p:nvPr/>
        </p:nvSpPr>
        <p:spPr>
          <a:xfrm>
            <a:off x="5654358" y="5157788"/>
            <a:ext cx="870585" cy="646430"/>
          </a:xfrm>
          <a:prstGeom prst="rect">
            <a:avLst/>
          </a:prstGeom>
          <a:solidFill>
            <a:srgbClr val="FFFFCC"/>
          </a:solidFill>
          <a:ln w="9525">
            <a:noFill/>
          </a:ln>
        </p:spPr>
        <p:txBody>
          <a:bodyPr wrap="none" lIns="90000" tIns="46800" rIns="90000" bIns="4680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3399"/>
                </a:solidFill>
                <a:ea typeface="楷体_GB2312" pitchFamily="49" charset="-122"/>
              </a:rPr>
              <a:t>- 3</a:t>
            </a:r>
            <a:endParaRPr lang="en-US" altLang="zh-CN" sz="3600">
              <a:solidFill>
                <a:srgbClr val="FF3399"/>
              </a:solidFill>
              <a:ea typeface="楷体_GB2312" pitchFamily="49" charset="-122"/>
            </a:endParaRPr>
          </a:p>
        </p:txBody>
      </p:sp>
      <p:sp>
        <p:nvSpPr>
          <p:cNvPr id="15586" name="Rectangle 238"/>
          <p:cNvSpPr/>
          <p:nvPr/>
        </p:nvSpPr>
        <p:spPr>
          <a:xfrm>
            <a:off x="7607618" y="5157788"/>
            <a:ext cx="870585" cy="646430"/>
          </a:xfrm>
          <a:prstGeom prst="rect">
            <a:avLst/>
          </a:prstGeom>
          <a:solidFill>
            <a:srgbClr val="FFFFCC"/>
          </a:solidFill>
          <a:ln w="9525">
            <a:noFill/>
          </a:ln>
        </p:spPr>
        <p:txBody>
          <a:bodyPr wrap="none" lIns="90000" tIns="46800" rIns="90000" bIns="4680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3399"/>
                </a:solidFill>
                <a:ea typeface="楷体_GB2312" pitchFamily="49" charset="-122"/>
              </a:rPr>
              <a:t>- 3</a:t>
            </a:r>
            <a:endParaRPr lang="en-US" altLang="zh-CN" sz="3600">
              <a:solidFill>
                <a:srgbClr val="FF3399"/>
              </a:solidFill>
              <a:ea typeface="楷体_GB2312" pitchFamily="49" charset="-122"/>
            </a:endParaRPr>
          </a:p>
        </p:txBody>
      </p:sp>
      <p:sp>
        <p:nvSpPr>
          <p:cNvPr id="15587" name="Rectangle 239"/>
          <p:cNvSpPr/>
          <p:nvPr/>
        </p:nvSpPr>
        <p:spPr>
          <a:xfrm>
            <a:off x="6424295" y="5877878"/>
            <a:ext cx="1246188" cy="64643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chemeClr val="hlink"/>
                </a:solidFill>
                <a:ea typeface="楷体_GB2312" pitchFamily="49" charset="-122"/>
              </a:rPr>
              <a:t>6</a:t>
            </a:r>
            <a:endParaRPr lang="en-US" altLang="zh-CN" sz="3600">
              <a:solidFill>
                <a:schemeClr val="hlink"/>
              </a:solidFill>
              <a:ea typeface="楷体_GB2312" pitchFamily="49" charset="-122"/>
            </a:endParaRPr>
          </a:p>
        </p:txBody>
      </p:sp>
      <p:sp>
        <p:nvSpPr>
          <p:cNvPr id="13330" name="AutoShape 240"/>
          <p:cNvSpPr/>
          <p:nvPr/>
        </p:nvSpPr>
        <p:spPr>
          <a:xfrm>
            <a:off x="3359150" y="5013325"/>
            <a:ext cx="5761038" cy="1439863"/>
          </a:xfrm>
          <a:prstGeom prst="roundRect">
            <a:avLst>
              <a:gd name="adj" fmla="val 16667"/>
            </a:avLst>
          </a:prstGeom>
          <a:noFill/>
          <a:ln w="127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  <p:txBody>
          <a:bodyPr wrap="none" lIns="90000" tIns="46800" rIns="90000" bIns="46800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234373" y="5220335"/>
            <a:ext cx="71437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</a:rPr>
              <a:t>解</a:t>
            </a:r>
            <a:r>
              <a:rPr lang="en-US" altLang="zh-CN" sz="2800" b="1">
                <a:solidFill>
                  <a:srgbClr val="FF0000"/>
                </a:solidFill>
                <a:latin typeface="Arial" panose="020B0604020202020204" pitchFamily="34" charset="0"/>
              </a:rPr>
              <a:t>:</a:t>
            </a:r>
            <a:endParaRPr lang="zh-CN" altLang="en-US" sz="28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06 2.42775E-06 L -1.38889E-06 0.34566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07 -3.17919E-06 L 8.33333E-07 0.46659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3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5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83" grpId="0" animBg="1"/>
      <p:bldP spid="14350" grpId="0"/>
      <p:bldP spid="15585" grpId="0" animBg="1"/>
      <p:bldP spid="15586" grpId="0" animBg="1"/>
      <p:bldP spid="15587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551461" y="1052814"/>
            <a:ext cx="10358510" cy="5214974"/>
          </a:xfrm>
        </p:spPr>
        <p:txBody>
          <a:bodyPr/>
          <a:lstStyle/>
          <a:p>
            <a:r>
              <a:rPr lang="zh-CN" altLang="en-US" smtClean="0"/>
              <a:t>质疑</a:t>
            </a:r>
            <a:r>
              <a:rPr lang="en-US" altLang="zh-CN" smtClean="0"/>
              <a:t>:</a:t>
            </a:r>
            <a:r>
              <a:rPr lang="zh-CN" altLang="zh-CN" smtClean="0"/>
              <a:t>为什么两边都要减</a:t>
            </a:r>
            <a:r>
              <a:rPr lang="en-US" altLang="zh-CN" smtClean="0"/>
              <a:t>3</a:t>
            </a:r>
            <a:r>
              <a:rPr lang="zh-CN" altLang="zh-CN" smtClean="0"/>
              <a:t>呢</a:t>
            </a:r>
            <a:r>
              <a:rPr lang="en-US" altLang="zh-CN" smtClean="0"/>
              <a:t>?</a:t>
            </a:r>
            <a:r>
              <a:rPr lang="zh-CN" altLang="zh-CN" smtClean="0"/>
              <a:t>是根据什么求来的</a:t>
            </a:r>
            <a:r>
              <a:rPr lang="en-US" altLang="zh-CN" smtClean="0"/>
              <a:t>?</a:t>
            </a:r>
            <a:endParaRPr lang="zh-CN" altLang="zh-CN" smtClean="0"/>
          </a:p>
          <a:p>
            <a:endParaRPr lang="zh-CN" altLang="zh-CN" smtClean="0"/>
          </a:p>
        </p:txBody>
      </p:sp>
      <p:sp>
        <p:nvSpPr>
          <p:cNvPr id="7" name="文本框"/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1128041" y="2492998"/>
            <a:ext cx="10358510" cy="714380"/>
          </a:xfrm>
        </p:spPr>
        <p:txBody>
          <a:bodyPr/>
          <a:lstStyle/>
          <a:p>
            <a:r>
              <a:rPr lang="zh-CN" altLang="en-US"/>
              <a:t>两边减去3以后，左边剩下一个x，右边就是x的值。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anose="02020603050405020304" pitchFamily="18" charset="0"/>
            <a:ea typeface="微软雅黑" panose="020B0503020204020204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2378</Words>
  <Application>WPS 演示</Application>
  <PresentationFormat>自定义</PresentationFormat>
  <Paragraphs>190</Paragraphs>
  <Slides>19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6" baseType="lpstr">
      <vt:lpstr>Arial</vt:lpstr>
      <vt:lpstr>宋体</vt:lpstr>
      <vt:lpstr>Wingdings</vt:lpstr>
      <vt:lpstr>Times New Roman</vt:lpstr>
      <vt:lpstr>微软雅黑</vt:lpstr>
      <vt:lpstr>黑体</vt:lpstr>
      <vt:lpstr>Calibri</vt:lpstr>
      <vt:lpstr>思源黑体 CN Medium</vt:lpstr>
      <vt:lpstr>Wingdings 2</vt:lpstr>
      <vt:lpstr>楷体_GB2312</vt:lpstr>
      <vt:lpstr>新宋体</vt:lpstr>
      <vt:lpstr>Arial Unicode MS</vt:lpstr>
      <vt:lpstr>微软雅黑 Light</vt:lpstr>
      <vt:lpstr>Arial</vt:lpstr>
      <vt:lpstr>等线</vt:lpstr>
      <vt:lpstr>第一PPT模板网-WWW.1PPT.COM</vt:lpstr>
      <vt:lpstr>第一PPT模板网-WWW.1PPT.COM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2023-03-07T15:43:00Z</cp:lastPrinted>
  <dcterms:created xsi:type="dcterms:W3CDTF">2023-03-07T15:43:00Z</dcterms:created>
  <dcterms:modified xsi:type="dcterms:W3CDTF">2023-10-28T09:42:27Z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E280D15ED7554571964B5AF6134334E6_12</vt:lpwstr>
  </property>
  <property fmtid="{D5CDD505-2E9C-101B-9397-08002B2CF9AE}" pid="3" name="KSOProductBuildVer">
    <vt:lpwstr>2052-12.1.0.15712</vt:lpwstr>
  </property>
</Properties>
</file>