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58" r:id="rId6"/>
    <p:sldId id="261" r:id="rId7"/>
    <p:sldId id="280" r:id="rId8"/>
    <p:sldId id="272" r:id="rId9"/>
    <p:sldId id="279" r:id="rId10"/>
    <p:sldId id="278" r:id="rId11"/>
    <p:sldId id="277" r:id="rId12"/>
    <p:sldId id="276" r:id="rId13"/>
    <p:sldId id="275" r:id="rId14"/>
    <p:sldId id="274" r:id="rId15"/>
    <p:sldId id="273" r:id="rId16"/>
    <p:sldId id="285" r:id="rId17"/>
    <p:sldId id="271" r:id="rId18"/>
    <p:sldId id="284" r:id="rId19"/>
    <p:sldId id="283" r:id="rId20"/>
    <p:sldId id="270" r:id="rId21"/>
    <p:sldId id="282" r:id="rId22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7" autoAdjust="0"/>
    <p:restoredTop sz="94660"/>
  </p:normalViewPr>
  <p:slideViewPr>
    <p:cSldViewPr snapToGrid="0">
      <p:cViewPr>
        <p:scale>
          <a:sx n="100" d="100"/>
          <a:sy n="100" d="100"/>
        </p:scale>
        <p:origin x="-876" y="-43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33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D82B6E9-0666-4E7E-B502-612ED3F2704A}" type="slidenum">
              <a:rPr lang="zh-CN" altLang="en-US" smtClean="0">
                <a:latin typeface="Calibri" panose="020F0502020204030204" pitchFamily="34" charset="0"/>
              </a:rPr>
            </a:fld>
            <a:endParaRPr lang="zh-CN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3" name="矩形 1053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69924" y="5397798"/>
            <a:ext cx="2797175" cy="248371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署名</a:t>
            </a:r>
            <a:endParaRPr lang="zh-CN" altLang="en-US"/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69924" y="5646169"/>
            <a:ext cx="2797175" cy="248371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日期</a:t>
            </a:r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669925" y="3303450"/>
            <a:ext cx="5212870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3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669925" y="2431142"/>
            <a:ext cx="5266418" cy="635000"/>
          </a:xfrm>
        </p:spPr>
        <p:txBody>
          <a:bodyPr anchor="ctr">
            <a:noAutofit/>
          </a:bodyPr>
          <a:lstStyle>
            <a:lvl1pPr marL="0" indent="0" algn="l">
              <a:lnSpc>
                <a:spcPct val="80000"/>
              </a:lnSpc>
              <a:buNone/>
              <a:defRPr sz="4000" b="1" i="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单机此处添加副标题</a:t>
            </a:r>
            <a:endParaRPr lang="zh-CN" altLang="en-US"/>
          </a:p>
        </p:txBody>
      </p:sp>
      <p:grpSp>
        <p:nvGrpSpPr>
          <p:cNvPr id="10537" name="Group 969"/>
          <p:cNvGrpSpPr/>
          <p:nvPr userDrawn="1"/>
        </p:nvGrpSpPr>
        <p:grpSpPr>
          <a:xfrm>
            <a:off x="7924800" y="2551113"/>
            <a:ext cx="3417888" cy="3500438"/>
            <a:chOff x="4992" y="1607"/>
            <a:chExt cx="2153" cy="2205"/>
          </a:xfrm>
        </p:grpSpPr>
        <p:sp>
          <p:nvSpPr>
            <p:cNvPr id="10965" name="Freeform 769"/>
            <p:cNvSpPr/>
            <p:nvPr userDrawn="1"/>
          </p:nvSpPr>
          <p:spPr bwMode="auto">
            <a:xfrm>
              <a:off x="5107" y="3609"/>
              <a:ext cx="36" cy="22"/>
            </a:xfrm>
            <a:custGeom>
              <a:avLst/>
              <a:gdLst>
                <a:gd name="T0" fmla="*/ 19 w 23"/>
                <a:gd name="T1" fmla="*/ 2 h 14"/>
                <a:gd name="T2" fmla="*/ 3 w 23"/>
                <a:gd name="T3" fmla="*/ 3 h 14"/>
                <a:gd name="T4" fmla="*/ 2 w 23"/>
                <a:gd name="T5" fmla="*/ 6 h 14"/>
                <a:gd name="T6" fmla="*/ 1 w 23"/>
                <a:gd name="T7" fmla="*/ 9 h 14"/>
                <a:gd name="T8" fmla="*/ 18 w 23"/>
                <a:gd name="T9" fmla="*/ 14 h 14"/>
                <a:gd name="T10" fmla="*/ 18 w 23"/>
                <a:gd name="T11" fmla="*/ 10 h 14"/>
                <a:gd name="T12" fmla="*/ 5 w 23"/>
                <a:gd name="T13" fmla="*/ 7 h 14"/>
                <a:gd name="T14" fmla="*/ 21 w 23"/>
                <a:gd name="T15" fmla="*/ 5 h 14"/>
                <a:gd name="T16" fmla="*/ 19 w 23"/>
                <a:gd name="T17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14">
                  <a:moveTo>
                    <a:pt x="19" y="2"/>
                  </a:moveTo>
                  <a:cubicBezTo>
                    <a:pt x="14" y="4"/>
                    <a:pt x="8" y="5"/>
                    <a:pt x="3" y="3"/>
                  </a:cubicBezTo>
                  <a:cubicBezTo>
                    <a:pt x="1" y="2"/>
                    <a:pt x="0" y="5"/>
                    <a:pt x="2" y="6"/>
                  </a:cubicBezTo>
                  <a:cubicBezTo>
                    <a:pt x="0" y="7"/>
                    <a:pt x="0" y="8"/>
                    <a:pt x="1" y="9"/>
                  </a:cubicBezTo>
                  <a:cubicBezTo>
                    <a:pt x="6" y="13"/>
                    <a:pt x="12" y="14"/>
                    <a:pt x="18" y="14"/>
                  </a:cubicBezTo>
                  <a:cubicBezTo>
                    <a:pt x="21" y="13"/>
                    <a:pt x="20" y="10"/>
                    <a:pt x="18" y="10"/>
                  </a:cubicBezTo>
                  <a:cubicBezTo>
                    <a:pt x="13" y="10"/>
                    <a:pt x="9" y="10"/>
                    <a:pt x="5" y="7"/>
                  </a:cubicBezTo>
                  <a:cubicBezTo>
                    <a:pt x="10" y="8"/>
                    <a:pt x="16" y="7"/>
                    <a:pt x="21" y="5"/>
                  </a:cubicBezTo>
                  <a:cubicBezTo>
                    <a:pt x="23" y="3"/>
                    <a:pt x="21" y="0"/>
                    <a:pt x="1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6" name="Freeform 770"/>
            <p:cNvSpPr>
              <a:spLocks noEditPoints="1"/>
            </p:cNvSpPr>
            <p:nvPr userDrawn="1"/>
          </p:nvSpPr>
          <p:spPr bwMode="auto">
            <a:xfrm>
              <a:off x="4992" y="1607"/>
              <a:ext cx="2153" cy="2205"/>
            </a:xfrm>
            <a:custGeom>
              <a:avLst/>
              <a:gdLst>
                <a:gd name="T0" fmla="*/ 1175 w 1367"/>
                <a:gd name="T1" fmla="*/ 741 h 1403"/>
                <a:gd name="T2" fmla="*/ 928 w 1367"/>
                <a:gd name="T3" fmla="*/ 501 h 1403"/>
                <a:gd name="T4" fmla="*/ 547 w 1367"/>
                <a:gd name="T5" fmla="*/ 42 h 1403"/>
                <a:gd name="T6" fmla="*/ 211 w 1367"/>
                <a:gd name="T7" fmla="*/ 120 h 1403"/>
                <a:gd name="T8" fmla="*/ 251 w 1367"/>
                <a:gd name="T9" fmla="*/ 980 h 1403"/>
                <a:gd name="T10" fmla="*/ 25 w 1367"/>
                <a:gd name="T11" fmla="*/ 1271 h 1403"/>
                <a:gd name="T12" fmla="*/ 752 w 1367"/>
                <a:gd name="T13" fmla="*/ 1357 h 1403"/>
                <a:gd name="T14" fmla="*/ 1240 w 1367"/>
                <a:gd name="T15" fmla="*/ 1051 h 1403"/>
                <a:gd name="T16" fmla="*/ 254 w 1367"/>
                <a:gd name="T17" fmla="*/ 897 h 1403"/>
                <a:gd name="T18" fmla="*/ 193 w 1367"/>
                <a:gd name="T19" fmla="*/ 196 h 1403"/>
                <a:gd name="T20" fmla="*/ 443 w 1367"/>
                <a:gd name="T21" fmla="*/ 22 h 1403"/>
                <a:gd name="T22" fmla="*/ 896 w 1367"/>
                <a:gd name="T23" fmla="*/ 474 h 1403"/>
                <a:gd name="T24" fmla="*/ 905 w 1367"/>
                <a:gd name="T25" fmla="*/ 690 h 1403"/>
                <a:gd name="T26" fmla="*/ 800 w 1367"/>
                <a:gd name="T27" fmla="*/ 606 h 1403"/>
                <a:gd name="T28" fmla="*/ 785 w 1367"/>
                <a:gd name="T29" fmla="*/ 484 h 1403"/>
                <a:gd name="T30" fmla="*/ 825 w 1367"/>
                <a:gd name="T31" fmla="*/ 488 h 1403"/>
                <a:gd name="T32" fmla="*/ 781 w 1367"/>
                <a:gd name="T33" fmla="*/ 456 h 1403"/>
                <a:gd name="T34" fmla="*/ 517 w 1367"/>
                <a:gd name="T35" fmla="*/ 306 h 1403"/>
                <a:gd name="T36" fmla="*/ 420 w 1367"/>
                <a:gd name="T37" fmla="*/ 220 h 1403"/>
                <a:gd name="T38" fmla="*/ 336 w 1367"/>
                <a:gd name="T39" fmla="*/ 390 h 1403"/>
                <a:gd name="T40" fmla="*/ 261 w 1367"/>
                <a:gd name="T41" fmla="*/ 571 h 1403"/>
                <a:gd name="T42" fmla="*/ 270 w 1367"/>
                <a:gd name="T43" fmla="*/ 661 h 1403"/>
                <a:gd name="T44" fmla="*/ 310 w 1367"/>
                <a:gd name="T45" fmla="*/ 635 h 1403"/>
                <a:gd name="T46" fmla="*/ 371 w 1367"/>
                <a:gd name="T47" fmla="*/ 760 h 1403"/>
                <a:gd name="T48" fmla="*/ 254 w 1367"/>
                <a:gd name="T49" fmla="*/ 897 h 1403"/>
                <a:gd name="T50" fmla="*/ 720 w 1367"/>
                <a:gd name="T51" fmla="*/ 406 h 1403"/>
                <a:gd name="T52" fmla="*/ 358 w 1367"/>
                <a:gd name="T53" fmla="*/ 473 h 1403"/>
                <a:gd name="T54" fmla="*/ 359 w 1367"/>
                <a:gd name="T55" fmla="*/ 694 h 1403"/>
                <a:gd name="T56" fmla="*/ 394 w 1367"/>
                <a:gd name="T57" fmla="*/ 367 h 1403"/>
                <a:gd name="T58" fmla="*/ 447 w 1367"/>
                <a:gd name="T59" fmla="*/ 250 h 1403"/>
                <a:gd name="T60" fmla="*/ 747 w 1367"/>
                <a:gd name="T61" fmla="*/ 587 h 1403"/>
                <a:gd name="T62" fmla="*/ 530 w 1367"/>
                <a:gd name="T63" fmla="*/ 690 h 1403"/>
                <a:gd name="T64" fmla="*/ 354 w 1367"/>
                <a:gd name="T65" fmla="*/ 504 h 1403"/>
                <a:gd name="T66" fmla="*/ 723 w 1367"/>
                <a:gd name="T67" fmla="*/ 438 h 1403"/>
                <a:gd name="T68" fmla="*/ 627 w 1367"/>
                <a:gd name="T69" fmla="*/ 713 h 1403"/>
                <a:gd name="T70" fmla="*/ 830 w 1367"/>
                <a:gd name="T71" fmla="*/ 701 h 1403"/>
                <a:gd name="T72" fmla="*/ 612 w 1367"/>
                <a:gd name="T73" fmla="*/ 884 h 1403"/>
                <a:gd name="T74" fmla="*/ 388 w 1367"/>
                <a:gd name="T75" fmla="*/ 771 h 1403"/>
                <a:gd name="T76" fmla="*/ 811 w 1367"/>
                <a:gd name="T77" fmla="*/ 495 h 1403"/>
                <a:gd name="T78" fmla="*/ 243 w 1367"/>
                <a:gd name="T79" fmla="*/ 583 h 1403"/>
                <a:gd name="T80" fmla="*/ 263 w 1367"/>
                <a:gd name="T81" fmla="*/ 955 h 1403"/>
                <a:gd name="T82" fmla="*/ 746 w 1367"/>
                <a:gd name="T83" fmla="*/ 902 h 1403"/>
                <a:gd name="T84" fmla="*/ 1015 w 1367"/>
                <a:gd name="T85" fmla="*/ 725 h 1403"/>
                <a:gd name="T86" fmla="*/ 502 w 1367"/>
                <a:gd name="T87" fmla="*/ 1015 h 1403"/>
                <a:gd name="T88" fmla="*/ 48 w 1367"/>
                <a:gd name="T89" fmla="*/ 1229 h 1403"/>
                <a:gd name="T90" fmla="*/ 295 w 1367"/>
                <a:gd name="T91" fmla="*/ 1022 h 1403"/>
                <a:gd name="T92" fmla="*/ 835 w 1367"/>
                <a:gd name="T93" fmla="*/ 931 h 1403"/>
                <a:gd name="T94" fmla="*/ 1162 w 1367"/>
                <a:gd name="T95" fmla="*/ 752 h 1403"/>
                <a:gd name="T96" fmla="*/ 1279 w 1367"/>
                <a:gd name="T97" fmla="*/ 845 h 1403"/>
                <a:gd name="T98" fmla="*/ 554 w 1367"/>
                <a:gd name="T99" fmla="*/ 1214 h 1403"/>
                <a:gd name="T100" fmla="*/ 184 w 1367"/>
                <a:gd name="T101" fmla="*/ 1249 h 1403"/>
                <a:gd name="T102" fmla="*/ 1232 w 1367"/>
                <a:gd name="T103" fmla="*/ 1020 h 1403"/>
                <a:gd name="T104" fmla="*/ 734 w 1367"/>
                <a:gd name="T105" fmla="*/ 1340 h 1403"/>
                <a:gd name="T106" fmla="*/ 66 w 1367"/>
                <a:gd name="T107" fmla="*/ 1272 h 1403"/>
                <a:gd name="T108" fmla="*/ 453 w 1367"/>
                <a:gd name="T109" fmla="*/ 1256 h 1403"/>
                <a:gd name="T110" fmla="*/ 1205 w 1367"/>
                <a:gd name="T111" fmla="*/ 938 h 1403"/>
                <a:gd name="T112" fmla="*/ 1339 w 1367"/>
                <a:gd name="T113" fmla="*/ 822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67" h="1403">
                  <a:moveTo>
                    <a:pt x="1332" y="776"/>
                  </a:moveTo>
                  <a:cubicBezTo>
                    <a:pt x="1318" y="775"/>
                    <a:pt x="1304" y="772"/>
                    <a:pt x="1290" y="769"/>
                  </a:cubicBezTo>
                  <a:cubicBezTo>
                    <a:pt x="1273" y="765"/>
                    <a:pt x="1257" y="760"/>
                    <a:pt x="1241" y="756"/>
                  </a:cubicBezTo>
                  <a:cubicBezTo>
                    <a:pt x="1219" y="751"/>
                    <a:pt x="1197" y="746"/>
                    <a:pt x="1175" y="741"/>
                  </a:cubicBezTo>
                  <a:cubicBezTo>
                    <a:pt x="1135" y="732"/>
                    <a:pt x="1095" y="723"/>
                    <a:pt x="1054" y="716"/>
                  </a:cubicBezTo>
                  <a:cubicBezTo>
                    <a:pt x="1022" y="712"/>
                    <a:pt x="1008" y="689"/>
                    <a:pt x="996" y="665"/>
                  </a:cubicBezTo>
                  <a:cubicBezTo>
                    <a:pt x="985" y="645"/>
                    <a:pt x="979" y="622"/>
                    <a:pt x="970" y="597"/>
                  </a:cubicBezTo>
                  <a:cubicBezTo>
                    <a:pt x="957" y="567"/>
                    <a:pt x="944" y="533"/>
                    <a:pt x="928" y="501"/>
                  </a:cubicBezTo>
                  <a:cubicBezTo>
                    <a:pt x="906" y="455"/>
                    <a:pt x="883" y="409"/>
                    <a:pt x="858" y="364"/>
                  </a:cubicBezTo>
                  <a:cubicBezTo>
                    <a:pt x="829" y="311"/>
                    <a:pt x="788" y="267"/>
                    <a:pt x="749" y="222"/>
                  </a:cubicBezTo>
                  <a:cubicBezTo>
                    <a:pt x="719" y="186"/>
                    <a:pt x="687" y="152"/>
                    <a:pt x="655" y="118"/>
                  </a:cubicBezTo>
                  <a:cubicBezTo>
                    <a:pt x="624" y="86"/>
                    <a:pt x="586" y="62"/>
                    <a:pt x="547" y="42"/>
                  </a:cubicBezTo>
                  <a:cubicBezTo>
                    <a:pt x="522" y="28"/>
                    <a:pt x="494" y="18"/>
                    <a:pt x="467" y="11"/>
                  </a:cubicBezTo>
                  <a:cubicBezTo>
                    <a:pt x="424" y="0"/>
                    <a:pt x="381" y="10"/>
                    <a:pt x="339" y="21"/>
                  </a:cubicBezTo>
                  <a:cubicBezTo>
                    <a:pt x="310" y="28"/>
                    <a:pt x="283" y="39"/>
                    <a:pt x="261" y="60"/>
                  </a:cubicBezTo>
                  <a:cubicBezTo>
                    <a:pt x="243" y="78"/>
                    <a:pt x="228" y="100"/>
                    <a:pt x="211" y="120"/>
                  </a:cubicBezTo>
                  <a:cubicBezTo>
                    <a:pt x="175" y="163"/>
                    <a:pt x="155" y="214"/>
                    <a:pt x="147" y="268"/>
                  </a:cubicBezTo>
                  <a:cubicBezTo>
                    <a:pt x="124" y="409"/>
                    <a:pt x="133" y="548"/>
                    <a:pt x="177" y="684"/>
                  </a:cubicBezTo>
                  <a:cubicBezTo>
                    <a:pt x="188" y="721"/>
                    <a:pt x="198" y="759"/>
                    <a:pt x="207" y="796"/>
                  </a:cubicBezTo>
                  <a:cubicBezTo>
                    <a:pt x="222" y="857"/>
                    <a:pt x="235" y="919"/>
                    <a:pt x="251" y="980"/>
                  </a:cubicBezTo>
                  <a:cubicBezTo>
                    <a:pt x="255" y="995"/>
                    <a:pt x="251" y="1000"/>
                    <a:pt x="242" y="1007"/>
                  </a:cubicBezTo>
                  <a:cubicBezTo>
                    <a:pt x="208" y="1037"/>
                    <a:pt x="171" y="1064"/>
                    <a:pt x="139" y="1096"/>
                  </a:cubicBezTo>
                  <a:cubicBezTo>
                    <a:pt x="97" y="1138"/>
                    <a:pt x="58" y="1182"/>
                    <a:pt x="19" y="1225"/>
                  </a:cubicBezTo>
                  <a:cubicBezTo>
                    <a:pt x="0" y="1246"/>
                    <a:pt x="1" y="1258"/>
                    <a:pt x="25" y="1271"/>
                  </a:cubicBezTo>
                  <a:cubicBezTo>
                    <a:pt x="79" y="1304"/>
                    <a:pt x="134" y="1333"/>
                    <a:pt x="193" y="1357"/>
                  </a:cubicBezTo>
                  <a:cubicBezTo>
                    <a:pt x="278" y="1391"/>
                    <a:pt x="367" y="1399"/>
                    <a:pt x="456" y="1402"/>
                  </a:cubicBezTo>
                  <a:cubicBezTo>
                    <a:pt x="492" y="1403"/>
                    <a:pt x="528" y="1397"/>
                    <a:pt x="564" y="1391"/>
                  </a:cubicBezTo>
                  <a:cubicBezTo>
                    <a:pt x="627" y="1381"/>
                    <a:pt x="689" y="1369"/>
                    <a:pt x="752" y="1357"/>
                  </a:cubicBezTo>
                  <a:cubicBezTo>
                    <a:pt x="773" y="1353"/>
                    <a:pt x="794" y="1346"/>
                    <a:pt x="815" y="1339"/>
                  </a:cubicBezTo>
                  <a:cubicBezTo>
                    <a:pt x="844" y="1328"/>
                    <a:pt x="873" y="1314"/>
                    <a:pt x="903" y="1303"/>
                  </a:cubicBezTo>
                  <a:cubicBezTo>
                    <a:pt x="955" y="1285"/>
                    <a:pt x="1001" y="1255"/>
                    <a:pt x="1047" y="1226"/>
                  </a:cubicBezTo>
                  <a:cubicBezTo>
                    <a:pt x="1121" y="1179"/>
                    <a:pt x="1186" y="1121"/>
                    <a:pt x="1240" y="1051"/>
                  </a:cubicBezTo>
                  <a:cubicBezTo>
                    <a:pt x="1266" y="1017"/>
                    <a:pt x="1293" y="983"/>
                    <a:pt x="1314" y="945"/>
                  </a:cubicBezTo>
                  <a:cubicBezTo>
                    <a:pt x="1336" y="904"/>
                    <a:pt x="1357" y="864"/>
                    <a:pt x="1364" y="817"/>
                  </a:cubicBezTo>
                  <a:cubicBezTo>
                    <a:pt x="1367" y="798"/>
                    <a:pt x="1351" y="778"/>
                    <a:pt x="1332" y="776"/>
                  </a:cubicBezTo>
                  <a:close/>
                  <a:moveTo>
                    <a:pt x="254" y="897"/>
                  </a:moveTo>
                  <a:cubicBezTo>
                    <a:pt x="249" y="882"/>
                    <a:pt x="247" y="866"/>
                    <a:pt x="244" y="851"/>
                  </a:cubicBezTo>
                  <a:cubicBezTo>
                    <a:pt x="232" y="804"/>
                    <a:pt x="219" y="757"/>
                    <a:pt x="207" y="710"/>
                  </a:cubicBezTo>
                  <a:cubicBezTo>
                    <a:pt x="189" y="637"/>
                    <a:pt x="167" y="565"/>
                    <a:pt x="162" y="490"/>
                  </a:cubicBezTo>
                  <a:cubicBezTo>
                    <a:pt x="155" y="390"/>
                    <a:pt x="160" y="291"/>
                    <a:pt x="193" y="196"/>
                  </a:cubicBezTo>
                  <a:cubicBezTo>
                    <a:pt x="202" y="171"/>
                    <a:pt x="219" y="149"/>
                    <a:pt x="234" y="127"/>
                  </a:cubicBezTo>
                  <a:cubicBezTo>
                    <a:pt x="243" y="111"/>
                    <a:pt x="256" y="98"/>
                    <a:pt x="267" y="84"/>
                  </a:cubicBezTo>
                  <a:cubicBezTo>
                    <a:pt x="294" y="51"/>
                    <a:pt x="332" y="36"/>
                    <a:pt x="372" y="28"/>
                  </a:cubicBezTo>
                  <a:cubicBezTo>
                    <a:pt x="396" y="23"/>
                    <a:pt x="419" y="22"/>
                    <a:pt x="443" y="22"/>
                  </a:cubicBezTo>
                  <a:cubicBezTo>
                    <a:pt x="478" y="20"/>
                    <a:pt x="509" y="34"/>
                    <a:pt x="539" y="51"/>
                  </a:cubicBezTo>
                  <a:cubicBezTo>
                    <a:pt x="607" y="88"/>
                    <a:pt x="664" y="139"/>
                    <a:pt x="712" y="200"/>
                  </a:cubicBezTo>
                  <a:cubicBezTo>
                    <a:pt x="747" y="244"/>
                    <a:pt x="783" y="285"/>
                    <a:pt x="817" y="330"/>
                  </a:cubicBezTo>
                  <a:cubicBezTo>
                    <a:pt x="850" y="374"/>
                    <a:pt x="875" y="423"/>
                    <a:pt x="896" y="474"/>
                  </a:cubicBezTo>
                  <a:cubicBezTo>
                    <a:pt x="922" y="535"/>
                    <a:pt x="948" y="596"/>
                    <a:pt x="973" y="657"/>
                  </a:cubicBezTo>
                  <a:cubicBezTo>
                    <a:pt x="975" y="661"/>
                    <a:pt x="976" y="665"/>
                    <a:pt x="978" y="669"/>
                  </a:cubicBezTo>
                  <a:cubicBezTo>
                    <a:pt x="981" y="678"/>
                    <a:pt x="978" y="683"/>
                    <a:pt x="968" y="684"/>
                  </a:cubicBezTo>
                  <a:cubicBezTo>
                    <a:pt x="947" y="686"/>
                    <a:pt x="926" y="688"/>
                    <a:pt x="905" y="690"/>
                  </a:cubicBezTo>
                  <a:cubicBezTo>
                    <a:pt x="890" y="692"/>
                    <a:pt x="876" y="693"/>
                    <a:pt x="862" y="695"/>
                  </a:cubicBezTo>
                  <a:cubicBezTo>
                    <a:pt x="850" y="698"/>
                    <a:pt x="843" y="693"/>
                    <a:pt x="837" y="683"/>
                  </a:cubicBezTo>
                  <a:cubicBezTo>
                    <a:pt x="825" y="663"/>
                    <a:pt x="812" y="643"/>
                    <a:pt x="800" y="623"/>
                  </a:cubicBezTo>
                  <a:cubicBezTo>
                    <a:pt x="797" y="619"/>
                    <a:pt x="798" y="611"/>
                    <a:pt x="800" y="606"/>
                  </a:cubicBezTo>
                  <a:cubicBezTo>
                    <a:pt x="805" y="596"/>
                    <a:pt x="807" y="588"/>
                    <a:pt x="799" y="577"/>
                  </a:cubicBezTo>
                  <a:cubicBezTo>
                    <a:pt x="786" y="563"/>
                    <a:pt x="784" y="544"/>
                    <a:pt x="784" y="525"/>
                  </a:cubicBezTo>
                  <a:cubicBezTo>
                    <a:pt x="784" y="514"/>
                    <a:pt x="782" y="502"/>
                    <a:pt x="781" y="491"/>
                  </a:cubicBezTo>
                  <a:cubicBezTo>
                    <a:pt x="781" y="489"/>
                    <a:pt x="784" y="486"/>
                    <a:pt x="785" y="484"/>
                  </a:cubicBezTo>
                  <a:cubicBezTo>
                    <a:pt x="787" y="485"/>
                    <a:pt x="790" y="486"/>
                    <a:pt x="792" y="488"/>
                  </a:cubicBezTo>
                  <a:cubicBezTo>
                    <a:pt x="794" y="490"/>
                    <a:pt x="794" y="494"/>
                    <a:pt x="795" y="495"/>
                  </a:cubicBezTo>
                  <a:cubicBezTo>
                    <a:pt x="802" y="499"/>
                    <a:pt x="809" y="505"/>
                    <a:pt x="816" y="505"/>
                  </a:cubicBezTo>
                  <a:cubicBezTo>
                    <a:pt x="825" y="505"/>
                    <a:pt x="824" y="495"/>
                    <a:pt x="825" y="488"/>
                  </a:cubicBezTo>
                  <a:cubicBezTo>
                    <a:pt x="827" y="465"/>
                    <a:pt x="825" y="443"/>
                    <a:pt x="816" y="422"/>
                  </a:cubicBezTo>
                  <a:cubicBezTo>
                    <a:pt x="813" y="417"/>
                    <a:pt x="807" y="411"/>
                    <a:pt x="801" y="410"/>
                  </a:cubicBezTo>
                  <a:cubicBezTo>
                    <a:pt x="798" y="410"/>
                    <a:pt x="792" y="418"/>
                    <a:pt x="790" y="423"/>
                  </a:cubicBezTo>
                  <a:cubicBezTo>
                    <a:pt x="786" y="433"/>
                    <a:pt x="784" y="445"/>
                    <a:pt x="781" y="456"/>
                  </a:cubicBezTo>
                  <a:cubicBezTo>
                    <a:pt x="779" y="455"/>
                    <a:pt x="778" y="455"/>
                    <a:pt x="776" y="455"/>
                  </a:cubicBezTo>
                  <a:cubicBezTo>
                    <a:pt x="767" y="430"/>
                    <a:pt x="756" y="405"/>
                    <a:pt x="749" y="380"/>
                  </a:cubicBezTo>
                  <a:cubicBezTo>
                    <a:pt x="741" y="350"/>
                    <a:pt x="720" y="336"/>
                    <a:pt x="696" y="323"/>
                  </a:cubicBezTo>
                  <a:cubicBezTo>
                    <a:pt x="639" y="292"/>
                    <a:pt x="578" y="295"/>
                    <a:pt x="517" y="306"/>
                  </a:cubicBezTo>
                  <a:cubicBezTo>
                    <a:pt x="480" y="313"/>
                    <a:pt x="480" y="314"/>
                    <a:pt x="466" y="278"/>
                  </a:cubicBezTo>
                  <a:cubicBezTo>
                    <a:pt x="461" y="265"/>
                    <a:pt x="455" y="254"/>
                    <a:pt x="465" y="241"/>
                  </a:cubicBezTo>
                  <a:cubicBezTo>
                    <a:pt x="472" y="231"/>
                    <a:pt x="466" y="223"/>
                    <a:pt x="456" y="218"/>
                  </a:cubicBezTo>
                  <a:cubicBezTo>
                    <a:pt x="442" y="210"/>
                    <a:pt x="428" y="210"/>
                    <a:pt x="420" y="220"/>
                  </a:cubicBezTo>
                  <a:cubicBezTo>
                    <a:pt x="413" y="228"/>
                    <a:pt x="412" y="242"/>
                    <a:pt x="421" y="249"/>
                  </a:cubicBezTo>
                  <a:cubicBezTo>
                    <a:pt x="440" y="263"/>
                    <a:pt x="441" y="285"/>
                    <a:pt x="447" y="305"/>
                  </a:cubicBezTo>
                  <a:cubicBezTo>
                    <a:pt x="453" y="324"/>
                    <a:pt x="452" y="325"/>
                    <a:pt x="433" y="332"/>
                  </a:cubicBezTo>
                  <a:cubicBezTo>
                    <a:pt x="397" y="346"/>
                    <a:pt x="365" y="365"/>
                    <a:pt x="336" y="390"/>
                  </a:cubicBezTo>
                  <a:cubicBezTo>
                    <a:pt x="303" y="418"/>
                    <a:pt x="281" y="451"/>
                    <a:pt x="273" y="492"/>
                  </a:cubicBezTo>
                  <a:cubicBezTo>
                    <a:pt x="268" y="518"/>
                    <a:pt x="275" y="545"/>
                    <a:pt x="276" y="572"/>
                  </a:cubicBezTo>
                  <a:cubicBezTo>
                    <a:pt x="277" y="576"/>
                    <a:pt x="279" y="579"/>
                    <a:pt x="281" y="587"/>
                  </a:cubicBezTo>
                  <a:cubicBezTo>
                    <a:pt x="272" y="580"/>
                    <a:pt x="267" y="575"/>
                    <a:pt x="261" y="571"/>
                  </a:cubicBezTo>
                  <a:cubicBezTo>
                    <a:pt x="251" y="565"/>
                    <a:pt x="241" y="564"/>
                    <a:pt x="232" y="572"/>
                  </a:cubicBezTo>
                  <a:cubicBezTo>
                    <a:pt x="223" y="580"/>
                    <a:pt x="226" y="589"/>
                    <a:pt x="231" y="598"/>
                  </a:cubicBezTo>
                  <a:cubicBezTo>
                    <a:pt x="240" y="615"/>
                    <a:pt x="249" y="632"/>
                    <a:pt x="259" y="648"/>
                  </a:cubicBezTo>
                  <a:cubicBezTo>
                    <a:pt x="262" y="653"/>
                    <a:pt x="265" y="658"/>
                    <a:pt x="270" y="661"/>
                  </a:cubicBezTo>
                  <a:cubicBezTo>
                    <a:pt x="280" y="669"/>
                    <a:pt x="291" y="664"/>
                    <a:pt x="292" y="651"/>
                  </a:cubicBezTo>
                  <a:cubicBezTo>
                    <a:pt x="293" y="641"/>
                    <a:pt x="292" y="631"/>
                    <a:pt x="291" y="621"/>
                  </a:cubicBezTo>
                  <a:cubicBezTo>
                    <a:pt x="293" y="620"/>
                    <a:pt x="295" y="619"/>
                    <a:pt x="296" y="619"/>
                  </a:cubicBezTo>
                  <a:cubicBezTo>
                    <a:pt x="301" y="624"/>
                    <a:pt x="306" y="629"/>
                    <a:pt x="310" y="635"/>
                  </a:cubicBezTo>
                  <a:cubicBezTo>
                    <a:pt x="320" y="651"/>
                    <a:pt x="330" y="668"/>
                    <a:pt x="339" y="685"/>
                  </a:cubicBezTo>
                  <a:cubicBezTo>
                    <a:pt x="343" y="692"/>
                    <a:pt x="346" y="701"/>
                    <a:pt x="348" y="709"/>
                  </a:cubicBezTo>
                  <a:cubicBezTo>
                    <a:pt x="353" y="724"/>
                    <a:pt x="354" y="741"/>
                    <a:pt x="369" y="752"/>
                  </a:cubicBezTo>
                  <a:cubicBezTo>
                    <a:pt x="371" y="753"/>
                    <a:pt x="371" y="757"/>
                    <a:pt x="371" y="760"/>
                  </a:cubicBezTo>
                  <a:cubicBezTo>
                    <a:pt x="375" y="784"/>
                    <a:pt x="378" y="808"/>
                    <a:pt x="382" y="832"/>
                  </a:cubicBezTo>
                  <a:cubicBezTo>
                    <a:pt x="384" y="844"/>
                    <a:pt x="382" y="852"/>
                    <a:pt x="371" y="858"/>
                  </a:cubicBezTo>
                  <a:cubicBezTo>
                    <a:pt x="339" y="874"/>
                    <a:pt x="307" y="891"/>
                    <a:pt x="275" y="907"/>
                  </a:cubicBezTo>
                  <a:cubicBezTo>
                    <a:pt x="260" y="914"/>
                    <a:pt x="259" y="914"/>
                    <a:pt x="254" y="897"/>
                  </a:cubicBezTo>
                  <a:close/>
                  <a:moveTo>
                    <a:pt x="643" y="317"/>
                  </a:moveTo>
                  <a:cubicBezTo>
                    <a:pt x="685" y="326"/>
                    <a:pt x="722" y="345"/>
                    <a:pt x="737" y="390"/>
                  </a:cubicBezTo>
                  <a:cubicBezTo>
                    <a:pt x="745" y="417"/>
                    <a:pt x="759" y="442"/>
                    <a:pt x="760" y="467"/>
                  </a:cubicBezTo>
                  <a:cubicBezTo>
                    <a:pt x="748" y="448"/>
                    <a:pt x="735" y="426"/>
                    <a:pt x="720" y="406"/>
                  </a:cubicBezTo>
                  <a:cubicBezTo>
                    <a:pt x="700" y="380"/>
                    <a:pt x="672" y="371"/>
                    <a:pt x="640" y="374"/>
                  </a:cubicBezTo>
                  <a:cubicBezTo>
                    <a:pt x="583" y="378"/>
                    <a:pt x="528" y="395"/>
                    <a:pt x="475" y="415"/>
                  </a:cubicBezTo>
                  <a:cubicBezTo>
                    <a:pt x="445" y="426"/>
                    <a:pt x="415" y="440"/>
                    <a:pt x="386" y="454"/>
                  </a:cubicBezTo>
                  <a:cubicBezTo>
                    <a:pt x="376" y="459"/>
                    <a:pt x="367" y="466"/>
                    <a:pt x="358" y="473"/>
                  </a:cubicBezTo>
                  <a:cubicBezTo>
                    <a:pt x="325" y="499"/>
                    <a:pt x="313" y="533"/>
                    <a:pt x="321" y="574"/>
                  </a:cubicBezTo>
                  <a:cubicBezTo>
                    <a:pt x="327" y="610"/>
                    <a:pt x="338" y="645"/>
                    <a:pt x="355" y="677"/>
                  </a:cubicBezTo>
                  <a:cubicBezTo>
                    <a:pt x="358" y="682"/>
                    <a:pt x="360" y="687"/>
                    <a:pt x="363" y="692"/>
                  </a:cubicBezTo>
                  <a:cubicBezTo>
                    <a:pt x="362" y="692"/>
                    <a:pt x="360" y="693"/>
                    <a:pt x="359" y="694"/>
                  </a:cubicBezTo>
                  <a:cubicBezTo>
                    <a:pt x="356" y="689"/>
                    <a:pt x="353" y="685"/>
                    <a:pt x="350" y="681"/>
                  </a:cubicBezTo>
                  <a:cubicBezTo>
                    <a:pt x="332" y="645"/>
                    <a:pt x="312" y="611"/>
                    <a:pt x="296" y="574"/>
                  </a:cubicBezTo>
                  <a:cubicBezTo>
                    <a:pt x="276" y="528"/>
                    <a:pt x="286" y="484"/>
                    <a:pt x="310" y="442"/>
                  </a:cubicBezTo>
                  <a:cubicBezTo>
                    <a:pt x="330" y="407"/>
                    <a:pt x="362" y="385"/>
                    <a:pt x="394" y="367"/>
                  </a:cubicBezTo>
                  <a:cubicBezTo>
                    <a:pt x="471" y="324"/>
                    <a:pt x="554" y="300"/>
                    <a:pt x="643" y="317"/>
                  </a:cubicBezTo>
                  <a:close/>
                  <a:moveTo>
                    <a:pt x="432" y="225"/>
                  </a:moveTo>
                  <a:cubicBezTo>
                    <a:pt x="439" y="227"/>
                    <a:pt x="446" y="228"/>
                    <a:pt x="452" y="232"/>
                  </a:cubicBezTo>
                  <a:cubicBezTo>
                    <a:pt x="453" y="233"/>
                    <a:pt x="450" y="241"/>
                    <a:pt x="447" y="250"/>
                  </a:cubicBezTo>
                  <a:cubicBezTo>
                    <a:pt x="439" y="245"/>
                    <a:pt x="432" y="244"/>
                    <a:pt x="429" y="239"/>
                  </a:cubicBezTo>
                  <a:cubicBezTo>
                    <a:pt x="427" y="237"/>
                    <a:pt x="431" y="230"/>
                    <a:pt x="432" y="225"/>
                  </a:cubicBezTo>
                  <a:close/>
                  <a:moveTo>
                    <a:pt x="758" y="557"/>
                  </a:moveTo>
                  <a:cubicBezTo>
                    <a:pt x="759" y="569"/>
                    <a:pt x="755" y="578"/>
                    <a:pt x="747" y="587"/>
                  </a:cubicBezTo>
                  <a:cubicBezTo>
                    <a:pt x="719" y="612"/>
                    <a:pt x="687" y="629"/>
                    <a:pt x="653" y="645"/>
                  </a:cubicBezTo>
                  <a:cubicBezTo>
                    <a:pt x="634" y="654"/>
                    <a:pt x="614" y="660"/>
                    <a:pt x="594" y="667"/>
                  </a:cubicBezTo>
                  <a:cubicBezTo>
                    <a:pt x="594" y="667"/>
                    <a:pt x="594" y="667"/>
                    <a:pt x="594" y="667"/>
                  </a:cubicBezTo>
                  <a:cubicBezTo>
                    <a:pt x="572" y="674"/>
                    <a:pt x="552" y="682"/>
                    <a:pt x="530" y="690"/>
                  </a:cubicBezTo>
                  <a:cubicBezTo>
                    <a:pt x="490" y="704"/>
                    <a:pt x="448" y="704"/>
                    <a:pt x="406" y="702"/>
                  </a:cubicBezTo>
                  <a:cubicBezTo>
                    <a:pt x="398" y="701"/>
                    <a:pt x="391" y="699"/>
                    <a:pt x="386" y="691"/>
                  </a:cubicBezTo>
                  <a:cubicBezTo>
                    <a:pt x="356" y="642"/>
                    <a:pt x="341" y="589"/>
                    <a:pt x="343" y="531"/>
                  </a:cubicBezTo>
                  <a:cubicBezTo>
                    <a:pt x="343" y="522"/>
                    <a:pt x="348" y="512"/>
                    <a:pt x="354" y="504"/>
                  </a:cubicBezTo>
                  <a:cubicBezTo>
                    <a:pt x="376" y="474"/>
                    <a:pt x="408" y="456"/>
                    <a:pt x="441" y="442"/>
                  </a:cubicBezTo>
                  <a:cubicBezTo>
                    <a:pt x="499" y="418"/>
                    <a:pt x="559" y="400"/>
                    <a:pt x="620" y="389"/>
                  </a:cubicBezTo>
                  <a:cubicBezTo>
                    <a:pt x="622" y="389"/>
                    <a:pt x="623" y="388"/>
                    <a:pt x="624" y="388"/>
                  </a:cubicBezTo>
                  <a:cubicBezTo>
                    <a:pt x="675" y="380"/>
                    <a:pt x="697" y="393"/>
                    <a:pt x="723" y="438"/>
                  </a:cubicBezTo>
                  <a:cubicBezTo>
                    <a:pt x="745" y="475"/>
                    <a:pt x="756" y="514"/>
                    <a:pt x="758" y="557"/>
                  </a:cubicBezTo>
                  <a:close/>
                  <a:moveTo>
                    <a:pt x="388" y="771"/>
                  </a:moveTo>
                  <a:cubicBezTo>
                    <a:pt x="385" y="753"/>
                    <a:pt x="387" y="752"/>
                    <a:pt x="405" y="754"/>
                  </a:cubicBezTo>
                  <a:cubicBezTo>
                    <a:pt x="483" y="759"/>
                    <a:pt x="556" y="742"/>
                    <a:pt x="627" y="713"/>
                  </a:cubicBezTo>
                  <a:cubicBezTo>
                    <a:pt x="661" y="699"/>
                    <a:pt x="695" y="683"/>
                    <a:pt x="727" y="666"/>
                  </a:cubicBezTo>
                  <a:cubicBezTo>
                    <a:pt x="744" y="658"/>
                    <a:pt x="760" y="646"/>
                    <a:pt x="775" y="634"/>
                  </a:cubicBezTo>
                  <a:cubicBezTo>
                    <a:pt x="784" y="627"/>
                    <a:pt x="790" y="629"/>
                    <a:pt x="794" y="637"/>
                  </a:cubicBezTo>
                  <a:cubicBezTo>
                    <a:pt x="807" y="658"/>
                    <a:pt x="818" y="680"/>
                    <a:pt x="830" y="701"/>
                  </a:cubicBezTo>
                  <a:cubicBezTo>
                    <a:pt x="836" y="711"/>
                    <a:pt x="841" y="720"/>
                    <a:pt x="848" y="729"/>
                  </a:cubicBezTo>
                  <a:cubicBezTo>
                    <a:pt x="854" y="737"/>
                    <a:pt x="855" y="745"/>
                    <a:pt x="847" y="752"/>
                  </a:cubicBezTo>
                  <a:cubicBezTo>
                    <a:pt x="833" y="764"/>
                    <a:pt x="821" y="777"/>
                    <a:pt x="806" y="788"/>
                  </a:cubicBezTo>
                  <a:cubicBezTo>
                    <a:pt x="754" y="826"/>
                    <a:pt x="696" y="854"/>
                    <a:pt x="612" y="884"/>
                  </a:cubicBezTo>
                  <a:cubicBezTo>
                    <a:pt x="587" y="890"/>
                    <a:pt x="538" y="901"/>
                    <a:pt x="488" y="910"/>
                  </a:cubicBezTo>
                  <a:cubicBezTo>
                    <a:pt x="468" y="914"/>
                    <a:pt x="447" y="911"/>
                    <a:pt x="426" y="911"/>
                  </a:cubicBezTo>
                  <a:cubicBezTo>
                    <a:pt x="418" y="911"/>
                    <a:pt x="413" y="906"/>
                    <a:pt x="411" y="898"/>
                  </a:cubicBezTo>
                  <a:cubicBezTo>
                    <a:pt x="404" y="855"/>
                    <a:pt x="395" y="813"/>
                    <a:pt x="388" y="771"/>
                  </a:cubicBezTo>
                  <a:close/>
                  <a:moveTo>
                    <a:pt x="779" y="471"/>
                  </a:moveTo>
                  <a:cubicBezTo>
                    <a:pt x="785" y="464"/>
                    <a:pt x="793" y="459"/>
                    <a:pt x="797" y="451"/>
                  </a:cubicBezTo>
                  <a:cubicBezTo>
                    <a:pt x="800" y="444"/>
                    <a:pt x="800" y="435"/>
                    <a:pt x="802" y="427"/>
                  </a:cubicBezTo>
                  <a:cubicBezTo>
                    <a:pt x="815" y="449"/>
                    <a:pt x="815" y="470"/>
                    <a:pt x="811" y="495"/>
                  </a:cubicBezTo>
                  <a:cubicBezTo>
                    <a:pt x="800" y="472"/>
                    <a:pt x="800" y="472"/>
                    <a:pt x="779" y="471"/>
                  </a:cubicBezTo>
                  <a:close/>
                  <a:moveTo>
                    <a:pt x="287" y="608"/>
                  </a:moveTo>
                  <a:cubicBezTo>
                    <a:pt x="278" y="616"/>
                    <a:pt x="269" y="624"/>
                    <a:pt x="273" y="639"/>
                  </a:cubicBezTo>
                  <a:cubicBezTo>
                    <a:pt x="261" y="621"/>
                    <a:pt x="248" y="604"/>
                    <a:pt x="243" y="583"/>
                  </a:cubicBezTo>
                  <a:cubicBezTo>
                    <a:pt x="244" y="583"/>
                    <a:pt x="246" y="582"/>
                    <a:pt x="247" y="582"/>
                  </a:cubicBezTo>
                  <a:cubicBezTo>
                    <a:pt x="260" y="590"/>
                    <a:pt x="273" y="599"/>
                    <a:pt x="287" y="608"/>
                  </a:cubicBezTo>
                  <a:close/>
                  <a:moveTo>
                    <a:pt x="273" y="985"/>
                  </a:moveTo>
                  <a:cubicBezTo>
                    <a:pt x="272" y="975"/>
                    <a:pt x="266" y="965"/>
                    <a:pt x="263" y="955"/>
                  </a:cubicBezTo>
                  <a:cubicBezTo>
                    <a:pt x="288" y="959"/>
                    <a:pt x="311" y="963"/>
                    <a:pt x="335" y="964"/>
                  </a:cubicBezTo>
                  <a:cubicBezTo>
                    <a:pt x="371" y="967"/>
                    <a:pt x="408" y="970"/>
                    <a:pt x="445" y="969"/>
                  </a:cubicBezTo>
                  <a:cubicBezTo>
                    <a:pt x="509" y="968"/>
                    <a:pt x="573" y="963"/>
                    <a:pt x="635" y="944"/>
                  </a:cubicBezTo>
                  <a:cubicBezTo>
                    <a:pt x="673" y="932"/>
                    <a:pt x="710" y="917"/>
                    <a:pt x="746" y="902"/>
                  </a:cubicBezTo>
                  <a:cubicBezTo>
                    <a:pt x="784" y="886"/>
                    <a:pt x="823" y="869"/>
                    <a:pt x="859" y="850"/>
                  </a:cubicBezTo>
                  <a:cubicBezTo>
                    <a:pt x="883" y="837"/>
                    <a:pt x="903" y="819"/>
                    <a:pt x="924" y="802"/>
                  </a:cubicBezTo>
                  <a:cubicBezTo>
                    <a:pt x="951" y="779"/>
                    <a:pt x="976" y="754"/>
                    <a:pt x="1003" y="730"/>
                  </a:cubicBezTo>
                  <a:cubicBezTo>
                    <a:pt x="1006" y="727"/>
                    <a:pt x="1011" y="727"/>
                    <a:pt x="1015" y="725"/>
                  </a:cubicBezTo>
                  <a:cubicBezTo>
                    <a:pt x="1015" y="730"/>
                    <a:pt x="1017" y="736"/>
                    <a:pt x="1014" y="739"/>
                  </a:cubicBezTo>
                  <a:cubicBezTo>
                    <a:pt x="992" y="767"/>
                    <a:pt x="970" y="795"/>
                    <a:pt x="946" y="821"/>
                  </a:cubicBezTo>
                  <a:cubicBezTo>
                    <a:pt x="906" y="865"/>
                    <a:pt x="856" y="896"/>
                    <a:pt x="803" y="923"/>
                  </a:cubicBezTo>
                  <a:cubicBezTo>
                    <a:pt x="709" y="972"/>
                    <a:pt x="609" y="1005"/>
                    <a:pt x="502" y="1015"/>
                  </a:cubicBezTo>
                  <a:cubicBezTo>
                    <a:pt x="433" y="1021"/>
                    <a:pt x="364" y="1021"/>
                    <a:pt x="295" y="1006"/>
                  </a:cubicBezTo>
                  <a:cubicBezTo>
                    <a:pt x="283" y="1003"/>
                    <a:pt x="275" y="998"/>
                    <a:pt x="273" y="985"/>
                  </a:cubicBezTo>
                  <a:close/>
                  <a:moveTo>
                    <a:pt x="37" y="1244"/>
                  </a:moveTo>
                  <a:cubicBezTo>
                    <a:pt x="42" y="1238"/>
                    <a:pt x="45" y="1233"/>
                    <a:pt x="48" y="1229"/>
                  </a:cubicBezTo>
                  <a:cubicBezTo>
                    <a:pt x="85" y="1190"/>
                    <a:pt x="120" y="1151"/>
                    <a:pt x="158" y="1113"/>
                  </a:cubicBezTo>
                  <a:cubicBezTo>
                    <a:pt x="181" y="1090"/>
                    <a:pt x="206" y="1071"/>
                    <a:pt x="231" y="1049"/>
                  </a:cubicBezTo>
                  <a:cubicBezTo>
                    <a:pt x="235" y="1046"/>
                    <a:pt x="239" y="1043"/>
                    <a:pt x="242" y="1039"/>
                  </a:cubicBezTo>
                  <a:cubicBezTo>
                    <a:pt x="254" y="1017"/>
                    <a:pt x="274" y="1017"/>
                    <a:pt x="295" y="1022"/>
                  </a:cubicBezTo>
                  <a:cubicBezTo>
                    <a:pt x="337" y="1034"/>
                    <a:pt x="381" y="1038"/>
                    <a:pt x="424" y="1038"/>
                  </a:cubicBezTo>
                  <a:cubicBezTo>
                    <a:pt x="466" y="1038"/>
                    <a:pt x="508" y="1033"/>
                    <a:pt x="549" y="1028"/>
                  </a:cubicBezTo>
                  <a:cubicBezTo>
                    <a:pt x="621" y="1020"/>
                    <a:pt x="688" y="995"/>
                    <a:pt x="754" y="970"/>
                  </a:cubicBezTo>
                  <a:cubicBezTo>
                    <a:pt x="782" y="960"/>
                    <a:pt x="809" y="946"/>
                    <a:pt x="835" y="931"/>
                  </a:cubicBezTo>
                  <a:cubicBezTo>
                    <a:pt x="865" y="914"/>
                    <a:pt x="895" y="897"/>
                    <a:pt x="922" y="876"/>
                  </a:cubicBezTo>
                  <a:cubicBezTo>
                    <a:pt x="970" y="837"/>
                    <a:pt x="1014" y="793"/>
                    <a:pt x="1043" y="737"/>
                  </a:cubicBezTo>
                  <a:cubicBezTo>
                    <a:pt x="1048" y="728"/>
                    <a:pt x="1054" y="728"/>
                    <a:pt x="1062" y="730"/>
                  </a:cubicBezTo>
                  <a:cubicBezTo>
                    <a:pt x="1095" y="737"/>
                    <a:pt x="1129" y="744"/>
                    <a:pt x="1162" y="752"/>
                  </a:cubicBezTo>
                  <a:cubicBezTo>
                    <a:pt x="1182" y="756"/>
                    <a:pt x="1203" y="761"/>
                    <a:pt x="1222" y="766"/>
                  </a:cubicBezTo>
                  <a:cubicBezTo>
                    <a:pt x="1248" y="773"/>
                    <a:pt x="1272" y="782"/>
                    <a:pt x="1297" y="789"/>
                  </a:cubicBezTo>
                  <a:cubicBezTo>
                    <a:pt x="1303" y="791"/>
                    <a:pt x="1309" y="792"/>
                    <a:pt x="1320" y="795"/>
                  </a:cubicBezTo>
                  <a:cubicBezTo>
                    <a:pt x="1305" y="814"/>
                    <a:pt x="1293" y="830"/>
                    <a:pt x="1279" y="845"/>
                  </a:cubicBezTo>
                  <a:cubicBezTo>
                    <a:pt x="1261" y="863"/>
                    <a:pt x="1241" y="881"/>
                    <a:pt x="1221" y="898"/>
                  </a:cubicBezTo>
                  <a:cubicBezTo>
                    <a:pt x="1176" y="933"/>
                    <a:pt x="1131" y="970"/>
                    <a:pt x="1084" y="1003"/>
                  </a:cubicBezTo>
                  <a:cubicBezTo>
                    <a:pt x="999" y="1064"/>
                    <a:pt x="906" y="1111"/>
                    <a:pt x="807" y="1147"/>
                  </a:cubicBezTo>
                  <a:cubicBezTo>
                    <a:pt x="725" y="1177"/>
                    <a:pt x="639" y="1195"/>
                    <a:pt x="554" y="1214"/>
                  </a:cubicBezTo>
                  <a:cubicBezTo>
                    <a:pt x="532" y="1218"/>
                    <a:pt x="510" y="1224"/>
                    <a:pt x="488" y="1228"/>
                  </a:cubicBezTo>
                  <a:cubicBezTo>
                    <a:pt x="449" y="1233"/>
                    <a:pt x="410" y="1238"/>
                    <a:pt x="371" y="1242"/>
                  </a:cubicBezTo>
                  <a:cubicBezTo>
                    <a:pt x="328" y="1246"/>
                    <a:pt x="285" y="1248"/>
                    <a:pt x="242" y="1250"/>
                  </a:cubicBezTo>
                  <a:cubicBezTo>
                    <a:pt x="223" y="1251"/>
                    <a:pt x="204" y="1249"/>
                    <a:pt x="184" y="1249"/>
                  </a:cubicBezTo>
                  <a:cubicBezTo>
                    <a:pt x="140" y="1248"/>
                    <a:pt x="96" y="1247"/>
                    <a:pt x="52" y="1246"/>
                  </a:cubicBezTo>
                  <a:cubicBezTo>
                    <a:pt x="48" y="1246"/>
                    <a:pt x="44" y="1245"/>
                    <a:pt x="37" y="1244"/>
                  </a:cubicBezTo>
                  <a:close/>
                  <a:moveTo>
                    <a:pt x="1331" y="850"/>
                  </a:moveTo>
                  <a:cubicBezTo>
                    <a:pt x="1309" y="913"/>
                    <a:pt x="1274" y="969"/>
                    <a:pt x="1232" y="1020"/>
                  </a:cubicBezTo>
                  <a:cubicBezTo>
                    <a:pt x="1212" y="1045"/>
                    <a:pt x="1193" y="1070"/>
                    <a:pt x="1172" y="1092"/>
                  </a:cubicBezTo>
                  <a:cubicBezTo>
                    <a:pt x="1148" y="1117"/>
                    <a:pt x="1124" y="1142"/>
                    <a:pt x="1096" y="1162"/>
                  </a:cubicBezTo>
                  <a:cubicBezTo>
                    <a:pt x="1047" y="1197"/>
                    <a:pt x="996" y="1230"/>
                    <a:pt x="944" y="1260"/>
                  </a:cubicBezTo>
                  <a:cubicBezTo>
                    <a:pt x="878" y="1297"/>
                    <a:pt x="807" y="1322"/>
                    <a:pt x="734" y="1340"/>
                  </a:cubicBezTo>
                  <a:cubicBezTo>
                    <a:pt x="631" y="1365"/>
                    <a:pt x="528" y="1382"/>
                    <a:pt x="421" y="1378"/>
                  </a:cubicBezTo>
                  <a:cubicBezTo>
                    <a:pt x="350" y="1375"/>
                    <a:pt x="282" y="1366"/>
                    <a:pt x="216" y="1340"/>
                  </a:cubicBezTo>
                  <a:cubicBezTo>
                    <a:pt x="179" y="1326"/>
                    <a:pt x="142" y="1309"/>
                    <a:pt x="106" y="1292"/>
                  </a:cubicBezTo>
                  <a:cubicBezTo>
                    <a:pt x="93" y="1286"/>
                    <a:pt x="80" y="1279"/>
                    <a:pt x="66" y="1272"/>
                  </a:cubicBezTo>
                  <a:cubicBezTo>
                    <a:pt x="66" y="1271"/>
                    <a:pt x="67" y="1270"/>
                    <a:pt x="67" y="1268"/>
                  </a:cubicBezTo>
                  <a:cubicBezTo>
                    <a:pt x="84" y="1268"/>
                    <a:pt x="100" y="1267"/>
                    <a:pt x="117" y="1267"/>
                  </a:cubicBezTo>
                  <a:cubicBezTo>
                    <a:pt x="201" y="1267"/>
                    <a:pt x="284" y="1273"/>
                    <a:pt x="368" y="1263"/>
                  </a:cubicBezTo>
                  <a:cubicBezTo>
                    <a:pt x="396" y="1260"/>
                    <a:pt x="425" y="1260"/>
                    <a:pt x="453" y="1256"/>
                  </a:cubicBezTo>
                  <a:cubicBezTo>
                    <a:pt x="491" y="1250"/>
                    <a:pt x="528" y="1242"/>
                    <a:pt x="565" y="1234"/>
                  </a:cubicBezTo>
                  <a:cubicBezTo>
                    <a:pt x="632" y="1219"/>
                    <a:pt x="699" y="1206"/>
                    <a:pt x="763" y="1186"/>
                  </a:cubicBezTo>
                  <a:cubicBezTo>
                    <a:pt x="855" y="1157"/>
                    <a:pt x="943" y="1120"/>
                    <a:pt x="1024" y="1069"/>
                  </a:cubicBezTo>
                  <a:cubicBezTo>
                    <a:pt x="1087" y="1029"/>
                    <a:pt x="1148" y="986"/>
                    <a:pt x="1205" y="938"/>
                  </a:cubicBezTo>
                  <a:cubicBezTo>
                    <a:pt x="1236" y="912"/>
                    <a:pt x="1268" y="886"/>
                    <a:pt x="1299" y="858"/>
                  </a:cubicBezTo>
                  <a:cubicBezTo>
                    <a:pt x="1309" y="850"/>
                    <a:pt x="1316" y="839"/>
                    <a:pt x="1325" y="829"/>
                  </a:cubicBezTo>
                  <a:cubicBezTo>
                    <a:pt x="1329" y="826"/>
                    <a:pt x="1332" y="823"/>
                    <a:pt x="1336" y="820"/>
                  </a:cubicBezTo>
                  <a:cubicBezTo>
                    <a:pt x="1337" y="821"/>
                    <a:pt x="1338" y="821"/>
                    <a:pt x="1339" y="822"/>
                  </a:cubicBezTo>
                  <a:cubicBezTo>
                    <a:pt x="1336" y="831"/>
                    <a:pt x="1335" y="841"/>
                    <a:pt x="1331" y="85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7" name="Freeform 771"/>
            <p:cNvSpPr>
              <a:spLocks noEditPoints="1"/>
            </p:cNvSpPr>
            <p:nvPr userDrawn="1"/>
          </p:nvSpPr>
          <p:spPr bwMode="auto">
            <a:xfrm>
              <a:off x="5236" y="1638"/>
              <a:ext cx="1301" cy="1405"/>
            </a:xfrm>
            <a:custGeom>
              <a:avLst/>
              <a:gdLst>
                <a:gd name="T0" fmla="*/ 216 w 826"/>
                <a:gd name="T1" fmla="*/ 838 h 894"/>
                <a:gd name="T2" fmla="*/ 216 w 826"/>
                <a:gd name="T3" fmla="*/ 740 h 894"/>
                <a:gd name="T4" fmla="*/ 193 w 826"/>
                <a:gd name="T5" fmla="*/ 689 h 894"/>
                <a:gd name="T6" fmla="*/ 155 w 826"/>
                <a:gd name="T7" fmla="*/ 615 h 894"/>
                <a:gd name="T8" fmla="*/ 136 w 826"/>
                <a:gd name="T9" fmla="*/ 601 h 894"/>
                <a:gd name="T10" fmla="*/ 115 w 826"/>
                <a:gd name="T11" fmla="*/ 641 h 894"/>
                <a:gd name="T12" fmla="*/ 76 w 826"/>
                <a:gd name="T13" fmla="*/ 578 h 894"/>
                <a:gd name="T14" fmla="*/ 106 w 826"/>
                <a:gd name="T15" fmla="*/ 551 h 894"/>
                <a:gd name="T16" fmla="*/ 121 w 826"/>
                <a:gd name="T17" fmla="*/ 552 h 894"/>
                <a:gd name="T18" fmla="*/ 181 w 826"/>
                <a:gd name="T19" fmla="*/ 370 h 894"/>
                <a:gd name="T20" fmla="*/ 292 w 826"/>
                <a:gd name="T21" fmla="*/ 285 h 894"/>
                <a:gd name="T22" fmla="*/ 265 w 826"/>
                <a:gd name="T23" fmla="*/ 200 h 894"/>
                <a:gd name="T24" fmla="*/ 310 w 826"/>
                <a:gd name="T25" fmla="*/ 221 h 894"/>
                <a:gd name="T26" fmla="*/ 362 w 826"/>
                <a:gd name="T27" fmla="*/ 286 h 894"/>
                <a:gd name="T28" fmla="*/ 594 w 826"/>
                <a:gd name="T29" fmla="*/ 360 h 894"/>
                <a:gd name="T30" fmla="*/ 626 w 826"/>
                <a:gd name="T31" fmla="*/ 436 h 894"/>
                <a:gd name="T32" fmla="*/ 646 w 826"/>
                <a:gd name="T33" fmla="*/ 390 h 894"/>
                <a:gd name="T34" fmla="*/ 670 w 826"/>
                <a:gd name="T35" fmla="*/ 468 h 894"/>
                <a:gd name="T36" fmla="*/ 640 w 826"/>
                <a:gd name="T37" fmla="*/ 475 h 894"/>
                <a:gd name="T38" fmla="*/ 630 w 826"/>
                <a:gd name="T39" fmla="*/ 464 h 894"/>
                <a:gd name="T40" fmla="*/ 629 w 826"/>
                <a:gd name="T41" fmla="*/ 505 h 894"/>
                <a:gd name="T42" fmla="*/ 645 w 826"/>
                <a:gd name="T43" fmla="*/ 586 h 894"/>
                <a:gd name="T44" fmla="*/ 682 w 826"/>
                <a:gd name="T45" fmla="*/ 663 h 894"/>
                <a:gd name="T46" fmla="*/ 750 w 826"/>
                <a:gd name="T47" fmla="*/ 670 h 894"/>
                <a:gd name="T48" fmla="*/ 823 w 826"/>
                <a:gd name="T49" fmla="*/ 649 h 894"/>
                <a:gd name="T50" fmla="*/ 741 w 826"/>
                <a:gd name="T51" fmla="*/ 454 h 894"/>
                <a:gd name="T52" fmla="*/ 557 w 826"/>
                <a:gd name="T53" fmla="*/ 180 h 894"/>
                <a:gd name="T54" fmla="*/ 288 w 826"/>
                <a:gd name="T55" fmla="*/ 2 h 894"/>
                <a:gd name="T56" fmla="*/ 112 w 826"/>
                <a:gd name="T57" fmla="*/ 64 h 894"/>
                <a:gd name="T58" fmla="*/ 38 w 826"/>
                <a:gd name="T59" fmla="*/ 176 h 894"/>
                <a:gd name="T60" fmla="*/ 52 w 826"/>
                <a:gd name="T61" fmla="*/ 690 h 894"/>
                <a:gd name="T62" fmla="*/ 99 w 826"/>
                <a:gd name="T63" fmla="*/ 877 h 894"/>
                <a:gd name="T64" fmla="*/ 336 w 826"/>
                <a:gd name="T65" fmla="*/ 120 h 894"/>
                <a:gd name="T66" fmla="*/ 407 w 826"/>
                <a:gd name="T67" fmla="*/ 222 h 894"/>
                <a:gd name="T68" fmla="*/ 388 w 826"/>
                <a:gd name="T69" fmla="*/ 220 h 894"/>
                <a:gd name="T70" fmla="*/ 341 w 826"/>
                <a:gd name="T71" fmla="*/ 132 h 894"/>
                <a:gd name="T72" fmla="*/ 336 w 826"/>
                <a:gd name="T73" fmla="*/ 120 h 894"/>
                <a:gd name="T74" fmla="*/ 357 w 826"/>
                <a:gd name="T75" fmla="*/ 221 h 894"/>
                <a:gd name="T76" fmla="*/ 322 w 826"/>
                <a:gd name="T77" fmla="*/ 166 h 894"/>
                <a:gd name="T78" fmla="*/ 222 w 826"/>
                <a:gd name="T79" fmla="*/ 207 h 894"/>
                <a:gd name="T80" fmla="*/ 235 w 826"/>
                <a:gd name="T81" fmla="*/ 212 h 894"/>
                <a:gd name="T82" fmla="*/ 220 w 826"/>
                <a:gd name="T83" fmla="*/ 239 h 894"/>
                <a:gd name="T84" fmla="*/ 158 w 826"/>
                <a:gd name="T85" fmla="*/ 190 h 894"/>
                <a:gd name="T86" fmla="*/ 171 w 826"/>
                <a:gd name="T87" fmla="*/ 180 h 894"/>
                <a:gd name="T88" fmla="*/ 174 w 826"/>
                <a:gd name="T89" fmla="*/ 228 h 894"/>
                <a:gd name="T90" fmla="*/ 176 w 826"/>
                <a:gd name="T91" fmla="*/ 281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5" h="894">
                  <a:moveTo>
                    <a:pt x="120" y="887"/>
                  </a:moveTo>
                  <a:cubicBezTo>
                    <a:pt x="152" y="871"/>
                    <a:pt x="184" y="854"/>
                    <a:pt x="216" y="838"/>
                  </a:cubicBezTo>
                  <a:cubicBezTo>
                    <a:pt x="227" y="832"/>
                    <a:pt x="229" y="824"/>
                    <a:pt x="227" y="812"/>
                  </a:cubicBezTo>
                  <a:cubicBezTo>
                    <a:pt x="223" y="788"/>
                    <a:pt x="220" y="764"/>
                    <a:pt x="216" y="740"/>
                  </a:cubicBezTo>
                  <a:cubicBezTo>
                    <a:pt x="216" y="737"/>
                    <a:pt x="216" y="733"/>
                    <a:pt x="214" y="732"/>
                  </a:cubicBezTo>
                  <a:cubicBezTo>
                    <a:pt x="199" y="721"/>
                    <a:pt x="198" y="704"/>
                    <a:pt x="193" y="689"/>
                  </a:cubicBezTo>
                  <a:cubicBezTo>
                    <a:pt x="191" y="681"/>
                    <a:pt x="188" y="672"/>
                    <a:pt x="184" y="665"/>
                  </a:cubicBezTo>
                  <a:cubicBezTo>
                    <a:pt x="175" y="648"/>
                    <a:pt x="165" y="631"/>
                    <a:pt x="155" y="615"/>
                  </a:cubicBezTo>
                  <a:cubicBezTo>
                    <a:pt x="151" y="609"/>
                    <a:pt x="146" y="604"/>
                    <a:pt x="141" y="599"/>
                  </a:cubicBezTo>
                  <a:cubicBezTo>
                    <a:pt x="140" y="599"/>
                    <a:pt x="138" y="600"/>
                    <a:pt x="136" y="601"/>
                  </a:cubicBezTo>
                  <a:cubicBezTo>
                    <a:pt x="137" y="611"/>
                    <a:pt x="138" y="621"/>
                    <a:pt x="137" y="631"/>
                  </a:cubicBezTo>
                  <a:cubicBezTo>
                    <a:pt x="136" y="644"/>
                    <a:pt x="125" y="649"/>
                    <a:pt x="115" y="641"/>
                  </a:cubicBezTo>
                  <a:cubicBezTo>
                    <a:pt x="110" y="638"/>
                    <a:pt x="107" y="633"/>
                    <a:pt x="104" y="628"/>
                  </a:cubicBezTo>
                  <a:cubicBezTo>
                    <a:pt x="94" y="612"/>
                    <a:pt x="85" y="595"/>
                    <a:pt x="76" y="578"/>
                  </a:cubicBezTo>
                  <a:cubicBezTo>
                    <a:pt x="71" y="569"/>
                    <a:pt x="68" y="560"/>
                    <a:pt x="77" y="552"/>
                  </a:cubicBezTo>
                  <a:cubicBezTo>
                    <a:pt x="86" y="544"/>
                    <a:pt x="96" y="545"/>
                    <a:pt x="106" y="551"/>
                  </a:cubicBezTo>
                  <a:cubicBezTo>
                    <a:pt x="112" y="555"/>
                    <a:pt x="117" y="560"/>
                    <a:pt x="126" y="567"/>
                  </a:cubicBezTo>
                  <a:cubicBezTo>
                    <a:pt x="124" y="559"/>
                    <a:pt x="122" y="556"/>
                    <a:pt x="121" y="552"/>
                  </a:cubicBezTo>
                  <a:cubicBezTo>
                    <a:pt x="120" y="525"/>
                    <a:pt x="113" y="498"/>
                    <a:pt x="118" y="472"/>
                  </a:cubicBezTo>
                  <a:cubicBezTo>
                    <a:pt x="126" y="431"/>
                    <a:pt x="148" y="398"/>
                    <a:pt x="181" y="370"/>
                  </a:cubicBezTo>
                  <a:cubicBezTo>
                    <a:pt x="210" y="345"/>
                    <a:pt x="242" y="326"/>
                    <a:pt x="278" y="312"/>
                  </a:cubicBezTo>
                  <a:cubicBezTo>
                    <a:pt x="297" y="305"/>
                    <a:pt x="298" y="304"/>
                    <a:pt x="292" y="285"/>
                  </a:cubicBezTo>
                  <a:cubicBezTo>
                    <a:pt x="286" y="265"/>
                    <a:pt x="285" y="243"/>
                    <a:pt x="266" y="229"/>
                  </a:cubicBezTo>
                  <a:cubicBezTo>
                    <a:pt x="257" y="222"/>
                    <a:pt x="258" y="208"/>
                    <a:pt x="265" y="200"/>
                  </a:cubicBezTo>
                  <a:cubicBezTo>
                    <a:pt x="273" y="190"/>
                    <a:pt x="287" y="190"/>
                    <a:pt x="301" y="198"/>
                  </a:cubicBezTo>
                  <a:cubicBezTo>
                    <a:pt x="311" y="203"/>
                    <a:pt x="317" y="211"/>
                    <a:pt x="310" y="221"/>
                  </a:cubicBezTo>
                  <a:cubicBezTo>
                    <a:pt x="300" y="234"/>
                    <a:pt x="306" y="245"/>
                    <a:pt x="311" y="258"/>
                  </a:cubicBezTo>
                  <a:cubicBezTo>
                    <a:pt x="325" y="294"/>
                    <a:pt x="325" y="293"/>
                    <a:pt x="362" y="286"/>
                  </a:cubicBezTo>
                  <a:cubicBezTo>
                    <a:pt x="423" y="275"/>
                    <a:pt x="484" y="272"/>
                    <a:pt x="541" y="303"/>
                  </a:cubicBezTo>
                  <a:cubicBezTo>
                    <a:pt x="565" y="316"/>
                    <a:pt x="586" y="330"/>
                    <a:pt x="594" y="360"/>
                  </a:cubicBezTo>
                  <a:cubicBezTo>
                    <a:pt x="601" y="385"/>
                    <a:pt x="612" y="410"/>
                    <a:pt x="621" y="435"/>
                  </a:cubicBezTo>
                  <a:cubicBezTo>
                    <a:pt x="623" y="435"/>
                    <a:pt x="624" y="435"/>
                    <a:pt x="626" y="436"/>
                  </a:cubicBezTo>
                  <a:cubicBezTo>
                    <a:pt x="629" y="425"/>
                    <a:pt x="631" y="413"/>
                    <a:pt x="635" y="403"/>
                  </a:cubicBezTo>
                  <a:cubicBezTo>
                    <a:pt x="637" y="398"/>
                    <a:pt x="643" y="390"/>
                    <a:pt x="646" y="390"/>
                  </a:cubicBezTo>
                  <a:cubicBezTo>
                    <a:pt x="652" y="391"/>
                    <a:pt x="658" y="397"/>
                    <a:pt x="661" y="402"/>
                  </a:cubicBezTo>
                  <a:cubicBezTo>
                    <a:pt x="670" y="423"/>
                    <a:pt x="672" y="445"/>
                    <a:pt x="670" y="468"/>
                  </a:cubicBezTo>
                  <a:cubicBezTo>
                    <a:pt x="669" y="475"/>
                    <a:pt x="670" y="485"/>
                    <a:pt x="661" y="485"/>
                  </a:cubicBezTo>
                  <a:cubicBezTo>
                    <a:pt x="654" y="485"/>
                    <a:pt x="647" y="479"/>
                    <a:pt x="640" y="475"/>
                  </a:cubicBezTo>
                  <a:cubicBezTo>
                    <a:pt x="639" y="474"/>
                    <a:pt x="639" y="470"/>
                    <a:pt x="637" y="468"/>
                  </a:cubicBezTo>
                  <a:cubicBezTo>
                    <a:pt x="635" y="466"/>
                    <a:pt x="632" y="465"/>
                    <a:pt x="630" y="464"/>
                  </a:cubicBezTo>
                  <a:cubicBezTo>
                    <a:pt x="629" y="466"/>
                    <a:pt x="626" y="469"/>
                    <a:pt x="626" y="471"/>
                  </a:cubicBezTo>
                  <a:cubicBezTo>
                    <a:pt x="627" y="482"/>
                    <a:pt x="629" y="494"/>
                    <a:pt x="629" y="505"/>
                  </a:cubicBezTo>
                  <a:cubicBezTo>
                    <a:pt x="629" y="524"/>
                    <a:pt x="631" y="543"/>
                    <a:pt x="644" y="557"/>
                  </a:cubicBezTo>
                  <a:cubicBezTo>
                    <a:pt x="652" y="568"/>
                    <a:pt x="650" y="576"/>
                    <a:pt x="645" y="586"/>
                  </a:cubicBezTo>
                  <a:cubicBezTo>
                    <a:pt x="643" y="591"/>
                    <a:pt x="642" y="599"/>
                    <a:pt x="645" y="603"/>
                  </a:cubicBezTo>
                  <a:cubicBezTo>
                    <a:pt x="657" y="623"/>
                    <a:pt x="670" y="643"/>
                    <a:pt x="682" y="663"/>
                  </a:cubicBezTo>
                  <a:cubicBezTo>
                    <a:pt x="688" y="673"/>
                    <a:pt x="695" y="678"/>
                    <a:pt x="707" y="675"/>
                  </a:cubicBezTo>
                  <a:cubicBezTo>
                    <a:pt x="721" y="673"/>
                    <a:pt x="735" y="672"/>
                    <a:pt x="750" y="670"/>
                  </a:cubicBezTo>
                  <a:cubicBezTo>
                    <a:pt x="771" y="668"/>
                    <a:pt x="792" y="666"/>
                    <a:pt x="813" y="664"/>
                  </a:cubicBezTo>
                  <a:cubicBezTo>
                    <a:pt x="823" y="663"/>
                    <a:pt x="826" y="658"/>
                    <a:pt x="823" y="649"/>
                  </a:cubicBezTo>
                  <a:cubicBezTo>
                    <a:pt x="821" y="645"/>
                    <a:pt x="820" y="641"/>
                    <a:pt x="818" y="637"/>
                  </a:cubicBezTo>
                  <a:cubicBezTo>
                    <a:pt x="793" y="576"/>
                    <a:pt x="767" y="515"/>
                    <a:pt x="741" y="454"/>
                  </a:cubicBezTo>
                  <a:cubicBezTo>
                    <a:pt x="720" y="403"/>
                    <a:pt x="695" y="354"/>
                    <a:pt x="662" y="310"/>
                  </a:cubicBezTo>
                  <a:cubicBezTo>
                    <a:pt x="628" y="265"/>
                    <a:pt x="592" y="224"/>
                    <a:pt x="557" y="180"/>
                  </a:cubicBezTo>
                  <a:cubicBezTo>
                    <a:pt x="509" y="119"/>
                    <a:pt x="452" y="68"/>
                    <a:pt x="384" y="31"/>
                  </a:cubicBezTo>
                  <a:cubicBezTo>
                    <a:pt x="354" y="14"/>
                    <a:pt x="323" y="0"/>
                    <a:pt x="288" y="2"/>
                  </a:cubicBezTo>
                  <a:cubicBezTo>
                    <a:pt x="264" y="2"/>
                    <a:pt x="241" y="3"/>
                    <a:pt x="217" y="8"/>
                  </a:cubicBezTo>
                  <a:cubicBezTo>
                    <a:pt x="177" y="16"/>
                    <a:pt x="139" y="31"/>
                    <a:pt x="112" y="64"/>
                  </a:cubicBezTo>
                  <a:cubicBezTo>
                    <a:pt x="101" y="78"/>
                    <a:pt x="88" y="91"/>
                    <a:pt x="79" y="107"/>
                  </a:cubicBezTo>
                  <a:cubicBezTo>
                    <a:pt x="64" y="129"/>
                    <a:pt x="47" y="151"/>
                    <a:pt x="38" y="176"/>
                  </a:cubicBezTo>
                  <a:cubicBezTo>
                    <a:pt x="5" y="271"/>
                    <a:pt x="0" y="370"/>
                    <a:pt x="7" y="470"/>
                  </a:cubicBezTo>
                  <a:cubicBezTo>
                    <a:pt x="12" y="545"/>
                    <a:pt x="34" y="617"/>
                    <a:pt x="52" y="690"/>
                  </a:cubicBezTo>
                  <a:cubicBezTo>
                    <a:pt x="64" y="737"/>
                    <a:pt x="77" y="784"/>
                    <a:pt x="89" y="831"/>
                  </a:cubicBezTo>
                  <a:cubicBezTo>
                    <a:pt x="92" y="846"/>
                    <a:pt x="94" y="862"/>
                    <a:pt x="99" y="877"/>
                  </a:cubicBezTo>
                  <a:cubicBezTo>
                    <a:pt x="104" y="894"/>
                    <a:pt x="105" y="894"/>
                    <a:pt x="120" y="887"/>
                  </a:cubicBezTo>
                  <a:close/>
                  <a:moveTo>
                    <a:pt x="336" y="120"/>
                  </a:moveTo>
                  <a:cubicBezTo>
                    <a:pt x="342" y="121"/>
                    <a:pt x="349" y="120"/>
                    <a:pt x="355" y="123"/>
                  </a:cubicBezTo>
                  <a:cubicBezTo>
                    <a:pt x="385" y="135"/>
                    <a:pt x="419" y="179"/>
                    <a:pt x="407" y="222"/>
                  </a:cubicBezTo>
                  <a:cubicBezTo>
                    <a:pt x="406" y="227"/>
                    <a:pt x="400" y="230"/>
                    <a:pt x="397" y="234"/>
                  </a:cubicBezTo>
                  <a:cubicBezTo>
                    <a:pt x="394" y="229"/>
                    <a:pt x="389" y="225"/>
                    <a:pt x="388" y="220"/>
                  </a:cubicBezTo>
                  <a:cubicBezTo>
                    <a:pt x="385" y="209"/>
                    <a:pt x="385" y="198"/>
                    <a:pt x="382" y="187"/>
                  </a:cubicBezTo>
                  <a:cubicBezTo>
                    <a:pt x="376" y="163"/>
                    <a:pt x="364" y="143"/>
                    <a:pt x="341" y="132"/>
                  </a:cubicBezTo>
                  <a:cubicBezTo>
                    <a:pt x="338" y="130"/>
                    <a:pt x="336" y="127"/>
                    <a:pt x="334" y="124"/>
                  </a:cubicBezTo>
                  <a:cubicBezTo>
                    <a:pt x="334" y="123"/>
                    <a:pt x="335" y="121"/>
                    <a:pt x="336" y="120"/>
                  </a:cubicBezTo>
                  <a:close/>
                  <a:moveTo>
                    <a:pt x="365" y="201"/>
                  </a:moveTo>
                  <a:cubicBezTo>
                    <a:pt x="365" y="208"/>
                    <a:pt x="361" y="216"/>
                    <a:pt x="357" y="221"/>
                  </a:cubicBezTo>
                  <a:cubicBezTo>
                    <a:pt x="352" y="227"/>
                    <a:pt x="343" y="226"/>
                    <a:pt x="343" y="217"/>
                  </a:cubicBezTo>
                  <a:cubicBezTo>
                    <a:pt x="343" y="198"/>
                    <a:pt x="336" y="182"/>
                    <a:pt x="322" y="166"/>
                  </a:cubicBezTo>
                  <a:cubicBezTo>
                    <a:pt x="347" y="168"/>
                    <a:pt x="365" y="183"/>
                    <a:pt x="365" y="201"/>
                  </a:cubicBezTo>
                  <a:close/>
                  <a:moveTo>
                    <a:pt x="222" y="207"/>
                  </a:moveTo>
                  <a:cubicBezTo>
                    <a:pt x="223" y="205"/>
                    <a:pt x="228" y="204"/>
                    <a:pt x="231" y="203"/>
                  </a:cubicBezTo>
                  <a:cubicBezTo>
                    <a:pt x="233" y="206"/>
                    <a:pt x="235" y="209"/>
                    <a:pt x="235" y="212"/>
                  </a:cubicBezTo>
                  <a:cubicBezTo>
                    <a:pt x="233" y="237"/>
                    <a:pt x="233" y="237"/>
                    <a:pt x="249" y="260"/>
                  </a:cubicBezTo>
                  <a:cubicBezTo>
                    <a:pt x="233" y="260"/>
                    <a:pt x="226" y="255"/>
                    <a:pt x="220" y="239"/>
                  </a:cubicBezTo>
                  <a:cubicBezTo>
                    <a:pt x="216" y="228"/>
                    <a:pt x="215" y="217"/>
                    <a:pt x="222" y="207"/>
                  </a:cubicBezTo>
                  <a:close/>
                  <a:moveTo>
                    <a:pt x="158" y="190"/>
                  </a:moveTo>
                  <a:cubicBezTo>
                    <a:pt x="159" y="188"/>
                    <a:pt x="159" y="186"/>
                    <a:pt x="161" y="185"/>
                  </a:cubicBezTo>
                  <a:cubicBezTo>
                    <a:pt x="164" y="183"/>
                    <a:pt x="168" y="181"/>
                    <a:pt x="171" y="180"/>
                  </a:cubicBezTo>
                  <a:cubicBezTo>
                    <a:pt x="173" y="183"/>
                    <a:pt x="175" y="187"/>
                    <a:pt x="175" y="191"/>
                  </a:cubicBezTo>
                  <a:cubicBezTo>
                    <a:pt x="175" y="203"/>
                    <a:pt x="173" y="215"/>
                    <a:pt x="174" y="228"/>
                  </a:cubicBezTo>
                  <a:cubicBezTo>
                    <a:pt x="176" y="251"/>
                    <a:pt x="186" y="271"/>
                    <a:pt x="205" y="289"/>
                  </a:cubicBezTo>
                  <a:cubicBezTo>
                    <a:pt x="190" y="296"/>
                    <a:pt x="183" y="287"/>
                    <a:pt x="176" y="281"/>
                  </a:cubicBezTo>
                  <a:cubicBezTo>
                    <a:pt x="155" y="263"/>
                    <a:pt x="149" y="209"/>
                    <a:pt x="158" y="190"/>
                  </a:cubicBezTo>
                  <a:close/>
                </a:path>
              </a:pathLst>
            </a:custGeom>
            <a:solidFill>
              <a:srgbClr val="00A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8" name="Freeform 772"/>
            <p:cNvSpPr>
              <a:spLocks noEditPoints="1"/>
            </p:cNvSpPr>
            <p:nvPr userDrawn="1"/>
          </p:nvSpPr>
          <p:spPr bwMode="auto">
            <a:xfrm>
              <a:off x="5050" y="2751"/>
              <a:ext cx="2021" cy="822"/>
            </a:xfrm>
            <a:custGeom>
              <a:avLst/>
              <a:gdLst>
                <a:gd name="T0" fmla="*/ 205 w 1283"/>
                <a:gd name="T1" fmla="*/ 522 h 523"/>
                <a:gd name="T2" fmla="*/ 334 w 1283"/>
                <a:gd name="T3" fmla="*/ 514 h 523"/>
                <a:gd name="T4" fmla="*/ 451 w 1283"/>
                <a:gd name="T5" fmla="*/ 500 h 523"/>
                <a:gd name="T6" fmla="*/ 517 w 1283"/>
                <a:gd name="T7" fmla="*/ 486 h 523"/>
                <a:gd name="T8" fmla="*/ 770 w 1283"/>
                <a:gd name="T9" fmla="*/ 419 h 523"/>
                <a:gd name="T10" fmla="*/ 1047 w 1283"/>
                <a:gd name="T11" fmla="*/ 275 h 523"/>
                <a:gd name="T12" fmla="*/ 1184 w 1283"/>
                <a:gd name="T13" fmla="*/ 170 h 523"/>
                <a:gd name="T14" fmla="*/ 1242 w 1283"/>
                <a:gd name="T15" fmla="*/ 117 h 523"/>
                <a:gd name="T16" fmla="*/ 1283 w 1283"/>
                <a:gd name="T17" fmla="*/ 67 h 523"/>
                <a:gd name="T18" fmla="*/ 1260 w 1283"/>
                <a:gd name="T19" fmla="*/ 61 h 523"/>
                <a:gd name="T20" fmla="*/ 1185 w 1283"/>
                <a:gd name="T21" fmla="*/ 38 h 523"/>
                <a:gd name="T22" fmla="*/ 1125 w 1283"/>
                <a:gd name="T23" fmla="*/ 24 h 523"/>
                <a:gd name="T24" fmla="*/ 1025 w 1283"/>
                <a:gd name="T25" fmla="*/ 2 h 523"/>
                <a:gd name="T26" fmla="*/ 1006 w 1283"/>
                <a:gd name="T27" fmla="*/ 9 h 523"/>
                <a:gd name="T28" fmla="*/ 885 w 1283"/>
                <a:gd name="T29" fmla="*/ 148 h 523"/>
                <a:gd name="T30" fmla="*/ 798 w 1283"/>
                <a:gd name="T31" fmla="*/ 203 h 523"/>
                <a:gd name="T32" fmla="*/ 717 w 1283"/>
                <a:gd name="T33" fmla="*/ 242 h 523"/>
                <a:gd name="T34" fmla="*/ 512 w 1283"/>
                <a:gd name="T35" fmla="*/ 300 h 523"/>
                <a:gd name="T36" fmla="*/ 387 w 1283"/>
                <a:gd name="T37" fmla="*/ 310 h 523"/>
                <a:gd name="T38" fmla="*/ 258 w 1283"/>
                <a:gd name="T39" fmla="*/ 294 h 523"/>
                <a:gd name="T40" fmla="*/ 205 w 1283"/>
                <a:gd name="T41" fmla="*/ 311 h 523"/>
                <a:gd name="T42" fmla="*/ 194 w 1283"/>
                <a:gd name="T43" fmla="*/ 321 h 523"/>
                <a:gd name="T44" fmla="*/ 121 w 1283"/>
                <a:gd name="T45" fmla="*/ 385 h 523"/>
                <a:gd name="T46" fmla="*/ 11 w 1283"/>
                <a:gd name="T47" fmla="*/ 501 h 523"/>
                <a:gd name="T48" fmla="*/ 0 w 1283"/>
                <a:gd name="T49" fmla="*/ 516 h 523"/>
                <a:gd name="T50" fmla="*/ 15 w 1283"/>
                <a:gd name="T51" fmla="*/ 518 h 523"/>
                <a:gd name="T52" fmla="*/ 147 w 1283"/>
                <a:gd name="T53" fmla="*/ 521 h 523"/>
                <a:gd name="T54" fmla="*/ 205 w 1283"/>
                <a:gd name="T55" fmla="*/ 522 h 523"/>
                <a:gd name="T56" fmla="*/ 1062 w 1283"/>
                <a:gd name="T57" fmla="*/ 107 h 523"/>
                <a:gd name="T58" fmla="*/ 1116 w 1283"/>
                <a:gd name="T59" fmla="*/ 116 h 523"/>
                <a:gd name="T60" fmla="*/ 1124 w 1283"/>
                <a:gd name="T61" fmla="*/ 148 h 523"/>
                <a:gd name="T62" fmla="*/ 1088 w 1283"/>
                <a:gd name="T63" fmla="*/ 168 h 523"/>
                <a:gd name="T64" fmla="*/ 1051 w 1283"/>
                <a:gd name="T65" fmla="*/ 138 h 523"/>
                <a:gd name="T66" fmla="*/ 1062 w 1283"/>
                <a:gd name="T67" fmla="*/ 107 h 523"/>
                <a:gd name="T68" fmla="*/ 888 w 1283"/>
                <a:gd name="T69" fmla="*/ 241 h 523"/>
                <a:gd name="T70" fmla="*/ 937 w 1283"/>
                <a:gd name="T71" fmla="*/ 266 h 523"/>
                <a:gd name="T72" fmla="*/ 914 w 1283"/>
                <a:gd name="T73" fmla="*/ 309 h 523"/>
                <a:gd name="T74" fmla="*/ 862 w 1283"/>
                <a:gd name="T75" fmla="*/ 282 h 523"/>
                <a:gd name="T76" fmla="*/ 888 w 1283"/>
                <a:gd name="T77" fmla="*/ 241 h 523"/>
                <a:gd name="T78" fmla="*/ 635 w 1283"/>
                <a:gd name="T79" fmla="*/ 351 h 523"/>
                <a:gd name="T80" fmla="*/ 676 w 1283"/>
                <a:gd name="T81" fmla="*/ 367 h 523"/>
                <a:gd name="T82" fmla="*/ 657 w 1283"/>
                <a:gd name="T83" fmla="*/ 409 h 523"/>
                <a:gd name="T84" fmla="*/ 613 w 1283"/>
                <a:gd name="T85" fmla="*/ 391 h 523"/>
                <a:gd name="T86" fmla="*/ 635 w 1283"/>
                <a:gd name="T87" fmla="*/ 351 h 523"/>
                <a:gd name="T88" fmla="*/ 361 w 1283"/>
                <a:gd name="T89" fmla="*/ 405 h 523"/>
                <a:gd name="T90" fmla="*/ 368 w 1283"/>
                <a:gd name="T91" fmla="*/ 401 h 523"/>
                <a:gd name="T92" fmla="*/ 413 w 1283"/>
                <a:gd name="T93" fmla="*/ 414 h 523"/>
                <a:gd name="T94" fmla="*/ 391 w 1283"/>
                <a:gd name="T95" fmla="*/ 459 h 523"/>
                <a:gd name="T96" fmla="*/ 355 w 1283"/>
                <a:gd name="T97" fmla="*/ 452 h 523"/>
                <a:gd name="T98" fmla="*/ 361 w 1283"/>
                <a:gd name="T99" fmla="*/ 405 h 523"/>
                <a:gd name="T100" fmla="*/ 170 w 1283"/>
                <a:gd name="T101" fmla="*/ 394 h 523"/>
                <a:gd name="T102" fmla="*/ 213 w 1283"/>
                <a:gd name="T103" fmla="*/ 409 h 523"/>
                <a:gd name="T104" fmla="*/ 196 w 1283"/>
                <a:gd name="T105" fmla="*/ 454 h 523"/>
                <a:gd name="T106" fmla="*/ 148 w 1283"/>
                <a:gd name="T107" fmla="*/ 436 h 523"/>
                <a:gd name="T108" fmla="*/ 170 w 1283"/>
                <a:gd name="T109" fmla="*/ 394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3" h="523">
                  <a:moveTo>
                    <a:pt x="205" y="522"/>
                  </a:moveTo>
                  <a:cubicBezTo>
                    <a:pt x="248" y="520"/>
                    <a:pt x="291" y="518"/>
                    <a:pt x="334" y="514"/>
                  </a:cubicBezTo>
                  <a:cubicBezTo>
                    <a:pt x="373" y="510"/>
                    <a:pt x="412" y="505"/>
                    <a:pt x="451" y="500"/>
                  </a:cubicBezTo>
                  <a:cubicBezTo>
                    <a:pt x="473" y="496"/>
                    <a:pt x="495" y="490"/>
                    <a:pt x="517" y="486"/>
                  </a:cubicBezTo>
                  <a:cubicBezTo>
                    <a:pt x="602" y="467"/>
                    <a:pt x="688" y="449"/>
                    <a:pt x="770" y="419"/>
                  </a:cubicBezTo>
                  <a:cubicBezTo>
                    <a:pt x="869" y="383"/>
                    <a:pt x="962" y="336"/>
                    <a:pt x="1047" y="275"/>
                  </a:cubicBezTo>
                  <a:cubicBezTo>
                    <a:pt x="1094" y="242"/>
                    <a:pt x="1139" y="205"/>
                    <a:pt x="1184" y="170"/>
                  </a:cubicBezTo>
                  <a:cubicBezTo>
                    <a:pt x="1204" y="153"/>
                    <a:pt x="1224" y="135"/>
                    <a:pt x="1242" y="117"/>
                  </a:cubicBezTo>
                  <a:cubicBezTo>
                    <a:pt x="1256" y="102"/>
                    <a:pt x="1268" y="86"/>
                    <a:pt x="1283" y="67"/>
                  </a:cubicBezTo>
                  <a:cubicBezTo>
                    <a:pt x="1272" y="64"/>
                    <a:pt x="1266" y="63"/>
                    <a:pt x="1260" y="61"/>
                  </a:cubicBezTo>
                  <a:cubicBezTo>
                    <a:pt x="1235" y="54"/>
                    <a:pt x="1211" y="45"/>
                    <a:pt x="1185" y="38"/>
                  </a:cubicBezTo>
                  <a:cubicBezTo>
                    <a:pt x="1166" y="33"/>
                    <a:pt x="1145" y="28"/>
                    <a:pt x="1125" y="24"/>
                  </a:cubicBezTo>
                  <a:cubicBezTo>
                    <a:pt x="1092" y="16"/>
                    <a:pt x="1058" y="9"/>
                    <a:pt x="1025" y="2"/>
                  </a:cubicBezTo>
                  <a:cubicBezTo>
                    <a:pt x="1017" y="0"/>
                    <a:pt x="1011" y="0"/>
                    <a:pt x="1006" y="9"/>
                  </a:cubicBezTo>
                  <a:cubicBezTo>
                    <a:pt x="977" y="65"/>
                    <a:pt x="933" y="109"/>
                    <a:pt x="885" y="148"/>
                  </a:cubicBezTo>
                  <a:cubicBezTo>
                    <a:pt x="858" y="169"/>
                    <a:pt x="828" y="186"/>
                    <a:pt x="798" y="203"/>
                  </a:cubicBezTo>
                  <a:cubicBezTo>
                    <a:pt x="772" y="218"/>
                    <a:pt x="745" y="232"/>
                    <a:pt x="717" y="242"/>
                  </a:cubicBezTo>
                  <a:cubicBezTo>
                    <a:pt x="651" y="267"/>
                    <a:pt x="584" y="292"/>
                    <a:pt x="512" y="300"/>
                  </a:cubicBezTo>
                  <a:cubicBezTo>
                    <a:pt x="471" y="305"/>
                    <a:pt x="429" y="310"/>
                    <a:pt x="387" y="310"/>
                  </a:cubicBezTo>
                  <a:cubicBezTo>
                    <a:pt x="344" y="310"/>
                    <a:pt x="300" y="306"/>
                    <a:pt x="258" y="294"/>
                  </a:cubicBezTo>
                  <a:cubicBezTo>
                    <a:pt x="237" y="289"/>
                    <a:pt x="217" y="289"/>
                    <a:pt x="205" y="311"/>
                  </a:cubicBezTo>
                  <a:cubicBezTo>
                    <a:pt x="202" y="315"/>
                    <a:pt x="198" y="318"/>
                    <a:pt x="194" y="321"/>
                  </a:cubicBezTo>
                  <a:cubicBezTo>
                    <a:pt x="169" y="343"/>
                    <a:pt x="144" y="362"/>
                    <a:pt x="121" y="385"/>
                  </a:cubicBezTo>
                  <a:cubicBezTo>
                    <a:pt x="83" y="423"/>
                    <a:pt x="48" y="462"/>
                    <a:pt x="11" y="501"/>
                  </a:cubicBezTo>
                  <a:cubicBezTo>
                    <a:pt x="8" y="505"/>
                    <a:pt x="5" y="510"/>
                    <a:pt x="0" y="516"/>
                  </a:cubicBezTo>
                  <a:cubicBezTo>
                    <a:pt x="7" y="517"/>
                    <a:pt x="11" y="518"/>
                    <a:pt x="15" y="518"/>
                  </a:cubicBezTo>
                  <a:cubicBezTo>
                    <a:pt x="59" y="519"/>
                    <a:pt x="103" y="520"/>
                    <a:pt x="147" y="521"/>
                  </a:cubicBezTo>
                  <a:cubicBezTo>
                    <a:pt x="167" y="521"/>
                    <a:pt x="186" y="523"/>
                    <a:pt x="205" y="522"/>
                  </a:cubicBezTo>
                  <a:close/>
                  <a:moveTo>
                    <a:pt x="1062" y="107"/>
                  </a:moveTo>
                  <a:cubicBezTo>
                    <a:pt x="1075" y="100"/>
                    <a:pt x="1106" y="105"/>
                    <a:pt x="1116" y="116"/>
                  </a:cubicBezTo>
                  <a:cubicBezTo>
                    <a:pt x="1126" y="126"/>
                    <a:pt x="1129" y="137"/>
                    <a:pt x="1124" y="148"/>
                  </a:cubicBezTo>
                  <a:cubicBezTo>
                    <a:pt x="1118" y="162"/>
                    <a:pt x="1103" y="170"/>
                    <a:pt x="1088" y="168"/>
                  </a:cubicBezTo>
                  <a:cubicBezTo>
                    <a:pt x="1070" y="166"/>
                    <a:pt x="1058" y="156"/>
                    <a:pt x="1051" y="138"/>
                  </a:cubicBezTo>
                  <a:cubicBezTo>
                    <a:pt x="1046" y="123"/>
                    <a:pt x="1049" y="114"/>
                    <a:pt x="1062" y="107"/>
                  </a:cubicBezTo>
                  <a:close/>
                  <a:moveTo>
                    <a:pt x="888" y="241"/>
                  </a:moveTo>
                  <a:cubicBezTo>
                    <a:pt x="906" y="235"/>
                    <a:pt x="931" y="248"/>
                    <a:pt x="937" y="266"/>
                  </a:cubicBezTo>
                  <a:cubicBezTo>
                    <a:pt x="941" y="279"/>
                    <a:pt x="927" y="305"/>
                    <a:pt x="914" y="309"/>
                  </a:cubicBezTo>
                  <a:cubicBezTo>
                    <a:pt x="895" y="315"/>
                    <a:pt x="868" y="301"/>
                    <a:pt x="862" y="282"/>
                  </a:cubicBezTo>
                  <a:cubicBezTo>
                    <a:pt x="855" y="264"/>
                    <a:pt x="865" y="249"/>
                    <a:pt x="888" y="241"/>
                  </a:cubicBezTo>
                  <a:close/>
                  <a:moveTo>
                    <a:pt x="635" y="351"/>
                  </a:moveTo>
                  <a:cubicBezTo>
                    <a:pt x="652" y="345"/>
                    <a:pt x="671" y="352"/>
                    <a:pt x="676" y="367"/>
                  </a:cubicBezTo>
                  <a:cubicBezTo>
                    <a:pt x="681" y="382"/>
                    <a:pt x="671" y="404"/>
                    <a:pt x="657" y="409"/>
                  </a:cubicBezTo>
                  <a:cubicBezTo>
                    <a:pt x="640" y="416"/>
                    <a:pt x="619" y="407"/>
                    <a:pt x="613" y="391"/>
                  </a:cubicBezTo>
                  <a:cubicBezTo>
                    <a:pt x="607" y="376"/>
                    <a:pt x="618" y="358"/>
                    <a:pt x="635" y="351"/>
                  </a:cubicBezTo>
                  <a:close/>
                  <a:moveTo>
                    <a:pt x="361" y="405"/>
                  </a:moveTo>
                  <a:cubicBezTo>
                    <a:pt x="363" y="403"/>
                    <a:pt x="366" y="402"/>
                    <a:pt x="368" y="401"/>
                  </a:cubicBezTo>
                  <a:cubicBezTo>
                    <a:pt x="386" y="393"/>
                    <a:pt x="407" y="399"/>
                    <a:pt x="413" y="414"/>
                  </a:cubicBezTo>
                  <a:cubicBezTo>
                    <a:pt x="419" y="430"/>
                    <a:pt x="409" y="451"/>
                    <a:pt x="391" y="459"/>
                  </a:cubicBezTo>
                  <a:cubicBezTo>
                    <a:pt x="380" y="463"/>
                    <a:pt x="363" y="460"/>
                    <a:pt x="355" y="452"/>
                  </a:cubicBezTo>
                  <a:cubicBezTo>
                    <a:pt x="338" y="435"/>
                    <a:pt x="340" y="416"/>
                    <a:pt x="361" y="405"/>
                  </a:cubicBezTo>
                  <a:close/>
                  <a:moveTo>
                    <a:pt x="170" y="394"/>
                  </a:moveTo>
                  <a:cubicBezTo>
                    <a:pt x="188" y="388"/>
                    <a:pt x="207" y="394"/>
                    <a:pt x="213" y="409"/>
                  </a:cubicBezTo>
                  <a:cubicBezTo>
                    <a:pt x="219" y="423"/>
                    <a:pt x="209" y="449"/>
                    <a:pt x="196" y="454"/>
                  </a:cubicBezTo>
                  <a:cubicBezTo>
                    <a:pt x="179" y="462"/>
                    <a:pt x="154" y="452"/>
                    <a:pt x="148" y="436"/>
                  </a:cubicBezTo>
                  <a:cubicBezTo>
                    <a:pt x="141" y="421"/>
                    <a:pt x="151" y="401"/>
                    <a:pt x="170" y="394"/>
                  </a:cubicBezTo>
                  <a:close/>
                </a:path>
              </a:pathLst>
            </a:custGeom>
            <a:solidFill>
              <a:srgbClr val="F0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9" name="Freeform 773"/>
            <p:cNvSpPr/>
            <p:nvPr userDrawn="1"/>
          </p:nvSpPr>
          <p:spPr bwMode="auto">
            <a:xfrm>
              <a:off x="5096" y="2895"/>
              <a:ext cx="2005" cy="884"/>
            </a:xfrm>
            <a:custGeom>
              <a:avLst/>
              <a:gdLst>
                <a:gd name="T0" fmla="*/ 1259 w 1273"/>
                <a:gd name="T1" fmla="*/ 9 h 562"/>
                <a:gd name="T2" fmla="*/ 1233 w 1273"/>
                <a:gd name="T3" fmla="*/ 38 h 562"/>
                <a:gd name="T4" fmla="*/ 1139 w 1273"/>
                <a:gd name="T5" fmla="*/ 118 h 562"/>
                <a:gd name="T6" fmla="*/ 958 w 1273"/>
                <a:gd name="T7" fmla="*/ 249 h 562"/>
                <a:gd name="T8" fmla="*/ 697 w 1273"/>
                <a:gd name="T9" fmla="*/ 366 h 562"/>
                <a:gd name="T10" fmla="*/ 499 w 1273"/>
                <a:gd name="T11" fmla="*/ 414 h 562"/>
                <a:gd name="T12" fmla="*/ 387 w 1273"/>
                <a:gd name="T13" fmla="*/ 436 h 562"/>
                <a:gd name="T14" fmla="*/ 302 w 1273"/>
                <a:gd name="T15" fmla="*/ 443 h 562"/>
                <a:gd name="T16" fmla="*/ 51 w 1273"/>
                <a:gd name="T17" fmla="*/ 447 h 562"/>
                <a:gd name="T18" fmla="*/ 1 w 1273"/>
                <a:gd name="T19" fmla="*/ 448 h 562"/>
                <a:gd name="T20" fmla="*/ 0 w 1273"/>
                <a:gd name="T21" fmla="*/ 452 h 562"/>
                <a:gd name="T22" fmla="*/ 40 w 1273"/>
                <a:gd name="T23" fmla="*/ 472 h 562"/>
                <a:gd name="T24" fmla="*/ 150 w 1273"/>
                <a:gd name="T25" fmla="*/ 520 h 562"/>
                <a:gd name="T26" fmla="*/ 355 w 1273"/>
                <a:gd name="T27" fmla="*/ 558 h 562"/>
                <a:gd name="T28" fmla="*/ 668 w 1273"/>
                <a:gd name="T29" fmla="*/ 520 h 562"/>
                <a:gd name="T30" fmla="*/ 878 w 1273"/>
                <a:gd name="T31" fmla="*/ 440 h 562"/>
                <a:gd name="T32" fmla="*/ 1030 w 1273"/>
                <a:gd name="T33" fmla="*/ 342 h 562"/>
                <a:gd name="T34" fmla="*/ 1106 w 1273"/>
                <a:gd name="T35" fmla="*/ 272 h 562"/>
                <a:gd name="T36" fmla="*/ 1166 w 1273"/>
                <a:gd name="T37" fmla="*/ 200 h 562"/>
                <a:gd name="T38" fmla="*/ 1265 w 1273"/>
                <a:gd name="T39" fmla="*/ 30 h 562"/>
                <a:gd name="T40" fmla="*/ 1273 w 1273"/>
                <a:gd name="T41" fmla="*/ 2 h 562"/>
                <a:gd name="T42" fmla="*/ 1270 w 1273"/>
                <a:gd name="T43" fmla="*/ 0 h 562"/>
                <a:gd name="T44" fmla="*/ 1259 w 1273"/>
                <a:gd name="T45" fmla="*/ 9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73" h="562">
                  <a:moveTo>
                    <a:pt x="1259" y="9"/>
                  </a:moveTo>
                  <a:cubicBezTo>
                    <a:pt x="1250" y="19"/>
                    <a:pt x="1243" y="30"/>
                    <a:pt x="1233" y="38"/>
                  </a:cubicBezTo>
                  <a:cubicBezTo>
                    <a:pt x="1202" y="66"/>
                    <a:pt x="1170" y="92"/>
                    <a:pt x="1139" y="118"/>
                  </a:cubicBezTo>
                  <a:cubicBezTo>
                    <a:pt x="1082" y="166"/>
                    <a:pt x="1021" y="209"/>
                    <a:pt x="958" y="249"/>
                  </a:cubicBezTo>
                  <a:cubicBezTo>
                    <a:pt x="877" y="300"/>
                    <a:pt x="789" y="337"/>
                    <a:pt x="697" y="366"/>
                  </a:cubicBezTo>
                  <a:cubicBezTo>
                    <a:pt x="633" y="386"/>
                    <a:pt x="566" y="399"/>
                    <a:pt x="499" y="414"/>
                  </a:cubicBezTo>
                  <a:cubicBezTo>
                    <a:pt x="462" y="422"/>
                    <a:pt x="425" y="430"/>
                    <a:pt x="387" y="436"/>
                  </a:cubicBezTo>
                  <a:cubicBezTo>
                    <a:pt x="359" y="440"/>
                    <a:pt x="330" y="440"/>
                    <a:pt x="302" y="443"/>
                  </a:cubicBezTo>
                  <a:cubicBezTo>
                    <a:pt x="218" y="453"/>
                    <a:pt x="135" y="447"/>
                    <a:pt x="51" y="447"/>
                  </a:cubicBezTo>
                  <a:cubicBezTo>
                    <a:pt x="34" y="447"/>
                    <a:pt x="18" y="448"/>
                    <a:pt x="1" y="448"/>
                  </a:cubicBezTo>
                  <a:cubicBezTo>
                    <a:pt x="1" y="450"/>
                    <a:pt x="0" y="451"/>
                    <a:pt x="0" y="452"/>
                  </a:cubicBezTo>
                  <a:cubicBezTo>
                    <a:pt x="14" y="459"/>
                    <a:pt x="27" y="466"/>
                    <a:pt x="40" y="472"/>
                  </a:cubicBezTo>
                  <a:cubicBezTo>
                    <a:pt x="76" y="489"/>
                    <a:pt x="113" y="506"/>
                    <a:pt x="150" y="520"/>
                  </a:cubicBezTo>
                  <a:cubicBezTo>
                    <a:pt x="216" y="546"/>
                    <a:pt x="284" y="555"/>
                    <a:pt x="355" y="558"/>
                  </a:cubicBezTo>
                  <a:cubicBezTo>
                    <a:pt x="462" y="562"/>
                    <a:pt x="565" y="545"/>
                    <a:pt x="668" y="520"/>
                  </a:cubicBezTo>
                  <a:cubicBezTo>
                    <a:pt x="741" y="502"/>
                    <a:pt x="812" y="477"/>
                    <a:pt x="878" y="440"/>
                  </a:cubicBezTo>
                  <a:cubicBezTo>
                    <a:pt x="930" y="410"/>
                    <a:pt x="981" y="377"/>
                    <a:pt x="1030" y="342"/>
                  </a:cubicBezTo>
                  <a:cubicBezTo>
                    <a:pt x="1058" y="322"/>
                    <a:pt x="1082" y="297"/>
                    <a:pt x="1106" y="272"/>
                  </a:cubicBezTo>
                  <a:cubicBezTo>
                    <a:pt x="1127" y="250"/>
                    <a:pt x="1146" y="225"/>
                    <a:pt x="1166" y="200"/>
                  </a:cubicBezTo>
                  <a:cubicBezTo>
                    <a:pt x="1208" y="149"/>
                    <a:pt x="1243" y="93"/>
                    <a:pt x="1265" y="30"/>
                  </a:cubicBezTo>
                  <a:cubicBezTo>
                    <a:pt x="1269" y="21"/>
                    <a:pt x="1270" y="11"/>
                    <a:pt x="1273" y="2"/>
                  </a:cubicBezTo>
                  <a:cubicBezTo>
                    <a:pt x="1272" y="1"/>
                    <a:pt x="1271" y="1"/>
                    <a:pt x="1270" y="0"/>
                  </a:cubicBezTo>
                  <a:cubicBezTo>
                    <a:pt x="1266" y="3"/>
                    <a:pt x="1263" y="6"/>
                    <a:pt x="1259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0" name="Freeform 774"/>
            <p:cNvSpPr>
              <a:spLocks noEditPoints="1"/>
            </p:cNvSpPr>
            <p:nvPr userDrawn="1"/>
          </p:nvSpPr>
          <p:spPr bwMode="auto">
            <a:xfrm>
              <a:off x="5529" y="2204"/>
              <a:ext cx="658" cy="509"/>
            </a:xfrm>
            <a:custGeom>
              <a:avLst/>
              <a:gdLst>
                <a:gd name="T0" fmla="*/ 283 w 418"/>
                <a:gd name="T1" fmla="*/ 8 h 324"/>
                <a:gd name="T2" fmla="*/ 279 w 418"/>
                <a:gd name="T3" fmla="*/ 9 h 324"/>
                <a:gd name="T4" fmla="*/ 100 w 418"/>
                <a:gd name="T5" fmla="*/ 62 h 324"/>
                <a:gd name="T6" fmla="*/ 13 w 418"/>
                <a:gd name="T7" fmla="*/ 124 h 324"/>
                <a:gd name="T8" fmla="*/ 2 w 418"/>
                <a:gd name="T9" fmla="*/ 151 h 324"/>
                <a:gd name="T10" fmla="*/ 45 w 418"/>
                <a:gd name="T11" fmla="*/ 311 h 324"/>
                <a:gd name="T12" fmla="*/ 65 w 418"/>
                <a:gd name="T13" fmla="*/ 322 h 324"/>
                <a:gd name="T14" fmla="*/ 189 w 418"/>
                <a:gd name="T15" fmla="*/ 310 h 324"/>
                <a:gd name="T16" fmla="*/ 253 w 418"/>
                <a:gd name="T17" fmla="*/ 287 h 324"/>
                <a:gd name="T18" fmla="*/ 253 w 418"/>
                <a:gd name="T19" fmla="*/ 287 h 324"/>
                <a:gd name="T20" fmla="*/ 312 w 418"/>
                <a:gd name="T21" fmla="*/ 265 h 324"/>
                <a:gd name="T22" fmla="*/ 406 w 418"/>
                <a:gd name="T23" fmla="*/ 207 h 324"/>
                <a:gd name="T24" fmla="*/ 417 w 418"/>
                <a:gd name="T25" fmla="*/ 177 h 324"/>
                <a:gd name="T26" fmla="*/ 382 w 418"/>
                <a:gd name="T27" fmla="*/ 58 h 324"/>
                <a:gd name="T28" fmla="*/ 283 w 418"/>
                <a:gd name="T29" fmla="*/ 8 h 324"/>
                <a:gd name="T30" fmla="*/ 44 w 418"/>
                <a:gd name="T31" fmla="*/ 212 h 324"/>
                <a:gd name="T32" fmla="*/ 47 w 418"/>
                <a:gd name="T33" fmla="*/ 195 h 324"/>
                <a:gd name="T34" fmla="*/ 77 w 418"/>
                <a:gd name="T35" fmla="*/ 203 h 324"/>
                <a:gd name="T36" fmla="*/ 68 w 418"/>
                <a:gd name="T37" fmla="*/ 219 h 324"/>
                <a:gd name="T38" fmla="*/ 44 w 418"/>
                <a:gd name="T39" fmla="*/ 212 h 324"/>
                <a:gd name="T40" fmla="*/ 122 w 418"/>
                <a:gd name="T41" fmla="*/ 300 h 324"/>
                <a:gd name="T42" fmla="*/ 71 w 418"/>
                <a:gd name="T43" fmla="*/ 277 h 324"/>
                <a:gd name="T44" fmla="*/ 92 w 418"/>
                <a:gd name="T45" fmla="*/ 231 h 324"/>
                <a:gd name="T46" fmla="*/ 145 w 418"/>
                <a:gd name="T47" fmla="*/ 253 h 324"/>
                <a:gd name="T48" fmla="*/ 122 w 418"/>
                <a:gd name="T49" fmla="*/ 300 h 324"/>
                <a:gd name="T50" fmla="*/ 282 w 418"/>
                <a:gd name="T51" fmla="*/ 210 h 324"/>
                <a:gd name="T52" fmla="*/ 250 w 418"/>
                <a:gd name="T53" fmla="*/ 246 h 324"/>
                <a:gd name="T54" fmla="*/ 198 w 418"/>
                <a:gd name="T55" fmla="*/ 231 h 324"/>
                <a:gd name="T56" fmla="*/ 202 w 418"/>
                <a:gd name="T57" fmla="*/ 196 h 324"/>
                <a:gd name="T58" fmla="*/ 227 w 418"/>
                <a:gd name="T59" fmla="*/ 181 h 324"/>
                <a:gd name="T60" fmla="*/ 250 w 418"/>
                <a:gd name="T61" fmla="*/ 176 h 324"/>
                <a:gd name="T62" fmla="*/ 282 w 418"/>
                <a:gd name="T63" fmla="*/ 210 h 324"/>
                <a:gd name="T64" fmla="*/ 337 w 418"/>
                <a:gd name="T65" fmla="*/ 97 h 324"/>
                <a:gd name="T66" fmla="*/ 360 w 418"/>
                <a:gd name="T67" fmla="*/ 106 h 324"/>
                <a:gd name="T68" fmla="*/ 355 w 418"/>
                <a:gd name="T69" fmla="*/ 119 h 324"/>
                <a:gd name="T70" fmla="*/ 329 w 418"/>
                <a:gd name="T71" fmla="*/ 113 h 324"/>
                <a:gd name="T72" fmla="*/ 337 w 418"/>
                <a:gd name="T73" fmla="*/ 97 h 324"/>
                <a:gd name="T74" fmla="*/ 376 w 418"/>
                <a:gd name="T75" fmla="*/ 210 h 324"/>
                <a:gd name="T76" fmla="*/ 332 w 418"/>
                <a:gd name="T77" fmla="*/ 192 h 324"/>
                <a:gd name="T78" fmla="*/ 362 w 418"/>
                <a:gd name="T79" fmla="*/ 137 h 324"/>
                <a:gd name="T80" fmla="*/ 404 w 418"/>
                <a:gd name="T81" fmla="*/ 158 h 324"/>
                <a:gd name="T82" fmla="*/ 376 w 418"/>
                <a:gd name="T83" fmla="*/ 21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18" h="324">
                  <a:moveTo>
                    <a:pt x="283" y="8"/>
                  </a:moveTo>
                  <a:cubicBezTo>
                    <a:pt x="282" y="8"/>
                    <a:pt x="281" y="9"/>
                    <a:pt x="279" y="9"/>
                  </a:cubicBezTo>
                  <a:cubicBezTo>
                    <a:pt x="218" y="20"/>
                    <a:pt x="158" y="38"/>
                    <a:pt x="100" y="62"/>
                  </a:cubicBezTo>
                  <a:cubicBezTo>
                    <a:pt x="67" y="76"/>
                    <a:pt x="35" y="94"/>
                    <a:pt x="13" y="124"/>
                  </a:cubicBezTo>
                  <a:cubicBezTo>
                    <a:pt x="7" y="132"/>
                    <a:pt x="2" y="142"/>
                    <a:pt x="2" y="151"/>
                  </a:cubicBezTo>
                  <a:cubicBezTo>
                    <a:pt x="0" y="209"/>
                    <a:pt x="15" y="262"/>
                    <a:pt x="45" y="311"/>
                  </a:cubicBezTo>
                  <a:cubicBezTo>
                    <a:pt x="50" y="319"/>
                    <a:pt x="57" y="321"/>
                    <a:pt x="65" y="322"/>
                  </a:cubicBezTo>
                  <a:cubicBezTo>
                    <a:pt x="107" y="324"/>
                    <a:pt x="149" y="324"/>
                    <a:pt x="189" y="310"/>
                  </a:cubicBezTo>
                  <a:cubicBezTo>
                    <a:pt x="211" y="302"/>
                    <a:pt x="231" y="294"/>
                    <a:pt x="253" y="287"/>
                  </a:cubicBezTo>
                  <a:cubicBezTo>
                    <a:pt x="253" y="287"/>
                    <a:pt x="253" y="287"/>
                    <a:pt x="253" y="287"/>
                  </a:cubicBezTo>
                  <a:cubicBezTo>
                    <a:pt x="273" y="280"/>
                    <a:pt x="293" y="274"/>
                    <a:pt x="312" y="265"/>
                  </a:cubicBezTo>
                  <a:cubicBezTo>
                    <a:pt x="346" y="249"/>
                    <a:pt x="378" y="232"/>
                    <a:pt x="406" y="207"/>
                  </a:cubicBezTo>
                  <a:cubicBezTo>
                    <a:pt x="414" y="198"/>
                    <a:pt x="418" y="189"/>
                    <a:pt x="417" y="177"/>
                  </a:cubicBezTo>
                  <a:cubicBezTo>
                    <a:pt x="415" y="134"/>
                    <a:pt x="404" y="95"/>
                    <a:pt x="382" y="58"/>
                  </a:cubicBezTo>
                  <a:cubicBezTo>
                    <a:pt x="356" y="13"/>
                    <a:pt x="334" y="0"/>
                    <a:pt x="283" y="8"/>
                  </a:cubicBezTo>
                  <a:close/>
                  <a:moveTo>
                    <a:pt x="44" y="212"/>
                  </a:moveTo>
                  <a:cubicBezTo>
                    <a:pt x="43" y="206"/>
                    <a:pt x="46" y="199"/>
                    <a:pt x="47" y="195"/>
                  </a:cubicBezTo>
                  <a:cubicBezTo>
                    <a:pt x="59" y="190"/>
                    <a:pt x="74" y="196"/>
                    <a:pt x="77" y="203"/>
                  </a:cubicBezTo>
                  <a:cubicBezTo>
                    <a:pt x="80" y="212"/>
                    <a:pt x="75" y="216"/>
                    <a:pt x="68" y="219"/>
                  </a:cubicBezTo>
                  <a:cubicBezTo>
                    <a:pt x="59" y="223"/>
                    <a:pt x="45" y="220"/>
                    <a:pt x="44" y="212"/>
                  </a:cubicBezTo>
                  <a:close/>
                  <a:moveTo>
                    <a:pt x="122" y="300"/>
                  </a:moveTo>
                  <a:cubicBezTo>
                    <a:pt x="100" y="308"/>
                    <a:pt x="77" y="298"/>
                    <a:pt x="71" y="277"/>
                  </a:cubicBezTo>
                  <a:cubicBezTo>
                    <a:pt x="65" y="259"/>
                    <a:pt x="75" y="238"/>
                    <a:pt x="92" y="231"/>
                  </a:cubicBezTo>
                  <a:cubicBezTo>
                    <a:pt x="114" y="223"/>
                    <a:pt x="137" y="233"/>
                    <a:pt x="145" y="253"/>
                  </a:cubicBezTo>
                  <a:cubicBezTo>
                    <a:pt x="151" y="270"/>
                    <a:pt x="139" y="293"/>
                    <a:pt x="122" y="300"/>
                  </a:cubicBezTo>
                  <a:close/>
                  <a:moveTo>
                    <a:pt x="282" y="210"/>
                  </a:moveTo>
                  <a:cubicBezTo>
                    <a:pt x="280" y="230"/>
                    <a:pt x="268" y="241"/>
                    <a:pt x="250" y="246"/>
                  </a:cubicBezTo>
                  <a:cubicBezTo>
                    <a:pt x="230" y="251"/>
                    <a:pt x="212" y="246"/>
                    <a:pt x="198" y="231"/>
                  </a:cubicBezTo>
                  <a:cubicBezTo>
                    <a:pt x="187" y="220"/>
                    <a:pt x="189" y="206"/>
                    <a:pt x="202" y="196"/>
                  </a:cubicBezTo>
                  <a:cubicBezTo>
                    <a:pt x="210" y="190"/>
                    <a:pt x="219" y="185"/>
                    <a:pt x="227" y="181"/>
                  </a:cubicBezTo>
                  <a:cubicBezTo>
                    <a:pt x="235" y="179"/>
                    <a:pt x="242" y="177"/>
                    <a:pt x="250" y="176"/>
                  </a:cubicBezTo>
                  <a:cubicBezTo>
                    <a:pt x="271" y="173"/>
                    <a:pt x="285" y="189"/>
                    <a:pt x="282" y="210"/>
                  </a:cubicBezTo>
                  <a:close/>
                  <a:moveTo>
                    <a:pt x="337" y="97"/>
                  </a:moveTo>
                  <a:cubicBezTo>
                    <a:pt x="345" y="93"/>
                    <a:pt x="359" y="98"/>
                    <a:pt x="360" y="106"/>
                  </a:cubicBezTo>
                  <a:cubicBezTo>
                    <a:pt x="360" y="111"/>
                    <a:pt x="356" y="116"/>
                    <a:pt x="355" y="119"/>
                  </a:cubicBezTo>
                  <a:cubicBezTo>
                    <a:pt x="342" y="124"/>
                    <a:pt x="332" y="121"/>
                    <a:pt x="329" y="113"/>
                  </a:cubicBezTo>
                  <a:cubicBezTo>
                    <a:pt x="327" y="106"/>
                    <a:pt x="329" y="100"/>
                    <a:pt x="337" y="97"/>
                  </a:cubicBezTo>
                  <a:close/>
                  <a:moveTo>
                    <a:pt x="376" y="210"/>
                  </a:moveTo>
                  <a:cubicBezTo>
                    <a:pt x="362" y="217"/>
                    <a:pt x="337" y="206"/>
                    <a:pt x="332" y="192"/>
                  </a:cubicBezTo>
                  <a:cubicBezTo>
                    <a:pt x="324" y="170"/>
                    <a:pt x="337" y="147"/>
                    <a:pt x="362" y="137"/>
                  </a:cubicBezTo>
                  <a:cubicBezTo>
                    <a:pt x="379" y="130"/>
                    <a:pt x="396" y="139"/>
                    <a:pt x="404" y="158"/>
                  </a:cubicBezTo>
                  <a:cubicBezTo>
                    <a:pt x="414" y="182"/>
                    <a:pt x="398" y="198"/>
                    <a:pt x="376" y="210"/>
                  </a:cubicBezTo>
                  <a:close/>
                </a:path>
              </a:pathLst>
            </a:custGeom>
            <a:solidFill>
              <a:srgbClr val="FAD6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1" name="Freeform 775"/>
            <p:cNvSpPr/>
            <p:nvPr userDrawn="1"/>
          </p:nvSpPr>
          <p:spPr bwMode="auto">
            <a:xfrm>
              <a:off x="5598" y="2592"/>
              <a:ext cx="741" cy="451"/>
            </a:xfrm>
            <a:custGeom>
              <a:avLst/>
              <a:gdLst>
                <a:gd name="T0" fmla="*/ 41 w 470"/>
                <a:gd name="T1" fmla="*/ 284 h 287"/>
                <a:gd name="T2" fmla="*/ 103 w 470"/>
                <a:gd name="T3" fmla="*/ 283 h 287"/>
                <a:gd name="T4" fmla="*/ 227 w 470"/>
                <a:gd name="T5" fmla="*/ 257 h 287"/>
                <a:gd name="T6" fmla="*/ 421 w 470"/>
                <a:gd name="T7" fmla="*/ 161 h 287"/>
                <a:gd name="T8" fmla="*/ 462 w 470"/>
                <a:gd name="T9" fmla="*/ 125 h 287"/>
                <a:gd name="T10" fmla="*/ 463 w 470"/>
                <a:gd name="T11" fmla="*/ 102 h 287"/>
                <a:gd name="T12" fmla="*/ 445 w 470"/>
                <a:gd name="T13" fmla="*/ 74 h 287"/>
                <a:gd name="T14" fmla="*/ 409 w 470"/>
                <a:gd name="T15" fmla="*/ 10 h 287"/>
                <a:gd name="T16" fmla="*/ 390 w 470"/>
                <a:gd name="T17" fmla="*/ 7 h 287"/>
                <a:gd name="T18" fmla="*/ 342 w 470"/>
                <a:gd name="T19" fmla="*/ 39 h 287"/>
                <a:gd name="T20" fmla="*/ 242 w 470"/>
                <a:gd name="T21" fmla="*/ 86 h 287"/>
                <a:gd name="T22" fmla="*/ 20 w 470"/>
                <a:gd name="T23" fmla="*/ 127 h 287"/>
                <a:gd name="T24" fmla="*/ 3 w 470"/>
                <a:gd name="T25" fmla="*/ 144 h 287"/>
                <a:gd name="T26" fmla="*/ 26 w 470"/>
                <a:gd name="T27" fmla="*/ 271 h 287"/>
                <a:gd name="T28" fmla="*/ 41 w 470"/>
                <a:gd name="T29" fmla="*/ 28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0" h="287">
                  <a:moveTo>
                    <a:pt x="41" y="284"/>
                  </a:moveTo>
                  <a:cubicBezTo>
                    <a:pt x="62" y="284"/>
                    <a:pt x="83" y="287"/>
                    <a:pt x="103" y="283"/>
                  </a:cubicBezTo>
                  <a:cubicBezTo>
                    <a:pt x="153" y="274"/>
                    <a:pt x="202" y="263"/>
                    <a:pt x="227" y="257"/>
                  </a:cubicBezTo>
                  <a:cubicBezTo>
                    <a:pt x="311" y="227"/>
                    <a:pt x="369" y="199"/>
                    <a:pt x="421" y="161"/>
                  </a:cubicBezTo>
                  <a:cubicBezTo>
                    <a:pt x="436" y="150"/>
                    <a:pt x="448" y="137"/>
                    <a:pt x="462" y="125"/>
                  </a:cubicBezTo>
                  <a:cubicBezTo>
                    <a:pt x="470" y="118"/>
                    <a:pt x="469" y="110"/>
                    <a:pt x="463" y="102"/>
                  </a:cubicBezTo>
                  <a:cubicBezTo>
                    <a:pt x="456" y="93"/>
                    <a:pt x="451" y="84"/>
                    <a:pt x="445" y="74"/>
                  </a:cubicBezTo>
                  <a:cubicBezTo>
                    <a:pt x="433" y="53"/>
                    <a:pt x="422" y="31"/>
                    <a:pt x="409" y="10"/>
                  </a:cubicBezTo>
                  <a:cubicBezTo>
                    <a:pt x="405" y="2"/>
                    <a:pt x="399" y="0"/>
                    <a:pt x="390" y="7"/>
                  </a:cubicBezTo>
                  <a:cubicBezTo>
                    <a:pt x="375" y="19"/>
                    <a:pt x="359" y="31"/>
                    <a:pt x="342" y="39"/>
                  </a:cubicBezTo>
                  <a:cubicBezTo>
                    <a:pt x="310" y="56"/>
                    <a:pt x="276" y="72"/>
                    <a:pt x="242" y="86"/>
                  </a:cubicBezTo>
                  <a:cubicBezTo>
                    <a:pt x="171" y="115"/>
                    <a:pt x="98" y="132"/>
                    <a:pt x="20" y="127"/>
                  </a:cubicBezTo>
                  <a:cubicBezTo>
                    <a:pt x="2" y="125"/>
                    <a:pt x="0" y="126"/>
                    <a:pt x="3" y="144"/>
                  </a:cubicBezTo>
                  <a:cubicBezTo>
                    <a:pt x="10" y="186"/>
                    <a:pt x="19" y="228"/>
                    <a:pt x="26" y="271"/>
                  </a:cubicBezTo>
                  <a:cubicBezTo>
                    <a:pt x="28" y="279"/>
                    <a:pt x="33" y="284"/>
                    <a:pt x="41" y="284"/>
                  </a:cubicBezTo>
                  <a:close/>
                </a:path>
              </a:pathLst>
            </a:custGeom>
            <a:solidFill>
              <a:srgbClr val="F0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2" name="Freeform 776"/>
            <p:cNvSpPr/>
            <p:nvPr userDrawn="1"/>
          </p:nvSpPr>
          <p:spPr bwMode="auto">
            <a:xfrm>
              <a:off x="5427" y="2078"/>
              <a:ext cx="762" cy="619"/>
            </a:xfrm>
            <a:custGeom>
              <a:avLst/>
              <a:gdLst>
                <a:gd name="T0" fmla="*/ 118 w 484"/>
                <a:gd name="T1" fmla="*/ 67 h 394"/>
                <a:gd name="T2" fmla="*/ 34 w 484"/>
                <a:gd name="T3" fmla="*/ 142 h 394"/>
                <a:gd name="T4" fmla="*/ 20 w 484"/>
                <a:gd name="T5" fmla="*/ 274 h 394"/>
                <a:gd name="T6" fmla="*/ 74 w 484"/>
                <a:gd name="T7" fmla="*/ 381 h 394"/>
                <a:gd name="T8" fmla="*/ 83 w 484"/>
                <a:gd name="T9" fmla="*/ 394 h 394"/>
                <a:gd name="T10" fmla="*/ 87 w 484"/>
                <a:gd name="T11" fmla="*/ 392 h 394"/>
                <a:gd name="T12" fmla="*/ 79 w 484"/>
                <a:gd name="T13" fmla="*/ 377 h 394"/>
                <a:gd name="T14" fmla="*/ 45 w 484"/>
                <a:gd name="T15" fmla="*/ 274 h 394"/>
                <a:gd name="T16" fmla="*/ 82 w 484"/>
                <a:gd name="T17" fmla="*/ 173 h 394"/>
                <a:gd name="T18" fmla="*/ 110 w 484"/>
                <a:gd name="T19" fmla="*/ 154 h 394"/>
                <a:gd name="T20" fmla="*/ 199 w 484"/>
                <a:gd name="T21" fmla="*/ 115 h 394"/>
                <a:gd name="T22" fmla="*/ 364 w 484"/>
                <a:gd name="T23" fmla="*/ 74 h 394"/>
                <a:gd name="T24" fmla="*/ 444 w 484"/>
                <a:gd name="T25" fmla="*/ 106 h 394"/>
                <a:gd name="T26" fmla="*/ 484 w 484"/>
                <a:gd name="T27" fmla="*/ 167 h 394"/>
                <a:gd name="T28" fmla="*/ 461 w 484"/>
                <a:gd name="T29" fmla="*/ 90 h 394"/>
                <a:gd name="T30" fmla="*/ 367 w 484"/>
                <a:gd name="T31" fmla="*/ 17 h 394"/>
                <a:gd name="T32" fmla="*/ 118 w 484"/>
                <a:gd name="T33" fmla="*/ 67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2" h="394">
                  <a:moveTo>
                    <a:pt x="118" y="67"/>
                  </a:moveTo>
                  <a:cubicBezTo>
                    <a:pt x="86" y="85"/>
                    <a:pt x="54" y="107"/>
                    <a:pt x="34" y="142"/>
                  </a:cubicBezTo>
                  <a:cubicBezTo>
                    <a:pt x="10" y="184"/>
                    <a:pt x="0" y="228"/>
                    <a:pt x="20" y="274"/>
                  </a:cubicBezTo>
                  <a:cubicBezTo>
                    <a:pt x="36" y="311"/>
                    <a:pt x="56" y="345"/>
                    <a:pt x="74" y="381"/>
                  </a:cubicBezTo>
                  <a:cubicBezTo>
                    <a:pt x="77" y="385"/>
                    <a:pt x="80" y="389"/>
                    <a:pt x="83" y="394"/>
                  </a:cubicBezTo>
                  <a:cubicBezTo>
                    <a:pt x="84" y="393"/>
                    <a:pt x="86" y="392"/>
                    <a:pt x="87" y="392"/>
                  </a:cubicBezTo>
                  <a:cubicBezTo>
                    <a:pt x="84" y="387"/>
                    <a:pt x="82" y="382"/>
                    <a:pt x="79" y="377"/>
                  </a:cubicBezTo>
                  <a:cubicBezTo>
                    <a:pt x="62" y="345"/>
                    <a:pt x="51" y="310"/>
                    <a:pt x="45" y="274"/>
                  </a:cubicBezTo>
                  <a:cubicBezTo>
                    <a:pt x="37" y="233"/>
                    <a:pt x="49" y="199"/>
                    <a:pt x="82" y="173"/>
                  </a:cubicBezTo>
                  <a:cubicBezTo>
                    <a:pt x="91" y="166"/>
                    <a:pt x="100" y="159"/>
                    <a:pt x="110" y="154"/>
                  </a:cubicBezTo>
                  <a:cubicBezTo>
                    <a:pt x="139" y="140"/>
                    <a:pt x="169" y="126"/>
                    <a:pt x="199" y="115"/>
                  </a:cubicBezTo>
                  <a:cubicBezTo>
                    <a:pt x="252" y="95"/>
                    <a:pt x="307" y="78"/>
                    <a:pt x="364" y="74"/>
                  </a:cubicBezTo>
                  <a:cubicBezTo>
                    <a:pt x="396" y="71"/>
                    <a:pt x="424" y="80"/>
                    <a:pt x="444" y="106"/>
                  </a:cubicBezTo>
                  <a:cubicBezTo>
                    <a:pt x="459" y="126"/>
                    <a:pt x="472" y="148"/>
                    <a:pt x="484" y="167"/>
                  </a:cubicBezTo>
                  <a:cubicBezTo>
                    <a:pt x="483" y="142"/>
                    <a:pt x="469" y="117"/>
                    <a:pt x="461" y="90"/>
                  </a:cubicBezTo>
                  <a:cubicBezTo>
                    <a:pt x="446" y="45"/>
                    <a:pt x="409" y="26"/>
                    <a:pt x="367" y="17"/>
                  </a:cubicBezTo>
                  <a:cubicBezTo>
                    <a:pt x="278" y="0"/>
                    <a:pt x="195" y="24"/>
                    <a:pt x="118" y="6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3" name="Freeform 777"/>
            <p:cNvSpPr/>
            <p:nvPr userDrawn="1"/>
          </p:nvSpPr>
          <p:spPr bwMode="auto">
            <a:xfrm>
              <a:off x="5406" y="2746"/>
              <a:ext cx="1188" cy="465"/>
            </a:xfrm>
            <a:custGeom>
              <a:avLst/>
              <a:gdLst>
                <a:gd name="T0" fmla="*/ 32 w 754"/>
                <a:gd name="T1" fmla="*/ 281 h 296"/>
                <a:gd name="T2" fmla="*/ 239 w 754"/>
                <a:gd name="T3" fmla="*/ 290 h 296"/>
                <a:gd name="T4" fmla="*/ 540 w 754"/>
                <a:gd name="T5" fmla="*/ 198 h 296"/>
                <a:gd name="T6" fmla="*/ 683 w 754"/>
                <a:gd name="T7" fmla="*/ 96 h 296"/>
                <a:gd name="T8" fmla="*/ 751 w 754"/>
                <a:gd name="T9" fmla="*/ 14 h 296"/>
                <a:gd name="T10" fmla="*/ 752 w 754"/>
                <a:gd name="T11" fmla="*/ 0 h 296"/>
                <a:gd name="T12" fmla="*/ 740 w 754"/>
                <a:gd name="T13" fmla="*/ 5 h 296"/>
                <a:gd name="T14" fmla="*/ 661 w 754"/>
                <a:gd name="T15" fmla="*/ 77 h 296"/>
                <a:gd name="T16" fmla="*/ 596 w 754"/>
                <a:gd name="T17" fmla="*/ 125 h 296"/>
                <a:gd name="T18" fmla="*/ 483 w 754"/>
                <a:gd name="T19" fmla="*/ 177 h 296"/>
                <a:gd name="T20" fmla="*/ 372 w 754"/>
                <a:gd name="T21" fmla="*/ 219 h 296"/>
                <a:gd name="T22" fmla="*/ 182 w 754"/>
                <a:gd name="T23" fmla="*/ 244 h 296"/>
                <a:gd name="T24" fmla="*/ 72 w 754"/>
                <a:gd name="T25" fmla="*/ 239 h 296"/>
                <a:gd name="T26" fmla="*/ 0 w 754"/>
                <a:gd name="T27" fmla="*/ 230 h 296"/>
                <a:gd name="T28" fmla="*/ 10 w 754"/>
                <a:gd name="T29" fmla="*/ 260 h 296"/>
                <a:gd name="T30" fmla="*/ 32 w 754"/>
                <a:gd name="T31" fmla="*/ 281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54" h="296">
                  <a:moveTo>
                    <a:pt x="32" y="281"/>
                  </a:moveTo>
                  <a:cubicBezTo>
                    <a:pt x="101" y="296"/>
                    <a:pt x="170" y="296"/>
                    <a:pt x="239" y="290"/>
                  </a:cubicBezTo>
                  <a:cubicBezTo>
                    <a:pt x="346" y="280"/>
                    <a:pt x="446" y="247"/>
                    <a:pt x="540" y="198"/>
                  </a:cubicBezTo>
                  <a:cubicBezTo>
                    <a:pt x="593" y="171"/>
                    <a:pt x="643" y="140"/>
                    <a:pt x="683" y="96"/>
                  </a:cubicBezTo>
                  <a:cubicBezTo>
                    <a:pt x="707" y="70"/>
                    <a:pt x="729" y="42"/>
                    <a:pt x="751" y="14"/>
                  </a:cubicBezTo>
                  <a:cubicBezTo>
                    <a:pt x="754" y="11"/>
                    <a:pt x="752" y="5"/>
                    <a:pt x="752" y="0"/>
                  </a:cubicBezTo>
                  <a:cubicBezTo>
                    <a:pt x="748" y="2"/>
                    <a:pt x="743" y="2"/>
                    <a:pt x="740" y="5"/>
                  </a:cubicBezTo>
                  <a:cubicBezTo>
                    <a:pt x="713" y="29"/>
                    <a:pt x="688" y="54"/>
                    <a:pt x="661" y="77"/>
                  </a:cubicBezTo>
                  <a:cubicBezTo>
                    <a:pt x="640" y="94"/>
                    <a:pt x="620" y="112"/>
                    <a:pt x="596" y="125"/>
                  </a:cubicBezTo>
                  <a:cubicBezTo>
                    <a:pt x="560" y="144"/>
                    <a:pt x="521" y="161"/>
                    <a:pt x="483" y="177"/>
                  </a:cubicBezTo>
                  <a:cubicBezTo>
                    <a:pt x="447" y="192"/>
                    <a:pt x="410" y="207"/>
                    <a:pt x="372" y="219"/>
                  </a:cubicBezTo>
                  <a:cubicBezTo>
                    <a:pt x="310" y="238"/>
                    <a:pt x="246" y="243"/>
                    <a:pt x="182" y="244"/>
                  </a:cubicBezTo>
                  <a:cubicBezTo>
                    <a:pt x="145" y="245"/>
                    <a:pt x="108" y="242"/>
                    <a:pt x="72" y="239"/>
                  </a:cubicBezTo>
                  <a:cubicBezTo>
                    <a:pt x="48" y="238"/>
                    <a:pt x="25" y="234"/>
                    <a:pt x="0" y="230"/>
                  </a:cubicBezTo>
                  <a:cubicBezTo>
                    <a:pt x="3" y="240"/>
                    <a:pt x="9" y="250"/>
                    <a:pt x="10" y="260"/>
                  </a:cubicBezTo>
                  <a:cubicBezTo>
                    <a:pt x="12" y="273"/>
                    <a:pt x="20" y="278"/>
                    <a:pt x="32" y="2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4" name="Freeform 778"/>
            <p:cNvSpPr/>
            <p:nvPr userDrawn="1"/>
          </p:nvSpPr>
          <p:spPr bwMode="auto">
            <a:xfrm>
              <a:off x="5375" y="2521"/>
              <a:ext cx="69" cy="90"/>
            </a:xfrm>
            <a:custGeom>
              <a:avLst/>
              <a:gdLst>
                <a:gd name="T0" fmla="*/ 0 w 44"/>
                <a:gd name="T1" fmla="*/ 1 h 57"/>
                <a:gd name="T2" fmla="*/ 30 w 44"/>
                <a:gd name="T3" fmla="*/ 57 h 57"/>
                <a:gd name="T4" fmla="*/ 44 w 44"/>
                <a:gd name="T5" fmla="*/ 26 h 57"/>
                <a:gd name="T6" fmla="*/ 4 w 44"/>
                <a:gd name="T7" fmla="*/ 0 h 57"/>
                <a:gd name="T8" fmla="*/ 0 w 44"/>
                <a:gd name="T9" fmla="*/ 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57">
                  <a:moveTo>
                    <a:pt x="0" y="1"/>
                  </a:moveTo>
                  <a:cubicBezTo>
                    <a:pt x="5" y="22"/>
                    <a:pt x="18" y="39"/>
                    <a:pt x="30" y="57"/>
                  </a:cubicBezTo>
                  <a:cubicBezTo>
                    <a:pt x="26" y="42"/>
                    <a:pt x="35" y="34"/>
                    <a:pt x="44" y="26"/>
                  </a:cubicBezTo>
                  <a:cubicBezTo>
                    <a:pt x="30" y="17"/>
                    <a:pt x="17" y="8"/>
                    <a:pt x="4" y="0"/>
                  </a:cubicBezTo>
                  <a:cubicBezTo>
                    <a:pt x="3" y="0"/>
                    <a:pt x="1" y="1"/>
                    <a:pt x="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5" name="Freeform 779"/>
            <p:cNvSpPr/>
            <p:nvPr userDrawn="1"/>
          </p:nvSpPr>
          <p:spPr bwMode="auto">
            <a:xfrm>
              <a:off x="6219" y="2278"/>
              <a:ext cx="57" cy="107"/>
            </a:xfrm>
            <a:custGeom>
              <a:avLst/>
              <a:gdLst>
                <a:gd name="T0" fmla="*/ 32 w 36"/>
                <a:gd name="T1" fmla="*/ 68 h 68"/>
                <a:gd name="T2" fmla="*/ 23 w 36"/>
                <a:gd name="T3" fmla="*/ 0 h 68"/>
                <a:gd name="T4" fmla="*/ 18 w 36"/>
                <a:gd name="T5" fmla="*/ 24 h 68"/>
                <a:gd name="T6" fmla="*/ 0 w 36"/>
                <a:gd name="T7" fmla="*/ 44 h 68"/>
                <a:gd name="T8" fmla="*/ 32 w 36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68">
                  <a:moveTo>
                    <a:pt x="32" y="68"/>
                  </a:moveTo>
                  <a:cubicBezTo>
                    <a:pt x="36" y="43"/>
                    <a:pt x="36" y="22"/>
                    <a:pt x="23" y="0"/>
                  </a:cubicBezTo>
                  <a:cubicBezTo>
                    <a:pt x="21" y="8"/>
                    <a:pt x="21" y="17"/>
                    <a:pt x="18" y="24"/>
                  </a:cubicBezTo>
                  <a:cubicBezTo>
                    <a:pt x="14" y="32"/>
                    <a:pt x="6" y="37"/>
                    <a:pt x="0" y="44"/>
                  </a:cubicBezTo>
                  <a:cubicBezTo>
                    <a:pt x="21" y="45"/>
                    <a:pt x="21" y="45"/>
                    <a:pt x="32" y="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6" name="Freeform 780"/>
            <p:cNvSpPr/>
            <p:nvPr userDrawn="1"/>
          </p:nvSpPr>
          <p:spPr bwMode="auto">
            <a:xfrm>
              <a:off x="5665" y="1960"/>
              <a:ext cx="41" cy="40"/>
            </a:xfrm>
            <a:custGeom>
              <a:avLst/>
              <a:gdLst>
                <a:gd name="T0" fmla="*/ 20 w 26"/>
                <a:gd name="T1" fmla="*/ 25 h 25"/>
                <a:gd name="T2" fmla="*/ 25 w 26"/>
                <a:gd name="T3" fmla="*/ 7 h 25"/>
                <a:gd name="T4" fmla="*/ 5 w 26"/>
                <a:gd name="T5" fmla="*/ 0 h 25"/>
                <a:gd name="T6" fmla="*/ 2 w 26"/>
                <a:gd name="T7" fmla="*/ 14 h 25"/>
                <a:gd name="T8" fmla="*/ 20 w 26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5">
                  <a:moveTo>
                    <a:pt x="20" y="25"/>
                  </a:moveTo>
                  <a:cubicBezTo>
                    <a:pt x="23" y="16"/>
                    <a:pt x="26" y="8"/>
                    <a:pt x="25" y="7"/>
                  </a:cubicBezTo>
                  <a:cubicBezTo>
                    <a:pt x="19" y="3"/>
                    <a:pt x="12" y="2"/>
                    <a:pt x="5" y="0"/>
                  </a:cubicBezTo>
                  <a:cubicBezTo>
                    <a:pt x="4" y="5"/>
                    <a:pt x="0" y="12"/>
                    <a:pt x="2" y="14"/>
                  </a:cubicBezTo>
                  <a:cubicBezTo>
                    <a:pt x="5" y="19"/>
                    <a:pt x="12" y="20"/>
                    <a:pt x="20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7" name="Freeform 781"/>
            <p:cNvSpPr/>
            <p:nvPr userDrawn="1"/>
          </p:nvSpPr>
          <p:spPr bwMode="auto">
            <a:xfrm>
              <a:off x="5762" y="1827"/>
              <a:ext cx="134" cy="179"/>
            </a:xfrm>
            <a:custGeom>
              <a:avLst/>
              <a:gdLst>
                <a:gd name="T0" fmla="*/ 48 w 85"/>
                <a:gd name="T1" fmla="*/ 67 h 114"/>
                <a:gd name="T2" fmla="*/ 54 w 85"/>
                <a:gd name="T3" fmla="*/ 100 h 114"/>
                <a:gd name="T4" fmla="*/ 63 w 85"/>
                <a:gd name="T5" fmla="*/ 114 h 114"/>
                <a:gd name="T6" fmla="*/ 73 w 85"/>
                <a:gd name="T7" fmla="*/ 102 h 114"/>
                <a:gd name="T8" fmla="*/ 21 w 85"/>
                <a:gd name="T9" fmla="*/ 3 h 114"/>
                <a:gd name="T10" fmla="*/ 2 w 85"/>
                <a:gd name="T11" fmla="*/ 0 h 114"/>
                <a:gd name="T12" fmla="*/ 0 w 85"/>
                <a:gd name="T13" fmla="*/ 4 h 114"/>
                <a:gd name="T14" fmla="*/ 7 w 85"/>
                <a:gd name="T15" fmla="*/ 12 h 114"/>
                <a:gd name="T16" fmla="*/ 48 w 85"/>
                <a:gd name="T17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5" h="114">
                  <a:moveTo>
                    <a:pt x="48" y="67"/>
                  </a:moveTo>
                  <a:cubicBezTo>
                    <a:pt x="51" y="78"/>
                    <a:pt x="51" y="89"/>
                    <a:pt x="54" y="100"/>
                  </a:cubicBezTo>
                  <a:cubicBezTo>
                    <a:pt x="55" y="105"/>
                    <a:pt x="60" y="109"/>
                    <a:pt x="63" y="114"/>
                  </a:cubicBezTo>
                  <a:cubicBezTo>
                    <a:pt x="66" y="110"/>
                    <a:pt x="72" y="107"/>
                    <a:pt x="73" y="102"/>
                  </a:cubicBezTo>
                  <a:cubicBezTo>
                    <a:pt x="85" y="59"/>
                    <a:pt x="51" y="15"/>
                    <a:pt x="21" y="3"/>
                  </a:cubicBezTo>
                  <a:cubicBezTo>
                    <a:pt x="15" y="0"/>
                    <a:pt x="8" y="1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2" y="7"/>
                    <a:pt x="4" y="10"/>
                    <a:pt x="7" y="12"/>
                  </a:cubicBezTo>
                  <a:cubicBezTo>
                    <a:pt x="30" y="23"/>
                    <a:pt x="42" y="43"/>
                    <a:pt x="48" y="67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8" name="Freeform 782"/>
            <p:cNvSpPr/>
            <p:nvPr userDrawn="1"/>
          </p:nvSpPr>
          <p:spPr bwMode="auto">
            <a:xfrm>
              <a:off x="5471" y="1921"/>
              <a:ext cx="88" cy="182"/>
            </a:xfrm>
            <a:custGeom>
              <a:avLst/>
              <a:gdLst>
                <a:gd name="T0" fmla="*/ 56 w 56"/>
                <a:gd name="T1" fmla="*/ 109 h 116"/>
                <a:gd name="T2" fmla="*/ 25 w 56"/>
                <a:gd name="T3" fmla="*/ 48 h 116"/>
                <a:gd name="T4" fmla="*/ 26 w 56"/>
                <a:gd name="T5" fmla="*/ 11 h 116"/>
                <a:gd name="T6" fmla="*/ 22 w 56"/>
                <a:gd name="T7" fmla="*/ 0 h 116"/>
                <a:gd name="T8" fmla="*/ 12 w 56"/>
                <a:gd name="T9" fmla="*/ 5 h 116"/>
                <a:gd name="T10" fmla="*/ 9 w 56"/>
                <a:gd name="T11" fmla="*/ 10 h 116"/>
                <a:gd name="T12" fmla="*/ 27 w 56"/>
                <a:gd name="T13" fmla="*/ 101 h 116"/>
                <a:gd name="T14" fmla="*/ 56 w 56"/>
                <a:gd name="T15" fmla="*/ 10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" h="115">
                  <a:moveTo>
                    <a:pt x="56" y="109"/>
                  </a:moveTo>
                  <a:cubicBezTo>
                    <a:pt x="37" y="91"/>
                    <a:pt x="27" y="71"/>
                    <a:pt x="25" y="48"/>
                  </a:cubicBezTo>
                  <a:cubicBezTo>
                    <a:pt x="24" y="35"/>
                    <a:pt x="26" y="23"/>
                    <a:pt x="26" y="11"/>
                  </a:cubicBezTo>
                  <a:cubicBezTo>
                    <a:pt x="26" y="7"/>
                    <a:pt x="24" y="3"/>
                    <a:pt x="22" y="0"/>
                  </a:cubicBezTo>
                  <a:cubicBezTo>
                    <a:pt x="19" y="1"/>
                    <a:pt x="15" y="3"/>
                    <a:pt x="12" y="5"/>
                  </a:cubicBezTo>
                  <a:cubicBezTo>
                    <a:pt x="10" y="6"/>
                    <a:pt x="10" y="8"/>
                    <a:pt x="9" y="10"/>
                  </a:cubicBezTo>
                  <a:cubicBezTo>
                    <a:pt x="0" y="29"/>
                    <a:pt x="6" y="83"/>
                    <a:pt x="27" y="101"/>
                  </a:cubicBezTo>
                  <a:cubicBezTo>
                    <a:pt x="34" y="107"/>
                    <a:pt x="41" y="116"/>
                    <a:pt x="56" y="109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79" name="Freeform 783"/>
            <p:cNvSpPr/>
            <p:nvPr userDrawn="1"/>
          </p:nvSpPr>
          <p:spPr bwMode="auto">
            <a:xfrm>
              <a:off x="5743" y="1899"/>
              <a:ext cx="68" cy="96"/>
            </a:xfrm>
            <a:custGeom>
              <a:avLst/>
              <a:gdLst>
                <a:gd name="T0" fmla="*/ 21 w 43"/>
                <a:gd name="T1" fmla="*/ 51 h 61"/>
                <a:gd name="T2" fmla="*/ 35 w 43"/>
                <a:gd name="T3" fmla="*/ 55 h 61"/>
                <a:gd name="T4" fmla="*/ 43 w 43"/>
                <a:gd name="T5" fmla="*/ 35 h 61"/>
                <a:gd name="T6" fmla="*/ 0 w 43"/>
                <a:gd name="T7" fmla="*/ 0 h 61"/>
                <a:gd name="T8" fmla="*/ 21 w 43"/>
                <a:gd name="T9" fmla="*/ 5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1">
                  <a:moveTo>
                    <a:pt x="21" y="51"/>
                  </a:moveTo>
                  <a:cubicBezTo>
                    <a:pt x="21" y="60"/>
                    <a:pt x="30" y="61"/>
                    <a:pt x="35" y="55"/>
                  </a:cubicBezTo>
                  <a:cubicBezTo>
                    <a:pt x="39" y="50"/>
                    <a:pt x="43" y="42"/>
                    <a:pt x="43" y="35"/>
                  </a:cubicBezTo>
                  <a:cubicBezTo>
                    <a:pt x="43" y="17"/>
                    <a:pt x="25" y="2"/>
                    <a:pt x="0" y="0"/>
                  </a:cubicBezTo>
                  <a:cubicBezTo>
                    <a:pt x="14" y="16"/>
                    <a:pt x="21" y="32"/>
                    <a:pt x="21" y="5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0" name="Freeform 784"/>
            <p:cNvSpPr/>
            <p:nvPr userDrawn="1"/>
          </p:nvSpPr>
          <p:spPr bwMode="auto">
            <a:xfrm>
              <a:off x="5575" y="1957"/>
              <a:ext cx="53" cy="90"/>
            </a:xfrm>
            <a:custGeom>
              <a:avLst/>
              <a:gdLst>
                <a:gd name="T0" fmla="*/ 34 w 34"/>
                <a:gd name="T1" fmla="*/ 57 h 57"/>
                <a:gd name="T2" fmla="*/ 20 w 34"/>
                <a:gd name="T3" fmla="*/ 9 h 57"/>
                <a:gd name="T4" fmla="*/ 16 w 34"/>
                <a:gd name="T5" fmla="*/ 0 h 57"/>
                <a:gd name="T6" fmla="*/ 7 w 34"/>
                <a:gd name="T7" fmla="*/ 4 h 57"/>
                <a:gd name="T8" fmla="*/ 5 w 34"/>
                <a:gd name="T9" fmla="*/ 36 h 57"/>
                <a:gd name="T10" fmla="*/ 34 w 34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57">
                  <a:moveTo>
                    <a:pt x="34" y="57"/>
                  </a:moveTo>
                  <a:cubicBezTo>
                    <a:pt x="18" y="34"/>
                    <a:pt x="18" y="34"/>
                    <a:pt x="20" y="9"/>
                  </a:cubicBezTo>
                  <a:cubicBezTo>
                    <a:pt x="20" y="6"/>
                    <a:pt x="18" y="3"/>
                    <a:pt x="16" y="0"/>
                  </a:cubicBezTo>
                  <a:cubicBezTo>
                    <a:pt x="13" y="1"/>
                    <a:pt x="8" y="2"/>
                    <a:pt x="7" y="4"/>
                  </a:cubicBezTo>
                  <a:cubicBezTo>
                    <a:pt x="0" y="14"/>
                    <a:pt x="1" y="25"/>
                    <a:pt x="5" y="36"/>
                  </a:cubicBezTo>
                  <a:cubicBezTo>
                    <a:pt x="11" y="52"/>
                    <a:pt x="18" y="57"/>
                    <a:pt x="34" y="57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1" name="Freeform 785"/>
            <p:cNvSpPr>
              <a:spLocks noEditPoints="1"/>
            </p:cNvSpPr>
            <p:nvPr userDrawn="1"/>
          </p:nvSpPr>
          <p:spPr bwMode="auto">
            <a:xfrm>
              <a:off x="5583" y="3368"/>
              <a:ext cx="127" cy="110"/>
            </a:xfrm>
            <a:custGeom>
              <a:avLst/>
              <a:gdLst>
                <a:gd name="T0" fmla="*/ 53 w 81"/>
                <a:gd name="T1" fmla="*/ 66 h 70"/>
                <a:gd name="T2" fmla="*/ 75 w 81"/>
                <a:gd name="T3" fmla="*/ 21 h 70"/>
                <a:gd name="T4" fmla="*/ 30 w 81"/>
                <a:gd name="T5" fmla="*/ 8 h 70"/>
                <a:gd name="T6" fmla="*/ 23 w 81"/>
                <a:gd name="T7" fmla="*/ 12 h 70"/>
                <a:gd name="T8" fmla="*/ 17 w 81"/>
                <a:gd name="T9" fmla="*/ 59 h 70"/>
                <a:gd name="T10" fmla="*/ 53 w 81"/>
                <a:gd name="T11" fmla="*/ 66 h 70"/>
                <a:gd name="T12" fmla="*/ 33 w 81"/>
                <a:gd name="T13" fmla="*/ 23 h 70"/>
                <a:gd name="T14" fmla="*/ 51 w 81"/>
                <a:gd name="T15" fmla="*/ 31 h 70"/>
                <a:gd name="T16" fmla="*/ 42 w 81"/>
                <a:gd name="T17" fmla="*/ 52 h 70"/>
                <a:gd name="T18" fmla="*/ 27 w 81"/>
                <a:gd name="T19" fmla="*/ 47 h 70"/>
                <a:gd name="T20" fmla="*/ 33 w 81"/>
                <a:gd name="T21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1" h="70">
                  <a:moveTo>
                    <a:pt x="53" y="66"/>
                  </a:moveTo>
                  <a:cubicBezTo>
                    <a:pt x="71" y="58"/>
                    <a:pt x="81" y="37"/>
                    <a:pt x="75" y="21"/>
                  </a:cubicBezTo>
                  <a:cubicBezTo>
                    <a:pt x="69" y="6"/>
                    <a:pt x="48" y="0"/>
                    <a:pt x="30" y="8"/>
                  </a:cubicBezTo>
                  <a:cubicBezTo>
                    <a:pt x="28" y="9"/>
                    <a:pt x="25" y="10"/>
                    <a:pt x="23" y="12"/>
                  </a:cubicBezTo>
                  <a:cubicBezTo>
                    <a:pt x="2" y="23"/>
                    <a:pt x="0" y="42"/>
                    <a:pt x="17" y="59"/>
                  </a:cubicBezTo>
                  <a:cubicBezTo>
                    <a:pt x="25" y="67"/>
                    <a:pt x="42" y="70"/>
                    <a:pt x="53" y="66"/>
                  </a:cubicBezTo>
                  <a:close/>
                  <a:moveTo>
                    <a:pt x="33" y="23"/>
                  </a:moveTo>
                  <a:cubicBezTo>
                    <a:pt x="41" y="21"/>
                    <a:pt x="48" y="21"/>
                    <a:pt x="51" y="31"/>
                  </a:cubicBezTo>
                  <a:cubicBezTo>
                    <a:pt x="54" y="39"/>
                    <a:pt x="50" y="51"/>
                    <a:pt x="42" y="52"/>
                  </a:cubicBezTo>
                  <a:cubicBezTo>
                    <a:pt x="37" y="53"/>
                    <a:pt x="31" y="49"/>
                    <a:pt x="27" y="47"/>
                  </a:cubicBezTo>
                  <a:cubicBezTo>
                    <a:pt x="26" y="36"/>
                    <a:pt x="21" y="27"/>
                    <a:pt x="33" y="2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2" name="Freeform 786"/>
            <p:cNvSpPr>
              <a:spLocks noEditPoints="1"/>
            </p:cNvSpPr>
            <p:nvPr userDrawn="1"/>
          </p:nvSpPr>
          <p:spPr bwMode="auto">
            <a:xfrm>
              <a:off x="6397" y="3120"/>
              <a:ext cx="135" cy="126"/>
            </a:xfrm>
            <a:custGeom>
              <a:avLst/>
              <a:gdLst>
                <a:gd name="T0" fmla="*/ 59 w 86"/>
                <a:gd name="T1" fmla="*/ 74 h 80"/>
                <a:gd name="T2" fmla="*/ 82 w 86"/>
                <a:gd name="T3" fmla="*/ 31 h 80"/>
                <a:gd name="T4" fmla="*/ 33 w 86"/>
                <a:gd name="T5" fmla="*/ 6 h 80"/>
                <a:gd name="T6" fmla="*/ 7 w 86"/>
                <a:gd name="T7" fmla="*/ 47 h 80"/>
                <a:gd name="T8" fmla="*/ 59 w 86"/>
                <a:gd name="T9" fmla="*/ 74 h 80"/>
                <a:gd name="T10" fmla="*/ 34 w 86"/>
                <a:gd name="T11" fmla="*/ 17 h 80"/>
                <a:gd name="T12" fmla="*/ 60 w 86"/>
                <a:gd name="T13" fmla="*/ 31 h 80"/>
                <a:gd name="T14" fmla="*/ 47 w 86"/>
                <a:gd name="T15" fmla="*/ 63 h 80"/>
                <a:gd name="T16" fmla="*/ 23 w 86"/>
                <a:gd name="T17" fmla="*/ 47 h 80"/>
                <a:gd name="T18" fmla="*/ 34 w 86"/>
                <a:gd name="T19" fmla="*/ 1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80">
                  <a:moveTo>
                    <a:pt x="59" y="74"/>
                  </a:moveTo>
                  <a:cubicBezTo>
                    <a:pt x="72" y="70"/>
                    <a:pt x="86" y="44"/>
                    <a:pt x="82" y="31"/>
                  </a:cubicBezTo>
                  <a:cubicBezTo>
                    <a:pt x="76" y="13"/>
                    <a:pt x="51" y="0"/>
                    <a:pt x="33" y="6"/>
                  </a:cubicBezTo>
                  <a:cubicBezTo>
                    <a:pt x="10" y="14"/>
                    <a:pt x="0" y="29"/>
                    <a:pt x="7" y="47"/>
                  </a:cubicBezTo>
                  <a:cubicBezTo>
                    <a:pt x="13" y="66"/>
                    <a:pt x="40" y="80"/>
                    <a:pt x="59" y="74"/>
                  </a:cubicBezTo>
                  <a:close/>
                  <a:moveTo>
                    <a:pt x="34" y="17"/>
                  </a:moveTo>
                  <a:cubicBezTo>
                    <a:pt x="43" y="14"/>
                    <a:pt x="55" y="21"/>
                    <a:pt x="60" y="31"/>
                  </a:cubicBezTo>
                  <a:cubicBezTo>
                    <a:pt x="64" y="41"/>
                    <a:pt x="57" y="58"/>
                    <a:pt x="47" y="63"/>
                  </a:cubicBezTo>
                  <a:cubicBezTo>
                    <a:pt x="40" y="66"/>
                    <a:pt x="27" y="58"/>
                    <a:pt x="23" y="47"/>
                  </a:cubicBezTo>
                  <a:cubicBezTo>
                    <a:pt x="19" y="36"/>
                    <a:pt x="24" y="21"/>
                    <a:pt x="34" y="17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3" name="Freeform 787"/>
            <p:cNvSpPr>
              <a:spLocks noEditPoints="1"/>
            </p:cNvSpPr>
            <p:nvPr userDrawn="1"/>
          </p:nvSpPr>
          <p:spPr bwMode="auto">
            <a:xfrm>
              <a:off x="6698" y="2908"/>
              <a:ext cx="130" cy="110"/>
            </a:xfrm>
            <a:custGeom>
              <a:avLst/>
              <a:gdLst>
                <a:gd name="T0" fmla="*/ 42 w 83"/>
                <a:gd name="T1" fmla="*/ 68 h 70"/>
                <a:gd name="T2" fmla="*/ 78 w 83"/>
                <a:gd name="T3" fmla="*/ 48 h 70"/>
                <a:gd name="T4" fmla="*/ 70 w 83"/>
                <a:gd name="T5" fmla="*/ 16 h 70"/>
                <a:gd name="T6" fmla="*/ 16 w 83"/>
                <a:gd name="T7" fmla="*/ 7 h 70"/>
                <a:gd name="T8" fmla="*/ 5 w 83"/>
                <a:gd name="T9" fmla="*/ 38 h 70"/>
                <a:gd name="T10" fmla="*/ 42 w 83"/>
                <a:gd name="T11" fmla="*/ 68 h 70"/>
                <a:gd name="T12" fmla="*/ 24 w 83"/>
                <a:gd name="T13" fmla="*/ 16 h 70"/>
                <a:gd name="T14" fmla="*/ 27 w 83"/>
                <a:gd name="T15" fmla="*/ 15 h 70"/>
                <a:gd name="T16" fmla="*/ 55 w 83"/>
                <a:gd name="T17" fmla="*/ 29 h 70"/>
                <a:gd name="T18" fmla="*/ 43 w 83"/>
                <a:gd name="T19" fmla="*/ 54 h 70"/>
                <a:gd name="T20" fmla="*/ 37 w 83"/>
                <a:gd name="T21" fmla="*/ 55 h 70"/>
                <a:gd name="T22" fmla="*/ 19 w 83"/>
                <a:gd name="T23" fmla="*/ 34 h 70"/>
                <a:gd name="T24" fmla="*/ 24 w 83"/>
                <a:gd name="T25" fmla="*/ 1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70">
                  <a:moveTo>
                    <a:pt x="42" y="68"/>
                  </a:moveTo>
                  <a:cubicBezTo>
                    <a:pt x="57" y="70"/>
                    <a:pt x="72" y="62"/>
                    <a:pt x="78" y="48"/>
                  </a:cubicBezTo>
                  <a:cubicBezTo>
                    <a:pt x="83" y="37"/>
                    <a:pt x="80" y="26"/>
                    <a:pt x="70" y="16"/>
                  </a:cubicBezTo>
                  <a:cubicBezTo>
                    <a:pt x="60" y="5"/>
                    <a:pt x="29" y="0"/>
                    <a:pt x="16" y="7"/>
                  </a:cubicBezTo>
                  <a:cubicBezTo>
                    <a:pt x="3" y="14"/>
                    <a:pt x="0" y="23"/>
                    <a:pt x="5" y="38"/>
                  </a:cubicBezTo>
                  <a:cubicBezTo>
                    <a:pt x="12" y="56"/>
                    <a:pt x="24" y="66"/>
                    <a:pt x="42" y="68"/>
                  </a:cubicBezTo>
                  <a:close/>
                  <a:moveTo>
                    <a:pt x="24" y="16"/>
                  </a:moveTo>
                  <a:cubicBezTo>
                    <a:pt x="25" y="16"/>
                    <a:pt x="26" y="15"/>
                    <a:pt x="27" y="15"/>
                  </a:cubicBezTo>
                  <a:cubicBezTo>
                    <a:pt x="38" y="10"/>
                    <a:pt x="50" y="17"/>
                    <a:pt x="55" y="29"/>
                  </a:cubicBezTo>
                  <a:cubicBezTo>
                    <a:pt x="60" y="41"/>
                    <a:pt x="55" y="50"/>
                    <a:pt x="43" y="54"/>
                  </a:cubicBezTo>
                  <a:cubicBezTo>
                    <a:pt x="41" y="55"/>
                    <a:pt x="39" y="55"/>
                    <a:pt x="37" y="55"/>
                  </a:cubicBezTo>
                  <a:cubicBezTo>
                    <a:pt x="30" y="53"/>
                    <a:pt x="23" y="45"/>
                    <a:pt x="19" y="34"/>
                  </a:cubicBezTo>
                  <a:cubicBezTo>
                    <a:pt x="15" y="26"/>
                    <a:pt x="17" y="20"/>
                    <a:pt x="24" y="16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4" name="Freeform 788"/>
            <p:cNvSpPr>
              <a:spLocks noEditPoints="1"/>
            </p:cNvSpPr>
            <p:nvPr userDrawn="1"/>
          </p:nvSpPr>
          <p:spPr bwMode="auto">
            <a:xfrm>
              <a:off x="5272" y="3361"/>
              <a:ext cx="123" cy="116"/>
            </a:xfrm>
            <a:custGeom>
              <a:avLst/>
              <a:gdLst>
                <a:gd name="T0" fmla="*/ 55 w 78"/>
                <a:gd name="T1" fmla="*/ 66 h 74"/>
                <a:gd name="T2" fmla="*/ 72 w 78"/>
                <a:gd name="T3" fmla="*/ 21 h 74"/>
                <a:gd name="T4" fmla="*/ 29 w 78"/>
                <a:gd name="T5" fmla="*/ 6 h 74"/>
                <a:gd name="T6" fmla="*/ 7 w 78"/>
                <a:gd name="T7" fmla="*/ 48 h 74"/>
                <a:gd name="T8" fmla="*/ 55 w 78"/>
                <a:gd name="T9" fmla="*/ 66 h 74"/>
                <a:gd name="T10" fmla="*/ 33 w 78"/>
                <a:gd name="T11" fmla="*/ 19 h 74"/>
                <a:gd name="T12" fmla="*/ 49 w 78"/>
                <a:gd name="T13" fmla="*/ 31 h 74"/>
                <a:gd name="T14" fmla="*/ 38 w 78"/>
                <a:gd name="T15" fmla="*/ 56 h 74"/>
                <a:gd name="T16" fmla="*/ 21 w 78"/>
                <a:gd name="T17" fmla="*/ 47 h 74"/>
                <a:gd name="T18" fmla="*/ 33 w 78"/>
                <a:gd name="T19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4">
                  <a:moveTo>
                    <a:pt x="55" y="66"/>
                  </a:moveTo>
                  <a:cubicBezTo>
                    <a:pt x="68" y="61"/>
                    <a:pt x="78" y="35"/>
                    <a:pt x="72" y="21"/>
                  </a:cubicBezTo>
                  <a:cubicBezTo>
                    <a:pt x="66" y="6"/>
                    <a:pt x="47" y="0"/>
                    <a:pt x="29" y="6"/>
                  </a:cubicBezTo>
                  <a:cubicBezTo>
                    <a:pt x="10" y="13"/>
                    <a:pt x="0" y="33"/>
                    <a:pt x="7" y="48"/>
                  </a:cubicBezTo>
                  <a:cubicBezTo>
                    <a:pt x="13" y="64"/>
                    <a:pt x="38" y="74"/>
                    <a:pt x="55" y="66"/>
                  </a:cubicBezTo>
                  <a:close/>
                  <a:moveTo>
                    <a:pt x="33" y="19"/>
                  </a:moveTo>
                  <a:cubicBezTo>
                    <a:pt x="42" y="17"/>
                    <a:pt x="47" y="23"/>
                    <a:pt x="49" y="31"/>
                  </a:cubicBezTo>
                  <a:cubicBezTo>
                    <a:pt x="52" y="39"/>
                    <a:pt x="44" y="56"/>
                    <a:pt x="38" y="56"/>
                  </a:cubicBezTo>
                  <a:cubicBezTo>
                    <a:pt x="32" y="55"/>
                    <a:pt x="27" y="50"/>
                    <a:pt x="21" y="47"/>
                  </a:cubicBezTo>
                  <a:cubicBezTo>
                    <a:pt x="20" y="35"/>
                    <a:pt x="26" y="20"/>
                    <a:pt x="33" y="19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5" name="Freeform 789"/>
            <p:cNvSpPr>
              <a:spLocks noEditPoints="1"/>
            </p:cNvSpPr>
            <p:nvPr userDrawn="1"/>
          </p:nvSpPr>
          <p:spPr bwMode="auto">
            <a:xfrm>
              <a:off x="6006" y="3293"/>
              <a:ext cx="117" cy="112"/>
            </a:xfrm>
            <a:custGeom>
              <a:avLst/>
              <a:gdLst>
                <a:gd name="T0" fmla="*/ 50 w 74"/>
                <a:gd name="T1" fmla="*/ 64 h 71"/>
                <a:gd name="T2" fmla="*/ 69 w 74"/>
                <a:gd name="T3" fmla="*/ 22 h 71"/>
                <a:gd name="T4" fmla="*/ 28 w 74"/>
                <a:gd name="T5" fmla="*/ 6 h 71"/>
                <a:gd name="T6" fmla="*/ 6 w 74"/>
                <a:gd name="T7" fmla="*/ 46 h 71"/>
                <a:gd name="T8" fmla="*/ 50 w 74"/>
                <a:gd name="T9" fmla="*/ 64 h 71"/>
                <a:gd name="T10" fmla="*/ 31 w 74"/>
                <a:gd name="T11" fmla="*/ 19 h 71"/>
                <a:gd name="T12" fmla="*/ 46 w 74"/>
                <a:gd name="T13" fmla="*/ 26 h 71"/>
                <a:gd name="T14" fmla="*/ 37 w 74"/>
                <a:gd name="T15" fmla="*/ 55 h 71"/>
                <a:gd name="T16" fmla="*/ 19 w 74"/>
                <a:gd name="T17" fmla="*/ 45 h 71"/>
                <a:gd name="T18" fmla="*/ 31 w 74"/>
                <a:gd name="T19" fmla="*/ 1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1">
                  <a:moveTo>
                    <a:pt x="50" y="64"/>
                  </a:moveTo>
                  <a:cubicBezTo>
                    <a:pt x="64" y="59"/>
                    <a:pt x="74" y="37"/>
                    <a:pt x="69" y="22"/>
                  </a:cubicBezTo>
                  <a:cubicBezTo>
                    <a:pt x="64" y="7"/>
                    <a:pt x="45" y="0"/>
                    <a:pt x="28" y="6"/>
                  </a:cubicBezTo>
                  <a:cubicBezTo>
                    <a:pt x="11" y="13"/>
                    <a:pt x="0" y="31"/>
                    <a:pt x="6" y="46"/>
                  </a:cubicBezTo>
                  <a:cubicBezTo>
                    <a:pt x="12" y="62"/>
                    <a:pt x="33" y="71"/>
                    <a:pt x="50" y="64"/>
                  </a:cubicBezTo>
                  <a:close/>
                  <a:moveTo>
                    <a:pt x="31" y="19"/>
                  </a:moveTo>
                  <a:cubicBezTo>
                    <a:pt x="37" y="18"/>
                    <a:pt x="43" y="24"/>
                    <a:pt x="46" y="26"/>
                  </a:cubicBezTo>
                  <a:cubicBezTo>
                    <a:pt x="51" y="40"/>
                    <a:pt x="46" y="53"/>
                    <a:pt x="37" y="55"/>
                  </a:cubicBezTo>
                  <a:cubicBezTo>
                    <a:pt x="28" y="57"/>
                    <a:pt x="22" y="54"/>
                    <a:pt x="19" y="45"/>
                  </a:cubicBezTo>
                  <a:cubicBezTo>
                    <a:pt x="16" y="35"/>
                    <a:pt x="22" y="19"/>
                    <a:pt x="31" y="19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6" name="Freeform 790"/>
            <p:cNvSpPr>
              <a:spLocks noEditPoints="1"/>
            </p:cNvSpPr>
            <p:nvPr userDrawn="1"/>
          </p:nvSpPr>
          <p:spPr bwMode="auto">
            <a:xfrm>
              <a:off x="5824" y="2476"/>
              <a:ext cx="154" cy="122"/>
            </a:xfrm>
            <a:custGeom>
              <a:avLst/>
              <a:gdLst>
                <a:gd name="T0" fmla="*/ 63 w 98"/>
                <a:gd name="T1" fmla="*/ 3 h 78"/>
                <a:gd name="T2" fmla="*/ 40 w 98"/>
                <a:gd name="T3" fmla="*/ 8 h 78"/>
                <a:gd name="T4" fmla="*/ 15 w 98"/>
                <a:gd name="T5" fmla="*/ 23 h 78"/>
                <a:gd name="T6" fmla="*/ 11 w 98"/>
                <a:gd name="T7" fmla="*/ 58 h 78"/>
                <a:gd name="T8" fmla="*/ 63 w 98"/>
                <a:gd name="T9" fmla="*/ 73 h 78"/>
                <a:gd name="T10" fmla="*/ 95 w 98"/>
                <a:gd name="T11" fmla="*/ 37 h 78"/>
                <a:gd name="T12" fmla="*/ 63 w 98"/>
                <a:gd name="T13" fmla="*/ 3 h 78"/>
                <a:gd name="T14" fmla="*/ 79 w 98"/>
                <a:gd name="T15" fmla="*/ 27 h 78"/>
                <a:gd name="T16" fmla="*/ 55 w 98"/>
                <a:gd name="T17" fmla="*/ 62 h 78"/>
                <a:gd name="T18" fmla="*/ 36 w 98"/>
                <a:gd name="T19" fmla="*/ 61 h 78"/>
                <a:gd name="T20" fmla="*/ 18 w 98"/>
                <a:gd name="T21" fmla="*/ 46 h 78"/>
                <a:gd name="T22" fmla="*/ 30 w 98"/>
                <a:gd name="T23" fmla="*/ 30 h 78"/>
                <a:gd name="T24" fmla="*/ 64 w 98"/>
                <a:gd name="T25" fmla="*/ 15 h 78"/>
                <a:gd name="T26" fmla="*/ 79 w 98"/>
                <a:gd name="T27" fmla="*/ 2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8" h="78">
                  <a:moveTo>
                    <a:pt x="63" y="3"/>
                  </a:moveTo>
                  <a:cubicBezTo>
                    <a:pt x="55" y="4"/>
                    <a:pt x="48" y="6"/>
                    <a:pt x="40" y="8"/>
                  </a:cubicBezTo>
                  <a:cubicBezTo>
                    <a:pt x="32" y="12"/>
                    <a:pt x="23" y="17"/>
                    <a:pt x="15" y="23"/>
                  </a:cubicBezTo>
                  <a:cubicBezTo>
                    <a:pt x="2" y="33"/>
                    <a:pt x="0" y="47"/>
                    <a:pt x="11" y="58"/>
                  </a:cubicBezTo>
                  <a:cubicBezTo>
                    <a:pt x="25" y="73"/>
                    <a:pt x="43" y="78"/>
                    <a:pt x="63" y="73"/>
                  </a:cubicBezTo>
                  <a:cubicBezTo>
                    <a:pt x="81" y="68"/>
                    <a:pt x="93" y="57"/>
                    <a:pt x="95" y="37"/>
                  </a:cubicBezTo>
                  <a:cubicBezTo>
                    <a:pt x="98" y="16"/>
                    <a:pt x="84" y="0"/>
                    <a:pt x="63" y="3"/>
                  </a:cubicBezTo>
                  <a:close/>
                  <a:moveTo>
                    <a:pt x="79" y="27"/>
                  </a:moveTo>
                  <a:cubicBezTo>
                    <a:pt x="79" y="41"/>
                    <a:pt x="70" y="56"/>
                    <a:pt x="55" y="62"/>
                  </a:cubicBezTo>
                  <a:cubicBezTo>
                    <a:pt x="51" y="62"/>
                    <a:pt x="43" y="62"/>
                    <a:pt x="36" y="61"/>
                  </a:cubicBezTo>
                  <a:cubicBezTo>
                    <a:pt x="27" y="60"/>
                    <a:pt x="17" y="56"/>
                    <a:pt x="18" y="46"/>
                  </a:cubicBezTo>
                  <a:cubicBezTo>
                    <a:pt x="18" y="40"/>
                    <a:pt x="25" y="33"/>
                    <a:pt x="30" y="30"/>
                  </a:cubicBezTo>
                  <a:cubicBezTo>
                    <a:pt x="41" y="23"/>
                    <a:pt x="52" y="19"/>
                    <a:pt x="64" y="15"/>
                  </a:cubicBezTo>
                  <a:cubicBezTo>
                    <a:pt x="74" y="11"/>
                    <a:pt x="79" y="17"/>
                    <a:pt x="79" y="27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7" name="Freeform 791"/>
            <p:cNvSpPr>
              <a:spLocks noEditPoints="1"/>
            </p:cNvSpPr>
            <p:nvPr userDrawn="1"/>
          </p:nvSpPr>
          <p:spPr bwMode="auto">
            <a:xfrm>
              <a:off x="5631" y="2554"/>
              <a:ext cx="136" cy="134"/>
            </a:xfrm>
            <a:custGeom>
              <a:avLst/>
              <a:gdLst>
                <a:gd name="T0" fmla="*/ 27 w 86"/>
                <a:gd name="T1" fmla="*/ 8 h 85"/>
                <a:gd name="T2" fmla="*/ 6 w 86"/>
                <a:gd name="T3" fmla="*/ 54 h 85"/>
                <a:gd name="T4" fmla="*/ 57 w 86"/>
                <a:gd name="T5" fmla="*/ 77 h 85"/>
                <a:gd name="T6" fmla="*/ 80 w 86"/>
                <a:gd name="T7" fmla="*/ 30 h 85"/>
                <a:gd name="T8" fmla="*/ 27 w 86"/>
                <a:gd name="T9" fmla="*/ 8 h 85"/>
                <a:gd name="T10" fmla="*/ 50 w 86"/>
                <a:gd name="T11" fmla="*/ 67 h 85"/>
                <a:gd name="T12" fmla="*/ 17 w 86"/>
                <a:gd name="T13" fmla="*/ 54 h 85"/>
                <a:gd name="T14" fmla="*/ 34 w 86"/>
                <a:gd name="T15" fmla="*/ 17 h 85"/>
                <a:gd name="T16" fmla="*/ 64 w 86"/>
                <a:gd name="T17" fmla="*/ 31 h 85"/>
                <a:gd name="T18" fmla="*/ 50 w 86"/>
                <a:gd name="T19" fmla="*/ 67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85">
                  <a:moveTo>
                    <a:pt x="27" y="8"/>
                  </a:moveTo>
                  <a:cubicBezTo>
                    <a:pt x="10" y="15"/>
                    <a:pt x="0" y="36"/>
                    <a:pt x="6" y="54"/>
                  </a:cubicBezTo>
                  <a:cubicBezTo>
                    <a:pt x="12" y="75"/>
                    <a:pt x="35" y="85"/>
                    <a:pt x="57" y="77"/>
                  </a:cubicBezTo>
                  <a:cubicBezTo>
                    <a:pt x="74" y="70"/>
                    <a:pt x="86" y="47"/>
                    <a:pt x="80" y="30"/>
                  </a:cubicBezTo>
                  <a:cubicBezTo>
                    <a:pt x="72" y="10"/>
                    <a:pt x="49" y="0"/>
                    <a:pt x="27" y="8"/>
                  </a:cubicBezTo>
                  <a:close/>
                  <a:moveTo>
                    <a:pt x="50" y="67"/>
                  </a:moveTo>
                  <a:cubicBezTo>
                    <a:pt x="37" y="73"/>
                    <a:pt x="22" y="66"/>
                    <a:pt x="17" y="54"/>
                  </a:cubicBezTo>
                  <a:cubicBezTo>
                    <a:pt x="13" y="42"/>
                    <a:pt x="22" y="22"/>
                    <a:pt x="34" y="17"/>
                  </a:cubicBezTo>
                  <a:cubicBezTo>
                    <a:pt x="44" y="13"/>
                    <a:pt x="60" y="20"/>
                    <a:pt x="64" y="31"/>
                  </a:cubicBezTo>
                  <a:cubicBezTo>
                    <a:pt x="70" y="44"/>
                    <a:pt x="62" y="62"/>
                    <a:pt x="50" y="67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8" name="Freeform 792"/>
            <p:cNvSpPr>
              <a:spLocks noEditPoints="1"/>
            </p:cNvSpPr>
            <p:nvPr userDrawn="1"/>
          </p:nvSpPr>
          <p:spPr bwMode="auto">
            <a:xfrm>
              <a:off x="6039" y="2408"/>
              <a:ext cx="142" cy="137"/>
            </a:xfrm>
            <a:custGeom>
              <a:avLst/>
              <a:gdLst>
                <a:gd name="T0" fmla="*/ 38 w 90"/>
                <a:gd name="T1" fmla="*/ 7 h 87"/>
                <a:gd name="T2" fmla="*/ 8 w 90"/>
                <a:gd name="T3" fmla="*/ 62 h 87"/>
                <a:gd name="T4" fmla="*/ 52 w 90"/>
                <a:gd name="T5" fmla="*/ 80 h 87"/>
                <a:gd name="T6" fmla="*/ 80 w 90"/>
                <a:gd name="T7" fmla="*/ 28 h 87"/>
                <a:gd name="T8" fmla="*/ 38 w 90"/>
                <a:gd name="T9" fmla="*/ 7 h 87"/>
                <a:gd name="T10" fmla="*/ 45 w 90"/>
                <a:gd name="T11" fmla="*/ 71 h 87"/>
                <a:gd name="T12" fmla="*/ 19 w 90"/>
                <a:gd name="T13" fmla="*/ 60 h 87"/>
                <a:gd name="T14" fmla="*/ 43 w 90"/>
                <a:gd name="T15" fmla="*/ 18 h 87"/>
                <a:gd name="T16" fmla="*/ 66 w 90"/>
                <a:gd name="T17" fmla="*/ 29 h 87"/>
                <a:gd name="T18" fmla="*/ 45 w 90"/>
                <a:gd name="T19" fmla="*/ 71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0" h="87">
                  <a:moveTo>
                    <a:pt x="38" y="7"/>
                  </a:moveTo>
                  <a:cubicBezTo>
                    <a:pt x="13" y="17"/>
                    <a:pt x="0" y="40"/>
                    <a:pt x="8" y="62"/>
                  </a:cubicBezTo>
                  <a:cubicBezTo>
                    <a:pt x="13" y="76"/>
                    <a:pt x="38" y="87"/>
                    <a:pt x="52" y="80"/>
                  </a:cubicBezTo>
                  <a:cubicBezTo>
                    <a:pt x="74" y="68"/>
                    <a:pt x="90" y="52"/>
                    <a:pt x="80" y="28"/>
                  </a:cubicBezTo>
                  <a:cubicBezTo>
                    <a:pt x="72" y="9"/>
                    <a:pt x="55" y="0"/>
                    <a:pt x="38" y="7"/>
                  </a:cubicBezTo>
                  <a:close/>
                  <a:moveTo>
                    <a:pt x="45" y="71"/>
                  </a:moveTo>
                  <a:cubicBezTo>
                    <a:pt x="35" y="74"/>
                    <a:pt x="23" y="69"/>
                    <a:pt x="19" y="60"/>
                  </a:cubicBezTo>
                  <a:cubicBezTo>
                    <a:pt x="12" y="44"/>
                    <a:pt x="22" y="25"/>
                    <a:pt x="43" y="18"/>
                  </a:cubicBezTo>
                  <a:cubicBezTo>
                    <a:pt x="53" y="14"/>
                    <a:pt x="62" y="18"/>
                    <a:pt x="66" y="29"/>
                  </a:cubicBezTo>
                  <a:cubicBezTo>
                    <a:pt x="73" y="44"/>
                    <a:pt x="63" y="64"/>
                    <a:pt x="45" y="7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89" name="Freeform 793"/>
            <p:cNvSpPr/>
            <p:nvPr userDrawn="1"/>
          </p:nvSpPr>
          <p:spPr bwMode="auto">
            <a:xfrm>
              <a:off x="5597" y="2503"/>
              <a:ext cx="58" cy="51"/>
            </a:xfrm>
            <a:custGeom>
              <a:avLst/>
              <a:gdLst>
                <a:gd name="T0" fmla="*/ 25 w 37"/>
                <a:gd name="T1" fmla="*/ 29 h 33"/>
                <a:gd name="T2" fmla="*/ 34 w 37"/>
                <a:gd name="T3" fmla="*/ 13 h 33"/>
                <a:gd name="T4" fmla="*/ 4 w 37"/>
                <a:gd name="T5" fmla="*/ 5 h 33"/>
                <a:gd name="T6" fmla="*/ 1 w 37"/>
                <a:gd name="T7" fmla="*/ 22 h 33"/>
                <a:gd name="T8" fmla="*/ 25 w 37"/>
                <a:gd name="T9" fmla="*/ 2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3">
                  <a:moveTo>
                    <a:pt x="25" y="29"/>
                  </a:moveTo>
                  <a:cubicBezTo>
                    <a:pt x="32" y="26"/>
                    <a:pt x="37" y="22"/>
                    <a:pt x="34" y="13"/>
                  </a:cubicBezTo>
                  <a:cubicBezTo>
                    <a:pt x="31" y="6"/>
                    <a:pt x="16" y="0"/>
                    <a:pt x="4" y="5"/>
                  </a:cubicBezTo>
                  <a:cubicBezTo>
                    <a:pt x="3" y="9"/>
                    <a:pt x="0" y="16"/>
                    <a:pt x="1" y="22"/>
                  </a:cubicBezTo>
                  <a:cubicBezTo>
                    <a:pt x="2" y="30"/>
                    <a:pt x="16" y="33"/>
                    <a:pt x="25" y="29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0" name="Freeform 794"/>
            <p:cNvSpPr/>
            <p:nvPr userDrawn="1"/>
          </p:nvSpPr>
          <p:spPr bwMode="auto">
            <a:xfrm>
              <a:off x="6044" y="2350"/>
              <a:ext cx="52" cy="49"/>
            </a:xfrm>
            <a:custGeom>
              <a:avLst/>
              <a:gdLst>
                <a:gd name="T0" fmla="*/ 28 w 33"/>
                <a:gd name="T1" fmla="*/ 26 h 31"/>
                <a:gd name="T2" fmla="*/ 33 w 33"/>
                <a:gd name="T3" fmla="*/ 13 h 31"/>
                <a:gd name="T4" fmla="*/ 10 w 33"/>
                <a:gd name="T5" fmla="*/ 4 h 31"/>
                <a:gd name="T6" fmla="*/ 2 w 33"/>
                <a:gd name="T7" fmla="*/ 20 h 31"/>
                <a:gd name="T8" fmla="*/ 28 w 33"/>
                <a:gd name="T9" fmla="*/ 2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1">
                  <a:moveTo>
                    <a:pt x="28" y="26"/>
                  </a:moveTo>
                  <a:cubicBezTo>
                    <a:pt x="29" y="23"/>
                    <a:pt x="33" y="18"/>
                    <a:pt x="33" y="13"/>
                  </a:cubicBezTo>
                  <a:cubicBezTo>
                    <a:pt x="32" y="5"/>
                    <a:pt x="18" y="0"/>
                    <a:pt x="10" y="4"/>
                  </a:cubicBezTo>
                  <a:cubicBezTo>
                    <a:pt x="2" y="7"/>
                    <a:pt x="0" y="13"/>
                    <a:pt x="2" y="20"/>
                  </a:cubicBezTo>
                  <a:cubicBezTo>
                    <a:pt x="5" y="28"/>
                    <a:pt x="15" y="31"/>
                    <a:pt x="28" y="26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1" name="Freeform 795"/>
            <p:cNvSpPr/>
            <p:nvPr userDrawn="1"/>
          </p:nvSpPr>
          <p:spPr bwMode="auto">
            <a:xfrm>
              <a:off x="5616" y="3401"/>
              <a:ext cx="52" cy="51"/>
            </a:xfrm>
            <a:custGeom>
              <a:avLst/>
              <a:gdLst>
                <a:gd name="T0" fmla="*/ 21 w 33"/>
                <a:gd name="T1" fmla="*/ 31 h 32"/>
                <a:gd name="T2" fmla="*/ 30 w 33"/>
                <a:gd name="T3" fmla="*/ 10 h 32"/>
                <a:gd name="T4" fmla="*/ 12 w 33"/>
                <a:gd name="T5" fmla="*/ 2 h 32"/>
                <a:gd name="T6" fmla="*/ 6 w 33"/>
                <a:gd name="T7" fmla="*/ 26 h 32"/>
                <a:gd name="T8" fmla="*/ 21 w 33"/>
                <a:gd name="T9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2">
                  <a:moveTo>
                    <a:pt x="21" y="31"/>
                  </a:moveTo>
                  <a:cubicBezTo>
                    <a:pt x="29" y="30"/>
                    <a:pt x="33" y="18"/>
                    <a:pt x="30" y="10"/>
                  </a:cubicBezTo>
                  <a:cubicBezTo>
                    <a:pt x="27" y="0"/>
                    <a:pt x="20" y="0"/>
                    <a:pt x="12" y="2"/>
                  </a:cubicBezTo>
                  <a:cubicBezTo>
                    <a:pt x="0" y="6"/>
                    <a:pt x="5" y="15"/>
                    <a:pt x="6" y="26"/>
                  </a:cubicBezTo>
                  <a:cubicBezTo>
                    <a:pt x="10" y="28"/>
                    <a:pt x="16" y="32"/>
                    <a:pt x="21" y="3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2" name="Freeform 796"/>
            <p:cNvSpPr/>
            <p:nvPr userDrawn="1"/>
          </p:nvSpPr>
          <p:spPr bwMode="auto">
            <a:xfrm>
              <a:off x="6427" y="3142"/>
              <a:ext cx="71" cy="82"/>
            </a:xfrm>
            <a:custGeom>
              <a:avLst/>
              <a:gdLst>
                <a:gd name="T0" fmla="*/ 28 w 45"/>
                <a:gd name="T1" fmla="*/ 49 h 52"/>
                <a:gd name="T2" fmla="*/ 41 w 45"/>
                <a:gd name="T3" fmla="*/ 17 h 52"/>
                <a:gd name="T4" fmla="*/ 15 w 45"/>
                <a:gd name="T5" fmla="*/ 3 h 52"/>
                <a:gd name="T6" fmla="*/ 4 w 45"/>
                <a:gd name="T7" fmla="*/ 33 h 52"/>
                <a:gd name="T8" fmla="*/ 28 w 45"/>
                <a:gd name="T9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52">
                  <a:moveTo>
                    <a:pt x="28" y="49"/>
                  </a:moveTo>
                  <a:cubicBezTo>
                    <a:pt x="38" y="44"/>
                    <a:pt x="45" y="27"/>
                    <a:pt x="41" y="17"/>
                  </a:cubicBezTo>
                  <a:cubicBezTo>
                    <a:pt x="36" y="7"/>
                    <a:pt x="24" y="0"/>
                    <a:pt x="15" y="3"/>
                  </a:cubicBezTo>
                  <a:cubicBezTo>
                    <a:pt x="5" y="7"/>
                    <a:pt x="0" y="22"/>
                    <a:pt x="4" y="33"/>
                  </a:cubicBezTo>
                  <a:cubicBezTo>
                    <a:pt x="8" y="44"/>
                    <a:pt x="21" y="52"/>
                    <a:pt x="28" y="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3" name="Freeform 797"/>
            <p:cNvSpPr/>
            <p:nvPr userDrawn="1"/>
          </p:nvSpPr>
          <p:spPr bwMode="auto">
            <a:xfrm>
              <a:off x="6721" y="2924"/>
              <a:ext cx="71" cy="70"/>
            </a:xfrm>
            <a:custGeom>
              <a:avLst/>
              <a:gdLst>
                <a:gd name="T0" fmla="*/ 4 w 45"/>
                <a:gd name="T1" fmla="*/ 24 h 45"/>
                <a:gd name="T2" fmla="*/ 22 w 45"/>
                <a:gd name="T3" fmla="*/ 45 h 45"/>
                <a:gd name="T4" fmla="*/ 28 w 45"/>
                <a:gd name="T5" fmla="*/ 44 h 45"/>
                <a:gd name="T6" fmla="*/ 40 w 45"/>
                <a:gd name="T7" fmla="*/ 19 h 45"/>
                <a:gd name="T8" fmla="*/ 12 w 45"/>
                <a:gd name="T9" fmla="*/ 5 h 45"/>
                <a:gd name="T10" fmla="*/ 9 w 45"/>
                <a:gd name="T11" fmla="*/ 6 h 45"/>
                <a:gd name="T12" fmla="*/ 4 w 45"/>
                <a:gd name="T13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45">
                  <a:moveTo>
                    <a:pt x="4" y="24"/>
                  </a:moveTo>
                  <a:cubicBezTo>
                    <a:pt x="8" y="35"/>
                    <a:pt x="15" y="43"/>
                    <a:pt x="22" y="45"/>
                  </a:cubicBezTo>
                  <a:cubicBezTo>
                    <a:pt x="24" y="45"/>
                    <a:pt x="26" y="45"/>
                    <a:pt x="28" y="44"/>
                  </a:cubicBezTo>
                  <a:cubicBezTo>
                    <a:pt x="40" y="40"/>
                    <a:pt x="45" y="31"/>
                    <a:pt x="40" y="19"/>
                  </a:cubicBezTo>
                  <a:cubicBezTo>
                    <a:pt x="35" y="7"/>
                    <a:pt x="23" y="0"/>
                    <a:pt x="12" y="5"/>
                  </a:cubicBezTo>
                  <a:cubicBezTo>
                    <a:pt x="11" y="5"/>
                    <a:pt x="10" y="6"/>
                    <a:pt x="9" y="6"/>
                  </a:cubicBezTo>
                  <a:cubicBezTo>
                    <a:pt x="2" y="10"/>
                    <a:pt x="0" y="16"/>
                    <a:pt x="4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4" name="Freeform 798"/>
            <p:cNvSpPr/>
            <p:nvPr userDrawn="1"/>
          </p:nvSpPr>
          <p:spPr bwMode="auto">
            <a:xfrm>
              <a:off x="5304" y="3387"/>
              <a:ext cx="50" cy="62"/>
            </a:xfrm>
            <a:custGeom>
              <a:avLst/>
              <a:gdLst>
                <a:gd name="T0" fmla="*/ 18 w 32"/>
                <a:gd name="T1" fmla="*/ 39 h 39"/>
                <a:gd name="T2" fmla="*/ 29 w 32"/>
                <a:gd name="T3" fmla="*/ 14 h 39"/>
                <a:gd name="T4" fmla="*/ 13 w 32"/>
                <a:gd name="T5" fmla="*/ 2 h 39"/>
                <a:gd name="T6" fmla="*/ 1 w 32"/>
                <a:gd name="T7" fmla="*/ 30 h 39"/>
                <a:gd name="T8" fmla="*/ 18 w 32"/>
                <a:gd name="T9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39">
                  <a:moveTo>
                    <a:pt x="18" y="39"/>
                  </a:moveTo>
                  <a:cubicBezTo>
                    <a:pt x="24" y="39"/>
                    <a:pt x="32" y="22"/>
                    <a:pt x="29" y="14"/>
                  </a:cubicBezTo>
                  <a:cubicBezTo>
                    <a:pt x="27" y="6"/>
                    <a:pt x="22" y="0"/>
                    <a:pt x="13" y="2"/>
                  </a:cubicBezTo>
                  <a:cubicBezTo>
                    <a:pt x="6" y="3"/>
                    <a:pt x="0" y="18"/>
                    <a:pt x="1" y="30"/>
                  </a:cubicBezTo>
                  <a:cubicBezTo>
                    <a:pt x="7" y="33"/>
                    <a:pt x="12" y="38"/>
                    <a:pt x="18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5" name="Freeform 799"/>
            <p:cNvSpPr/>
            <p:nvPr userDrawn="1"/>
          </p:nvSpPr>
          <p:spPr bwMode="auto">
            <a:xfrm>
              <a:off x="6032" y="3321"/>
              <a:ext cx="55" cy="62"/>
            </a:xfrm>
            <a:custGeom>
              <a:avLst/>
              <a:gdLst>
                <a:gd name="T0" fmla="*/ 21 w 35"/>
                <a:gd name="T1" fmla="*/ 37 h 39"/>
                <a:gd name="T2" fmla="*/ 30 w 35"/>
                <a:gd name="T3" fmla="*/ 8 h 39"/>
                <a:gd name="T4" fmla="*/ 15 w 35"/>
                <a:gd name="T5" fmla="*/ 1 h 39"/>
                <a:gd name="T6" fmla="*/ 3 w 35"/>
                <a:gd name="T7" fmla="*/ 27 h 39"/>
                <a:gd name="T8" fmla="*/ 21 w 35"/>
                <a:gd name="T9" fmla="*/ 3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9">
                  <a:moveTo>
                    <a:pt x="21" y="37"/>
                  </a:moveTo>
                  <a:cubicBezTo>
                    <a:pt x="30" y="35"/>
                    <a:pt x="35" y="22"/>
                    <a:pt x="30" y="8"/>
                  </a:cubicBezTo>
                  <a:cubicBezTo>
                    <a:pt x="27" y="6"/>
                    <a:pt x="21" y="0"/>
                    <a:pt x="15" y="1"/>
                  </a:cubicBezTo>
                  <a:cubicBezTo>
                    <a:pt x="6" y="1"/>
                    <a:pt x="0" y="17"/>
                    <a:pt x="3" y="27"/>
                  </a:cubicBezTo>
                  <a:cubicBezTo>
                    <a:pt x="6" y="36"/>
                    <a:pt x="12" y="39"/>
                    <a:pt x="21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6" name="Freeform 800"/>
            <p:cNvSpPr/>
            <p:nvPr userDrawn="1"/>
          </p:nvSpPr>
          <p:spPr bwMode="auto">
            <a:xfrm>
              <a:off x="5850" y="2493"/>
              <a:ext cx="98" cy="80"/>
            </a:xfrm>
            <a:custGeom>
              <a:avLst/>
              <a:gdLst>
                <a:gd name="T0" fmla="*/ 47 w 62"/>
                <a:gd name="T1" fmla="*/ 4 h 51"/>
                <a:gd name="T2" fmla="*/ 13 w 62"/>
                <a:gd name="T3" fmla="*/ 19 h 51"/>
                <a:gd name="T4" fmla="*/ 1 w 62"/>
                <a:gd name="T5" fmla="*/ 35 h 51"/>
                <a:gd name="T6" fmla="*/ 19 w 62"/>
                <a:gd name="T7" fmla="*/ 50 h 51"/>
                <a:gd name="T8" fmla="*/ 38 w 62"/>
                <a:gd name="T9" fmla="*/ 51 h 51"/>
                <a:gd name="T10" fmla="*/ 62 w 62"/>
                <a:gd name="T11" fmla="*/ 16 h 51"/>
                <a:gd name="T12" fmla="*/ 47 w 62"/>
                <a:gd name="T13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1">
                  <a:moveTo>
                    <a:pt x="47" y="4"/>
                  </a:moveTo>
                  <a:cubicBezTo>
                    <a:pt x="35" y="8"/>
                    <a:pt x="24" y="12"/>
                    <a:pt x="13" y="19"/>
                  </a:cubicBezTo>
                  <a:cubicBezTo>
                    <a:pt x="8" y="22"/>
                    <a:pt x="1" y="29"/>
                    <a:pt x="1" y="35"/>
                  </a:cubicBezTo>
                  <a:cubicBezTo>
                    <a:pt x="0" y="45"/>
                    <a:pt x="10" y="49"/>
                    <a:pt x="19" y="50"/>
                  </a:cubicBezTo>
                  <a:cubicBezTo>
                    <a:pt x="26" y="51"/>
                    <a:pt x="34" y="51"/>
                    <a:pt x="38" y="51"/>
                  </a:cubicBezTo>
                  <a:cubicBezTo>
                    <a:pt x="53" y="45"/>
                    <a:pt x="62" y="30"/>
                    <a:pt x="62" y="16"/>
                  </a:cubicBezTo>
                  <a:cubicBezTo>
                    <a:pt x="62" y="6"/>
                    <a:pt x="57" y="0"/>
                    <a:pt x="47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7" name="Freeform 801"/>
            <p:cNvSpPr/>
            <p:nvPr userDrawn="1"/>
          </p:nvSpPr>
          <p:spPr bwMode="auto">
            <a:xfrm>
              <a:off x="5652" y="2575"/>
              <a:ext cx="90" cy="94"/>
            </a:xfrm>
            <a:custGeom>
              <a:avLst/>
              <a:gdLst>
                <a:gd name="T0" fmla="*/ 21 w 57"/>
                <a:gd name="T1" fmla="*/ 4 h 60"/>
                <a:gd name="T2" fmla="*/ 4 w 57"/>
                <a:gd name="T3" fmla="*/ 41 h 60"/>
                <a:gd name="T4" fmla="*/ 37 w 57"/>
                <a:gd name="T5" fmla="*/ 54 h 60"/>
                <a:gd name="T6" fmla="*/ 51 w 57"/>
                <a:gd name="T7" fmla="*/ 18 h 60"/>
                <a:gd name="T8" fmla="*/ 21 w 57"/>
                <a:gd name="T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60">
                  <a:moveTo>
                    <a:pt x="21" y="4"/>
                  </a:moveTo>
                  <a:cubicBezTo>
                    <a:pt x="9" y="9"/>
                    <a:pt x="0" y="29"/>
                    <a:pt x="4" y="41"/>
                  </a:cubicBezTo>
                  <a:cubicBezTo>
                    <a:pt x="9" y="53"/>
                    <a:pt x="24" y="60"/>
                    <a:pt x="37" y="54"/>
                  </a:cubicBezTo>
                  <a:cubicBezTo>
                    <a:pt x="49" y="49"/>
                    <a:pt x="57" y="31"/>
                    <a:pt x="51" y="18"/>
                  </a:cubicBezTo>
                  <a:cubicBezTo>
                    <a:pt x="47" y="7"/>
                    <a:pt x="31" y="0"/>
                    <a:pt x="21" y="4"/>
                  </a:cubicBezTo>
                  <a:close/>
                </a:path>
              </a:pathLst>
            </a:custGeom>
            <a:solidFill>
              <a:srgbClr val="EA55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8" name="Freeform 802"/>
            <p:cNvSpPr/>
            <p:nvPr userDrawn="1"/>
          </p:nvSpPr>
          <p:spPr bwMode="auto">
            <a:xfrm>
              <a:off x="6058" y="2430"/>
              <a:ext cx="96" cy="95"/>
            </a:xfrm>
            <a:custGeom>
              <a:avLst/>
              <a:gdLst>
                <a:gd name="T0" fmla="*/ 31 w 61"/>
                <a:gd name="T1" fmla="*/ 4 h 60"/>
                <a:gd name="T2" fmla="*/ 7 w 61"/>
                <a:gd name="T3" fmla="*/ 46 h 60"/>
                <a:gd name="T4" fmla="*/ 33 w 61"/>
                <a:gd name="T5" fmla="*/ 57 h 60"/>
                <a:gd name="T6" fmla="*/ 54 w 61"/>
                <a:gd name="T7" fmla="*/ 15 h 60"/>
                <a:gd name="T8" fmla="*/ 31 w 61"/>
                <a:gd name="T9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0">
                  <a:moveTo>
                    <a:pt x="31" y="4"/>
                  </a:moveTo>
                  <a:cubicBezTo>
                    <a:pt x="10" y="11"/>
                    <a:pt x="0" y="30"/>
                    <a:pt x="7" y="46"/>
                  </a:cubicBezTo>
                  <a:cubicBezTo>
                    <a:pt x="11" y="55"/>
                    <a:pt x="23" y="60"/>
                    <a:pt x="33" y="57"/>
                  </a:cubicBezTo>
                  <a:cubicBezTo>
                    <a:pt x="51" y="50"/>
                    <a:pt x="61" y="30"/>
                    <a:pt x="54" y="15"/>
                  </a:cubicBezTo>
                  <a:cubicBezTo>
                    <a:pt x="50" y="4"/>
                    <a:pt x="41" y="0"/>
                    <a:pt x="31" y="4"/>
                  </a:cubicBezTo>
                  <a:close/>
                </a:path>
              </a:pathLst>
            </a:custGeom>
            <a:solidFill>
              <a:srgbClr val="EA55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99" name="Freeform 803"/>
            <p:cNvSpPr/>
            <p:nvPr userDrawn="1"/>
          </p:nvSpPr>
          <p:spPr bwMode="auto">
            <a:xfrm>
              <a:off x="5512" y="2603"/>
              <a:ext cx="17" cy="28"/>
            </a:xfrm>
            <a:custGeom>
              <a:avLst/>
              <a:gdLst>
                <a:gd name="T0" fmla="*/ 10 w 11"/>
                <a:gd name="T1" fmla="*/ 13 h 18"/>
                <a:gd name="T2" fmla="*/ 4 w 11"/>
                <a:gd name="T3" fmla="*/ 2 h 18"/>
                <a:gd name="T4" fmla="*/ 1 w 11"/>
                <a:gd name="T5" fmla="*/ 3 h 18"/>
                <a:gd name="T6" fmla="*/ 7 w 11"/>
                <a:gd name="T7" fmla="*/ 16 h 18"/>
                <a:gd name="T8" fmla="*/ 10 w 11"/>
                <a:gd name="T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8">
                  <a:moveTo>
                    <a:pt x="10" y="13"/>
                  </a:moveTo>
                  <a:cubicBezTo>
                    <a:pt x="7" y="10"/>
                    <a:pt x="6" y="6"/>
                    <a:pt x="4" y="2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8"/>
                    <a:pt x="4" y="13"/>
                    <a:pt x="7" y="16"/>
                  </a:cubicBezTo>
                  <a:cubicBezTo>
                    <a:pt x="9" y="18"/>
                    <a:pt x="11" y="15"/>
                    <a:pt x="10" y="1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0" name="Freeform 804"/>
            <p:cNvSpPr/>
            <p:nvPr userDrawn="1"/>
          </p:nvSpPr>
          <p:spPr bwMode="auto">
            <a:xfrm>
              <a:off x="5501" y="2573"/>
              <a:ext cx="16" cy="24"/>
            </a:xfrm>
            <a:custGeom>
              <a:avLst/>
              <a:gdLst>
                <a:gd name="T0" fmla="*/ 6 w 10"/>
                <a:gd name="T1" fmla="*/ 8 h 15"/>
                <a:gd name="T2" fmla="*/ 6 w 10"/>
                <a:gd name="T3" fmla="*/ 8 h 15"/>
                <a:gd name="T4" fmla="*/ 6 w 10"/>
                <a:gd name="T5" fmla="*/ 6 h 15"/>
                <a:gd name="T6" fmla="*/ 4 w 10"/>
                <a:gd name="T7" fmla="*/ 2 h 15"/>
                <a:gd name="T8" fmla="*/ 1 w 10"/>
                <a:gd name="T9" fmla="*/ 3 h 15"/>
                <a:gd name="T10" fmla="*/ 8 w 10"/>
                <a:gd name="T11" fmla="*/ 11 h 15"/>
                <a:gd name="T12" fmla="*/ 6 w 10"/>
                <a:gd name="T1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5">
                  <a:moveTo>
                    <a:pt x="6" y="8"/>
                  </a:moveTo>
                  <a:cubicBezTo>
                    <a:pt x="6" y="8"/>
                    <a:pt x="6" y="8"/>
                    <a:pt x="6" y="8"/>
                  </a:cubicBezTo>
                  <a:cubicBezTo>
                    <a:pt x="6" y="7"/>
                    <a:pt x="6" y="7"/>
                    <a:pt x="6" y="6"/>
                  </a:cubicBezTo>
                  <a:cubicBezTo>
                    <a:pt x="5" y="5"/>
                    <a:pt x="5" y="3"/>
                    <a:pt x="4" y="2"/>
                  </a:cubicBezTo>
                  <a:cubicBezTo>
                    <a:pt x="4" y="0"/>
                    <a:pt x="0" y="1"/>
                    <a:pt x="1" y="3"/>
                  </a:cubicBezTo>
                  <a:cubicBezTo>
                    <a:pt x="2" y="6"/>
                    <a:pt x="3" y="15"/>
                    <a:pt x="8" y="11"/>
                  </a:cubicBezTo>
                  <a:cubicBezTo>
                    <a:pt x="10" y="10"/>
                    <a:pt x="8" y="8"/>
                    <a:pt x="6" y="8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1" name="Freeform 805"/>
            <p:cNvSpPr/>
            <p:nvPr userDrawn="1"/>
          </p:nvSpPr>
          <p:spPr bwMode="auto">
            <a:xfrm>
              <a:off x="5482" y="2559"/>
              <a:ext cx="14" cy="24"/>
            </a:xfrm>
            <a:custGeom>
              <a:avLst/>
              <a:gdLst>
                <a:gd name="T0" fmla="*/ 1 w 9"/>
                <a:gd name="T1" fmla="*/ 4 h 15"/>
                <a:gd name="T2" fmla="*/ 4 w 9"/>
                <a:gd name="T3" fmla="*/ 13 h 15"/>
                <a:gd name="T4" fmla="*/ 8 w 9"/>
                <a:gd name="T5" fmla="*/ 11 h 15"/>
                <a:gd name="T6" fmla="*/ 5 w 9"/>
                <a:gd name="T7" fmla="*/ 2 h 15"/>
                <a:gd name="T8" fmla="*/ 1 w 9"/>
                <a:gd name="T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5">
                  <a:moveTo>
                    <a:pt x="1" y="4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5" y="15"/>
                    <a:pt x="9" y="14"/>
                    <a:pt x="8" y="1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2" name="Freeform 806"/>
            <p:cNvSpPr/>
            <p:nvPr userDrawn="1"/>
          </p:nvSpPr>
          <p:spPr bwMode="auto">
            <a:xfrm>
              <a:off x="5537" y="2652"/>
              <a:ext cx="9" cy="20"/>
            </a:xfrm>
            <a:custGeom>
              <a:avLst/>
              <a:gdLst>
                <a:gd name="T0" fmla="*/ 1 w 6"/>
                <a:gd name="T1" fmla="*/ 4 h 13"/>
                <a:gd name="T2" fmla="*/ 2 w 6"/>
                <a:gd name="T3" fmla="*/ 9 h 13"/>
                <a:gd name="T4" fmla="*/ 5 w 6"/>
                <a:gd name="T5" fmla="*/ 11 h 13"/>
                <a:gd name="T6" fmla="*/ 4 w 6"/>
                <a:gd name="T7" fmla="*/ 2 h 13"/>
                <a:gd name="T8" fmla="*/ 1 w 6"/>
                <a:gd name="T9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3">
                  <a:moveTo>
                    <a:pt x="1" y="4"/>
                  </a:moveTo>
                  <a:cubicBezTo>
                    <a:pt x="1" y="5"/>
                    <a:pt x="2" y="7"/>
                    <a:pt x="2" y="9"/>
                  </a:cubicBezTo>
                  <a:cubicBezTo>
                    <a:pt x="1" y="11"/>
                    <a:pt x="4" y="13"/>
                    <a:pt x="5" y="11"/>
                  </a:cubicBezTo>
                  <a:cubicBezTo>
                    <a:pt x="6" y="8"/>
                    <a:pt x="5" y="5"/>
                    <a:pt x="4" y="2"/>
                  </a:cubicBezTo>
                  <a:cubicBezTo>
                    <a:pt x="3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3" name="Freeform 807"/>
            <p:cNvSpPr/>
            <p:nvPr userDrawn="1"/>
          </p:nvSpPr>
          <p:spPr bwMode="auto">
            <a:xfrm>
              <a:off x="5493" y="2540"/>
              <a:ext cx="14" cy="19"/>
            </a:xfrm>
            <a:custGeom>
              <a:avLst/>
              <a:gdLst>
                <a:gd name="T0" fmla="*/ 7 w 9"/>
                <a:gd name="T1" fmla="*/ 8 h 12"/>
                <a:gd name="T2" fmla="*/ 7 w 9"/>
                <a:gd name="T3" fmla="*/ 7 h 12"/>
                <a:gd name="T4" fmla="*/ 6 w 9"/>
                <a:gd name="T5" fmla="*/ 6 h 12"/>
                <a:gd name="T6" fmla="*/ 4 w 9"/>
                <a:gd name="T7" fmla="*/ 2 h 12"/>
                <a:gd name="T8" fmla="*/ 1 w 9"/>
                <a:gd name="T9" fmla="*/ 3 h 12"/>
                <a:gd name="T10" fmla="*/ 7 w 9"/>
                <a:gd name="T11" fmla="*/ 12 h 12"/>
                <a:gd name="T12" fmla="*/ 7 w 9"/>
                <a:gd name="T13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2">
                  <a:moveTo>
                    <a:pt x="7" y="8"/>
                  </a:moveTo>
                  <a:cubicBezTo>
                    <a:pt x="7" y="8"/>
                    <a:pt x="7" y="8"/>
                    <a:pt x="7" y="7"/>
                  </a:cubicBezTo>
                  <a:cubicBezTo>
                    <a:pt x="6" y="7"/>
                    <a:pt x="6" y="6"/>
                    <a:pt x="6" y="6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0"/>
                    <a:pt x="0" y="1"/>
                    <a:pt x="1" y="3"/>
                  </a:cubicBezTo>
                  <a:cubicBezTo>
                    <a:pt x="2" y="5"/>
                    <a:pt x="3" y="12"/>
                    <a:pt x="7" y="12"/>
                  </a:cubicBezTo>
                  <a:cubicBezTo>
                    <a:pt x="9" y="11"/>
                    <a:pt x="9" y="8"/>
                    <a:pt x="7" y="8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4" name="Freeform 808"/>
            <p:cNvSpPr/>
            <p:nvPr userDrawn="1"/>
          </p:nvSpPr>
          <p:spPr bwMode="auto">
            <a:xfrm>
              <a:off x="5471" y="2526"/>
              <a:ext cx="17" cy="27"/>
            </a:xfrm>
            <a:custGeom>
              <a:avLst/>
              <a:gdLst>
                <a:gd name="T0" fmla="*/ 7 w 11"/>
                <a:gd name="T1" fmla="*/ 9 h 17"/>
                <a:gd name="T2" fmla="*/ 5 w 11"/>
                <a:gd name="T3" fmla="*/ 8 h 17"/>
                <a:gd name="T4" fmla="*/ 4 w 11"/>
                <a:gd name="T5" fmla="*/ 3 h 17"/>
                <a:gd name="T6" fmla="*/ 0 w 11"/>
                <a:gd name="T7" fmla="*/ 3 h 17"/>
                <a:gd name="T8" fmla="*/ 9 w 11"/>
                <a:gd name="T9" fmla="*/ 12 h 17"/>
                <a:gd name="T10" fmla="*/ 7 w 11"/>
                <a:gd name="T11" fmla="*/ 9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17">
                  <a:moveTo>
                    <a:pt x="7" y="9"/>
                  </a:moveTo>
                  <a:cubicBezTo>
                    <a:pt x="6" y="10"/>
                    <a:pt x="5" y="9"/>
                    <a:pt x="5" y="8"/>
                  </a:cubicBezTo>
                  <a:cubicBezTo>
                    <a:pt x="4" y="6"/>
                    <a:pt x="4" y="4"/>
                    <a:pt x="4" y="3"/>
                  </a:cubicBezTo>
                  <a:cubicBezTo>
                    <a:pt x="3" y="0"/>
                    <a:pt x="0" y="0"/>
                    <a:pt x="0" y="3"/>
                  </a:cubicBezTo>
                  <a:cubicBezTo>
                    <a:pt x="0" y="7"/>
                    <a:pt x="3" y="17"/>
                    <a:pt x="9" y="12"/>
                  </a:cubicBezTo>
                  <a:cubicBezTo>
                    <a:pt x="11" y="11"/>
                    <a:pt x="8" y="8"/>
                    <a:pt x="7" y="9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5" name="Freeform 809"/>
            <p:cNvSpPr/>
            <p:nvPr userDrawn="1"/>
          </p:nvSpPr>
          <p:spPr bwMode="auto">
            <a:xfrm>
              <a:off x="5479" y="2506"/>
              <a:ext cx="14" cy="25"/>
            </a:xfrm>
            <a:custGeom>
              <a:avLst/>
              <a:gdLst>
                <a:gd name="T0" fmla="*/ 0 w 9"/>
                <a:gd name="T1" fmla="*/ 3 h 16"/>
                <a:gd name="T2" fmla="*/ 4 w 9"/>
                <a:gd name="T3" fmla="*/ 14 h 16"/>
                <a:gd name="T4" fmla="*/ 7 w 9"/>
                <a:gd name="T5" fmla="*/ 11 h 16"/>
                <a:gd name="T6" fmla="*/ 4 w 9"/>
                <a:gd name="T7" fmla="*/ 2 h 16"/>
                <a:gd name="T8" fmla="*/ 0 w 9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0" y="3"/>
                  </a:moveTo>
                  <a:cubicBezTo>
                    <a:pt x="0" y="7"/>
                    <a:pt x="1" y="11"/>
                    <a:pt x="4" y="14"/>
                  </a:cubicBezTo>
                  <a:cubicBezTo>
                    <a:pt x="6" y="16"/>
                    <a:pt x="9" y="13"/>
                    <a:pt x="7" y="11"/>
                  </a:cubicBezTo>
                  <a:cubicBezTo>
                    <a:pt x="5" y="9"/>
                    <a:pt x="4" y="5"/>
                    <a:pt x="4" y="2"/>
                  </a:cubicBezTo>
                  <a:cubicBezTo>
                    <a:pt x="4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6" name="Freeform 810"/>
            <p:cNvSpPr/>
            <p:nvPr userDrawn="1"/>
          </p:nvSpPr>
          <p:spPr bwMode="auto">
            <a:xfrm>
              <a:off x="5483" y="2476"/>
              <a:ext cx="8" cy="27"/>
            </a:xfrm>
            <a:custGeom>
              <a:avLst/>
              <a:gdLst>
                <a:gd name="T0" fmla="*/ 0 w 5"/>
                <a:gd name="T1" fmla="*/ 3 h 17"/>
                <a:gd name="T2" fmla="*/ 1 w 5"/>
                <a:gd name="T3" fmla="*/ 14 h 17"/>
                <a:gd name="T4" fmla="*/ 5 w 5"/>
                <a:gd name="T5" fmla="*/ 14 h 17"/>
                <a:gd name="T6" fmla="*/ 4 w 5"/>
                <a:gd name="T7" fmla="*/ 3 h 17"/>
                <a:gd name="T8" fmla="*/ 0 w 5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0" y="3"/>
                  </a:moveTo>
                  <a:cubicBezTo>
                    <a:pt x="0" y="7"/>
                    <a:pt x="1" y="10"/>
                    <a:pt x="1" y="14"/>
                  </a:cubicBezTo>
                  <a:cubicBezTo>
                    <a:pt x="2" y="17"/>
                    <a:pt x="5" y="16"/>
                    <a:pt x="5" y="14"/>
                  </a:cubicBezTo>
                  <a:cubicBezTo>
                    <a:pt x="5" y="10"/>
                    <a:pt x="4" y="6"/>
                    <a:pt x="4" y="3"/>
                  </a:cubicBezTo>
                  <a:cubicBezTo>
                    <a:pt x="4" y="0"/>
                    <a:pt x="0" y="1"/>
                    <a:pt x="0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7" name="Freeform 811"/>
            <p:cNvSpPr/>
            <p:nvPr userDrawn="1"/>
          </p:nvSpPr>
          <p:spPr bwMode="auto">
            <a:xfrm>
              <a:off x="5461" y="2474"/>
              <a:ext cx="11" cy="24"/>
            </a:xfrm>
            <a:custGeom>
              <a:avLst/>
              <a:gdLst>
                <a:gd name="T0" fmla="*/ 1 w 7"/>
                <a:gd name="T1" fmla="*/ 4 h 15"/>
                <a:gd name="T2" fmla="*/ 3 w 7"/>
                <a:gd name="T3" fmla="*/ 12 h 15"/>
                <a:gd name="T4" fmla="*/ 7 w 7"/>
                <a:gd name="T5" fmla="*/ 13 h 15"/>
                <a:gd name="T6" fmla="*/ 5 w 7"/>
                <a:gd name="T7" fmla="*/ 2 h 15"/>
                <a:gd name="T8" fmla="*/ 1 w 7"/>
                <a:gd name="T9" fmla="*/ 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5">
                  <a:moveTo>
                    <a:pt x="1" y="4"/>
                  </a:moveTo>
                  <a:cubicBezTo>
                    <a:pt x="2" y="6"/>
                    <a:pt x="3" y="9"/>
                    <a:pt x="3" y="12"/>
                  </a:cubicBezTo>
                  <a:cubicBezTo>
                    <a:pt x="3" y="14"/>
                    <a:pt x="7" y="15"/>
                    <a:pt x="7" y="13"/>
                  </a:cubicBezTo>
                  <a:cubicBezTo>
                    <a:pt x="7" y="9"/>
                    <a:pt x="6" y="6"/>
                    <a:pt x="5" y="2"/>
                  </a:cubicBezTo>
                  <a:cubicBezTo>
                    <a:pt x="4" y="0"/>
                    <a:pt x="0" y="1"/>
                    <a:pt x="1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8" name="Freeform 812"/>
            <p:cNvSpPr/>
            <p:nvPr userDrawn="1"/>
          </p:nvSpPr>
          <p:spPr bwMode="auto">
            <a:xfrm>
              <a:off x="5450" y="2490"/>
              <a:ext cx="18" cy="27"/>
            </a:xfrm>
            <a:custGeom>
              <a:avLst/>
              <a:gdLst>
                <a:gd name="T0" fmla="*/ 9 w 11"/>
                <a:gd name="T1" fmla="*/ 13 h 17"/>
                <a:gd name="T2" fmla="*/ 4 w 11"/>
                <a:gd name="T3" fmla="*/ 2 h 17"/>
                <a:gd name="T4" fmla="*/ 0 w 11"/>
                <a:gd name="T5" fmla="*/ 4 h 17"/>
                <a:gd name="T6" fmla="*/ 6 w 11"/>
                <a:gd name="T7" fmla="*/ 15 h 17"/>
                <a:gd name="T8" fmla="*/ 9 w 11"/>
                <a:gd name="T9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7">
                  <a:moveTo>
                    <a:pt x="9" y="13"/>
                  </a:moveTo>
                  <a:cubicBezTo>
                    <a:pt x="7" y="10"/>
                    <a:pt x="5" y="6"/>
                    <a:pt x="4" y="2"/>
                  </a:cubicBezTo>
                  <a:cubicBezTo>
                    <a:pt x="3" y="0"/>
                    <a:pt x="0" y="2"/>
                    <a:pt x="0" y="4"/>
                  </a:cubicBezTo>
                  <a:cubicBezTo>
                    <a:pt x="2" y="8"/>
                    <a:pt x="3" y="12"/>
                    <a:pt x="6" y="15"/>
                  </a:cubicBezTo>
                  <a:cubicBezTo>
                    <a:pt x="8" y="17"/>
                    <a:pt x="11" y="15"/>
                    <a:pt x="9" y="1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09" name="Freeform 813"/>
            <p:cNvSpPr/>
            <p:nvPr userDrawn="1"/>
          </p:nvSpPr>
          <p:spPr bwMode="auto">
            <a:xfrm>
              <a:off x="5444" y="2448"/>
              <a:ext cx="14" cy="28"/>
            </a:xfrm>
            <a:custGeom>
              <a:avLst/>
              <a:gdLst>
                <a:gd name="T0" fmla="*/ 1 w 9"/>
                <a:gd name="T1" fmla="*/ 2 h 18"/>
                <a:gd name="T2" fmla="*/ 5 w 9"/>
                <a:gd name="T3" fmla="*/ 16 h 18"/>
                <a:gd name="T4" fmla="*/ 7 w 9"/>
                <a:gd name="T5" fmla="*/ 13 h 18"/>
                <a:gd name="T6" fmla="*/ 5 w 9"/>
                <a:gd name="T7" fmla="*/ 3 h 18"/>
                <a:gd name="T8" fmla="*/ 1 w 9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8">
                  <a:moveTo>
                    <a:pt x="1" y="2"/>
                  </a:moveTo>
                  <a:cubicBezTo>
                    <a:pt x="0" y="7"/>
                    <a:pt x="1" y="12"/>
                    <a:pt x="5" y="16"/>
                  </a:cubicBezTo>
                  <a:cubicBezTo>
                    <a:pt x="7" y="18"/>
                    <a:pt x="9" y="15"/>
                    <a:pt x="7" y="13"/>
                  </a:cubicBezTo>
                  <a:cubicBezTo>
                    <a:pt x="5" y="10"/>
                    <a:pt x="4" y="6"/>
                    <a:pt x="5" y="3"/>
                  </a:cubicBezTo>
                  <a:cubicBezTo>
                    <a:pt x="5" y="1"/>
                    <a:pt x="2" y="0"/>
                    <a:pt x="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0" name="Freeform 814"/>
            <p:cNvSpPr/>
            <p:nvPr userDrawn="1"/>
          </p:nvSpPr>
          <p:spPr bwMode="auto">
            <a:xfrm>
              <a:off x="5458" y="2432"/>
              <a:ext cx="7" cy="33"/>
            </a:xfrm>
            <a:custGeom>
              <a:avLst/>
              <a:gdLst>
                <a:gd name="T0" fmla="*/ 0 w 4"/>
                <a:gd name="T1" fmla="*/ 3 h 21"/>
                <a:gd name="T2" fmla="*/ 0 w 4"/>
                <a:gd name="T3" fmla="*/ 18 h 21"/>
                <a:gd name="T4" fmla="*/ 4 w 4"/>
                <a:gd name="T5" fmla="*/ 18 h 21"/>
                <a:gd name="T6" fmla="*/ 4 w 4"/>
                <a:gd name="T7" fmla="*/ 2 h 21"/>
                <a:gd name="T8" fmla="*/ 0 w 4"/>
                <a:gd name="T9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1">
                  <a:moveTo>
                    <a:pt x="0" y="3"/>
                  </a:moveTo>
                  <a:cubicBezTo>
                    <a:pt x="1" y="8"/>
                    <a:pt x="0" y="13"/>
                    <a:pt x="0" y="18"/>
                  </a:cubicBezTo>
                  <a:cubicBezTo>
                    <a:pt x="0" y="21"/>
                    <a:pt x="4" y="21"/>
                    <a:pt x="4" y="18"/>
                  </a:cubicBezTo>
                  <a:cubicBezTo>
                    <a:pt x="4" y="13"/>
                    <a:pt x="4" y="8"/>
                    <a:pt x="4" y="2"/>
                  </a:cubicBezTo>
                  <a:cubicBezTo>
                    <a:pt x="4" y="0"/>
                    <a:pt x="0" y="0"/>
                    <a:pt x="0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1" name="Freeform 815"/>
            <p:cNvSpPr/>
            <p:nvPr userDrawn="1"/>
          </p:nvSpPr>
          <p:spPr bwMode="auto">
            <a:xfrm>
              <a:off x="5474" y="2438"/>
              <a:ext cx="9" cy="25"/>
            </a:xfrm>
            <a:custGeom>
              <a:avLst/>
              <a:gdLst>
                <a:gd name="T0" fmla="*/ 2 w 6"/>
                <a:gd name="T1" fmla="*/ 2 h 16"/>
                <a:gd name="T2" fmla="*/ 1 w 6"/>
                <a:gd name="T3" fmla="*/ 14 h 16"/>
                <a:gd name="T4" fmla="*/ 5 w 6"/>
                <a:gd name="T5" fmla="*/ 12 h 16"/>
                <a:gd name="T6" fmla="*/ 5 w 6"/>
                <a:gd name="T7" fmla="*/ 4 h 16"/>
                <a:gd name="T8" fmla="*/ 2 w 6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2" y="2"/>
                  </a:moveTo>
                  <a:cubicBezTo>
                    <a:pt x="0" y="6"/>
                    <a:pt x="0" y="10"/>
                    <a:pt x="1" y="14"/>
                  </a:cubicBezTo>
                  <a:cubicBezTo>
                    <a:pt x="2" y="16"/>
                    <a:pt x="6" y="15"/>
                    <a:pt x="5" y="12"/>
                  </a:cubicBezTo>
                  <a:cubicBezTo>
                    <a:pt x="4" y="10"/>
                    <a:pt x="4" y="6"/>
                    <a:pt x="5" y="4"/>
                  </a:cubicBezTo>
                  <a:cubicBezTo>
                    <a:pt x="6" y="1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2" name="Freeform 816"/>
            <p:cNvSpPr/>
            <p:nvPr userDrawn="1"/>
          </p:nvSpPr>
          <p:spPr bwMode="auto">
            <a:xfrm>
              <a:off x="5482" y="2400"/>
              <a:ext cx="12" cy="29"/>
            </a:xfrm>
            <a:custGeom>
              <a:avLst/>
              <a:gdLst>
                <a:gd name="T0" fmla="*/ 4 w 8"/>
                <a:gd name="T1" fmla="*/ 2 h 18"/>
                <a:gd name="T2" fmla="*/ 1 w 8"/>
                <a:gd name="T3" fmla="*/ 15 h 18"/>
                <a:gd name="T4" fmla="*/ 5 w 8"/>
                <a:gd name="T5" fmla="*/ 16 h 18"/>
                <a:gd name="T6" fmla="*/ 7 w 8"/>
                <a:gd name="T7" fmla="*/ 3 h 18"/>
                <a:gd name="T8" fmla="*/ 4 w 8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8">
                  <a:moveTo>
                    <a:pt x="4" y="2"/>
                  </a:moveTo>
                  <a:cubicBezTo>
                    <a:pt x="3" y="7"/>
                    <a:pt x="2" y="11"/>
                    <a:pt x="1" y="15"/>
                  </a:cubicBezTo>
                  <a:cubicBezTo>
                    <a:pt x="0" y="17"/>
                    <a:pt x="4" y="18"/>
                    <a:pt x="5" y="16"/>
                  </a:cubicBezTo>
                  <a:cubicBezTo>
                    <a:pt x="6" y="11"/>
                    <a:pt x="7" y="7"/>
                    <a:pt x="7" y="3"/>
                  </a:cubicBezTo>
                  <a:cubicBezTo>
                    <a:pt x="8" y="1"/>
                    <a:pt x="4" y="0"/>
                    <a:pt x="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3" name="Freeform 817"/>
            <p:cNvSpPr/>
            <p:nvPr userDrawn="1"/>
          </p:nvSpPr>
          <p:spPr bwMode="auto">
            <a:xfrm>
              <a:off x="5469" y="2397"/>
              <a:ext cx="8" cy="27"/>
            </a:xfrm>
            <a:custGeom>
              <a:avLst/>
              <a:gdLst>
                <a:gd name="T0" fmla="*/ 1 w 5"/>
                <a:gd name="T1" fmla="*/ 3 h 17"/>
                <a:gd name="T2" fmla="*/ 1 w 5"/>
                <a:gd name="T3" fmla="*/ 14 h 17"/>
                <a:gd name="T4" fmla="*/ 4 w 5"/>
                <a:gd name="T5" fmla="*/ 15 h 17"/>
                <a:gd name="T6" fmla="*/ 5 w 5"/>
                <a:gd name="T7" fmla="*/ 3 h 17"/>
                <a:gd name="T8" fmla="*/ 1 w 5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1" y="3"/>
                  </a:moveTo>
                  <a:cubicBezTo>
                    <a:pt x="0" y="6"/>
                    <a:pt x="1" y="10"/>
                    <a:pt x="1" y="14"/>
                  </a:cubicBezTo>
                  <a:cubicBezTo>
                    <a:pt x="1" y="17"/>
                    <a:pt x="4" y="17"/>
                    <a:pt x="4" y="15"/>
                  </a:cubicBezTo>
                  <a:cubicBezTo>
                    <a:pt x="5" y="11"/>
                    <a:pt x="4" y="7"/>
                    <a:pt x="5" y="3"/>
                  </a:cubicBezTo>
                  <a:cubicBezTo>
                    <a:pt x="5" y="1"/>
                    <a:pt x="1" y="0"/>
                    <a:pt x="1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4" name="Freeform 818"/>
            <p:cNvSpPr/>
            <p:nvPr userDrawn="1"/>
          </p:nvSpPr>
          <p:spPr bwMode="auto">
            <a:xfrm>
              <a:off x="5447" y="2410"/>
              <a:ext cx="10" cy="25"/>
            </a:xfrm>
            <a:custGeom>
              <a:avLst/>
              <a:gdLst>
                <a:gd name="T0" fmla="*/ 1 w 6"/>
                <a:gd name="T1" fmla="*/ 3 h 16"/>
                <a:gd name="T2" fmla="*/ 1 w 6"/>
                <a:gd name="T3" fmla="*/ 14 h 16"/>
                <a:gd name="T4" fmla="*/ 5 w 6"/>
                <a:gd name="T5" fmla="*/ 12 h 16"/>
                <a:gd name="T6" fmla="*/ 4 w 6"/>
                <a:gd name="T7" fmla="*/ 3 h 16"/>
                <a:gd name="T8" fmla="*/ 1 w 6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6">
                  <a:moveTo>
                    <a:pt x="1" y="3"/>
                  </a:moveTo>
                  <a:cubicBezTo>
                    <a:pt x="0" y="6"/>
                    <a:pt x="0" y="10"/>
                    <a:pt x="1" y="14"/>
                  </a:cubicBezTo>
                  <a:cubicBezTo>
                    <a:pt x="2" y="16"/>
                    <a:pt x="6" y="15"/>
                    <a:pt x="5" y="12"/>
                  </a:cubicBezTo>
                  <a:cubicBezTo>
                    <a:pt x="4" y="9"/>
                    <a:pt x="4" y="6"/>
                    <a:pt x="4" y="3"/>
                  </a:cubicBezTo>
                  <a:cubicBezTo>
                    <a:pt x="5" y="1"/>
                    <a:pt x="1" y="0"/>
                    <a:pt x="1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5" name="Freeform 819"/>
            <p:cNvSpPr/>
            <p:nvPr userDrawn="1"/>
          </p:nvSpPr>
          <p:spPr bwMode="auto">
            <a:xfrm>
              <a:off x="5452" y="2383"/>
              <a:ext cx="8" cy="24"/>
            </a:xfrm>
            <a:custGeom>
              <a:avLst/>
              <a:gdLst>
                <a:gd name="T0" fmla="*/ 1 w 5"/>
                <a:gd name="T1" fmla="*/ 3 h 15"/>
                <a:gd name="T2" fmla="*/ 0 w 5"/>
                <a:gd name="T3" fmla="*/ 12 h 15"/>
                <a:gd name="T4" fmla="*/ 4 w 5"/>
                <a:gd name="T5" fmla="*/ 12 h 15"/>
                <a:gd name="T6" fmla="*/ 5 w 5"/>
                <a:gd name="T7" fmla="*/ 3 h 15"/>
                <a:gd name="T8" fmla="*/ 1 w 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5">
                  <a:moveTo>
                    <a:pt x="1" y="3"/>
                  </a:moveTo>
                  <a:cubicBezTo>
                    <a:pt x="1" y="6"/>
                    <a:pt x="1" y="9"/>
                    <a:pt x="0" y="12"/>
                  </a:cubicBezTo>
                  <a:cubicBezTo>
                    <a:pt x="0" y="14"/>
                    <a:pt x="4" y="15"/>
                    <a:pt x="4" y="12"/>
                  </a:cubicBezTo>
                  <a:cubicBezTo>
                    <a:pt x="4" y="9"/>
                    <a:pt x="5" y="6"/>
                    <a:pt x="5" y="3"/>
                  </a:cubicBezTo>
                  <a:cubicBezTo>
                    <a:pt x="5" y="1"/>
                    <a:pt x="2" y="0"/>
                    <a:pt x="1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6" name="Freeform 820"/>
            <p:cNvSpPr/>
            <p:nvPr userDrawn="1"/>
          </p:nvSpPr>
          <p:spPr bwMode="auto">
            <a:xfrm>
              <a:off x="5452" y="2350"/>
              <a:ext cx="14" cy="19"/>
            </a:xfrm>
            <a:custGeom>
              <a:avLst/>
              <a:gdLst>
                <a:gd name="T0" fmla="*/ 5 w 9"/>
                <a:gd name="T1" fmla="*/ 2 h 12"/>
                <a:gd name="T2" fmla="*/ 2 w 9"/>
                <a:gd name="T3" fmla="*/ 8 h 12"/>
                <a:gd name="T4" fmla="*/ 5 w 9"/>
                <a:gd name="T5" fmla="*/ 11 h 12"/>
                <a:gd name="T6" fmla="*/ 9 w 9"/>
                <a:gd name="T7" fmla="*/ 3 h 12"/>
                <a:gd name="T8" fmla="*/ 5 w 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5" y="2"/>
                  </a:moveTo>
                  <a:cubicBezTo>
                    <a:pt x="5" y="5"/>
                    <a:pt x="4" y="6"/>
                    <a:pt x="2" y="8"/>
                  </a:cubicBezTo>
                  <a:cubicBezTo>
                    <a:pt x="0" y="10"/>
                    <a:pt x="3" y="12"/>
                    <a:pt x="5" y="11"/>
                  </a:cubicBezTo>
                  <a:cubicBezTo>
                    <a:pt x="7" y="8"/>
                    <a:pt x="8" y="6"/>
                    <a:pt x="9" y="3"/>
                  </a:cubicBezTo>
                  <a:cubicBezTo>
                    <a:pt x="9" y="1"/>
                    <a:pt x="5" y="0"/>
                    <a:pt x="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7" name="Freeform 821"/>
            <p:cNvSpPr/>
            <p:nvPr userDrawn="1"/>
          </p:nvSpPr>
          <p:spPr bwMode="auto">
            <a:xfrm>
              <a:off x="5466" y="2353"/>
              <a:ext cx="16" cy="25"/>
            </a:xfrm>
            <a:custGeom>
              <a:avLst/>
              <a:gdLst>
                <a:gd name="T0" fmla="*/ 5 w 10"/>
                <a:gd name="T1" fmla="*/ 2 h 16"/>
                <a:gd name="T2" fmla="*/ 1 w 10"/>
                <a:gd name="T3" fmla="*/ 12 h 16"/>
                <a:gd name="T4" fmla="*/ 4 w 10"/>
                <a:gd name="T5" fmla="*/ 14 h 16"/>
                <a:gd name="T6" fmla="*/ 9 w 10"/>
                <a:gd name="T7" fmla="*/ 4 h 16"/>
                <a:gd name="T8" fmla="*/ 5 w 10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5" y="2"/>
                  </a:moveTo>
                  <a:cubicBezTo>
                    <a:pt x="4" y="6"/>
                    <a:pt x="2" y="9"/>
                    <a:pt x="1" y="12"/>
                  </a:cubicBezTo>
                  <a:cubicBezTo>
                    <a:pt x="0" y="15"/>
                    <a:pt x="3" y="16"/>
                    <a:pt x="4" y="14"/>
                  </a:cubicBezTo>
                  <a:cubicBezTo>
                    <a:pt x="6" y="11"/>
                    <a:pt x="7" y="7"/>
                    <a:pt x="9" y="4"/>
                  </a:cubicBezTo>
                  <a:cubicBezTo>
                    <a:pt x="10" y="1"/>
                    <a:pt x="6" y="0"/>
                    <a:pt x="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8" name="Freeform 822"/>
            <p:cNvSpPr/>
            <p:nvPr userDrawn="1"/>
          </p:nvSpPr>
          <p:spPr bwMode="auto">
            <a:xfrm>
              <a:off x="5483" y="2364"/>
              <a:ext cx="13" cy="19"/>
            </a:xfrm>
            <a:custGeom>
              <a:avLst/>
              <a:gdLst>
                <a:gd name="T0" fmla="*/ 4 w 8"/>
                <a:gd name="T1" fmla="*/ 2 h 12"/>
                <a:gd name="T2" fmla="*/ 1 w 8"/>
                <a:gd name="T3" fmla="*/ 8 h 12"/>
                <a:gd name="T4" fmla="*/ 4 w 8"/>
                <a:gd name="T5" fmla="*/ 10 h 12"/>
                <a:gd name="T6" fmla="*/ 8 w 8"/>
                <a:gd name="T7" fmla="*/ 3 h 12"/>
                <a:gd name="T8" fmla="*/ 4 w 8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2">
                  <a:moveTo>
                    <a:pt x="4" y="2"/>
                  </a:moveTo>
                  <a:cubicBezTo>
                    <a:pt x="4" y="4"/>
                    <a:pt x="2" y="6"/>
                    <a:pt x="1" y="8"/>
                  </a:cubicBezTo>
                  <a:cubicBezTo>
                    <a:pt x="0" y="11"/>
                    <a:pt x="3" y="12"/>
                    <a:pt x="4" y="10"/>
                  </a:cubicBezTo>
                  <a:cubicBezTo>
                    <a:pt x="6" y="8"/>
                    <a:pt x="7" y="5"/>
                    <a:pt x="8" y="3"/>
                  </a:cubicBezTo>
                  <a:cubicBezTo>
                    <a:pt x="8" y="0"/>
                    <a:pt x="4" y="0"/>
                    <a:pt x="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19" name="Freeform 823"/>
            <p:cNvSpPr/>
            <p:nvPr userDrawn="1"/>
          </p:nvSpPr>
          <p:spPr bwMode="auto">
            <a:xfrm>
              <a:off x="5494" y="2371"/>
              <a:ext cx="19" cy="18"/>
            </a:xfrm>
            <a:custGeom>
              <a:avLst/>
              <a:gdLst>
                <a:gd name="T0" fmla="*/ 7 w 12"/>
                <a:gd name="T1" fmla="*/ 2 h 12"/>
                <a:gd name="T2" fmla="*/ 2 w 12"/>
                <a:gd name="T3" fmla="*/ 8 h 12"/>
                <a:gd name="T4" fmla="*/ 4 w 12"/>
                <a:gd name="T5" fmla="*/ 11 h 12"/>
                <a:gd name="T6" fmla="*/ 11 w 12"/>
                <a:gd name="T7" fmla="*/ 4 h 12"/>
                <a:gd name="T8" fmla="*/ 7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7" y="2"/>
                  </a:moveTo>
                  <a:cubicBezTo>
                    <a:pt x="6" y="5"/>
                    <a:pt x="5" y="7"/>
                    <a:pt x="2" y="8"/>
                  </a:cubicBezTo>
                  <a:cubicBezTo>
                    <a:pt x="0" y="9"/>
                    <a:pt x="1" y="12"/>
                    <a:pt x="4" y="11"/>
                  </a:cubicBezTo>
                  <a:cubicBezTo>
                    <a:pt x="7" y="10"/>
                    <a:pt x="9" y="7"/>
                    <a:pt x="11" y="4"/>
                  </a:cubicBezTo>
                  <a:cubicBezTo>
                    <a:pt x="12" y="2"/>
                    <a:pt x="8" y="0"/>
                    <a:pt x="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0" name="Freeform 824"/>
            <p:cNvSpPr/>
            <p:nvPr userDrawn="1"/>
          </p:nvSpPr>
          <p:spPr bwMode="auto">
            <a:xfrm>
              <a:off x="5515" y="2342"/>
              <a:ext cx="22" cy="18"/>
            </a:xfrm>
            <a:custGeom>
              <a:avLst/>
              <a:gdLst>
                <a:gd name="T0" fmla="*/ 9 w 14"/>
                <a:gd name="T1" fmla="*/ 2 h 11"/>
                <a:gd name="T2" fmla="*/ 2 w 14"/>
                <a:gd name="T3" fmla="*/ 7 h 11"/>
                <a:gd name="T4" fmla="*/ 4 w 14"/>
                <a:gd name="T5" fmla="*/ 10 h 11"/>
                <a:gd name="T6" fmla="*/ 12 w 14"/>
                <a:gd name="T7" fmla="*/ 4 h 11"/>
                <a:gd name="T8" fmla="*/ 9 w 14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9" y="2"/>
                  </a:moveTo>
                  <a:cubicBezTo>
                    <a:pt x="7" y="4"/>
                    <a:pt x="5" y="6"/>
                    <a:pt x="2" y="7"/>
                  </a:cubicBezTo>
                  <a:cubicBezTo>
                    <a:pt x="0" y="8"/>
                    <a:pt x="1" y="11"/>
                    <a:pt x="4" y="10"/>
                  </a:cubicBezTo>
                  <a:cubicBezTo>
                    <a:pt x="7" y="9"/>
                    <a:pt x="10" y="6"/>
                    <a:pt x="12" y="4"/>
                  </a:cubicBezTo>
                  <a:cubicBezTo>
                    <a:pt x="14" y="2"/>
                    <a:pt x="11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1" name="Freeform 825"/>
            <p:cNvSpPr/>
            <p:nvPr userDrawn="1"/>
          </p:nvSpPr>
          <p:spPr bwMode="auto">
            <a:xfrm>
              <a:off x="5498" y="2331"/>
              <a:ext cx="19" cy="22"/>
            </a:xfrm>
            <a:custGeom>
              <a:avLst/>
              <a:gdLst>
                <a:gd name="T0" fmla="*/ 8 w 12"/>
                <a:gd name="T1" fmla="*/ 2 h 14"/>
                <a:gd name="T2" fmla="*/ 2 w 12"/>
                <a:gd name="T3" fmla="*/ 10 h 14"/>
                <a:gd name="T4" fmla="*/ 5 w 12"/>
                <a:gd name="T5" fmla="*/ 12 h 14"/>
                <a:gd name="T6" fmla="*/ 11 w 12"/>
                <a:gd name="T7" fmla="*/ 4 h 14"/>
                <a:gd name="T8" fmla="*/ 8 w 12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8" y="2"/>
                  </a:moveTo>
                  <a:cubicBezTo>
                    <a:pt x="6" y="4"/>
                    <a:pt x="4" y="7"/>
                    <a:pt x="2" y="10"/>
                  </a:cubicBezTo>
                  <a:cubicBezTo>
                    <a:pt x="0" y="11"/>
                    <a:pt x="3" y="14"/>
                    <a:pt x="5" y="12"/>
                  </a:cubicBezTo>
                  <a:cubicBezTo>
                    <a:pt x="7" y="10"/>
                    <a:pt x="9" y="7"/>
                    <a:pt x="11" y="4"/>
                  </a:cubicBezTo>
                  <a:cubicBezTo>
                    <a:pt x="12" y="2"/>
                    <a:pt x="9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2" name="Freeform 826"/>
            <p:cNvSpPr/>
            <p:nvPr userDrawn="1"/>
          </p:nvSpPr>
          <p:spPr bwMode="auto">
            <a:xfrm>
              <a:off x="5517" y="2350"/>
              <a:ext cx="26" cy="24"/>
            </a:xfrm>
            <a:custGeom>
              <a:avLst/>
              <a:gdLst>
                <a:gd name="T0" fmla="*/ 13 w 17"/>
                <a:gd name="T1" fmla="*/ 2 h 15"/>
                <a:gd name="T2" fmla="*/ 4 w 17"/>
                <a:gd name="T3" fmla="*/ 10 h 15"/>
                <a:gd name="T4" fmla="*/ 3 w 17"/>
                <a:gd name="T5" fmla="*/ 13 h 15"/>
                <a:gd name="T6" fmla="*/ 16 w 17"/>
                <a:gd name="T7" fmla="*/ 4 h 15"/>
                <a:gd name="T8" fmla="*/ 13 w 17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3" y="2"/>
                  </a:moveTo>
                  <a:cubicBezTo>
                    <a:pt x="12" y="4"/>
                    <a:pt x="8" y="11"/>
                    <a:pt x="4" y="10"/>
                  </a:cubicBezTo>
                  <a:cubicBezTo>
                    <a:pt x="2" y="9"/>
                    <a:pt x="0" y="12"/>
                    <a:pt x="3" y="13"/>
                  </a:cubicBezTo>
                  <a:cubicBezTo>
                    <a:pt x="9" y="15"/>
                    <a:pt x="13" y="9"/>
                    <a:pt x="16" y="4"/>
                  </a:cubicBezTo>
                  <a:cubicBezTo>
                    <a:pt x="17" y="2"/>
                    <a:pt x="15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3" name="Freeform 827"/>
            <p:cNvSpPr/>
            <p:nvPr userDrawn="1"/>
          </p:nvSpPr>
          <p:spPr bwMode="auto">
            <a:xfrm>
              <a:off x="5477" y="2327"/>
              <a:ext cx="16" cy="18"/>
            </a:xfrm>
            <a:custGeom>
              <a:avLst/>
              <a:gdLst>
                <a:gd name="T0" fmla="*/ 5 w 10"/>
                <a:gd name="T1" fmla="*/ 2 h 12"/>
                <a:gd name="T2" fmla="*/ 2 w 10"/>
                <a:gd name="T3" fmla="*/ 7 h 12"/>
                <a:gd name="T4" fmla="*/ 5 w 10"/>
                <a:gd name="T5" fmla="*/ 10 h 12"/>
                <a:gd name="T6" fmla="*/ 9 w 10"/>
                <a:gd name="T7" fmla="*/ 4 h 12"/>
                <a:gd name="T8" fmla="*/ 5 w 10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5" y="2"/>
                  </a:moveTo>
                  <a:cubicBezTo>
                    <a:pt x="4" y="4"/>
                    <a:pt x="3" y="6"/>
                    <a:pt x="2" y="7"/>
                  </a:cubicBezTo>
                  <a:cubicBezTo>
                    <a:pt x="0" y="9"/>
                    <a:pt x="3" y="12"/>
                    <a:pt x="5" y="10"/>
                  </a:cubicBezTo>
                  <a:cubicBezTo>
                    <a:pt x="6" y="8"/>
                    <a:pt x="8" y="6"/>
                    <a:pt x="9" y="4"/>
                  </a:cubicBezTo>
                  <a:cubicBezTo>
                    <a:pt x="10" y="2"/>
                    <a:pt x="6" y="0"/>
                    <a:pt x="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4" name="Freeform 828"/>
            <p:cNvSpPr/>
            <p:nvPr userDrawn="1"/>
          </p:nvSpPr>
          <p:spPr bwMode="auto">
            <a:xfrm>
              <a:off x="5476" y="2298"/>
              <a:ext cx="15" cy="18"/>
            </a:xfrm>
            <a:custGeom>
              <a:avLst/>
              <a:gdLst>
                <a:gd name="T0" fmla="*/ 5 w 10"/>
                <a:gd name="T1" fmla="*/ 2 h 11"/>
                <a:gd name="T2" fmla="*/ 1 w 10"/>
                <a:gd name="T3" fmla="*/ 8 h 11"/>
                <a:gd name="T4" fmla="*/ 5 w 10"/>
                <a:gd name="T5" fmla="*/ 9 h 11"/>
                <a:gd name="T6" fmla="*/ 9 w 10"/>
                <a:gd name="T7" fmla="*/ 4 h 11"/>
                <a:gd name="T8" fmla="*/ 5 w 1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5" y="2"/>
                  </a:moveTo>
                  <a:cubicBezTo>
                    <a:pt x="4" y="4"/>
                    <a:pt x="2" y="6"/>
                    <a:pt x="1" y="8"/>
                  </a:cubicBezTo>
                  <a:cubicBezTo>
                    <a:pt x="0" y="10"/>
                    <a:pt x="4" y="11"/>
                    <a:pt x="5" y="9"/>
                  </a:cubicBezTo>
                  <a:cubicBezTo>
                    <a:pt x="6" y="7"/>
                    <a:pt x="8" y="6"/>
                    <a:pt x="9" y="4"/>
                  </a:cubicBezTo>
                  <a:cubicBezTo>
                    <a:pt x="10" y="1"/>
                    <a:pt x="6" y="0"/>
                    <a:pt x="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5" name="Freeform 829"/>
            <p:cNvSpPr/>
            <p:nvPr userDrawn="1"/>
          </p:nvSpPr>
          <p:spPr bwMode="auto">
            <a:xfrm>
              <a:off x="5491" y="2298"/>
              <a:ext cx="16" cy="16"/>
            </a:xfrm>
            <a:custGeom>
              <a:avLst/>
              <a:gdLst>
                <a:gd name="T0" fmla="*/ 5 w 10"/>
                <a:gd name="T1" fmla="*/ 2 h 10"/>
                <a:gd name="T2" fmla="*/ 2 w 10"/>
                <a:gd name="T3" fmla="*/ 6 h 10"/>
                <a:gd name="T4" fmla="*/ 4 w 10"/>
                <a:gd name="T5" fmla="*/ 9 h 10"/>
                <a:gd name="T6" fmla="*/ 9 w 10"/>
                <a:gd name="T7" fmla="*/ 4 h 10"/>
                <a:gd name="T8" fmla="*/ 5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5" y="2"/>
                  </a:moveTo>
                  <a:cubicBezTo>
                    <a:pt x="5" y="4"/>
                    <a:pt x="4" y="5"/>
                    <a:pt x="2" y="6"/>
                  </a:cubicBezTo>
                  <a:cubicBezTo>
                    <a:pt x="0" y="7"/>
                    <a:pt x="1" y="10"/>
                    <a:pt x="4" y="9"/>
                  </a:cubicBezTo>
                  <a:cubicBezTo>
                    <a:pt x="6" y="8"/>
                    <a:pt x="8" y="6"/>
                    <a:pt x="9" y="4"/>
                  </a:cubicBezTo>
                  <a:cubicBezTo>
                    <a:pt x="10" y="2"/>
                    <a:pt x="6" y="0"/>
                    <a:pt x="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6" name="Freeform 830"/>
            <p:cNvSpPr/>
            <p:nvPr userDrawn="1"/>
          </p:nvSpPr>
          <p:spPr bwMode="auto">
            <a:xfrm>
              <a:off x="5494" y="2272"/>
              <a:ext cx="23" cy="22"/>
            </a:xfrm>
            <a:custGeom>
              <a:avLst/>
              <a:gdLst>
                <a:gd name="T0" fmla="*/ 10 w 14"/>
                <a:gd name="T1" fmla="*/ 3 h 14"/>
                <a:gd name="T2" fmla="*/ 2 w 14"/>
                <a:gd name="T3" fmla="*/ 9 h 14"/>
                <a:gd name="T4" fmla="*/ 4 w 14"/>
                <a:gd name="T5" fmla="*/ 13 h 14"/>
                <a:gd name="T6" fmla="*/ 13 w 14"/>
                <a:gd name="T7" fmla="*/ 4 h 14"/>
                <a:gd name="T8" fmla="*/ 10 w 14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3"/>
                  </a:moveTo>
                  <a:cubicBezTo>
                    <a:pt x="8" y="6"/>
                    <a:pt x="6" y="8"/>
                    <a:pt x="2" y="9"/>
                  </a:cubicBezTo>
                  <a:cubicBezTo>
                    <a:pt x="0" y="10"/>
                    <a:pt x="1" y="14"/>
                    <a:pt x="4" y="13"/>
                  </a:cubicBezTo>
                  <a:cubicBezTo>
                    <a:pt x="8" y="11"/>
                    <a:pt x="11" y="8"/>
                    <a:pt x="13" y="4"/>
                  </a:cubicBezTo>
                  <a:cubicBezTo>
                    <a:pt x="14" y="2"/>
                    <a:pt x="11" y="0"/>
                    <a:pt x="10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7" name="Freeform 831"/>
            <p:cNvSpPr/>
            <p:nvPr userDrawn="1"/>
          </p:nvSpPr>
          <p:spPr bwMode="auto">
            <a:xfrm>
              <a:off x="5512" y="2290"/>
              <a:ext cx="19" cy="19"/>
            </a:xfrm>
            <a:custGeom>
              <a:avLst/>
              <a:gdLst>
                <a:gd name="T0" fmla="*/ 9 w 12"/>
                <a:gd name="T1" fmla="*/ 1 h 12"/>
                <a:gd name="T2" fmla="*/ 1 w 12"/>
                <a:gd name="T3" fmla="*/ 8 h 12"/>
                <a:gd name="T4" fmla="*/ 5 w 12"/>
                <a:gd name="T5" fmla="*/ 10 h 12"/>
                <a:gd name="T6" fmla="*/ 10 w 12"/>
                <a:gd name="T7" fmla="*/ 4 h 12"/>
                <a:gd name="T8" fmla="*/ 9 w 12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9" y="1"/>
                  </a:moveTo>
                  <a:cubicBezTo>
                    <a:pt x="5" y="2"/>
                    <a:pt x="3" y="5"/>
                    <a:pt x="1" y="8"/>
                  </a:cubicBezTo>
                  <a:cubicBezTo>
                    <a:pt x="0" y="11"/>
                    <a:pt x="4" y="12"/>
                    <a:pt x="5" y="10"/>
                  </a:cubicBezTo>
                  <a:cubicBezTo>
                    <a:pt x="6" y="8"/>
                    <a:pt x="7" y="5"/>
                    <a:pt x="10" y="4"/>
                  </a:cubicBezTo>
                  <a:cubicBezTo>
                    <a:pt x="12" y="3"/>
                    <a:pt x="11" y="0"/>
                    <a:pt x="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8" name="Freeform 832"/>
            <p:cNvSpPr/>
            <p:nvPr userDrawn="1"/>
          </p:nvSpPr>
          <p:spPr bwMode="auto">
            <a:xfrm>
              <a:off x="5526" y="2305"/>
              <a:ext cx="20" cy="17"/>
            </a:xfrm>
            <a:custGeom>
              <a:avLst/>
              <a:gdLst>
                <a:gd name="T0" fmla="*/ 8 w 13"/>
                <a:gd name="T1" fmla="*/ 2 h 11"/>
                <a:gd name="T2" fmla="*/ 2 w 13"/>
                <a:gd name="T3" fmla="*/ 7 h 11"/>
                <a:gd name="T4" fmla="*/ 3 w 13"/>
                <a:gd name="T5" fmla="*/ 10 h 11"/>
                <a:gd name="T6" fmla="*/ 11 w 13"/>
                <a:gd name="T7" fmla="*/ 4 h 11"/>
                <a:gd name="T8" fmla="*/ 8 w 13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8" y="2"/>
                  </a:moveTo>
                  <a:cubicBezTo>
                    <a:pt x="6" y="4"/>
                    <a:pt x="5" y="6"/>
                    <a:pt x="2" y="7"/>
                  </a:cubicBezTo>
                  <a:cubicBezTo>
                    <a:pt x="0" y="8"/>
                    <a:pt x="1" y="11"/>
                    <a:pt x="3" y="10"/>
                  </a:cubicBezTo>
                  <a:cubicBezTo>
                    <a:pt x="6" y="9"/>
                    <a:pt x="9" y="7"/>
                    <a:pt x="11" y="4"/>
                  </a:cubicBezTo>
                  <a:cubicBezTo>
                    <a:pt x="13" y="3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29" name="Freeform 833"/>
            <p:cNvSpPr/>
            <p:nvPr userDrawn="1"/>
          </p:nvSpPr>
          <p:spPr bwMode="auto">
            <a:xfrm>
              <a:off x="5543" y="2311"/>
              <a:ext cx="22" cy="22"/>
            </a:xfrm>
            <a:custGeom>
              <a:avLst/>
              <a:gdLst>
                <a:gd name="T0" fmla="*/ 10 w 14"/>
                <a:gd name="T1" fmla="*/ 1 h 14"/>
                <a:gd name="T2" fmla="*/ 2 w 14"/>
                <a:gd name="T3" fmla="*/ 9 h 14"/>
                <a:gd name="T4" fmla="*/ 4 w 14"/>
                <a:gd name="T5" fmla="*/ 12 h 14"/>
                <a:gd name="T6" fmla="*/ 12 w 14"/>
                <a:gd name="T7" fmla="*/ 4 h 14"/>
                <a:gd name="T8" fmla="*/ 10 w 14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1"/>
                  </a:moveTo>
                  <a:cubicBezTo>
                    <a:pt x="7" y="4"/>
                    <a:pt x="5" y="7"/>
                    <a:pt x="2" y="9"/>
                  </a:cubicBezTo>
                  <a:cubicBezTo>
                    <a:pt x="0" y="10"/>
                    <a:pt x="2" y="14"/>
                    <a:pt x="4" y="12"/>
                  </a:cubicBezTo>
                  <a:cubicBezTo>
                    <a:pt x="7" y="10"/>
                    <a:pt x="9" y="7"/>
                    <a:pt x="12" y="4"/>
                  </a:cubicBezTo>
                  <a:cubicBezTo>
                    <a:pt x="14" y="3"/>
                    <a:pt x="12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0" name="Freeform 834"/>
            <p:cNvSpPr/>
            <p:nvPr userDrawn="1"/>
          </p:nvSpPr>
          <p:spPr bwMode="auto">
            <a:xfrm>
              <a:off x="5556" y="2325"/>
              <a:ext cx="22" cy="20"/>
            </a:xfrm>
            <a:custGeom>
              <a:avLst/>
              <a:gdLst>
                <a:gd name="T0" fmla="*/ 10 w 14"/>
                <a:gd name="T1" fmla="*/ 1 h 13"/>
                <a:gd name="T2" fmla="*/ 2 w 14"/>
                <a:gd name="T3" fmla="*/ 9 h 13"/>
                <a:gd name="T4" fmla="*/ 5 w 14"/>
                <a:gd name="T5" fmla="*/ 11 h 13"/>
                <a:gd name="T6" fmla="*/ 12 w 14"/>
                <a:gd name="T7" fmla="*/ 4 h 13"/>
                <a:gd name="T8" fmla="*/ 10 w 14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10" y="1"/>
                  </a:moveTo>
                  <a:cubicBezTo>
                    <a:pt x="7" y="3"/>
                    <a:pt x="4" y="6"/>
                    <a:pt x="2" y="9"/>
                  </a:cubicBezTo>
                  <a:cubicBezTo>
                    <a:pt x="0" y="10"/>
                    <a:pt x="3" y="13"/>
                    <a:pt x="5" y="11"/>
                  </a:cubicBezTo>
                  <a:cubicBezTo>
                    <a:pt x="7" y="9"/>
                    <a:pt x="9" y="6"/>
                    <a:pt x="12" y="4"/>
                  </a:cubicBezTo>
                  <a:cubicBezTo>
                    <a:pt x="14" y="3"/>
                    <a:pt x="12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1" name="Freeform 835"/>
            <p:cNvSpPr/>
            <p:nvPr userDrawn="1"/>
          </p:nvSpPr>
          <p:spPr bwMode="auto">
            <a:xfrm>
              <a:off x="5586" y="2303"/>
              <a:ext cx="19" cy="16"/>
            </a:xfrm>
            <a:custGeom>
              <a:avLst/>
              <a:gdLst>
                <a:gd name="T0" fmla="*/ 7 w 12"/>
                <a:gd name="T1" fmla="*/ 2 h 10"/>
                <a:gd name="T2" fmla="*/ 2 w 12"/>
                <a:gd name="T3" fmla="*/ 5 h 10"/>
                <a:gd name="T4" fmla="*/ 3 w 12"/>
                <a:gd name="T5" fmla="*/ 9 h 10"/>
                <a:gd name="T6" fmla="*/ 10 w 12"/>
                <a:gd name="T7" fmla="*/ 5 h 10"/>
                <a:gd name="T8" fmla="*/ 7 w 12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7" y="2"/>
                  </a:moveTo>
                  <a:cubicBezTo>
                    <a:pt x="6" y="4"/>
                    <a:pt x="4" y="4"/>
                    <a:pt x="2" y="5"/>
                  </a:cubicBezTo>
                  <a:cubicBezTo>
                    <a:pt x="0" y="6"/>
                    <a:pt x="1" y="10"/>
                    <a:pt x="3" y="9"/>
                  </a:cubicBezTo>
                  <a:cubicBezTo>
                    <a:pt x="6" y="8"/>
                    <a:pt x="8" y="7"/>
                    <a:pt x="10" y="5"/>
                  </a:cubicBezTo>
                  <a:cubicBezTo>
                    <a:pt x="12" y="3"/>
                    <a:pt x="9" y="0"/>
                    <a:pt x="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2" name="Freeform 836"/>
            <p:cNvSpPr/>
            <p:nvPr userDrawn="1"/>
          </p:nvSpPr>
          <p:spPr bwMode="auto">
            <a:xfrm>
              <a:off x="5568" y="2286"/>
              <a:ext cx="24" cy="19"/>
            </a:xfrm>
            <a:custGeom>
              <a:avLst/>
              <a:gdLst>
                <a:gd name="T0" fmla="*/ 11 w 15"/>
                <a:gd name="T1" fmla="*/ 1 h 12"/>
                <a:gd name="T2" fmla="*/ 2 w 15"/>
                <a:gd name="T3" fmla="*/ 7 h 12"/>
                <a:gd name="T4" fmla="*/ 4 w 15"/>
                <a:gd name="T5" fmla="*/ 11 h 12"/>
                <a:gd name="T6" fmla="*/ 13 w 15"/>
                <a:gd name="T7" fmla="*/ 4 h 12"/>
                <a:gd name="T8" fmla="*/ 11 w 15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11" y="1"/>
                  </a:moveTo>
                  <a:cubicBezTo>
                    <a:pt x="8" y="3"/>
                    <a:pt x="6" y="6"/>
                    <a:pt x="2" y="7"/>
                  </a:cubicBezTo>
                  <a:cubicBezTo>
                    <a:pt x="0" y="8"/>
                    <a:pt x="1" y="12"/>
                    <a:pt x="4" y="11"/>
                  </a:cubicBezTo>
                  <a:cubicBezTo>
                    <a:pt x="7" y="9"/>
                    <a:pt x="10" y="7"/>
                    <a:pt x="13" y="4"/>
                  </a:cubicBezTo>
                  <a:cubicBezTo>
                    <a:pt x="15" y="3"/>
                    <a:pt x="13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3" name="Freeform 837"/>
            <p:cNvSpPr/>
            <p:nvPr userDrawn="1"/>
          </p:nvSpPr>
          <p:spPr bwMode="auto">
            <a:xfrm>
              <a:off x="5548" y="2276"/>
              <a:ext cx="20" cy="22"/>
            </a:xfrm>
            <a:custGeom>
              <a:avLst/>
              <a:gdLst>
                <a:gd name="T0" fmla="*/ 9 w 13"/>
                <a:gd name="T1" fmla="*/ 2 h 14"/>
                <a:gd name="T2" fmla="*/ 2 w 13"/>
                <a:gd name="T3" fmla="*/ 10 h 14"/>
                <a:gd name="T4" fmla="*/ 5 w 13"/>
                <a:gd name="T5" fmla="*/ 12 h 14"/>
                <a:gd name="T6" fmla="*/ 12 w 13"/>
                <a:gd name="T7" fmla="*/ 4 h 14"/>
                <a:gd name="T8" fmla="*/ 9 w 13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9" y="2"/>
                  </a:moveTo>
                  <a:cubicBezTo>
                    <a:pt x="6" y="4"/>
                    <a:pt x="4" y="7"/>
                    <a:pt x="2" y="10"/>
                  </a:cubicBezTo>
                  <a:cubicBezTo>
                    <a:pt x="0" y="12"/>
                    <a:pt x="3" y="14"/>
                    <a:pt x="5" y="12"/>
                  </a:cubicBezTo>
                  <a:cubicBezTo>
                    <a:pt x="7" y="10"/>
                    <a:pt x="9" y="7"/>
                    <a:pt x="12" y="4"/>
                  </a:cubicBezTo>
                  <a:cubicBezTo>
                    <a:pt x="13" y="2"/>
                    <a:pt x="10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4" name="Freeform 838"/>
            <p:cNvSpPr/>
            <p:nvPr userDrawn="1"/>
          </p:nvSpPr>
          <p:spPr bwMode="auto">
            <a:xfrm>
              <a:off x="5534" y="2264"/>
              <a:ext cx="19" cy="20"/>
            </a:xfrm>
            <a:custGeom>
              <a:avLst/>
              <a:gdLst>
                <a:gd name="T0" fmla="*/ 7 w 12"/>
                <a:gd name="T1" fmla="*/ 2 h 13"/>
                <a:gd name="T2" fmla="*/ 1 w 12"/>
                <a:gd name="T3" fmla="*/ 8 h 13"/>
                <a:gd name="T4" fmla="*/ 4 w 12"/>
                <a:gd name="T5" fmla="*/ 11 h 13"/>
                <a:gd name="T6" fmla="*/ 11 w 12"/>
                <a:gd name="T7" fmla="*/ 4 h 13"/>
                <a:gd name="T8" fmla="*/ 7 w 12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3">
                  <a:moveTo>
                    <a:pt x="7" y="2"/>
                  </a:moveTo>
                  <a:cubicBezTo>
                    <a:pt x="6" y="5"/>
                    <a:pt x="4" y="6"/>
                    <a:pt x="1" y="8"/>
                  </a:cubicBezTo>
                  <a:cubicBezTo>
                    <a:pt x="0" y="10"/>
                    <a:pt x="3" y="13"/>
                    <a:pt x="4" y="11"/>
                  </a:cubicBezTo>
                  <a:cubicBezTo>
                    <a:pt x="7" y="8"/>
                    <a:pt x="9" y="7"/>
                    <a:pt x="11" y="4"/>
                  </a:cubicBezTo>
                  <a:cubicBezTo>
                    <a:pt x="12" y="2"/>
                    <a:pt x="8" y="0"/>
                    <a:pt x="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5" name="Freeform 839"/>
            <p:cNvSpPr/>
            <p:nvPr userDrawn="1"/>
          </p:nvSpPr>
          <p:spPr bwMode="auto">
            <a:xfrm>
              <a:off x="5521" y="2250"/>
              <a:ext cx="21" cy="17"/>
            </a:xfrm>
            <a:custGeom>
              <a:avLst/>
              <a:gdLst>
                <a:gd name="T0" fmla="*/ 8 w 13"/>
                <a:gd name="T1" fmla="*/ 2 h 11"/>
                <a:gd name="T2" fmla="*/ 2 w 13"/>
                <a:gd name="T3" fmla="*/ 7 h 11"/>
                <a:gd name="T4" fmla="*/ 4 w 13"/>
                <a:gd name="T5" fmla="*/ 10 h 11"/>
                <a:gd name="T6" fmla="*/ 11 w 13"/>
                <a:gd name="T7" fmla="*/ 5 h 11"/>
                <a:gd name="T8" fmla="*/ 8 w 13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8" y="2"/>
                  </a:moveTo>
                  <a:cubicBezTo>
                    <a:pt x="6" y="4"/>
                    <a:pt x="5" y="6"/>
                    <a:pt x="2" y="7"/>
                  </a:cubicBezTo>
                  <a:cubicBezTo>
                    <a:pt x="0" y="8"/>
                    <a:pt x="1" y="11"/>
                    <a:pt x="4" y="10"/>
                  </a:cubicBezTo>
                  <a:cubicBezTo>
                    <a:pt x="7" y="9"/>
                    <a:pt x="9" y="7"/>
                    <a:pt x="11" y="5"/>
                  </a:cubicBezTo>
                  <a:cubicBezTo>
                    <a:pt x="13" y="3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6" name="Freeform 840"/>
            <p:cNvSpPr/>
            <p:nvPr userDrawn="1"/>
          </p:nvSpPr>
          <p:spPr bwMode="auto">
            <a:xfrm>
              <a:off x="5546" y="2242"/>
              <a:ext cx="24" cy="19"/>
            </a:xfrm>
            <a:custGeom>
              <a:avLst/>
              <a:gdLst>
                <a:gd name="T0" fmla="*/ 11 w 15"/>
                <a:gd name="T1" fmla="*/ 2 h 12"/>
                <a:gd name="T2" fmla="*/ 2 w 15"/>
                <a:gd name="T3" fmla="*/ 8 h 12"/>
                <a:gd name="T4" fmla="*/ 3 w 15"/>
                <a:gd name="T5" fmla="*/ 11 h 12"/>
                <a:gd name="T6" fmla="*/ 13 w 15"/>
                <a:gd name="T7" fmla="*/ 5 h 12"/>
                <a:gd name="T8" fmla="*/ 11 w 15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11" y="2"/>
                  </a:moveTo>
                  <a:cubicBezTo>
                    <a:pt x="8" y="4"/>
                    <a:pt x="5" y="6"/>
                    <a:pt x="2" y="8"/>
                  </a:cubicBezTo>
                  <a:cubicBezTo>
                    <a:pt x="0" y="8"/>
                    <a:pt x="1" y="12"/>
                    <a:pt x="3" y="11"/>
                  </a:cubicBezTo>
                  <a:cubicBezTo>
                    <a:pt x="7" y="10"/>
                    <a:pt x="10" y="7"/>
                    <a:pt x="13" y="5"/>
                  </a:cubicBezTo>
                  <a:cubicBezTo>
                    <a:pt x="15" y="3"/>
                    <a:pt x="12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7" name="Freeform 841"/>
            <p:cNvSpPr/>
            <p:nvPr userDrawn="1"/>
          </p:nvSpPr>
          <p:spPr bwMode="auto">
            <a:xfrm>
              <a:off x="5542" y="2221"/>
              <a:ext cx="26" cy="22"/>
            </a:xfrm>
            <a:custGeom>
              <a:avLst/>
              <a:gdLst>
                <a:gd name="T0" fmla="*/ 13 w 17"/>
                <a:gd name="T1" fmla="*/ 2 h 14"/>
                <a:gd name="T2" fmla="*/ 2 w 17"/>
                <a:gd name="T3" fmla="*/ 10 h 14"/>
                <a:gd name="T4" fmla="*/ 4 w 17"/>
                <a:gd name="T5" fmla="*/ 13 h 14"/>
                <a:gd name="T6" fmla="*/ 16 w 17"/>
                <a:gd name="T7" fmla="*/ 4 h 14"/>
                <a:gd name="T8" fmla="*/ 13 w 17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3" y="2"/>
                  </a:moveTo>
                  <a:cubicBezTo>
                    <a:pt x="10" y="6"/>
                    <a:pt x="7" y="8"/>
                    <a:pt x="2" y="10"/>
                  </a:cubicBezTo>
                  <a:cubicBezTo>
                    <a:pt x="0" y="11"/>
                    <a:pt x="1" y="14"/>
                    <a:pt x="4" y="13"/>
                  </a:cubicBezTo>
                  <a:cubicBezTo>
                    <a:pt x="9" y="12"/>
                    <a:pt x="13" y="9"/>
                    <a:pt x="16" y="4"/>
                  </a:cubicBezTo>
                  <a:cubicBezTo>
                    <a:pt x="17" y="3"/>
                    <a:pt x="14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8" name="Freeform 842"/>
            <p:cNvSpPr/>
            <p:nvPr userDrawn="1"/>
          </p:nvSpPr>
          <p:spPr bwMode="auto">
            <a:xfrm>
              <a:off x="5576" y="2212"/>
              <a:ext cx="21" cy="12"/>
            </a:xfrm>
            <a:custGeom>
              <a:avLst/>
              <a:gdLst>
                <a:gd name="T0" fmla="*/ 8 w 13"/>
                <a:gd name="T1" fmla="*/ 2 h 8"/>
                <a:gd name="T2" fmla="*/ 3 w 13"/>
                <a:gd name="T3" fmla="*/ 4 h 8"/>
                <a:gd name="T4" fmla="*/ 2 w 13"/>
                <a:gd name="T5" fmla="*/ 7 h 8"/>
                <a:gd name="T6" fmla="*/ 11 w 13"/>
                <a:gd name="T7" fmla="*/ 4 h 8"/>
                <a:gd name="T8" fmla="*/ 8 w 13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8" y="2"/>
                  </a:moveTo>
                  <a:cubicBezTo>
                    <a:pt x="7" y="3"/>
                    <a:pt x="5" y="4"/>
                    <a:pt x="3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6" y="8"/>
                    <a:pt x="9" y="7"/>
                    <a:pt x="11" y="4"/>
                  </a:cubicBezTo>
                  <a:cubicBezTo>
                    <a:pt x="13" y="2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39" name="Freeform 843"/>
            <p:cNvSpPr/>
            <p:nvPr userDrawn="1"/>
          </p:nvSpPr>
          <p:spPr bwMode="auto">
            <a:xfrm>
              <a:off x="5580" y="2226"/>
              <a:ext cx="25" cy="17"/>
            </a:xfrm>
            <a:custGeom>
              <a:avLst/>
              <a:gdLst>
                <a:gd name="T0" fmla="*/ 12 w 16"/>
                <a:gd name="T1" fmla="*/ 2 h 11"/>
                <a:gd name="T2" fmla="*/ 3 w 16"/>
                <a:gd name="T3" fmla="*/ 7 h 11"/>
                <a:gd name="T4" fmla="*/ 4 w 16"/>
                <a:gd name="T5" fmla="*/ 10 h 11"/>
                <a:gd name="T6" fmla="*/ 14 w 16"/>
                <a:gd name="T7" fmla="*/ 5 h 11"/>
                <a:gd name="T8" fmla="*/ 12 w 16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2" y="2"/>
                  </a:moveTo>
                  <a:cubicBezTo>
                    <a:pt x="9" y="4"/>
                    <a:pt x="6" y="5"/>
                    <a:pt x="3" y="7"/>
                  </a:cubicBezTo>
                  <a:cubicBezTo>
                    <a:pt x="0" y="7"/>
                    <a:pt x="2" y="11"/>
                    <a:pt x="4" y="10"/>
                  </a:cubicBezTo>
                  <a:cubicBezTo>
                    <a:pt x="8" y="9"/>
                    <a:pt x="11" y="7"/>
                    <a:pt x="14" y="5"/>
                  </a:cubicBezTo>
                  <a:cubicBezTo>
                    <a:pt x="16" y="3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0" name="Freeform 844"/>
            <p:cNvSpPr/>
            <p:nvPr userDrawn="1"/>
          </p:nvSpPr>
          <p:spPr bwMode="auto">
            <a:xfrm>
              <a:off x="5567" y="2251"/>
              <a:ext cx="24" cy="19"/>
            </a:xfrm>
            <a:custGeom>
              <a:avLst/>
              <a:gdLst>
                <a:gd name="T0" fmla="*/ 11 w 15"/>
                <a:gd name="T1" fmla="*/ 2 h 12"/>
                <a:gd name="T2" fmla="*/ 3 w 15"/>
                <a:gd name="T3" fmla="*/ 8 h 12"/>
                <a:gd name="T4" fmla="*/ 4 w 15"/>
                <a:gd name="T5" fmla="*/ 11 h 12"/>
                <a:gd name="T6" fmla="*/ 14 w 15"/>
                <a:gd name="T7" fmla="*/ 5 h 12"/>
                <a:gd name="T8" fmla="*/ 11 w 15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11" y="2"/>
                  </a:moveTo>
                  <a:cubicBezTo>
                    <a:pt x="9" y="4"/>
                    <a:pt x="6" y="7"/>
                    <a:pt x="3" y="8"/>
                  </a:cubicBezTo>
                  <a:cubicBezTo>
                    <a:pt x="0" y="9"/>
                    <a:pt x="2" y="12"/>
                    <a:pt x="4" y="11"/>
                  </a:cubicBezTo>
                  <a:cubicBezTo>
                    <a:pt x="8" y="10"/>
                    <a:pt x="11" y="7"/>
                    <a:pt x="14" y="5"/>
                  </a:cubicBezTo>
                  <a:cubicBezTo>
                    <a:pt x="15" y="3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1" name="Freeform 845"/>
            <p:cNvSpPr/>
            <p:nvPr userDrawn="1"/>
          </p:nvSpPr>
          <p:spPr bwMode="auto">
            <a:xfrm>
              <a:off x="5594" y="2257"/>
              <a:ext cx="20" cy="15"/>
            </a:xfrm>
            <a:custGeom>
              <a:avLst/>
              <a:gdLst>
                <a:gd name="T0" fmla="*/ 8 w 13"/>
                <a:gd name="T1" fmla="*/ 2 h 9"/>
                <a:gd name="T2" fmla="*/ 2 w 13"/>
                <a:gd name="T3" fmla="*/ 5 h 9"/>
                <a:gd name="T4" fmla="*/ 3 w 13"/>
                <a:gd name="T5" fmla="*/ 9 h 9"/>
                <a:gd name="T6" fmla="*/ 11 w 13"/>
                <a:gd name="T7" fmla="*/ 4 h 9"/>
                <a:gd name="T8" fmla="*/ 8 w 13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2"/>
                  </a:moveTo>
                  <a:cubicBezTo>
                    <a:pt x="6" y="3"/>
                    <a:pt x="4" y="4"/>
                    <a:pt x="2" y="5"/>
                  </a:cubicBezTo>
                  <a:cubicBezTo>
                    <a:pt x="0" y="6"/>
                    <a:pt x="1" y="9"/>
                    <a:pt x="3" y="9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3" y="2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2" name="Freeform 846"/>
            <p:cNvSpPr/>
            <p:nvPr userDrawn="1"/>
          </p:nvSpPr>
          <p:spPr bwMode="auto">
            <a:xfrm>
              <a:off x="5600" y="2275"/>
              <a:ext cx="20" cy="14"/>
            </a:xfrm>
            <a:custGeom>
              <a:avLst/>
              <a:gdLst>
                <a:gd name="T0" fmla="*/ 8 w 13"/>
                <a:gd name="T1" fmla="*/ 2 h 9"/>
                <a:gd name="T2" fmla="*/ 3 w 13"/>
                <a:gd name="T3" fmla="*/ 5 h 9"/>
                <a:gd name="T4" fmla="*/ 2 w 13"/>
                <a:gd name="T5" fmla="*/ 9 h 9"/>
                <a:gd name="T6" fmla="*/ 11 w 13"/>
                <a:gd name="T7" fmla="*/ 4 h 9"/>
                <a:gd name="T8" fmla="*/ 8 w 13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2"/>
                  </a:moveTo>
                  <a:cubicBezTo>
                    <a:pt x="7" y="3"/>
                    <a:pt x="5" y="5"/>
                    <a:pt x="3" y="5"/>
                  </a:cubicBezTo>
                  <a:cubicBezTo>
                    <a:pt x="1" y="5"/>
                    <a:pt x="0" y="9"/>
                    <a:pt x="2" y="9"/>
                  </a:cubicBezTo>
                  <a:cubicBezTo>
                    <a:pt x="6" y="9"/>
                    <a:pt x="9" y="7"/>
                    <a:pt x="11" y="4"/>
                  </a:cubicBezTo>
                  <a:cubicBezTo>
                    <a:pt x="13" y="3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3" name="Freeform 847"/>
            <p:cNvSpPr/>
            <p:nvPr userDrawn="1"/>
          </p:nvSpPr>
          <p:spPr bwMode="auto">
            <a:xfrm>
              <a:off x="5619" y="2289"/>
              <a:ext cx="20" cy="17"/>
            </a:xfrm>
            <a:custGeom>
              <a:avLst/>
              <a:gdLst>
                <a:gd name="T0" fmla="*/ 8 w 13"/>
                <a:gd name="T1" fmla="*/ 1 h 11"/>
                <a:gd name="T2" fmla="*/ 2 w 13"/>
                <a:gd name="T3" fmla="*/ 6 h 11"/>
                <a:gd name="T4" fmla="*/ 4 w 13"/>
                <a:gd name="T5" fmla="*/ 10 h 11"/>
                <a:gd name="T6" fmla="*/ 11 w 13"/>
                <a:gd name="T7" fmla="*/ 4 h 11"/>
                <a:gd name="T8" fmla="*/ 8 w 13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1">
                  <a:moveTo>
                    <a:pt x="8" y="1"/>
                  </a:moveTo>
                  <a:cubicBezTo>
                    <a:pt x="7" y="3"/>
                    <a:pt x="5" y="5"/>
                    <a:pt x="2" y="6"/>
                  </a:cubicBezTo>
                  <a:cubicBezTo>
                    <a:pt x="0" y="7"/>
                    <a:pt x="1" y="11"/>
                    <a:pt x="4" y="10"/>
                  </a:cubicBezTo>
                  <a:cubicBezTo>
                    <a:pt x="7" y="8"/>
                    <a:pt x="9" y="6"/>
                    <a:pt x="11" y="4"/>
                  </a:cubicBezTo>
                  <a:cubicBezTo>
                    <a:pt x="13" y="2"/>
                    <a:pt x="10" y="0"/>
                    <a:pt x="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4" name="Freeform 848"/>
            <p:cNvSpPr/>
            <p:nvPr userDrawn="1"/>
          </p:nvSpPr>
          <p:spPr bwMode="auto">
            <a:xfrm>
              <a:off x="5614" y="2231"/>
              <a:ext cx="21" cy="14"/>
            </a:xfrm>
            <a:custGeom>
              <a:avLst/>
              <a:gdLst>
                <a:gd name="T0" fmla="*/ 8 w 13"/>
                <a:gd name="T1" fmla="*/ 2 h 9"/>
                <a:gd name="T2" fmla="*/ 3 w 13"/>
                <a:gd name="T3" fmla="*/ 5 h 9"/>
                <a:gd name="T4" fmla="*/ 3 w 13"/>
                <a:gd name="T5" fmla="*/ 9 h 9"/>
                <a:gd name="T6" fmla="*/ 11 w 13"/>
                <a:gd name="T7" fmla="*/ 5 h 9"/>
                <a:gd name="T8" fmla="*/ 8 w 13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8" y="2"/>
                  </a:moveTo>
                  <a:cubicBezTo>
                    <a:pt x="7" y="4"/>
                    <a:pt x="5" y="5"/>
                    <a:pt x="3" y="5"/>
                  </a:cubicBezTo>
                  <a:cubicBezTo>
                    <a:pt x="0" y="6"/>
                    <a:pt x="0" y="9"/>
                    <a:pt x="3" y="9"/>
                  </a:cubicBezTo>
                  <a:cubicBezTo>
                    <a:pt x="6" y="8"/>
                    <a:pt x="9" y="7"/>
                    <a:pt x="11" y="5"/>
                  </a:cubicBezTo>
                  <a:cubicBezTo>
                    <a:pt x="13" y="3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5" name="Freeform 849"/>
            <p:cNvSpPr/>
            <p:nvPr userDrawn="1"/>
          </p:nvSpPr>
          <p:spPr bwMode="auto">
            <a:xfrm>
              <a:off x="5616" y="2210"/>
              <a:ext cx="19" cy="14"/>
            </a:xfrm>
            <a:custGeom>
              <a:avLst/>
              <a:gdLst>
                <a:gd name="T0" fmla="*/ 8 w 12"/>
                <a:gd name="T1" fmla="*/ 1 h 9"/>
                <a:gd name="T2" fmla="*/ 2 w 12"/>
                <a:gd name="T3" fmla="*/ 5 h 9"/>
                <a:gd name="T4" fmla="*/ 3 w 12"/>
                <a:gd name="T5" fmla="*/ 8 h 9"/>
                <a:gd name="T6" fmla="*/ 7 w 12"/>
                <a:gd name="T7" fmla="*/ 6 h 9"/>
                <a:gd name="T8" fmla="*/ 9 w 12"/>
                <a:gd name="T9" fmla="*/ 5 h 9"/>
                <a:gd name="T10" fmla="*/ 10 w 12"/>
                <a:gd name="T11" fmla="*/ 5 h 9"/>
                <a:gd name="T12" fmla="*/ 8 w 12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9">
                  <a:moveTo>
                    <a:pt x="8" y="1"/>
                  </a:moveTo>
                  <a:cubicBezTo>
                    <a:pt x="6" y="2"/>
                    <a:pt x="4" y="4"/>
                    <a:pt x="2" y="5"/>
                  </a:cubicBezTo>
                  <a:cubicBezTo>
                    <a:pt x="0" y="6"/>
                    <a:pt x="1" y="9"/>
                    <a:pt x="3" y="8"/>
                  </a:cubicBezTo>
                  <a:cubicBezTo>
                    <a:pt x="4" y="8"/>
                    <a:pt x="6" y="7"/>
                    <a:pt x="7" y="6"/>
                  </a:cubicBezTo>
                  <a:cubicBezTo>
                    <a:pt x="7" y="6"/>
                    <a:pt x="8" y="6"/>
                    <a:pt x="9" y="5"/>
                  </a:cubicBezTo>
                  <a:cubicBezTo>
                    <a:pt x="9" y="5"/>
                    <a:pt x="10" y="4"/>
                    <a:pt x="10" y="5"/>
                  </a:cubicBezTo>
                  <a:cubicBezTo>
                    <a:pt x="12" y="4"/>
                    <a:pt x="10" y="0"/>
                    <a:pt x="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6" name="Freeform 850"/>
            <p:cNvSpPr/>
            <p:nvPr userDrawn="1"/>
          </p:nvSpPr>
          <p:spPr bwMode="auto">
            <a:xfrm>
              <a:off x="5609" y="2195"/>
              <a:ext cx="19" cy="12"/>
            </a:xfrm>
            <a:custGeom>
              <a:avLst/>
              <a:gdLst>
                <a:gd name="T0" fmla="*/ 8 w 12"/>
                <a:gd name="T1" fmla="*/ 1 h 8"/>
                <a:gd name="T2" fmla="*/ 2 w 12"/>
                <a:gd name="T3" fmla="*/ 4 h 8"/>
                <a:gd name="T4" fmla="*/ 3 w 12"/>
                <a:gd name="T5" fmla="*/ 8 h 8"/>
                <a:gd name="T6" fmla="*/ 11 w 12"/>
                <a:gd name="T7" fmla="*/ 4 h 8"/>
                <a:gd name="T8" fmla="*/ 8 w 12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8" y="1"/>
                  </a:moveTo>
                  <a:cubicBezTo>
                    <a:pt x="6" y="3"/>
                    <a:pt x="5" y="4"/>
                    <a:pt x="2" y="4"/>
                  </a:cubicBezTo>
                  <a:cubicBezTo>
                    <a:pt x="0" y="5"/>
                    <a:pt x="0" y="8"/>
                    <a:pt x="3" y="8"/>
                  </a:cubicBezTo>
                  <a:cubicBezTo>
                    <a:pt x="6" y="7"/>
                    <a:pt x="8" y="6"/>
                    <a:pt x="11" y="4"/>
                  </a:cubicBezTo>
                  <a:cubicBezTo>
                    <a:pt x="12" y="2"/>
                    <a:pt x="9" y="0"/>
                    <a:pt x="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7" name="Freeform 851"/>
            <p:cNvSpPr/>
            <p:nvPr userDrawn="1"/>
          </p:nvSpPr>
          <p:spPr bwMode="auto">
            <a:xfrm>
              <a:off x="5627" y="2171"/>
              <a:ext cx="22" cy="16"/>
            </a:xfrm>
            <a:custGeom>
              <a:avLst/>
              <a:gdLst>
                <a:gd name="T0" fmla="*/ 10 w 14"/>
                <a:gd name="T1" fmla="*/ 1 h 10"/>
                <a:gd name="T2" fmla="*/ 3 w 14"/>
                <a:gd name="T3" fmla="*/ 6 h 10"/>
                <a:gd name="T4" fmla="*/ 4 w 14"/>
                <a:gd name="T5" fmla="*/ 9 h 10"/>
                <a:gd name="T6" fmla="*/ 12 w 14"/>
                <a:gd name="T7" fmla="*/ 4 h 10"/>
                <a:gd name="T8" fmla="*/ 10 w 14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10" y="1"/>
                  </a:moveTo>
                  <a:cubicBezTo>
                    <a:pt x="8" y="3"/>
                    <a:pt x="5" y="5"/>
                    <a:pt x="3" y="6"/>
                  </a:cubicBezTo>
                  <a:cubicBezTo>
                    <a:pt x="0" y="7"/>
                    <a:pt x="2" y="10"/>
                    <a:pt x="4" y="9"/>
                  </a:cubicBezTo>
                  <a:cubicBezTo>
                    <a:pt x="7" y="8"/>
                    <a:pt x="10" y="6"/>
                    <a:pt x="12" y="4"/>
                  </a:cubicBezTo>
                  <a:cubicBezTo>
                    <a:pt x="14" y="3"/>
                    <a:pt x="12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8" name="Freeform 852"/>
            <p:cNvSpPr/>
            <p:nvPr userDrawn="1"/>
          </p:nvSpPr>
          <p:spPr bwMode="auto">
            <a:xfrm>
              <a:off x="5643" y="2184"/>
              <a:ext cx="20" cy="11"/>
            </a:xfrm>
            <a:custGeom>
              <a:avLst/>
              <a:gdLst>
                <a:gd name="T0" fmla="*/ 8 w 13"/>
                <a:gd name="T1" fmla="*/ 1 h 7"/>
                <a:gd name="T2" fmla="*/ 2 w 13"/>
                <a:gd name="T3" fmla="*/ 3 h 7"/>
                <a:gd name="T4" fmla="*/ 3 w 13"/>
                <a:gd name="T5" fmla="*/ 7 h 7"/>
                <a:gd name="T6" fmla="*/ 11 w 13"/>
                <a:gd name="T7" fmla="*/ 4 h 7"/>
                <a:gd name="T8" fmla="*/ 8 w 13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7">
                  <a:moveTo>
                    <a:pt x="8" y="1"/>
                  </a:moveTo>
                  <a:cubicBezTo>
                    <a:pt x="7" y="2"/>
                    <a:pt x="5" y="3"/>
                    <a:pt x="2" y="3"/>
                  </a:cubicBezTo>
                  <a:cubicBezTo>
                    <a:pt x="0" y="3"/>
                    <a:pt x="0" y="7"/>
                    <a:pt x="3" y="7"/>
                  </a:cubicBezTo>
                  <a:cubicBezTo>
                    <a:pt x="6" y="6"/>
                    <a:pt x="8" y="5"/>
                    <a:pt x="11" y="4"/>
                  </a:cubicBezTo>
                  <a:cubicBezTo>
                    <a:pt x="13" y="3"/>
                    <a:pt x="10" y="0"/>
                    <a:pt x="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49" name="Freeform 853"/>
            <p:cNvSpPr/>
            <p:nvPr userDrawn="1"/>
          </p:nvSpPr>
          <p:spPr bwMode="auto">
            <a:xfrm>
              <a:off x="5663" y="2163"/>
              <a:ext cx="17" cy="11"/>
            </a:xfrm>
            <a:custGeom>
              <a:avLst/>
              <a:gdLst>
                <a:gd name="T0" fmla="*/ 7 w 11"/>
                <a:gd name="T1" fmla="*/ 1 h 7"/>
                <a:gd name="T2" fmla="*/ 2 w 11"/>
                <a:gd name="T3" fmla="*/ 3 h 7"/>
                <a:gd name="T4" fmla="*/ 2 w 11"/>
                <a:gd name="T5" fmla="*/ 7 h 7"/>
                <a:gd name="T6" fmla="*/ 9 w 11"/>
                <a:gd name="T7" fmla="*/ 4 h 7"/>
                <a:gd name="T8" fmla="*/ 7 w 1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7" y="1"/>
                  </a:moveTo>
                  <a:cubicBezTo>
                    <a:pt x="5" y="3"/>
                    <a:pt x="4" y="3"/>
                    <a:pt x="2" y="3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5" y="7"/>
                    <a:pt x="8" y="6"/>
                    <a:pt x="9" y="4"/>
                  </a:cubicBezTo>
                  <a:cubicBezTo>
                    <a:pt x="11" y="2"/>
                    <a:pt x="8" y="0"/>
                    <a:pt x="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0" name="Freeform 854"/>
            <p:cNvSpPr/>
            <p:nvPr userDrawn="1"/>
          </p:nvSpPr>
          <p:spPr bwMode="auto">
            <a:xfrm>
              <a:off x="5671" y="2180"/>
              <a:ext cx="19" cy="15"/>
            </a:xfrm>
            <a:custGeom>
              <a:avLst/>
              <a:gdLst>
                <a:gd name="T0" fmla="*/ 9 w 12"/>
                <a:gd name="T1" fmla="*/ 1 h 9"/>
                <a:gd name="T2" fmla="*/ 2 w 12"/>
                <a:gd name="T3" fmla="*/ 4 h 9"/>
                <a:gd name="T4" fmla="*/ 3 w 12"/>
                <a:gd name="T5" fmla="*/ 8 h 9"/>
                <a:gd name="T6" fmla="*/ 10 w 12"/>
                <a:gd name="T7" fmla="*/ 5 h 9"/>
                <a:gd name="T8" fmla="*/ 9 w 12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9" y="1"/>
                  </a:moveTo>
                  <a:cubicBezTo>
                    <a:pt x="6" y="2"/>
                    <a:pt x="4" y="3"/>
                    <a:pt x="2" y="4"/>
                  </a:cubicBezTo>
                  <a:cubicBezTo>
                    <a:pt x="0" y="5"/>
                    <a:pt x="1" y="9"/>
                    <a:pt x="3" y="8"/>
                  </a:cubicBezTo>
                  <a:cubicBezTo>
                    <a:pt x="6" y="7"/>
                    <a:pt x="8" y="6"/>
                    <a:pt x="10" y="5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1" name="Freeform 855"/>
            <p:cNvSpPr/>
            <p:nvPr userDrawn="1"/>
          </p:nvSpPr>
          <p:spPr bwMode="auto">
            <a:xfrm>
              <a:off x="5646" y="2206"/>
              <a:ext cx="17" cy="11"/>
            </a:xfrm>
            <a:custGeom>
              <a:avLst/>
              <a:gdLst>
                <a:gd name="T0" fmla="*/ 7 w 11"/>
                <a:gd name="T1" fmla="*/ 2 h 7"/>
                <a:gd name="T2" fmla="*/ 3 w 11"/>
                <a:gd name="T3" fmla="*/ 4 h 7"/>
                <a:gd name="T4" fmla="*/ 2 w 11"/>
                <a:gd name="T5" fmla="*/ 7 h 7"/>
                <a:gd name="T6" fmla="*/ 10 w 11"/>
                <a:gd name="T7" fmla="*/ 4 h 7"/>
                <a:gd name="T8" fmla="*/ 7 w 11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7" y="2"/>
                  </a:moveTo>
                  <a:cubicBezTo>
                    <a:pt x="6" y="3"/>
                    <a:pt x="4" y="4"/>
                    <a:pt x="3" y="4"/>
                  </a:cubicBezTo>
                  <a:cubicBezTo>
                    <a:pt x="0" y="3"/>
                    <a:pt x="0" y="7"/>
                    <a:pt x="2" y="7"/>
                  </a:cubicBezTo>
                  <a:cubicBezTo>
                    <a:pt x="5" y="7"/>
                    <a:pt x="7" y="6"/>
                    <a:pt x="10" y="4"/>
                  </a:cubicBezTo>
                  <a:cubicBezTo>
                    <a:pt x="11" y="2"/>
                    <a:pt x="8" y="0"/>
                    <a:pt x="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2" name="Freeform 856"/>
            <p:cNvSpPr/>
            <p:nvPr userDrawn="1"/>
          </p:nvSpPr>
          <p:spPr bwMode="auto">
            <a:xfrm>
              <a:off x="5644" y="2235"/>
              <a:ext cx="17" cy="13"/>
            </a:xfrm>
            <a:custGeom>
              <a:avLst/>
              <a:gdLst>
                <a:gd name="T0" fmla="*/ 7 w 11"/>
                <a:gd name="T1" fmla="*/ 1 h 8"/>
                <a:gd name="T2" fmla="*/ 2 w 11"/>
                <a:gd name="T3" fmla="*/ 4 h 8"/>
                <a:gd name="T4" fmla="*/ 2 w 11"/>
                <a:gd name="T5" fmla="*/ 8 h 8"/>
                <a:gd name="T6" fmla="*/ 9 w 11"/>
                <a:gd name="T7" fmla="*/ 4 h 8"/>
                <a:gd name="T8" fmla="*/ 7 w 11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7" y="1"/>
                  </a:moveTo>
                  <a:cubicBezTo>
                    <a:pt x="6" y="2"/>
                    <a:pt x="4" y="3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ubicBezTo>
                    <a:pt x="5" y="7"/>
                    <a:pt x="7" y="6"/>
                    <a:pt x="9" y="4"/>
                  </a:cubicBezTo>
                  <a:cubicBezTo>
                    <a:pt x="11" y="3"/>
                    <a:pt x="9" y="0"/>
                    <a:pt x="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3" name="Freeform 857"/>
            <p:cNvSpPr/>
            <p:nvPr userDrawn="1"/>
          </p:nvSpPr>
          <p:spPr bwMode="auto">
            <a:xfrm>
              <a:off x="5627" y="2262"/>
              <a:ext cx="16" cy="13"/>
            </a:xfrm>
            <a:custGeom>
              <a:avLst/>
              <a:gdLst>
                <a:gd name="T0" fmla="*/ 6 w 10"/>
                <a:gd name="T1" fmla="*/ 3 h 8"/>
                <a:gd name="T2" fmla="*/ 2 w 10"/>
                <a:gd name="T3" fmla="*/ 4 h 8"/>
                <a:gd name="T4" fmla="*/ 3 w 10"/>
                <a:gd name="T5" fmla="*/ 8 h 8"/>
                <a:gd name="T6" fmla="*/ 9 w 10"/>
                <a:gd name="T7" fmla="*/ 4 h 8"/>
                <a:gd name="T8" fmla="*/ 6 w 10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8">
                  <a:moveTo>
                    <a:pt x="6" y="3"/>
                  </a:moveTo>
                  <a:cubicBezTo>
                    <a:pt x="5" y="3"/>
                    <a:pt x="3" y="4"/>
                    <a:pt x="2" y="4"/>
                  </a:cubicBezTo>
                  <a:cubicBezTo>
                    <a:pt x="0" y="4"/>
                    <a:pt x="0" y="8"/>
                    <a:pt x="3" y="8"/>
                  </a:cubicBezTo>
                  <a:cubicBezTo>
                    <a:pt x="5" y="7"/>
                    <a:pt x="8" y="6"/>
                    <a:pt x="9" y="4"/>
                  </a:cubicBezTo>
                  <a:cubicBezTo>
                    <a:pt x="10" y="2"/>
                    <a:pt x="7" y="0"/>
                    <a:pt x="6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4" name="Freeform 858"/>
            <p:cNvSpPr/>
            <p:nvPr userDrawn="1"/>
          </p:nvSpPr>
          <p:spPr bwMode="auto">
            <a:xfrm>
              <a:off x="5655" y="2257"/>
              <a:ext cx="21" cy="15"/>
            </a:xfrm>
            <a:custGeom>
              <a:avLst/>
              <a:gdLst>
                <a:gd name="T0" fmla="*/ 9 w 13"/>
                <a:gd name="T1" fmla="*/ 1 h 9"/>
                <a:gd name="T2" fmla="*/ 3 w 13"/>
                <a:gd name="T3" fmla="*/ 5 h 9"/>
                <a:gd name="T4" fmla="*/ 3 w 13"/>
                <a:gd name="T5" fmla="*/ 9 h 9"/>
                <a:gd name="T6" fmla="*/ 11 w 13"/>
                <a:gd name="T7" fmla="*/ 4 h 9"/>
                <a:gd name="T8" fmla="*/ 9 w 13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9" y="1"/>
                  </a:moveTo>
                  <a:cubicBezTo>
                    <a:pt x="7" y="2"/>
                    <a:pt x="5" y="5"/>
                    <a:pt x="3" y="5"/>
                  </a:cubicBezTo>
                  <a:cubicBezTo>
                    <a:pt x="0" y="5"/>
                    <a:pt x="0" y="9"/>
                    <a:pt x="3" y="9"/>
                  </a:cubicBezTo>
                  <a:cubicBezTo>
                    <a:pt x="6" y="8"/>
                    <a:pt x="9" y="6"/>
                    <a:pt x="11" y="4"/>
                  </a:cubicBezTo>
                  <a:cubicBezTo>
                    <a:pt x="13" y="3"/>
                    <a:pt x="11" y="0"/>
                    <a:pt x="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5" name="Freeform 859"/>
            <p:cNvSpPr/>
            <p:nvPr userDrawn="1"/>
          </p:nvSpPr>
          <p:spPr bwMode="auto">
            <a:xfrm>
              <a:off x="5652" y="2276"/>
              <a:ext cx="16" cy="11"/>
            </a:xfrm>
            <a:custGeom>
              <a:avLst/>
              <a:gdLst>
                <a:gd name="T0" fmla="*/ 6 w 10"/>
                <a:gd name="T1" fmla="*/ 2 h 7"/>
                <a:gd name="T2" fmla="*/ 3 w 10"/>
                <a:gd name="T3" fmla="*/ 3 h 7"/>
                <a:gd name="T4" fmla="*/ 2 w 10"/>
                <a:gd name="T5" fmla="*/ 7 h 7"/>
                <a:gd name="T6" fmla="*/ 9 w 10"/>
                <a:gd name="T7" fmla="*/ 4 h 7"/>
                <a:gd name="T8" fmla="*/ 6 w 10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6" y="2"/>
                  </a:moveTo>
                  <a:cubicBezTo>
                    <a:pt x="5" y="3"/>
                    <a:pt x="4" y="3"/>
                    <a:pt x="3" y="3"/>
                  </a:cubicBezTo>
                  <a:cubicBezTo>
                    <a:pt x="1" y="3"/>
                    <a:pt x="0" y="6"/>
                    <a:pt x="2" y="7"/>
                  </a:cubicBezTo>
                  <a:cubicBezTo>
                    <a:pt x="5" y="7"/>
                    <a:pt x="7" y="6"/>
                    <a:pt x="9" y="4"/>
                  </a:cubicBezTo>
                  <a:cubicBezTo>
                    <a:pt x="10" y="2"/>
                    <a:pt x="7" y="0"/>
                    <a:pt x="6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6" name="Freeform 860"/>
            <p:cNvSpPr/>
            <p:nvPr userDrawn="1"/>
          </p:nvSpPr>
          <p:spPr bwMode="auto">
            <a:xfrm>
              <a:off x="5680" y="2254"/>
              <a:ext cx="26" cy="18"/>
            </a:xfrm>
            <a:custGeom>
              <a:avLst/>
              <a:gdLst>
                <a:gd name="T0" fmla="*/ 12 w 16"/>
                <a:gd name="T1" fmla="*/ 2 h 11"/>
                <a:gd name="T2" fmla="*/ 3 w 16"/>
                <a:gd name="T3" fmla="*/ 7 h 11"/>
                <a:gd name="T4" fmla="*/ 4 w 16"/>
                <a:gd name="T5" fmla="*/ 10 h 11"/>
                <a:gd name="T6" fmla="*/ 14 w 16"/>
                <a:gd name="T7" fmla="*/ 5 h 11"/>
                <a:gd name="T8" fmla="*/ 12 w 16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2" y="2"/>
                  </a:moveTo>
                  <a:cubicBezTo>
                    <a:pt x="9" y="4"/>
                    <a:pt x="6" y="6"/>
                    <a:pt x="3" y="7"/>
                  </a:cubicBezTo>
                  <a:cubicBezTo>
                    <a:pt x="0" y="7"/>
                    <a:pt x="2" y="11"/>
                    <a:pt x="4" y="10"/>
                  </a:cubicBezTo>
                  <a:cubicBezTo>
                    <a:pt x="8" y="9"/>
                    <a:pt x="11" y="7"/>
                    <a:pt x="14" y="5"/>
                  </a:cubicBezTo>
                  <a:cubicBezTo>
                    <a:pt x="16" y="3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7" name="Freeform 861"/>
            <p:cNvSpPr/>
            <p:nvPr userDrawn="1"/>
          </p:nvSpPr>
          <p:spPr bwMode="auto">
            <a:xfrm>
              <a:off x="5687" y="2235"/>
              <a:ext cx="22" cy="16"/>
            </a:xfrm>
            <a:custGeom>
              <a:avLst/>
              <a:gdLst>
                <a:gd name="T0" fmla="*/ 10 w 14"/>
                <a:gd name="T1" fmla="*/ 1 h 10"/>
                <a:gd name="T2" fmla="*/ 2 w 14"/>
                <a:gd name="T3" fmla="*/ 5 h 10"/>
                <a:gd name="T4" fmla="*/ 3 w 14"/>
                <a:gd name="T5" fmla="*/ 9 h 10"/>
                <a:gd name="T6" fmla="*/ 12 w 14"/>
                <a:gd name="T7" fmla="*/ 4 h 10"/>
                <a:gd name="T8" fmla="*/ 10 w 14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10" y="1"/>
                  </a:moveTo>
                  <a:cubicBezTo>
                    <a:pt x="8" y="3"/>
                    <a:pt x="5" y="4"/>
                    <a:pt x="2" y="5"/>
                  </a:cubicBezTo>
                  <a:cubicBezTo>
                    <a:pt x="0" y="6"/>
                    <a:pt x="1" y="10"/>
                    <a:pt x="3" y="9"/>
                  </a:cubicBezTo>
                  <a:cubicBezTo>
                    <a:pt x="7" y="8"/>
                    <a:pt x="10" y="6"/>
                    <a:pt x="12" y="4"/>
                  </a:cubicBezTo>
                  <a:cubicBezTo>
                    <a:pt x="14" y="3"/>
                    <a:pt x="12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8" name="Freeform 862"/>
            <p:cNvSpPr/>
            <p:nvPr userDrawn="1"/>
          </p:nvSpPr>
          <p:spPr bwMode="auto">
            <a:xfrm>
              <a:off x="5676" y="2215"/>
              <a:ext cx="17" cy="14"/>
            </a:xfrm>
            <a:custGeom>
              <a:avLst/>
              <a:gdLst>
                <a:gd name="T0" fmla="*/ 7 w 11"/>
                <a:gd name="T1" fmla="*/ 1 h 9"/>
                <a:gd name="T2" fmla="*/ 2 w 11"/>
                <a:gd name="T3" fmla="*/ 5 h 9"/>
                <a:gd name="T4" fmla="*/ 4 w 11"/>
                <a:gd name="T5" fmla="*/ 8 h 9"/>
                <a:gd name="T6" fmla="*/ 9 w 11"/>
                <a:gd name="T7" fmla="*/ 4 h 9"/>
                <a:gd name="T8" fmla="*/ 7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7" y="1"/>
                  </a:moveTo>
                  <a:cubicBezTo>
                    <a:pt x="5" y="2"/>
                    <a:pt x="3" y="4"/>
                    <a:pt x="2" y="5"/>
                  </a:cubicBezTo>
                  <a:cubicBezTo>
                    <a:pt x="0" y="6"/>
                    <a:pt x="2" y="9"/>
                    <a:pt x="4" y="8"/>
                  </a:cubicBezTo>
                  <a:cubicBezTo>
                    <a:pt x="6" y="7"/>
                    <a:pt x="7" y="5"/>
                    <a:pt x="9" y="4"/>
                  </a:cubicBezTo>
                  <a:cubicBezTo>
                    <a:pt x="11" y="3"/>
                    <a:pt x="9" y="0"/>
                    <a:pt x="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59" name="Freeform 863"/>
            <p:cNvSpPr/>
            <p:nvPr userDrawn="1"/>
          </p:nvSpPr>
          <p:spPr bwMode="auto">
            <a:xfrm>
              <a:off x="5693" y="2187"/>
              <a:ext cx="19" cy="14"/>
            </a:xfrm>
            <a:custGeom>
              <a:avLst/>
              <a:gdLst>
                <a:gd name="T0" fmla="*/ 8 w 12"/>
                <a:gd name="T1" fmla="*/ 1 h 9"/>
                <a:gd name="T2" fmla="*/ 2 w 12"/>
                <a:gd name="T3" fmla="*/ 5 h 9"/>
                <a:gd name="T4" fmla="*/ 4 w 12"/>
                <a:gd name="T5" fmla="*/ 8 h 9"/>
                <a:gd name="T6" fmla="*/ 10 w 12"/>
                <a:gd name="T7" fmla="*/ 4 h 9"/>
                <a:gd name="T8" fmla="*/ 8 w 12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8" y="1"/>
                  </a:moveTo>
                  <a:cubicBezTo>
                    <a:pt x="6" y="2"/>
                    <a:pt x="4" y="4"/>
                    <a:pt x="2" y="5"/>
                  </a:cubicBezTo>
                  <a:cubicBezTo>
                    <a:pt x="0" y="6"/>
                    <a:pt x="2" y="9"/>
                    <a:pt x="4" y="8"/>
                  </a:cubicBezTo>
                  <a:cubicBezTo>
                    <a:pt x="6" y="7"/>
                    <a:pt x="8" y="5"/>
                    <a:pt x="10" y="4"/>
                  </a:cubicBezTo>
                  <a:cubicBezTo>
                    <a:pt x="12" y="3"/>
                    <a:pt x="10" y="0"/>
                    <a:pt x="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60" name="Freeform 864"/>
            <p:cNvSpPr/>
            <p:nvPr userDrawn="1"/>
          </p:nvSpPr>
          <p:spPr bwMode="auto">
            <a:xfrm>
              <a:off x="5707" y="2204"/>
              <a:ext cx="19" cy="13"/>
            </a:xfrm>
            <a:custGeom>
              <a:avLst/>
              <a:gdLst>
                <a:gd name="T0" fmla="*/ 7 w 12"/>
                <a:gd name="T1" fmla="*/ 1 h 8"/>
                <a:gd name="T2" fmla="*/ 3 w 12"/>
                <a:gd name="T3" fmla="*/ 4 h 8"/>
                <a:gd name="T4" fmla="*/ 3 w 12"/>
                <a:gd name="T5" fmla="*/ 7 h 8"/>
                <a:gd name="T6" fmla="*/ 10 w 12"/>
                <a:gd name="T7" fmla="*/ 4 h 8"/>
                <a:gd name="T8" fmla="*/ 7 w 12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7" y="1"/>
                  </a:moveTo>
                  <a:cubicBezTo>
                    <a:pt x="6" y="2"/>
                    <a:pt x="4" y="3"/>
                    <a:pt x="3" y="4"/>
                  </a:cubicBezTo>
                  <a:cubicBezTo>
                    <a:pt x="0" y="4"/>
                    <a:pt x="1" y="8"/>
                    <a:pt x="3" y="7"/>
                  </a:cubicBezTo>
                  <a:cubicBezTo>
                    <a:pt x="5" y="7"/>
                    <a:pt x="8" y="6"/>
                    <a:pt x="10" y="4"/>
                  </a:cubicBezTo>
                  <a:cubicBezTo>
                    <a:pt x="12" y="3"/>
                    <a:pt x="9" y="0"/>
                    <a:pt x="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61" name="Freeform 865"/>
            <p:cNvSpPr/>
            <p:nvPr userDrawn="1"/>
          </p:nvSpPr>
          <p:spPr bwMode="auto">
            <a:xfrm>
              <a:off x="5720" y="2182"/>
              <a:ext cx="19" cy="13"/>
            </a:xfrm>
            <a:custGeom>
              <a:avLst/>
              <a:gdLst>
                <a:gd name="T0" fmla="*/ 8 w 12"/>
                <a:gd name="T1" fmla="*/ 2 h 8"/>
                <a:gd name="T2" fmla="*/ 2 w 12"/>
                <a:gd name="T3" fmla="*/ 4 h 8"/>
                <a:gd name="T4" fmla="*/ 3 w 12"/>
                <a:gd name="T5" fmla="*/ 8 h 8"/>
                <a:gd name="T6" fmla="*/ 10 w 12"/>
                <a:gd name="T7" fmla="*/ 5 h 8"/>
                <a:gd name="T8" fmla="*/ 8 w 12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8" y="2"/>
                  </a:moveTo>
                  <a:cubicBezTo>
                    <a:pt x="6" y="3"/>
                    <a:pt x="4" y="4"/>
                    <a:pt x="2" y="4"/>
                  </a:cubicBezTo>
                  <a:cubicBezTo>
                    <a:pt x="0" y="5"/>
                    <a:pt x="0" y="8"/>
                    <a:pt x="3" y="8"/>
                  </a:cubicBezTo>
                  <a:cubicBezTo>
                    <a:pt x="5" y="7"/>
                    <a:pt x="8" y="6"/>
                    <a:pt x="10" y="5"/>
                  </a:cubicBezTo>
                  <a:cubicBezTo>
                    <a:pt x="12" y="3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62" name="Freeform 866"/>
            <p:cNvSpPr/>
            <p:nvPr userDrawn="1"/>
          </p:nvSpPr>
          <p:spPr bwMode="auto">
            <a:xfrm>
              <a:off x="5712" y="2165"/>
              <a:ext cx="20" cy="12"/>
            </a:xfrm>
            <a:custGeom>
              <a:avLst/>
              <a:gdLst>
                <a:gd name="T0" fmla="*/ 10 w 13"/>
                <a:gd name="T1" fmla="*/ 1 h 8"/>
                <a:gd name="T2" fmla="*/ 2 w 13"/>
                <a:gd name="T3" fmla="*/ 4 h 8"/>
                <a:gd name="T4" fmla="*/ 4 w 13"/>
                <a:gd name="T5" fmla="*/ 7 h 8"/>
                <a:gd name="T6" fmla="*/ 11 w 13"/>
                <a:gd name="T7" fmla="*/ 5 h 8"/>
                <a:gd name="T8" fmla="*/ 10 w 13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0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5"/>
                    <a:pt x="2" y="8"/>
                    <a:pt x="4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3" y="4"/>
                    <a:pt x="12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63" name="Freeform 867"/>
            <p:cNvSpPr/>
            <p:nvPr userDrawn="1"/>
          </p:nvSpPr>
          <p:spPr bwMode="auto">
            <a:xfrm>
              <a:off x="5696" y="2154"/>
              <a:ext cx="19" cy="12"/>
            </a:xfrm>
            <a:custGeom>
              <a:avLst/>
              <a:gdLst>
                <a:gd name="T0" fmla="*/ 8 w 12"/>
                <a:gd name="T1" fmla="*/ 2 h 8"/>
                <a:gd name="T2" fmla="*/ 2 w 12"/>
                <a:gd name="T3" fmla="*/ 4 h 8"/>
                <a:gd name="T4" fmla="*/ 3 w 12"/>
                <a:gd name="T5" fmla="*/ 7 h 8"/>
                <a:gd name="T6" fmla="*/ 10 w 12"/>
                <a:gd name="T7" fmla="*/ 5 h 8"/>
                <a:gd name="T8" fmla="*/ 8 w 12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8" y="2"/>
                  </a:moveTo>
                  <a:cubicBezTo>
                    <a:pt x="6" y="3"/>
                    <a:pt x="4" y="3"/>
                    <a:pt x="2" y="4"/>
                  </a:cubicBezTo>
                  <a:cubicBezTo>
                    <a:pt x="0" y="4"/>
                    <a:pt x="0" y="8"/>
                    <a:pt x="3" y="7"/>
                  </a:cubicBezTo>
                  <a:cubicBezTo>
                    <a:pt x="5" y="7"/>
                    <a:pt x="8" y="6"/>
                    <a:pt x="10" y="5"/>
                  </a:cubicBezTo>
                  <a:cubicBezTo>
                    <a:pt x="12" y="3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64" name="Freeform 868"/>
            <p:cNvSpPr/>
            <p:nvPr userDrawn="1"/>
          </p:nvSpPr>
          <p:spPr bwMode="auto">
            <a:xfrm>
              <a:off x="5713" y="2133"/>
              <a:ext cx="22" cy="14"/>
            </a:xfrm>
            <a:custGeom>
              <a:avLst/>
              <a:gdLst>
                <a:gd name="T0" fmla="*/ 10 w 14"/>
                <a:gd name="T1" fmla="*/ 1 h 9"/>
                <a:gd name="T2" fmla="*/ 2 w 14"/>
                <a:gd name="T3" fmla="*/ 5 h 9"/>
                <a:gd name="T4" fmla="*/ 4 w 14"/>
                <a:gd name="T5" fmla="*/ 8 h 9"/>
                <a:gd name="T6" fmla="*/ 12 w 14"/>
                <a:gd name="T7" fmla="*/ 5 h 9"/>
                <a:gd name="T8" fmla="*/ 10 w 14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10" y="1"/>
                  </a:moveTo>
                  <a:cubicBezTo>
                    <a:pt x="7" y="2"/>
                    <a:pt x="5" y="3"/>
                    <a:pt x="2" y="5"/>
                  </a:cubicBezTo>
                  <a:cubicBezTo>
                    <a:pt x="0" y="6"/>
                    <a:pt x="2" y="9"/>
                    <a:pt x="4" y="8"/>
                  </a:cubicBezTo>
                  <a:cubicBezTo>
                    <a:pt x="6" y="7"/>
                    <a:pt x="9" y="6"/>
                    <a:pt x="12" y="5"/>
                  </a:cubicBezTo>
                  <a:cubicBezTo>
                    <a:pt x="14" y="4"/>
                    <a:pt x="13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65" name="Freeform 869"/>
            <p:cNvSpPr/>
            <p:nvPr userDrawn="1"/>
          </p:nvSpPr>
          <p:spPr bwMode="auto">
            <a:xfrm>
              <a:off x="5729" y="2144"/>
              <a:ext cx="21" cy="13"/>
            </a:xfrm>
            <a:custGeom>
              <a:avLst/>
              <a:gdLst>
                <a:gd name="T0" fmla="*/ 10 w 13"/>
                <a:gd name="T1" fmla="*/ 1 h 8"/>
                <a:gd name="T2" fmla="*/ 2 w 13"/>
                <a:gd name="T3" fmla="*/ 3 h 8"/>
                <a:gd name="T4" fmla="*/ 4 w 13"/>
                <a:gd name="T5" fmla="*/ 7 h 8"/>
                <a:gd name="T6" fmla="*/ 11 w 13"/>
                <a:gd name="T7" fmla="*/ 4 h 8"/>
                <a:gd name="T8" fmla="*/ 10 w 13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0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4"/>
                    <a:pt x="1" y="8"/>
                    <a:pt x="4" y="7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3" y="3"/>
                    <a:pt x="12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66" name="Freeform 870"/>
            <p:cNvSpPr/>
            <p:nvPr userDrawn="1"/>
          </p:nvSpPr>
          <p:spPr bwMode="auto">
            <a:xfrm>
              <a:off x="5753" y="2124"/>
              <a:ext cx="17" cy="12"/>
            </a:xfrm>
            <a:custGeom>
              <a:avLst/>
              <a:gdLst>
                <a:gd name="T0" fmla="*/ 7 w 11"/>
                <a:gd name="T1" fmla="*/ 1 h 8"/>
                <a:gd name="T2" fmla="*/ 2 w 11"/>
                <a:gd name="T3" fmla="*/ 4 h 8"/>
                <a:gd name="T4" fmla="*/ 3 w 11"/>
                <a:gd name="T5" fmla="*/ 7 h 8"/>
                <a:gd name="T6" fmla="*/ 9 w 11"/>
                <a:gd name="T7" fmla="*/ 4 h 8"/>
                <a:gd name="T8" fmla="*/ 7 w 11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7" y="1"/>
                  </a:moveTo>
                  <a:cubicBezTo>
                    <a:pt x="6" y="2"/>
                    <a:pt x="4" y="3"/>
                    <a:pt x="2" y="4"/>
                  </a:cubicBezTo>
                  <a:cubicBezTo>
                    <a:pt x="0" y="4"/>
                    <a:pt x="1" y="8"/>
                    <a:pt x="3" y="7"/>
                  </a:cubicBezTo>
                  <a:cubicBezTo>
                    <a:pt x="5" y="6"/>
                    <a:pt x="7" y="6"/>
                    <a:pt x="9" y="4"/>
                  </a:cubicBezTo>
                  <a:cubicBezTo>
                    <a:pt x="11" y="3"/>
                    <a:pt x="9" y="0"/>
                    <a:pt x="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67" name="Freeform 871"/>
            <p:cNvSpPr/>
            <p:nvPr userDrawn="1"/>
          </p:nvSpPr>
          <p:spPr bwMode="auto">
            <a:xfrm>
              <a:off x="5761" y="2136"/>
              <a:ext cx="19" cy="10"/>
            </a:xfrm>
            <a:custGeom>
              <a:avLst/>
              <a:gdLst>
                <a:gd name="T0" fmla="*/ 8 w 12"/>
                <a:gd name="T1" fmla="*/ 1 h 6"/>
                <a:gd name="T2" fmla="*/ 4 w 12"/>
                <a:gd name="T3" fmla="*/ 2 h 6"/>
                <a:gd name="T4" fmla="*/ 3 w 12"/>
                <a:gd name="T5" fmla="*/ 6 h 6"/>
                <a:gd name="T6" fmla="*/ 10 w 12"/>
                <a:gd name="T7" fmla="*/ 5 h 6"/>
                <a:gd name="T8" fmla="*/ 8 w 12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8" y="1"/>
                  </a:moveTo>
                  <a:cubicBezTo>
                    <a:pt x="7" y="2"/>
                    <a:pt x="5" y="2"/>
                    <a:pt x="4" y="2"/>
                  </a:cubicBezTo>
                  <a:cubicBezTo>
                    <a:pt x="1" y="2"/>
                    <a:pt x="0" y="6"/>
                    <a:pt x="3" y="6"/>
                  </a:cubicBezTo>
                  <a:cubicBezTo>
                    <a:pt x="5" y="6"/>
                    <a:pt x="7" y="6"/>
                    <a:pt x="10" y="5"/>
                  </a:cubicBezTo>
                  <a:cubicBezTo>
                    <a:pt x="12" y="4"/>
                    <a:pt x="11" y="0"/>
                    <a:pt x="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68" name="Freeform 872"/>
            <p:cNvSpPr/>
            <p:nvPr userDrawn="1"/>
          </p:nvSpPr>
          <p:spPr bwMode="auto">
            <a:xfrm>
              <a:off x="5750" y="2155"/>
              <a:ext cx="20" cy="11"/>
            </a:xfrm>
            <a:custGeom>
              <a:avLst/>
              <a:gdLst>
                <a:gd name="T0" fmla="*/ 9 w 13"/>
                <a:gd name="T1" fmla="*/ 1 h 7"/>
                <a:gd name="T2" fmla="*/ 6 w 13"/>
                <a:gd name="T3" fmla="*/ 2 h 7"/>
                <a:gd name="T4" fmla="*/ 4 w 13"/>
                <a:gd name="T5" fmla="*/ 3 h 7"/>
                <a:gd name="T6" fmla="*/ 3 w 13"/>
                <a:gd name="T7" fmla="*/ 3 h 7"/>
                <a:gd name="T8" fmla="*/ 3 w 13"/>
                <a:gd name="T9" fmla="*/ 7 h 7"/>
                <a:gd name="T10" fmla="*/ 6 w 13"/>
                <a:gd name="T11" fmla="*/ 6 h 7"/>
                <a:gd name="T12" fmla="*/ 11 w 13"/>
                <a:gd name="T13" fmla="*/ 5 h 7"/>
                <a:gd name="T14" fmla="*/ 9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9" y="1"/>
                  </a:moveTo>
                  <a:cubicBezTo>
                    <a:pt x="8" y="1"/>
                    <a:pt x="7" y="2"/>
                    <a:pt x="6" y="2"/>
                  </a:cubicBezTo>
                  <a:cubicBezTo>
                    <a:pt x="5" y="2"/>
                    <a:pt x="5" y="3"/>
                    <a:pt x="4" y="3"/>
                  </a:cubicBezTo>
                  <a:cubicBezTo>
                    <a:pt x="4" y="3"/>
                    <a:pt x="3" y="3"/>
                    <a:pt x="3" y="3"/>
                  </a:cubicBezTo>
                  <a:cubicBezTo>
                    <a:pt x="1" y="2"/>
                    <a:pt x="0" y="6"/>
                    <a:pt x="3" y="7"/>
                  </a:cubicBezTo>
                  <a:cubicBezTo>
                    <a:pt x="4" y="7"/>
                    <a:pt x="5" y="6"/>
                    <a:pt x="6" y="6"/>
                  </a:cubicBezTo>
                  <a:cubicBezTo>
                    <a:pt x="8" y="6"/>
                    <a:pt x="9" y="5"/>
                    <a:pt x="11" y="5"/>
                  </a:cubicBezTo>
                  <a:cubicBezTo>
                    <a:pt x="13" y="4"/>
                    <a:pt x="12" y="0"/>
                    <a:pt x="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69" name="Freeform 873"/>
            <p:cNvSpPr/>
            <p:nvPr userDrawn="1"/>
          </p:nvSpPr>
          <p:spPr bwMode="auto">
            <a:xfrm>
              <a:off x="5750" y="2174"/>
              <a:ext cx="20" cy="13"/>
            </a:xfrm>
            <a:custGeom>
              <a:avLst/>
              <a:gdLst>
                <a:gd name="T0" fmla="*/ 10 w 13"/>
                <a:gd name="T1" fmla="*/ 0 h 8"/>
                <a:gd name="T2" fmla="*/ 2 w 13"/>
                <a:gd name="T3" fmla="*/ 3 h 8"/>
                <a:gd name="T4" fmla="*/ 3 w 13"/>
                <a:gd name="T5" fmla="*/ 7 h 8"/>
                <a:gd name="T6" fmla="*/ 11 w 13"/>
                <a:gd name="T7" fmla="*/ 4 h 8"/>
                <a:gd name="T8" fmla="*/ 10 w 13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10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4"/>
                    <a:pt x="1" y="8"/>
                    <a:pt x="3" y="7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3" y="3"/>
                    <a:pt x="12" y="0"/>
                    <a:pt x="10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70" name="Freeform 874"/>
            <p:cNvSpPr/>
            <p:nvPr userDrawn="1"/>
          </p:nvSpPr>
          <p:spPr bwMode="auto">
            <a:xfrm>
              <a:off x="5740" y="2196"/>
              <a:ext cx="21" cy="11"/>
            </a:xfrm>
            <a:custGeom>
              <a:avLst/>
              <a:gdLst>
                <a:gd name="T0" fmla="*/ 9 w 13"/>
                <a:gd name="T1" fmla="*/ 0 h 7"/>
                <a:gd name="T2" fmla="*/ 5 w 13"/>
                <a:gd name="T3" fmla="*/ 2 h 7"/>
                <a:gd name="T4" fmla="*/ 2 w 13"/>
                <a:gd name="T5" fmla="*/ 3 h 7"/>
                <a:gd name="T6" fmla="*/ 2 w 13"/>
                <a:gd name="T7" fmla="*/ 7 h 7"/>
                <a:gd name="T8" fmla="*/ 10 w 13"/>
                <a:gd name="T9" fmla="*/ 4 h 7"/>
                <a:gd name="T10" fmla="*/ 9 w 13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7">
                  <a:moveTo>
                    <a:pt x="9" y="0"/>
                  </a:moveTo>
                  <a:cubicBezTo>
                    <a:pt x="8" y="1"/>
                    <a:pt x="7" y="1"/>
                    <a:pt x="5" y="2"/>
                  </a:cubicBezTo>
                  <a:cubicBezTo>
                    <a:pt x="4" y="2"/>
                    <a:pt x="3" y="3"/>
                    <a:pt x="2" y="3"/>
                  </a:cubicBezTo>
                  <a:cubicBezTo>
                    <a:pt x="0" y="3"/>
                    <a:pt x="0" y="7"/>
                    <a:pt x="2" y="7"/>
                  </a:cubicBezTo>
                  <a:cubicBezTo>
                    <a:pt x="5" y="7"/>
                    <a:pt x="8" y="5"/>
                    <a:pt x="10" y="4"/>
                  </a:cubicBezTo>
                  <a:cubicBezTo>
                    <a:pt x="13" y="3"/>
                    <a:pt x="11" y="0"/>
                    <a:pt x="9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71" name="Freeform 875"/>
            <p:cNvSpPr/>
            <p:nvPr userDrawn="1"/>
          </p:nvSpPr>
          <p:spPr bwMode="auto">
            <a:xfrm>
              <a:off x="5723" y="2221"/>
              <a:ext cx="19" cy="13"/>
            </a:xfrm>
            <a:custGeom>
              <a:avLst/>
              <a:gdLst>
                <a:gd name="T0" fmla="*/ 8 w 12"/>
                <a:gd name="T1" fmla="*/ 1 h 8"/>
                <a:gd name="T2" fmla="*/ 2 w 12"/>
                <a:gd name="T3" fmla="*/ 3 h 8"/>
                <a:gd name="T4" fmla="*/ 3 w 12"/>
                <a:gd name="T5" fmla="*/ 7 h 8"/>
                <a:gd name="T6" fmla="*/ 10 w 12"/>
                <a:gd name="T7" fmla="*/ 4 h 8"/>
                <a:gd name="T8" fmla="*/ 8 w 12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8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0" y="4"/>
                    <a:pt x="1" y="8"/>
                    <a:pt x="3" y="7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2" y="3"/>
                    <a:pt x="10" y="0"/>
                    <a:pt x="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72" name="Freeform 876"/>
            <p:cNvSpPr/>
            <p:nvPr userDrawn="1"/>
          </p:nvSpPr>
          <p:spPr bwMode="auto">
            <a:xfrm>
              <a:off x="5721" y="2239"/>
              <a:ext cx="19" cy="15"/>
            </a:xfrm>
            <a:custGeom>
              <a:avLst/>
              <a:gdLst>
                <a:gd name="T0" fmla="*/ 8 w 12"/>
                <a:gd name="T1" fmla="*/ 2 h 10"/>
                <a:gd name="T2" fmla="*/ 2 w 12"/>
                <a:gd name="T3" fmla="*/ 5 h 10"/>
                <a:gd name="T4" fmla="*/ 4 w 12"/>
                <a:gd name="T5" fmla="*/ 9 h 10"/>
                <a:gd name="T6" fmla="*/ 11 w 12"/>
                <a:gd name="T7" fmla="*/ 5 h 10"/>
                <a:gd name="T8" fmla="*/ 8 w 12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8" y="2"/>
                  </a:moveTo>
                  <a:cubicBezTo>
                    <a:pt x="7" y="3"/>
                    <a:pt x="5" y="5"/>
                    <a:pt x="2" y="5"/>
                  </a:cubicBezTo>
                  <a:cubicBezTo>
                    <a:pt x="0" y="6"/>
                    <a:pt x="1" y="10"/>
                    <a:pt x="4" y="9"/>
                  </a:cubicBezTo>
                  <a:cubicBezTo>
                    <a:pt x="6" y="8"/>
                    <a:pt x="9" y="7"/>
                    <a:pt x="11" y="5"/>
                  </a:cubicBezTo>
                  <a:cubicBezTo>
                    <a:pt x="12" y="3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73" name="Freeform 877"/>
            <p:cNvSpPr/>
            <p:nvPr userDrawn="1"/>
          </p:nvSpPr>
          <p:spPr bwMode="auto">
            <a:xfrm>
              <a:off x="5753" y="2229"/>
              <a:ext cx="19" cy="13"/>
            </a:xfrm>
            <a:custGeom>
              <a:avLst/>
              <a:gdLst>
                <a:gd name="T0" fmla="*/ 8 w 12"/>
                <a:gd name="T1" fmla="*/ 2 h 8"/>
                <a:gd name="T2" fmla="*/ 3 w 12"/>
                <a:gd name="T3" fmla="*/ 3 h 8"/>
                <a:gd name="T4" fmla="*/ 3 w 12"/>
                <a:gd name="T5" fmla="*/ 7 h 8"/>
                <a:gd name="T6" fmla="*/ 10 w 12"/>
                <a:gd name="T7" fmla="*/ 5 h 8"/>
                <a:gd name="T8" fmla="*/ 8 w 12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8" y="2"/>
                  </a:moveTo>
                  <a:cubicBezTo>
                    <a:pt x="6" y="3"/>
                    <a:pt x="4" y="3"/>
                    <a:pt x="3" y="3"/>
                  </a:cubicBezTo>
                  <a:cubicBezTo>
                    <a:pt x="0" y="4"/>
                    <a:pt x="0" y="8"/>
                    <a:pt x="3" y="7"/>
                  </a:cubicBezTo>
                  <a:cubicBezTo>
                    <a:pt x="5" y="7"/>
                    <a:pt x="8" y="6"/>
                    <a:pt x="10" y="5"/>
                  </a:cubicBezTo>
                  <a:cubicBezTo>
                    <a:pt x="12" y="3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74" name="Freeform 878"/>
            <p:cNvSpPr/>
            <p:nvPr userDrawn="1"/>
          </p:nvSpPr>
          <p:spPr bwMode="auto">
            <a:xfrm>
              <a:off x="5756" y="2212"/>
              <a:ext cx="20" cy="16"/>
            </a:xfrm>
            <a:custGeom>
              <a:avLst/>
              <a:gdLst>
                <a:gd name="T0" fmla="*/ 9 w 13"/>
                <a:gd name="T1" fmla="*/ 1 h 10"/>
                <a:gd name="T2" fmla="*/ 2 w 13"/>
                <a:gd name="T3" fmla="*/ 6 h 10"/>
                <a:gd name="T4" fmla="*/ 4 w 13"/>
                <a:gd name="T5" fmla="*/ 9 h 10"/>
                <a:gd name="T6" fmla="*/ 11 w 13"/>
                <a:gd name="T7" fmla="*/ 4 h 10"/>
                <a:gd name="T8" fmla="*/ 9 w 13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9" y="1"/>
                  </a:moveTo>
                  <a:cubicBezTo>
                    <a:pt x="7" y="3"/>
                    <a:pt x="4" y="4"/>
                    <a:pt x="2" y="6"/>
                  </a:cubicBezTo>
                  <a:cubicBezTo>
                    <a:pt x="0" y="7"/>
                    <a:pt x="2" y="10"/>
                    <a:pt x="4" y="9"/>
                  </a:cubicBezTo>
                  <a:cubicBezTo>
                    <a:pt x="7" y="7"/>
                    <a:pt x="9" y="6"/>
                    <a:pt x="11" y="4"/>
                  </a:cubicBezTo>
                  <a:cubicBezTo>
                    <a:pt x="13" y="3"/>
                    <a:pt x="11" y="0"/>
                    <a:pt x="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75" name="Freeform 879"/>
            <p:cNvSpPr/>
            <p:nvPr userDrawn="1"/>
          </p:nvSpPr>
          <p:spPr bwMode="auto">
            <a:xfrm>
              <a:off x="5778" y="2221"/>
              <a:ext cx="24" cy="13"/>
            </a:xfrm>
            <a:custGeom>
              <a:avLst/>
              <a:gdLst>
                <a:gd name="T0" fmla="*/ 11 w 15"/>
                <a:gd name="T1" fmla="*/ 0 h 8"/>
                <a:gd name="T2" fmla="*/ 2 w 15"/>
                <a:gd name="T3" fmla="*/ 4 h 8"/>
                <a:gd name="T4" fmla="*/ 3 w 15"/>
                <a:gd name="T5" fmla="*/ 7 h 8"/>
                <a:gd name="T6" fmla="*/ 13 w 15"/>
                <a:gd name="T7" fmla="*/ 4 h 8"/>
                <a:gd name="T8" fmla="*/ 11 w 1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11" y="0"/>
                  </a:moveTo>
                  <a:cubicBezTo>
                    <a:pt x="8" y="1"/>
                    <a:pt x="5" y="3"/>
                    <a:pt x="2" y="4"/>
                  </a:cubicBezTo>
                  <a:cubicBezTo>
                    <a:pt x="0" y="5"/>
                    <a:pt x="1" y="8"/>
                    <a:pt x="3" y="7"/>
                  </a:cubicBezTo>
                  <a:cubicBezTo>
                    <a:pt x="6" y="6"/>
                    <a:pt x="9" y="5"/>
                    <a:pt x="13" y="4"/>
                  </a:cubicBezTo>
                  <a:cubicBezTo>
                    <a:pt x="15" y="3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76" name="Freeform 880"/>
            <p:cNvSpPr/>
            <p:nvPr userDrawn="1"/>
          </p:nvSpPr>
          <p:spPr bwMode="auto">
            <a:xfrm>
              <a:off x="5786" y="2198"/>
              <a:ext cx="23" cy="12"/>
            </a:xfrm>
            <a:custGeom>
              <a:avLst/>
              <a:gdLst>
                <a:gd name="T0" fmla="*/ 11 w 15"/>
                <a:gd name="T1" fmla="*/ 1 h 8"/>
                <a:gd name="T2" fmla="*/ 3 w 15"/>
                <a:gd name="T3" fmla="*/ 4 h 8"/>
                <a:gd name="T4" fmla="*/ 4 w 15"/>
                <a:gd name="T5" fmla="*/ 8 h 8"/>
                <a:gd name="T6" fmla="*/ 13 w 15"/>
                <a:gd name="T7" fmla="*/ 4 h 8"/>
                <a:gd name="T8" fmla="*/ 11 w 15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11" y="1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0" y="5"/>
                    <a:pt x="2" y="8"/>
                    <a:pt x="4" y="8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77" name="Freeform 881"/>
            <p:cNvSpPr/>
            <p:nvPr userDrawn="1"/>
          </p:nvSpPr>
          <p:spPr bwMode="auto">
            <a:xfrm>
              <a:off x="5784" y="2180"/>
              <a:ext cx="22" cy="10"/>
            </a:xfrm>
            <a:custGeom>
              <a:avLst/>
              <a:gdLst>
                <a:gd name="T0" fmla="*/ 9 w 14"/>
                <a:gd name="T1" fmla="*/ 1 h 6"/>
                <a:gd name="T2" fmla="*/ 3 w 14"/>
                <a:gd name="T3" fmla="*/ 2 h 6"/>
                <a:gd name="T4" fmla="*/ 2 w 14"/>
                <a:gd name="T5" fmla="*/ 6 h 6"/>
                <a:gd name="T6" fmla="*/ 12 w 14"/>
                <a:gd name="T7" fmla="*/ 4 h 6"/>
                <a:gd name="T8" fmla="*/ 9 w 14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">
                  <a:moveTo>
                    <a:pt x="9" y="1"/>
                  </a:moveTo>
                  <a:cubicBezTo>
                    <a:pt x="8" y="2"/>
                    <a:pt x="5" y="3"/>
                    <a:pt x="3" y="2"/>
                  </a:cubicBezTo>
                  <a:cubicBezTo>
                    <a:pt x="1" y="2"/>
                    <a:pt x="0" y="6"/>
                    <a:pt x="2" y="6"/>
                  </a:cubicBezTo>
                  <a:cubicBezTo>
                    <a:pt x="6" y="6"/>
                    <a:pt x="9" y="6"/>
                    <a:pt x="12" y="4"/>
                  </a:cubicBezTo>
                  <a:cubicBezTo>
                    <a:pt x="14" y="3"/>
                    <a:pt x="12" y="0"/>
                    <a:pt x="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78" name="Freeform 882"/>
            <p:cNvSpPr/>
            <p:nvPr userDrawn="1"/>
          </p:nvSpPr>
          <p:spPr bwMode="auto">
            <a:xfrm>
              <a:off x="5786" y="2155"/>
              <a:ext cx="20" cy="14"/>
            </a:xfrm>
            <a:custGeom>
              <a:avLst/>
              <a:gdLst>
                <a:gd name="T0" fmla="*/ 10 w 13"/>
                <a:gd name="T1" fmla="*/ 1 h 9"/>
                <a:gd name="T2" fmla="*/ 2 w 13"/>
                <a:gd name="T3" fmla="*/ 5 h 9"/>
                <a:gd name="T4" fmla="*/ 4 w 13"/>
                <a:gd name="T5" fmla="*/ 8 h 9"/>
                <a:gd name="T6" fmla="*/ 11 w 13"/>
                <a:gd name="T7" fmla="*/ 5 h 9"/>
                <a:gd name="T8" fmla="*/ 10 w 13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0" y="1"/>
                  </a:moveTo>
                  <a:cubicBezTo>
                    <a:pt x="7" y="2"/>
                    <a:pt x="4" y="3"/>
                    <a:pt x="2" y="5"/>
                  </a:cubicBezTo>
                  <a:cubicBezTo>
                    <a:pt x="0" y="6"/>
                    <a:pt x="2" y="9"/>
                    <a:pt x="4" y="8"/>
                  </a:cubicBezTo>
                  <a:cubicBezTo>
                    <a:pt x="6" y="7"/>
                    <a:pt x="9" y="6"/>
                    <a:pt x="11" y="5"/>
                  </a:cubicBezTo>
                  <a:cubicBezTo>
                    <a:pt x="13" y="4"/>
                    <a:pt x="12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79" name="Freeform 883"/>
            <p:cNvSpPr/>
            <p:nvPr userDrawn="1"/>
          </p:nvSpPr>
          <p:spPr bwMode="auto">
            <a:xfrm>
              <a:off x="5798" y="2132"/>
              <a:ext cx="16" cy="9"/>
            </a:xfrm>
            <a:custGeom>
              <a:avLst/>
              <a:gdLst>
                <a:gd name="T0" fmla="*/ 7 w 10"/>
                <a:gd name="T1" fmla="*/ 1 h 6"/>
                <a:gd name="T2" fmla="*/ 2 w 10"/>
                <a:gd name="T3" fmla="*/ 3 h 6"/>
                <a:gd name="T4" fmla="*/ 2 w 10"/>
                <a:gd name="T5" fmla="*/ 6 h 6"/>
                <a:gd name="T6" fmla="*/ 8 w 10"/>
                <a:gd name="T7" fmla="*/ 5 h 6"/>
                <a:gd name="T8" fmla="*/ 7 w 10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7" y="1"/>
                  </a:moveTo>
                  <a:cubicBezTo>
                    <a:pt x="5" y="2"/>
                    <a:pt x="4" y="2"/>
                    <a:pt x="2" y="3"/>
                  </a:cubicBezTo>
                  <a:cubicBezTo>
                    <a:pt x="0" y="3"/>
                    <a:pt x="0" y="6"/>
                    <a:pt x="2" y="6"/>
                  </a:cubicBezTo>
                  <a:cubicBezTo>
                    <a:pt x="4" y="6"/>
                    <a:pt x="6" y="5"/>
                    <a:pt x="8" y="5"/>
                  </a:cubicBezTo>
                  <a:cubicBezTo>
                    <a:pt x="10" y="4"/>
                    <a:pt x="9" y="0"/>
                    <a:pt x="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80" name="Freeform 884"/>
            <p:cNvSpPr/>
            <p:nvPr userDrawn="1"/>
          </p:nvSpPr>
          <p:spPr bwMode="auto">
            <a:xfrm>
              <a:off x="5787" y="2119"/>
              <a:ext cx="19" cy="10"/>
            </a:xfrm>
            <a:custGeom>
              <a:avLst/>
              <a:gdLst>
                <a:gd name="T0" fmla="*/ 9 w 12"/>
                <a:gd name="T1" fmla="*/ 0 h 6"/>
                <a:gd name="T2" fmla="*/ 2 w 12"/>
                <a:gd name="T3" fmla="*/ 2 h 6"/>
                <a:gd name="T4" fmla="*/ 2 w 12"/>
                <a:gd name="T5" fmla="*/ 5 h 6"/>
                <a:gd name="T6" fmla="*/ 9 w 12"/>
                <a:gd name="T7" fmla="*/ 4 h 6"/>
                <a:gd name="T8" fmla="*/ 9 w 12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9" y="0"/>
                  </a:moveTo>
                  <a:cubicBezTo>
                    <a:pt x="7" y="1"/>
                    <a:pt x="4" y="1"/>
                    <a:pt x="2" y="2"/>
                  </a:cubicBezTo>
                  <a:cubicBezTo>
                    <a:pt x="0" y="2"/>
                    <a:pt x="0" y="6"/>
                    <a:pt x="2" y="5"/>
                  </a:cubicBezTo>
                  <a:cubicBezTo>
                    <a:pt x="5" y="5"/>
                    <a:pt x="7" y="4"/>
                    <a:pt x="9" y="4"/>
                  </a:cubicBezTo>
                  <a:cubicBezTo>
                    <a:pt x="12" y="3"/>
                    <a:pt x="11" y="0"/>
                    <a:pt x="9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81" name="Freeform 885"/>
            <p:cNvSpPr/>
            <p:nvPr userDrawn="1"/>
          </p:nvSpPr>
          <p:spPr bwMode="auto">
            <a:xfrm>
              <a:off x="5817" y="2114"/>
              <a:ext cx="21" cy="10"/>
            </a:xfrm>
            <a:custGeom>
              <a:avLst/>
              <a:gdLst>
                <a:gd name="T0" fmla="*/ 10 w 13"/>
                <a:gd name="T1" fmla="*/ 0 h 6"/>
                <a:gd name="T2" fmla="*/ 2 w 13"/>
                <a:gd name="T3" fmla="*/ 2 h 6"/>
                <a:gd name="T4" fmla="*/ 4 w 13"/>
                <a:gd name="T5" fmla="*/ 5 h 6"/>
                <a:gd name="T6" fmla="*/ 10 w 13"/>
                <a:gd name="T7" fmla="*/ 4 h 6"/>
                <a:gd name="T8" fmla="*/ 10 w 13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">
                  <a:moveTo>
                    <a:pt x="10" y="0"/>
                  </a:moveTo>
                  <a:cubicBezTo>
                    <a:pt x="8" y="0"/>
                    <a:pt x="5" y="1"/>
                    <a:pt x="2" y="2"/>
                  </a:cubicBezTo>
                  <a:cubicBezTo>
                    <a:pt x="0" y="2"/>
                    <a:pt x="1" y="6"/>
                    <a:pt x="4" y="5"/>
                  </a:cubicBezTo>
                  <a:cubicBezTo>
                    <a:pt x="6" y="4"/>
                    <a:pt x="8" y="4"/>
                    <a:pt x="10" y="4"/>
                  </a:cubicBezTo>
                  <a:cubicBezTo>
                    <a:pt x="12" y="4"/>
                    <a:pt x="13" y="1"/>
                    <a:pt x="10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82" name="Freeform 886"/>
            <p:cNvSpPr/>
            <p:nvPr userDrawn="1"/>
          </p:nvSpPr>
          <p:spPr bwMode="auto">
            <a:xfrm>
              <a:off x="5825" y="2125"/>
              <a:ext cx="19" cy="10"/>
            </a:xfrm>
            <a:custGeom>
              <a:avLst/>
              <a:gdLst>
                <a:gd name="T0" fmla="*/ 9 w 12"/>
                <a:gd name="T1" fmla="*/ 1 h 6"/>
                <a:gd name="T2" fmla="*/ 3 w 12"/>
                <a:gd name="T3" fmla="*/ 2 h 6"/>
                <a:gd name="T4" fmla="*/ 2 w 12"/>
                <a:gd name="T5" fmla="*/ 6 h 6"/>
                <a:gd name="T6" fmla="*/ 10 w 12"/>
                <a:gd name="T7" fmla="*/ 4 h 6"/>
                <a:gd name="T8" fmla="*/ 9 w 12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9" y="1"/>
                  </a:moveTo>
                  <a:cubicBezTo>
                    <a:pt x="7" y="2"/>
                    <a:pt x="5" y="2"/>
                    <a:pt x="3" y="2"/>
                  </a:cubicBezTo>
                  <a:cubicBezTo>
                    <a:pt x="0" y="2"/>
                    <a:pt x="0" y="5"/>
                    <a:pt x="2" y="6"/>
                  </a:cubicBezTo>
                  <a:cubicBezTo>
                    <a:pt x="5" y="6"/>
                    <a:pt x="7" y="5"/>
                    <a:pt x="10" y="4"/>
                  </a:cubicBezTo>
                  <a:cubicBezTo>
                    <a:pt x="12" y="4"/>
                    <a:pt x="11" y="0"/>
                    <a:pt x="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83" name="Freeform 887"/>
            <p:cNvSpPr/>
            <p:nvPr userDrawn="1"/>
          </p:nvSpPr>
          <p:spPr bwMode="auto">
            <a:xfrm>
              <a:off x="5846" y="2107"/>
              <a:ext cx="26" cy="9"/>
            </a:xfrm>
            <a:custGeom>
              <a:avLst/>
              <a:gdLst>
                <a:gd name="T0" fmla="*/ 14 w 17"/>
                <a:gd name="T1" fmla="*/ 0 h 6"/>
                <a:gd name="T2" fmla="*/ 2 w 17"/>
                <a:gd name="T3" fmla="*/ 2 h 6"/>
                <a:gd name="T4" fmla="*/ 3 w 17"/>
                <a:gd name="T5" fmla="*/ 6 h 6"/>
                <a:gd name="T6" fmla="*/ 14 w 17"/>
                <a:gd name="T7" fmla="*/ 4 h 6"/>
                <a:gd name="T8" fmla="*/ 14 w 1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14" y="0"/>
                  </a:moveTo>
                  <a:cubicBezTo>
                    <a:pt x="10" y="0"/>
                    <a:pt x="6" y="1"/>
                    <a:pt x="2" y="2"/>
                  </a:cubicBezTo>
                  <a:cubicBezTo>
                    <a:pt x="0" y="3"/>
                    <a:pt x="1" y="6"/>
                    <a:pt x="3" y="6"/>
                  </a:cubicBezTo>
                  <a:cubicBezTo>
                    <a:pt x="7" y="5"/>
                    <a:pt x="11" y="4"/>
                    <a:pt x="14" y="4"/>
                  </a:cubicBezTo>
                  <a:cubicBezTo>
                    <a:pt x="17" y="4"/>
                    <a:pt x="16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84" name="Freeform 888"/>
            <p:cNvSpPr/>
            <p:nvPr userDrawn="1"/>
          </p:nvSpPr>
          <p:spPr bwMode="auto">
            <a:xfrm>
              <a:off x="5857" y="2119"/>
              <a:ext cx="22" cy="8"/>
            </a:xfrm>
            <a:custGeom>
              <a:avLst/>
              <a:gdLst>
                <a:gd name="T0" fmla="*/ 11 w 14"/>
                <a:gd name="T1" fmla="*/ 0 h 5"/>
                <a:gd name="T2" fmla="*/ 3 w 14"/>
                <a:gd name="T3" fmla="*/ 1 h 5"/>
                <a:gd name="T4" fmla="*/ 3 w 14"/>
                <a:gd name="T5" fmla="*/ 4 h 5"/>
                <a:gd name="T6" fmla="*/ 11 w 14"/>
                <a:gd name="T7" fmla="*/ 4 h 5"/>
                <a:gd name="T8" fmla="*/ 11 w 1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11" y="0"/>
                  </a:moveTo>
                  <a:cubicBezTo>
                    <a:pt x="8" y="0"/>
                    <a:pt x="6" y="0"/>
                    <a:pt x="3" y="1"/>
                  </a:cubicBezTo>
                  <a:cubicBezTo>
                    <a:pt x="0" y="1"/>
                    <a:pt x="1" y="5"/>
                    <a:pt x="3" y="4"/>
                  </a:cubicBezTo>
                  <a:cubicBezTo>
                    <a:pt x="6" y="4"/>
                    <a:pt x="9" y="4"/>
                    <a:pt x="11" y="4"/>
                  </a:cubicBezTo>
                  <a:cubicBezTo>
                    <a:pt x="14" y="4"/>
                    <a:pt x="13" y="0"/>
                    <a:pt x="11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85" name="Freeform 889"/>
            <p:cNvSpPr/>
            <p:nvPr userDrawn="1"/>
          </p:nvSpPr>
          <p:spPr bwMode="auto">
            <a:xfrm>
              <a:off x="5819" y="2144"/>
              <a:ext cx="20" cy="11"/>
            </a:xfrm>
            <a:custGeom>
              <a:avLst/>
              <a:gdLst>
                <a:gd name="T0" fmla="*/ 9 w 13"/>
                <a:gd name="T1" fmla="*/ 1 h 7"/>
                <a:gd name="T2" fmla="*/ 3 w 13"/>
                <a:gd name="T3" fmla="*/ 3 h 7"/>
                <a:gd name="T4" fmla="*/ 2 w 13"/>
                <a:gd name="T5" fmla="*/ 6 h 7"/>
                <a:gd name="T6" fmla="*/ 11 w 13"/>
                <a:gd name="T7" fmla="*/ 4 h 7"/>
                <a:gd name="T8" fmla="*/ 9 w 13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7">
                  <a:moveTo>
                    <a:pt x="9" y="1"/>
                  </a:moveTo>
                  <a:cubicBezTo>
                    <a:pt x="7" y="2"/>
                    <a:pt x="5" y="3"/>
                    <a:pt x="3" y="3"/>
                  </a:cubicBezTo>
                  <a:cubicBezTo>
                    <a:pt x="1" y="2"/>
                    <a:pt x="0" y="6"/>
                    <a:pt x="2" y="6"/>
                  </a:cubicBezTo>
                  <a:cubicBezTo>
                    <a:pt x="5" y="7"/>
                    <a:pt x="8" y="6"/>
                    <a:pt x="11" y="4"/>
                  </a:cubicBezTo>
                  <a:cubicBezTo>
                    <a:pt x="13" y="3"/>
                    <a:pt x="11" y="0"/>
                    <a:pt x="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86" name="Freeform 890"/>
            <p:cNvSpPr/>
            <p:nvPr userDrawn="1"/>
          </p:nvSpPr>
          <p:spPr bwMode="auto">
            <a:xfrm>
              <a:off x="5847" y="2140"/>
              <a:ext cx="21" cy="11"/>
            </a:xfrm>
            <a:custGeom>
              <a:avLst/>
              <a:gdLst>
                <a:gd name="T0" fmla="*/ 10 w 13"/>
                <a:gd name="T1" fmla="*/ 0 h 7"/>
                <a:gd name="T2" fmla="*/ 2 w 13"/>
                <a:gd name="T3" fmla="*/ 3 h 7"/>
                <a:gd name="T4" fmla="*/ 4 w 13"/>
                <a:gd name="T5" fmla="*/ 6 h 7"/>
                <a:gd name="T6" fmla="*/ 11 w 13"/>
                <a:gd name="T7" fmla="*/ 4 h 7"/>
                <a:gd name="T8" fmla="*/ 10 w 13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7">
                  <a:moveTo>
                    <a:pt x="10" y="0"/>
                  </a:moveTo>
                  <a:cubicBezTo>
                    <a:pt x="7" y="0"/>
                    <a:pt x="4" y="1"/>
                    <a:pt x="2" y="3"/>
                  </a:cubicBezTo>
                  <a:cubicBezTo>
                    <a:pt x="0" y="4"/>
                    <a:pt x="2" y="7"/>
                    <a:pt x="4" y="6"/>
                  </a:cubicBezTo>
                  <a:cubicBezTo>
                    <a:pt x="6" y="5"/>
                    <a:pt x="8" y="4"/>
                    <a:pt x="11" y="4"/>
                  </a:cubicBezTo>
                  <a:cubicBezTo>
                    <a:pt x="13" y="4"/>
                    <a:pt x="13" y="0"/>
                    <a:pt x="10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87" name="Freeform 891"/>
            <p:cNvSpPr/>
            <p:nvPr userDrawn="1"/>
          </p:nvSpPr>
          <p:spPr bwMode="auto">
            <a:xfrm>
              <a:off x="5820" y="2162"/>
              <a:ext cx="19" cy="14"/>
            </a:xfrm>
            <a:custGeom>
              <a:avLst/>
              <a:gdLst>
                <a:gd name="T0" fmla="*/ 8 w 12"/>
                <a:gd name="T1" fmla="*/ 2 h 9"/>
                <a:gd name="T2" fmla="*/ 3 w 12"/>
                <a:gd name="T3" fmla="*/ 4 h 9"/>
                <a:gd name="T4" fmla="*/ 3 w 12"/>
                <a:gd name="T5" fmla="*/ 8 h 9"/>
                <a:gd name="T6" fmla="*/ 11 w 12"/>
                <a:gd name="T7" fmla="*/ 5 h 9"/>
                <a:gd name="T8" fmla="*/ 8 w 12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8" y="2"/>
                  </a:moveTo>
                  <a:cubicBezTo>
                    <a:pt x="7" y="3"/>
                    <a:pt x="5" y="4"/>
                    <a:pt x="3" y="4"/>
                  </a:cubicBezTo>
                  <a:cubicBezTo>
                    <a:pt x="0" y="5"/>
                    <a:pt x="1" y="9"/>
                    <a:pt x="3" y="8"/>
                  </a:cubicBezTo>
                  <a:cubicBezTo>
                    <a:pt x="6" y="8"/>
                    <a:pt x="8" y="7"/>
                    <a:pt x="11" y="5"/>
                  </a:cubicBezTo>
                  <a:cubicBezTo>
                    <a:pt x="12" y="3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88" name="Freeform 892"/>
            <p:cNvSpPr/>
            <p:nvPr userDrawn="1"/>
          </p:nvSpPr>
          <p:spPr bwMode="auto">
            <a:xfrm>
              <a:off x="5828" y="2180"/>
              <a:ext cx="19" cy="11"/>
            </a:xfrm>
            <a:custGeom>
              <a:avLst/>
              <a:gdLst>
                <a:gd name="T0" fmla="*/ 8 w 12"/>
                <a:gd name="T1" fmla="*/ 1 h 7"/>
                <a:gd name="T2" fmla="*/ 3 w 12"/>
                <a:gd name="T3" fmla="*/ 3 h 7"/>
                <a:gd name="T4" fmla="*/ 3 w 12"/>
                <a:gd name="T5" fmla="*/ 7 h 7"/>
                <a:gd name="T6" fmla="*/ 10 w 12"/>
                <a:gd name="T7" fmla="*/ 4 h 7"/>
                <a:gd name="T8" fmla="*/ 8 w 12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8" y="1"/>
                  </a:moveTo>
                  <a:cubicBezTo>
                    <a:pt x="7" y="2"/>
                    <a:pt x="4" y="3"/>
                    <a:pt x="3" y="3"/>
                  </a:cubicBezTo>
                  <a:cubicBezTo>
                    <a:pt x="0" y="3"/>
                    <a:pt x="1" y="7"/>
                    <a:pt x="3" y="7"/>
                  </a:cubicBezTo>
                  <a:cubicBezTo>
                    <a:pt x="5" y="7"/>
                    <a:pt x="8" y="5"/>
                    <a:pt x="10" y="4"/>
                  </a:cubicBezTo>
                  <a:cubicBezTo>
                    <a:pt x="12" y="3"/>
                    <a:pt x="10" y="0"/>
                    <a:pt x="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89" name="Freeform 893"/>
            <p:cNvSpPr/>
            <p:nvPr userDrawn="1"/>
          </p:nvSpPr>
          <p:spPr bwMode="auto">
            <a:xfrm>
              <a:off x="5822" y="2204"/>
              <a:ext cx="19" cy="9"/>
            </a:xfrm>
            <a:custGeom>
              <a:avLst/>
              <a:gdLst>
                <a:gd name="T0" fmla="*/ 8 w 12"/>
                <a:gd name="T1" fmla="*/ 1 h 6"/>
                <a:gd name="T2" fmla="*/ 2 w 12"/>
                <a:gd name="T3" fmla="*/ 2 h 6"/>
                <a:gd name="T4" fmla="*/ 2 w 12"/>
                <a:gd name="T5" fmla="*/ 6 h 6"/>
                <a:gd name="T6" fmla="*/ 9 w 12"/>
                <a:gd name="T7" fmla="*/ 4 h 6"/>
                <a:gd name="T8" fmla="*/ 8 w 12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6">
                  <a:moveTo>
                    <a:pt x="8" y="1"/>
                  </a:moveTo>
                  <a:cubicBezTo>
                    <a:pt x="6" y="1"/>
                    <a:pt x="4" y="2"/>
                    <a:pt x="2" y="2"/>
                  </a:cubicBezTo>
                  <a:cubicBezTo>
                    <a:pt x="0" y="3"/>
                    <a:pt x="0" y="6"/>
                    <a:pt x="2" y="6"/>
                  </a:cubicBezTo>
                  <a:cubicBezTo>
                    <a:pt x="5" y="6"/>
                    <a:pt x="7" y="5"/>
                    <a:pt x="9" y="4"/>
                  </a:cubicBezTo>
                  <a:cubicBezTo>
                    <a:pt x="12" y="3"/>
                    <a:pt x="10" y="0"/>
                    <a:pt x="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90" name="Freeform 894"/>
            <p:cNvSpPr/>
            <p:nvPr userDrawn="1"/>
          </p:nvSpPr>
          <p:spPr bwMode="auto">
            <a:xfrm>
              <a:off x="5855" y="2199"/>
              <a:ext cx="17" cy="13"/>
            </a:xfrm>
            <a:custGeom>
              <a:avLst/>
              <a:gdLst>
                <a:gd name="T0" fmla="*/ 6 w 11"/>
                <a:gd name="T1" fmla="*/ 2 h 8"/>
                <a:gd name="T2" fmla="*/ 4 w 11"/>
                <a:gd name="T3" fmla="*/ 3 h 8"/>
                <a:gd name="T4" fmla="*/ 2 w 11"/>
                <a:gd name="T5" fmla="*/ 7 h 8"/>
                <a:gd name="T6" fmla="*/ 9 w 11"/>
                <a:gd name="T7" fmla="*/ 4 h 8"/>
                <a:gd name="T8" fmla="*/ 6 w 11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6" y="2"/>
                  </a:moveTo>
                  <a:cubicBezTo>
                    <a:pt x="6" y="2"/>
                    <a:pt x="5" y="4"/>
                    <a:pt x="4" y="3"/>
                  </a:cubicBezTo>
                  <a:cubicBezTo>
                    <a:pt x="1" y="3"/>
                    <a:pt x="0" y="6"/>
                    <a:pt x="2" y="7"/>
                  </a:cubicBezTo>
                  <a:cubicBezTo>
                    <a:pt x="5" y="8"/>
                    <a:pt x="7" y="6"/>
                    <a:pt x="9" y="4"/>
                  </a:cubicBezTo>
                  <a:cubicBezTo>
                    <a:pt x="11" y="3"/>
                    <a:pt x="8" y="0"/>
                    <a:pt x="6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91" name="Freeform 895"/>
            <p:cNvSpPr/>
            <p:nvPr userDrawn="1"/>
          </p:nvSpPr>
          <p:spPr bwMode="auto">
            <a:xfrm>
              <a:off x="5860" y="2182"/>
              <a:ext cx="23" cy="14"/>
            </a:xfrm>
            <a:custGeom>
              <a:avLst/>
              <a:gdLst>
                <a:gd name="T0" fmla="*/ 11 w 15"/>
                <a:gd name="T1" fmla="*/ 2 h 9"/>
                <a:gd name="T2" fmla="*/ 3 w 15"/>
                <a:gd name="T3" fmla="*/ 5 h 9"/>
                <a:gd name="T4" fmla="*/ 4 w 15"/>
                <a:gd name="T5" fmla="*/ 9 h 9"/>
                <a:gd name="T6" fmla="*/ 13 w 15"/>
                <a:gd name="T7" fmla="*/ 5 h 9"/>
                <a:gd name="T8" fmla="*/ 11 w 15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11" y="2"/>
                  </a:moveTo>
                  <a:cubicBezTo>
                    <a:pt x="8" y="3"/>
                    <a:pt x="5" y="4"/>
                    <a:pt x="3" y="5"/>
                  </a:cubicBezTo>
                  <a:cubicBezTo>
                    <a:pt x="0" y="6"/>
                    <a:pt x="2" y="9"/>
                    <a:pt x="4" y="9"/>
                  </a:cubicBezTo>
                  <a:cubicBezTo>
                    <a:pt x="7" y="7"/>
                    <a:pt x="10" y="6"/>
                    <a:pt x="13" y="5"/>
                  </a:cubicBezTo>
                  <a:cubicBezTo>
                    <a:pt x="15" y="3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92" name="Freeform 896"/>
            <p:cNvSpPr/>
            <p:nvPr userDrawn="1"/>
          </p:nvSpPr>
          <p:spPr bwMode="auto">
            <a:xfrm>
              <a:off x="5883" y="2190"/>
              <a:ext cx="24" cy="11"/>
            </a:xfrm>
            <a:custGeom>
              <a:avLst/>
              <a:gdLst>
                <a:gd name="T0" fmla="*/ 11 w 15"/>
                <a:gd name="T1" fmla="*/ 1 h 7"/>
                <a:gd name="T2" fmla="*/ 7 w 15"/>
                <a:gd name="T3" fmla="*/ 2 h 7"/>
                <a:gd name="T4" fmla="*/ 5 w 15"/>
                <a:gd name="T5" fmla="*/ 2 h 7"/>
                <a:gd name="T6" fmla="*/ 4 w 15"/>
                <a:gd name="T7" fmla="*/ 2 h 7"/>
                <a:gd name="T8" fmla="*/ 2 w 15"/>
                <a:gd name="T9" fmla="*/ 5 h 7"/>
                <a:gd name="T10" fmla="*/ 13 w 15"/>
                <a:gd name="T11" fmla="*/ 4 h 7"/>
                <a:gd name="T12" fmla="*/ 11 w 15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7">
                  <a:moveTo>
                    <a:pt x="11" y="1"/>
                  </a:moveTo>
                  <a:cubicBezTo>
                    <a:pt x="10" y="1"/>
                    <a:pt x="9" y="2"/>
                    <a:pt x="7" y="2"/>
                  </a:cubicBezTo>
                  <a:cubicBezTo>
                    <a:pt x="7" y="2"/>
                    <a:pt x="6" y="2"/>
                    <a:pt x="5" y="2"/>
                  </a:cubicBezTo>
                  <a:cubicBezTo>
                    <a:pt x="5" y="2"/>
                    <a:pt x="4" y="2"/>
                    <a:pt x="4" y="2"/>
                  </a:cubicBezTo>
                  <a:cubicBezTo>
                    <a:pt x="2" y="1"/>
                    <a:pt x="0" y="4"/>
                    <a:pt x="2" y="5"/>
                  </a:cubicBezTo>
                  <a:cubicBezTo>
                    <a:pt x="5" y="7"/>
                    <a:pt x="10" y="5"/>
                    <a:pt x="13" y="4"/>
                  </a:cubicBezTo>
                  <a:cubicBezTo>
                    <a:pt x="15" y="3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93" name="Freeform 897"/>
            <p:cNvSpPr/>
            <p:nvPr userDrawn="1"/>
          </p:nvSpPr>
          <p:spPr bwMode="auto">
            <a:xfrm>
              <a:off x="5882" y="2166"/>
              <a:ext cx="25" cy="13"/>
            </a:xfrm>
            <a:custGeom>
              <a:avLst/>
              <a:gdLst>
                <a:gd name="T0" fmla="*/ 13 w 16"/>
                <a:gd name="T1" fmla="*/ 1 h 8"/>
                <a:gd name="T2" fmla="*/ 3 w 16"/>
                <a:gd name="T3" fmla="*/ 4 h 8"/>
                <a:gd name="T4" fmla="*/ 4 w 16"/>
                <a:gd name="T5" fmla="*/ 7 h 8"/>
                <a:gd name="T6" fmla="*/ 13 w 16"/>
                <a:gd name="T7" fmla="*/ 5 h 8"/>
                <a:gd name="T8" fmla="*/ 13 w 16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3" y="1"/>
                  </a:moveTo>
                  <a:cubicBezTo>
                    <a:pt x="10" y="2"/>
                    <a:pt x="6" y="2"/>
                    <a:pt x="3" y="4"/>
                  </a:cubicBezTo>
                  <a:cubicBezTo>
                    <a:pt x="0" y="4"/>
                    <a:pt x="2" y="8"/>
                    <a:pt x="4" y="7"/>
                  </a:cubicBezTo>
                  <a:cubicBezTo>
                    <a:pt x="7" y="6"/>
                    <a:pt x="10" y="5"/>
                    <a:pt x="13" y="5"/>
                  </a:cubicBezTo>
                  <a:cubicBezTo>
                    <a:pt x="16" y="4"/>
                    <a:pt x="16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94" name="Freeform 898"/>
            <p:cNvSpPr/>
            <p:nvPr userDrawn="1"/>
          </p:nvSpPr>
          <p:spPr bwMode="auto">
            <a:xfrm>
              <a:off x="5860" y="2157"/>
              <a:ext cx="22" cy="11"/>
            </a:xfrm>
            <a:custGeom>
              <a:avLst/>
              <a:gdLst>
                <a:gd name="T0" fmla="*/ 11 w 14"/>
                <a:gd name="T1" fmla="*/ 1 h 7"/>
                <a:gd name="T2" fmla="*/ 3 w 14"/>
                <a:gd name="T3" fmla="*/ 3 h 7"/>
                <a:gd name="T4" fmla="*/ 3 w 14"/>
                <a:gd name="T5" fmla="*/ 7 h 7"/>
                <a:gd name="T6" fmla="*/ 12 w 14"/>
                <a:gd name="T7" fmla="*/ 4 h 7"/>
                <a:gd name="T8" fmla="*/ 11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11" y="1"/>
                  </a:moveTo>
                  <a:cubicBezTo>
                    <a:pt x="8" y="2"/>
                    <a:pt x="6" y="3"/>
                    <a:pt x="3" y="3"/>
                  </a:cubicBezTo>
                  <a:cubicBezTo>
                    <a:pt x="0" y="4"/>
                    <a:pt x="1" y="7"/>
                    <a:pt x="3" y="7"/>
                  </a:cubicBezTo>
                  <a:cubicBezTo>
                    <a:pt x="6" y="6"/>
                    <a:pt x="9" y="5"/>
                    <a:pt x="12" y="4"/>
                  </a:cubicBezTo>
                  <a:cubicBezTo>
                    <a:pt x="14" y="3"/>
                    <a:pt x="13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95" name="Freeform 899"/>
            <p:cNvSpPr/>
            <p:nvPr userDrawn="1"/>
          </p:nvSpPr>
          <p:spPr bwMode="auto">
            <a:xfrm>
              <a:off x="5888" y="2143"/>
              <a:ext cx="27" cy="9"/>
            </a:xfrm>
            <a:custGeom>
              <a:avLst/>
              <a:gdLst>
                <a:gd name="T0" fmla="*/ 13 w 17"/>
                <a:gd name="T1" fmla="*/ 1 h 6"/>
                <a:gd name="T2" fmla="*/ 3 w 17"/>
                <a:gd name="T3" fmla="*/ 2 h 6"/>
                <a:gd name="T4" fmla="*/ 3 w 17"/>
                <a:gd name="T5" fmla="*/ 6 h 6"/>
                <a:gd name="T6" fmla="*/ 15 w 17"/>
                <a:gd name="T7" fmla="*/ 4 h 6"/>
                <a:gd name="T8" fmla="*/ 13 w 17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13" y="1"/>
                  </a:moveTo>
                  <a:cubicBezTo>
                    <a:pt x="10" y="1"/>
                    <a:pt x="6" y="2"/>
                    <a:pt x="3" y="2"/>
                  </a:cubicBezTo>
                  <a:cubicBezTo>
                    <a:pt x="0" y="2"/>
                    <a:pt x="0" y="6"/>
                    <a:pt x="3" y="6"/>
                  </a:cubicBezTo>
                  <a:cubicBezTo>
                    <a:pt x="7" y="5"/>
                    <a:pt x="11" y="5"/>
                    <a:pt x="15" y="4"/>
                  </a:cubicBezTo>
                  <a:cubicBezTo>
                    <a:pt x="17" y="4"/>
                    <a:pt x="16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96" name="Freeform 900"/>
            <p:cNvSpPr/>
            <p:nvPr userDrawn="1"/>
          </p:nvSpPr>
          <p:spPr bwMode="auto">
            <a:xfrm>
              <a:off x="5885" y="2125"/>
              <a:ext cx="21" cy="11"/>
            </a:xfrm>
            <a:custGeom>
              <a:avLst/>
              <a:gdLst>
                <a:gd name="T0" fmla="*/ 10 w 13"/>
                <a:gd name="T1" fmla="*/ 1 h 7"/>
                <a:gd name="T2" fmla="*/ 4 w 13"/>
                <a:gd name="T3" fmla="*/ 2 h 7"/>
                <a:gd name="T4" fmla="*/ 2 w 13"/>
                <a:gd name="T5" fmla="*/ 6 h 7"/>
                <a:gd name="T6" fmla="*/ 11 w 13"/>
                <a:gd name="T7" fmla="*/ 5 h 7"/>
                <a:gd name="T8" fmla="*/ 10 w 13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7">
                  <a:moveTo>
                    <a:pt x="10" y="1"/>
                  </a:moveTo>
                  <a:cubicBezTo>
                    <a:pt x="8" y="2"/>
                    <a:pt x="5" y="3"/>
                    <a:pt x="4" y="2"/>
                  </a:cubicBezTo>
                  <a:cubicBezTo>
                    <a:pt x="2" y="1"/>
                    <a:pt x="0" y="5"/>
                    <a:pt x="2" y="6"/>
                  </a:cubicBezTo>
                  <a:cubicBezTo>
                    <a:pt x="5" y="7"/>
                    <a:pt x="8" y="6"/>
                    <a:pt x="11" y="5"/>
                  </a:cubicBezTo>
                  <a:cubicBezTo>
                    <a:pt x="13" y="4"/>
                    <a:pt x="12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97" name="Freeform 901"/>
            <p:cNvSpPr/>
            <p:nvPr userDrawn="1"/>
          </p:nvSpPr>
          <p:spPr bwMode="auto">
            <a:xfrm>
              <a:off x="5893" y="2105"/>
              <a:ext cx="24" cy="9"/>
            </a:xfrm>
            <a:custGeom>
              <a:avLst/>
              <a:gdLst>
                <a:gd name="T0" fmla="*/ 12 w 15"/>
                <a:gd name="T1" fmla="*/ 0 h 6"/>
                <a:gd name="T2" fmla="*/ 2 w 15"/>
                <a:gd name="T3" fmla="*/ 2 h 6"/>
                <a:gd name="T4" fmla="*/ 2 w 15"/>
                <a:gd name="T5" fmla="*/ 6 h 6"/>
                <a:gd name="T6" fmla="*/ 12 w 15"/>
                <a:gd name="T7" fmla="*/ 4 h 6"/>
                <a:gd name="T8" fmla="*/ 12 w 1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2" y="0"/>
                  </a:moveTo>
                  <a:cubicBezTo>
                    <a:pt x="9" y="1"/>
                    <a:pt x="5" y="2"/>
                    <a:pt x="2" y="2"/>
                  </a:cubicBezTo>
                  <a:cubicBezTo>
                    <a:pt x="0" y="2"/>
                    <a:pt x="0" y="6"/>
                    <a:pt x="2" y="6"/>
                  </a:cubicBezTo>
                  <a:cubicBezTo>
                    <a:pt x="6" y="6"/>
                    <a:pt x="9" y="5"/>
                    <a:pt x="12" y="4"/>
                  </a:cubicBezTo>
                  <a:cubicBezTo>
                    <a:pt x="15" y="4"/>
                    <a:pt x="14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98" name="Freeform 902"/>
            <p:cNvSpPr/>
            <p:nvPr userDrawn="1"/>
          </p:nvSpPr>
          <p:spPr bwMode="auto">
            <a:xfrm>
              <a:off x="5924" y="2110"/>
              <a:ext cx="21" cy="6"/>
            </a:xfrm>
            <a:custGeom>
              <a:avLst/>
              <a:gdLst>
                <a:gd name="T0" fmla="*/ 10 w 13"/>
                <a:gd name="T1" fmla="*/ 0 h 4"/>
                <a:gd name="T2" fmla="*/ 3 w 13"/>
                <a:gd name="T3" fmla="*/ 0 h 4"/>
                <a:gd name="T4" fmla="*/ 2 w 13"/>
                <a:gd name="T5" fmla="*/ 4 h 4"/>
                <a:gd name="T6" fmla="*/ 11 w 13"/>
                <a:gd name="T7" fmla="*/ 4 h 4"/>
                <a:gd name="T8" fmla="*/ 10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0" y="0"/>
                  </a:moveTo>
                  <a:cubicBezTo>
                    <a:pt x="8" y="0"/>
                    <a:pt x="5" y="0"/>
                    <a:pt x="3" y="0"/>
                  </a:cubicBezTo>
                  <a:cubicBezTo>
                    <a:pt x="0" y="0"/>
                    <a:pt x="0" y="3"/>
                    <a:pt x="2" y="4"/>
                  </a:cubicBezTo>
                  <a:cubicBezTo>
                    <a:pt x="5" y="4"/>
                    <a:pt x="8" y="4"/>
                    <a:pt x="11" y="4"/>
                  </a:cubicBezTo>
                  <a:cubicBezTo>
                    <a:pt x="13" y="4"/>
                    <a:pt x="13" y="0"/>
                    <a:pt x="10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99" name="Freeform 903"/>
            <p:cNvSpPr/>
            <p:nvPr userDrawn="1"/>
          </p:nvSpPr>
          <p:spPr bwMode="auto">
            <a:xfrm>
              <a:off x="5951" y="2103"/>
              <a:ext cx="22" cy="8"/>
            </a:xfrm>
            <a:custGeom>
              <a:avLst/>
              <a:gdLst>
                <a:gd name="T0" fmla="*/ 12 w 14"/>
                <a:gd name="T1" fmla="*/ 1 h 5"/>
                <a:gd name="T2" fmla="*/ 2 w 14"/>
                <a:gd name="T3" fmla="*/ 0 h 5"/>
                <a:gd name="T4" fmla="*/ 2 w 14"/>
                <a:gd name="T5" fmla="*/ 4 h 5"/>
                <a:gd name="T6" fmla="*/ 11 w 14"/>
                <a:gd name="T7" fmla="*/ 4 h 5"/>
                <a:gd name="T8" fmla="*/ 12 w 14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12" y="1"/>
                  </a:moveTo>
                  <a:cubicBezTo>
                    <a:pt x="9" y="0"/>
                    <a:pt x="5" y="0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5" y="3"/>
                    <a:pt x="8" y="4"/>
                    <a:pt x="11" y="4"/>
                  </a:cubicBezTo>
                  <a:cubicBezTo>
                    <a:pt x="14" y="5"/>
                    <a:pt x="14" y="1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00" name="Freeform 904"/>
            <p:cNvSpPr/>
            <p:nvPr userDrawn="1"/>
          </p:nvSpPr>
          <p:spPr bwMode="auto">
            <a:xfrm>
              <a:off x="5946" y="2121"/>
              <a:ext cx="24" cy="6"/>
            </a:xfrm>
            <a:custGeom>
              <a:avLst/>
              <a:gdLst>
                <a:gd name="T0" fmla="*/ 12 w 15"/>
                <a:gd name="T1" fmla="*/ 0 h 4"/>
                <a:gd name="T2" fmla="*/ 4 w 15"/>
                <a:gd name="T3" fmla="*/ 0 h 4"/>
                <a:gd name="T4" fmla="*/ 3 w 15"/>
                <a:gd name="T5" fmla="*/ 4 h 4"/>
                <a:gd name="T6" fmla="*/ 13 w 15"/>
                <a:gd name="T7" fmla="*/ 3 h 4"/>
                <a:gd name="T8" fmla="*/ 12 w 1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">
                  <a:moveTo>
                    <a:pt x="12" y="0"/>
                  </a:moveTo>
                  <a:cubicBezTo>
                    <a:pt x="9" y="0"/>
                    <a:pt x="6" y="1"/>
                    <a:pt x="4" y="0"/>
                  </a:cubicBezTo>
                  <a:cubicBezTo>
                    <a:pt x="1" y="0"/>
                    <a:pt x="0" y="3"/>
                    <a:pt x="3" y="4"/>
                  </a:cubicBezTo>
                  <a:cubicBezTo>
                    <a:pt x="6" y="4"/>
                    <a:pt x="9" y="4"/>
                    <a:pt x="13" y="3"/>
                  </a:cubicBezTo>
                  <a:cubicBezTo>
                    <a:pt x="15" y="3"/>
                    <a:pt x="15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01" name="Freeform 905"/>
            <p:cNvSpPr/>
            <p:nvPr userDrawn="1"/>
          </p:nvSpPr>
          <p:spPr bwMode="auto">
            <a:xfrm>
              <a:off x="5920" y="2129"/>
              <a:ext cx="23" cy="7"/>
            </a:xfrm>
            <a:custGeom>
              <a:avLst/>
              <a:gdLst>
                <a:gd name="T0" fmla="*/ 12 w 15"/>
                <a:gd name="T1" fmla="*/ 1 h 5"/>
                <a:gd name="T2" fmla="*/ 3 w 15"/>
                <a:gd name="T3" fmla="*/ 1 h 5"/>
                <a:gd name="T4" fmla="*/ 2 w 15"/>
                <a:gd name="T5" fmla="*/ 4 h 5"/>
                <a:gd name="T6" fmla="*/ 13 w 15"/>
                <a:gd name="T7" fmla="*/ 5 h 5"/>
                <a:gd name="T8" fmla="*/ 12 w 1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12" y="1"/>
                  </a:moveTo>
                  <a:cubicBezTo>
                    <a:pt x="9" y="1"/>
                    <a:pt x="6" y="1"/>
                    <a:pt x="3" y="1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6" y="5"/>
                    <a:pt x="9" y="5"/>
                    <a:pt x="13" y="5"/>
                  </a:cubicBezTo>
                  <a:cubicBezTo>
                    <a:pt x="15" y="5"/>
                    <a:pt x="15" y="1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02" name="Freeform 906"/>
            <p:cNvSpPr/>
            <p:nvPr userDrawn="1"/>
          </p:nvSpPr>
          <p:spPr bwMode="auto">
            <a:xfrm>
              <a:off x="5932" y="2147"/>
              <a:ext cx="24" cy="11"/>
            </a:xfrm>
            <a:custGeom>
              <a:avLst/>
              <a:gdLst>
                <a:gd name="T0" fmla="*/ 12 w 15"/>
                <a:gd name="T1" fmla="*/ 1 h 7"/>
                <a:gd name="T2" fmla="*/ 3 w 15"/>
                <a:gd name="T3" fmla="*/ 3 h 7"/>
                <a:gd name="T4" fmla="*/ 3 w 15"/>
                <a:gd name="T5" fmla="*/ 7 h 7"/>
                <a:gd name="T6" fmla="*/ 12 w 15"/>
                <a:gd name="T7" fmla="*/ 5 h 7"/>
                <a:gd name="T8" fmla="*/ 12 w 15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2" y="1"/>
                  </a:moveTo>
                  <a:cubicBezTo>
                    <a:pt x="9" y="2"/>
                    <a:pt x="6" y="2"/>
                    <a:pt x="3" y="3"/>
                  </a:cubicBezTo>
                  <a:cubicBezTo>
                    <a:pt x="0" y="3"/>
                    <a:pt x="1" y="7"/>
                    <a:pt x="3" y="7"/>
                  </a:cubicBezTo>
                  <a:cubicBezTo>
                    <a:pt x="6" y="6"/>
                    <a:pt x="9" y="5"/>
                    <a:pt x="12" y="5"/>
                  </a:cubicBezTo>
                  <a:cubicBezTo>
                    <a:pt x="15" y="4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03" name="Freeform 907"/>
            <p:cNvSpPr/>
            <p:nvPr userDrawn="1"/>
          </p:nvSpPr>
          <p:spPr bwMode="auto">
            <a:xfrm>
              <a:off x="5921" y="2165"/>
              <a:ext cx="22" cy="9"/>
            </a:xfrm>
            <a:custGeom>
              <a:avLst/>
              <a:gdLst>
                <a:gd name="T0" fmla="*/ 12 w 14"/>
                <a:gd name="T1" fmla="*/ 0 h 6"/>
                <a:gd name="T2" fmla="*/ 2 w 14"/>
                <a:gd name="T3" fmla="*/ 2 h 6"/>
                <a:gd name="T4" fmla="*/ 3 w 14"/>
                <a:gd name="T5" fmla="*/ 6 h 6"/>
                <a:gd name="T6" fmla="*/ 12 w 14"/>
                <a:gd name="T7" fmla="*/ 4 h 6"/>
                <a:gd name="T8" fmla="*/ 12 w 1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">
                  <a:moveTo>
                    <a:pt x="12" y="0"/>
                  </a:moveTo>
                  <a:cubicBezTo>
                    <a:pt x="9" y="1"/>
                    <a:pt x="6" y="2"/>
                    <a:pt x="2" y="2"/>
                  </a:cubicBezTo>
                  <a:cubicBezTo>
                    <a:pt x="0" y="3"/>
                    <a:pt x="0" y="6"/>
                    <a:pt x="3" y="6"/>
                  </a:cubicBezTo>
                  <a:cubicBezTo>
                    <a:pt x="6" y="5"/>
                    <a:pt x="9" y="5"/>
                    <a:pt x="12" y="4"/>
                  </a:cubicBezTo>
                  <a:cubicBezTo>
                    <a:pt x="14" y="4"/>
                    <a:pt x="14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04" name="Freeform 908"/>
            <p:cNvSpPr/>
            <p:nvPr userDrawn="1"/>
          </p:nvSpPr>
          <p:spPr bwMode="auto">
            <a:xfrm>
              <a:off x="5924" y="2182"/>
              <a:ext cx="27" cy="9"/>
            </a:xfrm>
            <a:custGeom>
              <a:avLst/>
              <a:gdLst>
                <a:gd name="T0" fmla="*/ 14 w 17"/>
                <a:gd name="T1" fmla="*/ 0 h 6"/>
                <a:gd name="T2" fmla="*/ 2 w 17"/>
                <a:gd name="T3" fmla="*/ 2 h 6"/>
                <a:gd name="T4" fmla="*/ 2 w 17"/>
                <a:gd name="T5" fmla="*/ 6 h 6"/>
                <a:gd name="T6" fmla="*/ 14 w 17"/>
                <a:gd name="T7" fmla="*/ 4 h 6"/>
                <a:gd name="T8" fmla="*/ 14 w 1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14" y="0"/>
                  </a:moveTo>
                  <a:cubicBezTo>
                    <a:pt x="10" y="1"/>
                    <a:pt x="6" y="1"/>
                    <a:pt x="2" y="2"/>
                  </a:cubicBezTo>
                  <a:cubicBezTo>
                    <a:pt x="0" y="3"/>
                    <a:pt x="0" y="6"/>
                    <a:pt x="2" y="6"/>
                  </a:cubicBezTo>
                  <a:cubicBezTo>
                    <a:pt x="6" y="5"/>
                    <a:pt x="10" y="5"/>
                    <a:pt x="14" y="4"/>
                  </a:cubicBezTo>
                  <a:cubicBezTo>
                    <a:pt x="17" y="4"/>
                    <a:pt x="16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05" name="Freeform 909"/>
            <p:cNvSpPr/>
            <p:nvPr userDrawn="1"/>
          </p:nvSpPr>
          <p:spPr bwMode="auto">
            <a:xfrm>
              <a:off x="5961" y="2180"/>
              <a:ext cx="19" cy="7"/>
            </a:xfrm>
            <a:custGeom>
              <a:avLst/>
              <a:gdLst>
                <a:gd name="T0" fmla="*/ 10 w 12"/>
                <a:gd name="T1" fmla="*/ 0 h 4"/>
                <a:gd name="T2" fmla="*/ 2 w 12"/>
                <a:gd name="T3" fmla="*/ 0 h 4"/>
                <a:gd name="T4" fmla="*/ 2 w 12"/>
                <a:gd name="T5" fmla="*/ 4 h 4"/>
                <a:gd name="T6" fmla="*/ 10 w 12"/>
                <a:gd name="T7" fmla="*/ 4 h 4"/>
                <a:gd name="T8" fmla="*/ 10 w 1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10" y="0"/>
                  </a:moveTo>
                  <a:cubicBezTo>
                    <a:pt x="7" y="1"/>
                    <a:pt x="5" y="1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5" y="4"/>
                    <a:pt x="8" y="4"/>
                    <a:pt x="10" y="4"/>
                  </a:cubicBezTo>
                  <a:cubicBezTo>
                    <a:pt x="12" y="4"/>
                    <a:pt x="12" y="0"/>
                    <a:pt x="10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06" name="Freeform 910"/>
            <p:cNvSpPr/>
            <p:nvPr userDrawn="1"/>
          </p:nvSpPr>
          <p:spPr bwMode="auto">
            <a:xfrm>
              <a:off x="5965" y="2158"/>
              <a:ext cx="26" cy="13"/>
            </a:xfrm>
            <a:custGeom>
              <a:avLst/>
              <a:gdLst>
                <a:gd name="T0" fmla="*/ 13 w 16"/>
                <a:gd name="T1" fmla="*/ 1 h 8"/>
                <a:gd name="T2" fmla="*/ 2 w 16"/>
                <a:gd name="T3" fmla="*/ 4 h 8"/>
                <a:gd name="T4" fmla="*/ 3 w 16"/>
                <a:gd name="T5" fmla="*/ 8 h 8"/>
                <a:gd name="T6" fmla="*/ 14 w 16"/>
                <a:gd name="T7" fmla="*/ 5 h 8"/>
                <a:gd name="T8" fmla="*/ 13 w 16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3" y="1"/>
                  </a:moveTo>
                  <a:cubicBezTo>
                    <a:pt x="10" y="3"/>
                    <a:pt x="6" y="3"/>
                    <a:pt x="2" y="4"/>
                  </a:cubicBezTo>
                  <a:cubicBezTo>
                    <a:pt x="0" y="4"/>
                    <a:pt x="0" y="8"/>
                    <a:pt x="3" y="8"/>
                  </a:cubicBezTo>
                  <a:cubicBezTo>
                    <a:pt x="7" y="7"/>
                    <a:pt x="11" y="7"/>
                    <a:pt x="14" y="5"/>
                  </a:cubicBezTo>
                  <a:cubicBezTo>
                    <a:pt x="16" y="4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07" name="Freeform 911"/>
            <p:cNvSpPr/>
            <p:nvPr userDrawn="1"/>
          </p:nvSpPr>
          <p:spPr bwMode="auto">
            <a:xfrm>
              <a:off x="5973" y="2138"/>
              <a:ext cx="29" cy="11"/>
            </a:xfrm>
            <a:custGeom>
              <a:avLst/>
              <a:gdLst>
                <a:gd name="T0" fmla="*/ 15 w 18"/>
                <a:gd name="T1" fmla="*/ 1 h 7"/>
                <a:gd name="T2" fmla="*/ 3 w 18"/>
                <a:gd name="T3" fmla="*/ 3 h 7"/>
                <a:gd name="T4" fmla="*/ 3 w 18"/>
                <a:gd name="T5" fmla="*/ 7 h 7"/>
                <a:gd name="T6" fmla="*/ 16 w 18"/>
                <a:gd name="T7" fmla="*/ 4 h 7"/>
                <a:gd name="T8" fmla="*/ 15 w 1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5" y="1"/>
                  </a:moveTo>
                  <a:cubicBezTo>
                    <a:pt x="11" y="3"/>
                    <a:pt x="7" y="2"/>
                    <a:pt x="3" y="3"/>
                  </a:cubicBezTo>
                  <a:cubicBezTo>
                    <a:pt x="0" y="3"/>
                    <a:pt x="1" y="7"/>
                    <a:pt x="3" y="7"/>
                  </a:cubicBezTo>
                  <a:cubicBezTo>
                    <a:pt x="7" y="6"/>
                    <a:pt x="12" y="6"/>
                    <a:pt x="16" y="4"/>
                  </a:cubicBezTo>
                  <a:cubicBezTo>
                    <a:pt x="18" y="3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08" name="Freeform 912"/>
            <p:cNvSpPr/>
            <p:nvPr userDrawn="1"/>
          </p:nvSpPr>
          <p:spPr bwMode="auto">
            <a:xfrm>
              <a:off x="5989" y="2122"/>
              <a:ext cx="27" cy="10"/>
            </a:xfrm>
            <a:custGeom>
              <a:avLst/>
              <a:gdLst>
                <a:gd name="T0" fmla="*/ 13 w 17"/>
                <a:gd name="T1" fmla="*/ 1 h 6"/>
                <a:gd name="T2" fmla="*/ 3 w 17"/>
                <a:gd name="T3" fmla="*/ 0 h 6"/>
                <a:gd name="T4" fmla="*/ 2 w 17"/>
                <a:gd name="T5" fmla="*/ 4 h 6"/>
                <a:gd name="T6" fmla="*/ 15 w 17"/>
                <a:gd name="T7" fmla="*/ 4 h 6"/>
                <a:gd name="T8" fmla="*/ 13 w 17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13" y="1"/>
                  </a:moveTo>
                  <a:cubicBezTo>
                    <a:pt x="10" y="2"/>
                    <a:pt x="6" y="1"/>
                    <a:pt x="3" y="0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6" y="5"/>
                    <a:pt x="11" y="6"/>
                    <a:pt x="15" y="4"/>
                  </a:cubicBezTo>
                  <a:cubicBezTo>
                    <a:pt x="17" y="4"/>
                    <a:pt x="16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09" name="Freeform 913"/>
            <p:cNvSpPr/>
            <p:nvPr userDrawn="1"/>
          </p:nvSpPr>
          <p:spPr bwMode="auto">
            <a:xfrm>
              <a:off x="5992" y="2105"/>
              <a:ext cx="19" cy="8"/>
            </a:xfrm>
            <a:custGeom>
              <a:avLst/>
              <a:gdLst>
                <a:gd name="T0" fmla="*/ 10 w 12"/>
                <a:gd name="T1" fmla="*/ 1 h 5"/>
                <a:gd name="T2" fmla="*/ 3 w 12"/>
                <a:gd name="T3" fmla="*/ 0 h 5"/>
                <a:gd name="T4" fmla="*/ 2 w 12"/>
                <a:gd name="T5" fmla="*/ 4 h 5"/>
                <a:gd name="T6" fmla="*/ 9 w 12"/>
                <a:gd name="T7" fmla="*/ 5 h 5"/>
                <a:gd name="T8" fmla="*/ 10 w 12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5">
                  <a:moveTo>
                    <a:pt x="10" y="1"/>
                  </a:moveTo>
                  <a:cubicBezTo>
                    <a:pt x="8" y="1"/>
                    <a:pt x="5" y="0"/>
                    <a:pt x="3" y="0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5" y="4"/>
                    <a:pt x="7" y="5"/>
                    <a:pt x="9" y="5"/>
                  </a:cubicBezTo>
                  <a:cubicBezTo>
                    <a:pt x="12" y="5"/>
                    <a:pt x="12" y="1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10" name="Freeform 914"/>
            <p:cNvSpPr/>
            <p:nvPr userDrawn="1"/>
          </p:nvSpPr>
          <p:spPr bwMode="auto">
            <a:xfrm>
              <a:off x="6022" y="2113"/>
              <a:ext cx="24" cy="12"/>
            </a:xfrm>
            <a:custGeom>
              <a:avLst/>
              <a:gdLst>
                <a:gd name="T0" fmla="*/ 12 w 15"/>
                <a:gd name="T1" fmla="*/ 4 h 8"/>
                <a:gd name="T2" fmla="*/ 5 w 15"/>
                <a:gd name="T3" fmla="*/ 2 h 8"/>
                <a:gd name="T4" fmla="*/ 2 w 15"/>
                <a:gd name="T5" fmla="*/ 5 h 8"/>
                <a:gd name="T6" fmla="*/ 12 w 15"/>
                <a:gd name="T7" fmla="*/ 8 h 8"/>
                <a:gd name="T8" fmla="*/ 12 w 15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12" y="4"/>
                  </a:moveTo>
                  <a:cubicBezTo>
                    <a:pt x="9" y="4"/>
                    <a:pt x="7" y="3"/>
                    <a:pt x="5" y="2"/>
                  </a:cubicBezTo>
                  <a:cubicBezTo>
                    <a:pt x="3" y="0"/>
                    <a:pt x="0" y="3"/>
                    <a:pt x="2" y="5"/>
                  </a:cubicBezTo>
                  <a:cubicBezTo>
                    <a:pt x="5" y="7"/>
                    <a:pt x="9" y="8"/>
                    <a:pt x="12" y="8"/>
                  </a:cubicBezTo>
                  <a:cubicBezTo>
                    <a:pt x="15" y="8"/>
                    <a:pt x="14" y="4"/>
                    <a:pt x="12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11" name="Freeform 915"/>
            <p:cNvSpPr/>
            <p:nvPr userDrawn="1"/>
          </p:nvSpPr>
          <p:spPr bwMode="auto">
            <a:xfrm>
              <a:off x="6024" y="2130"/>
              <a:ext cx="23" cy="11"/>
            </a:xfrm>
            <a:custGeom>
              <a:avLst/>
              <a:gdLst>
                <a:gd name="T0" fmla="*/ 12 w 15"/>
                <a:gd name="T1" fmla="*/ 3 h 7"/>
                <a:gd name="T2" fmla="*/ 3 w 15"/>
                <a:gd name="T3" fmla="*/ 0 h 7"/>
                <a:gd name="T4" fmla="*/ 2 w 15"/>
                <a:gd name="T5" fmla="*/ 4 h 7"/>
                <a:gd name="T6" fmla="*/ 12 w 15"/>
                <a:gd name="T7" fmla="*/ 7 h 7"/>
                <a:gd name="T8" fmla="*/ 12 w 15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2" y="3"/>
                  </a:moveTo>
                  <a:cubicBezTo>
                    <a:pt x="9" y="3"/>
                    <a:pt x="6" y="1"/>
                    <a:pt x="3" y="0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5" y="5"/>
                    <a:pt x="8" y="6"/>
                    <a:pt x="12" y="7"/>
                  </a:cubicBezTo>
                  <a:cubicBezTo>
                    <a:pt x="14" y="7"/>
                    <a:pt x="15" y="3"/>
                    <a:pt x="12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12" name="Freeform 916"/>
            <p:cNvSpPr/>
            <p:nvPr userDrawn="1"/>
          </p:nvSpPr>
          <p:spPr bwMode="auto">
            <a:xfrm>
              <a:off x="6014" y="2141"/>
              <a:ext cx="21" cy="10"/>
            </a:xfrm>
            <a:custGeom>
              <a:avLst/>
              <a:gdLst>
                <a:gd name="T0" fmla="*/ 10 w 13"/>
                <a:gd name="T1" fmla="*/ 2 h 6"/>
                <a:gd name="T2" fmla="*/ 3 w 13"/>
                <a:gd name="T3" fmla="*/ 1 h 6"/>
                <a:gd name="T4" fmla="*/ 2 w 13"/>
                <a:gd name="T5" fmla="*/ 4 h 6"/>
                <a:gd name="T6" fmla="*/ 11 w 13"/>
                <a:gd name="T7" fmla="*/ 6 h 6"/>
                <a:gd name="T8" fmla="*/ 10 w 13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">
                  <a:moveTo>
                    <a:pt x="10" y="2"/>
                  </a:moveTo>
                  <a:cubicBezTo>
                    <a:pt x="8" y="3"/>
                    <a:pt x="5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4" y="6"/>
                    <a:pt x="8" y="6"/>
                    <a:pt x="11" y="6"/>
                  </a:cubicBezTo>
                  <a:cubicBezTo>
                    <a:pt x="13" y="6"/>
                    <a:pt x="13" y="2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13" name="Freeform 917"/>
            <p:cNvSpPr/>
            <p:nvPr userDrawn="1"/>
          </p:nvSpPr>
          <p:spPr bwMode="auto">
            <a:xfrm>
              <a:off x="6002" y="2160"/>
              <a:ext cx="25" cy="9"/>
            </a:xfrm>
            <a:custGeom>
              <a:avLst/>
              <a:gdLst>
                <a:gd name="T0" fmla="*/ 13 w 16"/>
                <a:gd name="T1" fmla="*/ 1 h 6"/>
                <a:gd name="T2" fmla="*/ 4 w 16"/>
                <a:gd name="T3" fmla="*/ 1 h 6"/>
                <a:gd name="T4" fmla="*/ 3 w 16"/>
                <a:gd name="T5" fmla="*/ 4 h 6"/>
                <a:gd name="T6" fmla="*/ 13 w 16"/>
                <a:gd name="T7" fmla="*/ 5 h 6"/>
                <a:gd name="T8" fmla="*/ 13 w 1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13" y="1"/>
                  </a:moveTo>
                  <a:cubicBezTo>
                    <a:pt x="10" y="2"/>
                    <a:pt x="6" y="2"/>
                    <a:pt x="4" y="1"/>
                  </a:cubicBezTo>
                  <a:cubicBezTo>
                    <a:pt x="2" y="0"/>
                    <a:pt x="0" y="3"/>
                    <a:pt x="3" y="4"/>
                  </a:cubicBezTo>
                  <a:cubicBezTo>
                    <a:pt x="6" y="6"/>
                    <a:pt x="10" y="6"/>
                    <a:pt x="13" y="5"/>
                  </a:cubicBezTo>
                  <a:cubicBezTo>
                    <a:pt x="16" y="5"/>
                    <a:pt x="15" y="1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14" name="Freeform 918"/>
            <p:cNvSpPr/>
            <p:nvPr userDrawn="1"/>
          </p:nvSpPr>
          <p:spPr bwMode="auto">
            <a:xfrm>
              <a:off x="5994" y="2177"/>
              <a:ext cx="20" cy="8"/>
            </a:xfrm>
            <a:custGeom>
              <a:avLst/>
              <a:gdLst>
                <a:gd name="T0" fmla="*/ 11 w 13"/>
                <a:gd name="T1" fmla="*/ 0 h 5"/>
                <a:gd name="T2" fmla="*/ 2 w 13"/>
                <a:gd name="T3" fmla="*/ 1 h 5"/>
                <a:gd name="T4" fmla="*/ 3 w 13"/>
                <a:gd name="T5" fmla="*/ 5 h 5"/>
                <a:gd name="T6" fmla="*/ 11 w 13"/>
                <a:gd name="T7" fmla="*/ 4 h 5"/>
                <a:gd name="T8" fmla="*/ 11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1" y="0"/>
                  </a:moveTo>
                  <a:cubicBezTo>
                    <a:pt x="8" y="0"/>
                    <a:pt x="5" y="1"/>
                    <a:pt x="2" y="1"/>
                  </a:cubicBezTo>
                  <a:cubicBezTo>
                    <a:pt x="0" y="1"/>
                    <a:pt x="0" y="5"/>
                    <a:pt x="3" y="5"/>
                  </a:cubicBezTo>
                  <a:cubicBezTo>
                    <a:pt x="5" y="5"/>
                    <a:pt x="8" y="4"/>
                    <a:pt x="11" y="4"/>
                  </a:cubicBezTo>
                  <a:cubicBezTo>
                    <a:pt x="13" y="4"/>
                    <a:pt x="13" y="0"/>
                    <a:pt x="11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15" name="Freeform 919"/>
            <p:cNvSpPr/>
            <p:nvPr userDrawn="1"/>
          </p:nvSpPr>
          <p:spPr bwMode="auto">
            <a:xfrm>
              <a:off x="6030" y="2177"/>
              <a:ext cx="19" cy="7"/>
            </a:xfrm>
            <a:custGeom>
              <a:avLst/>
              <a:gdLst>
                <a:gd name="T0" fmla="*/ 9 w 12"/>
                <a:gd name="T1" fmla="*/ 0 h 4"/>
                <a:gd name="T2" fmla="*/ 3 w 12"/>
                <a:gd name="T3" fmla="*/ 0 h 4"/>
                <a:gd name="T4" fmla="*/ 3 w 12"/>
                <a:gd name="T5" fmla="*/ 4 h 4"/>
                <a:gd name="T6" fmla="*/ 9 w 12"/>
                <a:gd name="T7" fmla="*/ 4 h 4"/>
                <a:gd name="T8" fmla="*/ 9 w 12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4">
                  <a:moveTo>
                    <a:pt x="9" y="0"/>
                  </a:moveTo>
                  <a:cubicBezTo>
                    <a:pt x="7" y="0"/>
                    <a:pt x="5" y="0"/>
                    <a:pt x="3" y="0"/>
                  </a:cubicBezTo>
                  <a:cubicBezTo>
                    <a:pt x="1" y="0"/>
                    <a:pt x="0" y="4"/>
                    <a:pt x="3" y="4"/>
                  </a:cubicBezTo>
                  <a:cubicBezTo>
                    <a:pt x="5" y="4"/>
                    <a:pt x="7" y="4"/>
                    <a:pt x="9" y="4"/>
                  </a:cubicBezTo>
                  <a:cubicBezTo>
                    <a:pt x="12" y="4"/>
                    <a:pt x="11" y="0"/>
                    <a:pt x="9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16" name="Freeform 920"/>
            <p:cNvSpPr/>
            <p:nvPr userDrawn="1"/>
          </p:nvSpPr>
          <p:spPr bwMode="auto">
            <a:xfrm>
              <a:off x="6041" y="2162"/>
              <a:ext cx="19" cy="12"/>
            </a:xfrm>
            <a:custGeom>
              <a:avLst/>
              <a:gdLst>
                <a:gd name="T0" fmla="*/ 9 w 12"/>
                <a:gd name="T1" fmla="*/ 3 h 8"/>
                <a:gd name="T2" fmla="*/ 4 w 12"/>
                <a:gd name="T3" fmla="*/ 2 h 8"/>
                <a:gd name="T4" fmla="*/ 1 w 12"/>
                <a:gd name="T5" fmla="*/ 5 h 8"/>
                <a:gd name="T6" fmla="*/ 10 w 12"/>
                <a:gd name="T7" fmla="*/ 7 h 8"/>
                <a:gd name="T8" fmla="*/ 9 w 12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9" y="3"/>
                  </a:moveTo>
                  <a:cubicBezTo>
                    <a:pt x="7" y="4"/>
                    <a:pt x="5" y="3"/>
                    <a:pt x="4" y="2"/>
                  </a:cubicBezTo>
                  <a:cubicBezTo>
                    <a:pt x="2" y="0"/>
                    <a:pt x="0" y="3"/>
                    <a:pt x="1" y="5"/>
                  </a:cubicBezTo>
                  <a:cubicBezTo>
                    <a:pt x="4" y="7"/>
                    <a:pt x="7" y="8"/>
                    <a:pt x="10" y="7"/>
                  </a:cubicBezTo>
                  <a:cubicBezTo>
                    <a:pt x="12" y="7"/>
                    <a:pt x="12" y="3"/>
                    <a:pt x="9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17" name="Freeform 921"/>
            <p:cNvSpPr/>
            <p:nvPr userDrawn="1"/>
          </p:nvSpPr>
          <p:spPr bwMode="auto">
            <a:xfrm>
              <a:off x="6047" y="2143"/>
              <a:ext cx="27" cy="14"/>
            </a:xfrm>
            <a:custGeom>
              <a:avLst/>
              <a:gdLst>
                <a:gd name="T0" fmla="*/ 14 w 17"/>
                <a:gd name="T1" fmla="*/ 5 h 9"/>
                <a:gd name="T2" fmla="*/ 4 w 17"/>
                <a:gd name="T3" fmla="*/ 1 h 9"/>
                <a:gd name="T4" fmla="*/ 2 w 17"/>
                <a:gd name="T5" fmla="*/ 4 h 9"/>
                <a:gd name="T6" fmla="*/ 14 w 17"/>
                <a:gd name="T7" fmla="*/ 9 h 9"/>
                <a:gd name="T8" fmla="*/ 14 w 17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4" y="5"/>
                  </a:moveTo>
                  <a:cubicBezTo>
                    <a:pt x="11" y="5"/>
                    <a:pt x="7" y="2"/>
                    <a:pt x="4" y="1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6" y="6"/>
                    <a:pt x="10" y="9"/>
                    <a:pt x="14" y="9"/>
                  </a:cubicBezTo>
                  <a:cubicBezTo>
                    <a:pt x="17" y="8"/>
                    <a:pt x="16" y="4"/>
                    <a:pt x="14" y="5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18" name="Freeform 922"/>
            <p:cNvSpPr/>
            <p:nvPr userDrawn="1"/>
          </p:nvSpPr>
          <p:spPr bwMode="auto">
            <a:xfrm>
              <a:off x="6058" y="2129"/>
              <a:ext cx="22" cy="15"/>
            </a:xfrm>
            <a:custGeom>
              <a:avLst/>
              <a:gdLst>
                <a:gd name="T0" fmla="*/ 12 w 14"/>
                <a:gd name="T1" fmla="*/ 6 h 10"/>
                <a:gd name="T2" fmla="*/ 3 w 14"/>
                <a:gd name="T3" fmla="*/ 2 h 10"/>
                <a:gd name="T4" fmla="*/ 2 w 14"/>
                <a:gd name="T5" fmla="*/ 5 h 10"/>
                <a:gd name="T6" fmla="*/ 10 w 14"/>
                <a:gd name="T7" fmla="*/ 9 h 10"/>
                <a:gd name="T8" fmla="*/ 12 w 14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12" y="6"/>
                  </a:moveTo>
                  <a:cubicBezTo>
                    <a:pt x="9" y="5"/>
                    <a:pt x="6" y="3"/>
                    <a:pt x="3" y="2"/>
                  </a:cubicBezTo>
                  <a:cubicBezTo>
                    <a:pt x="1" y="0"/>
                    <a:pt x="0" y="4"/>
                    <a:pt x="2" y="5"/>
                  </a:cubicBezTo>
                  <a:cubicBezTo>
                    <a:pt x="5" y="7"/>
                    <a:pt x="7" y="8"/>
                    <a:pt x="10" y="9"/>
                  </a:cubicBezTo>
                  <a:cubicBezTo>
                    <a:pt x="13" y="10"/>
                    <a:pt x="14" y="7"/>
                    <a:pt x="12" y="6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19" name="Freeform 923"/>
            <p:cNvSpPr/>
            <p:nvPr userDrawn="1"/>
          </p:nvSpPr>
          <p:spPr bwMode="auto">
            <a:xfrm>
              <a:off x="6076" y="2163"/>
              <a:ext cx="19" cy="16"/>
            </a:xfrm>
            <a:custGeom>
              <a:avLst/>
              <a:gdLst>
                <a:gd name="T0" fmla="*/ 10 w 12"/>
                <a:gd name="T1" fmla="*/ 6 h 10"/>
                <a:gd name="T2" fmla="*/ 4 w 12"/>
                <a:gd name="T3" fmla="*/ 2 h 10"/>
                <a:gd name="T4" fmla="*/ 1 w 12"/>
                <a:gd name="T5" fmla="*/ 4 h 10"/>
                <a:gd name="T6" fmla="*/ 9 w 12"/>
                <a:gd name="T7" fmla="*/ 10 h 10"/>
                <a:gd name="T8" fmla="*/ 10 w 12"/>
                <a:gd name="T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10" y="6"/>
                  </a:moveTo>
                  <a:cubicBezTo>
                    <a:pt x="7" y="6"/>
                    <a:pt x="6" y="4"/>
                    <a:pt x="4" y="2"/>
                  </a:cubicBezTo>
                  <a:cubicBezTo>
                    <a:pt x="3" y="0"/>
                    <a:pt x="0" y="2"/>
                    <a:pt x="1" y="4"/>
                  </a:cubicBezTo>
                  <a:cubicBezTo>
                    <a:pt x="3" y="7"/>
                    <a:pt x="6" y="9"/>
                    <a:pt x="9" y="10"/>
                  </a:cubicBezTo>
                  <a:cubicBezTo>
                    <a:pt x="11" y="10"/>
                    <a:pt x="12" y="6"/>
                    <a:pt x="10" y="6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20" name="Freeform 924"/>
            <p:cNvSpPr/>
            <p:nvPr userDrawn="1"/>
          </p:nvSpPr>
          <p:spPr bwMode="auto">
            <a:xfrm>
              <a:off x="6061" y="2180"/>
              <a:ext cx="24" cy="13"/>
            </a:xfrm>
            <a:custGeom>
              <a:avLst/>
              <a:gdLst>
                <a:gd name="T0" fmla="*/ 13 w 15"/>
                <a:gd name="T1" fmla="*/ 4 h 8"/>
                <a:gd name="T2" fmla="*/ 3 w 15"/>
                <a:gd name="T3" fmla="*/ 1 h 8"/>
                <a:gd name="T4" fmla="*/ 3 w 15"/>
                <a:gd name="T5" fmla="*/ 4 h 8"/>
                <a:gd name="T6" fmla="*/ 12 w 15"/>
                <a:gd name="T7" fmla="*/ 7 h 8"/>
                <a:gd name="T8" fmla="*/ 13 w 15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13" y="4"/>
                  </a:moveTo>
                  <a:cubicBezTo>
                    <a:pt x="10" y="3"/>
                    <a:pt x="7" y="1"/>
                    <a:pt x="3" y="1"/>
                  </a:cubicBezTo>
                  <a:cubicBezTo>
                    <a:pt x="1" y="0"/>
                    <a:pt x="0" y="4"/>
                    <a:pt x="3" y="4"/>
                  </a:cubicBezTo>
                  <a:cubicBezTo>
                    <a:pt x="6" y="5"/>
                    <a:pt x="9" y="7"/>
                    <a:pt x="12" y="7"/>
                  </a:cubicBezTo>
                  <a:cubicBezTo>
                    <a:pt x="15" y="8"/>
                    <a:pt x="15" y="4"/>
                    <a:pt x="13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21" name="Freeform 925"/>
            <p:cNvSpPr/>
            <p:nvPr userDrawn="1"/>
          </p:nvSpPr>
          <p:spPr bwMode="auto">
            <a:xfrm>
              <a:off x="6088" y="2188"/>
              <a:ext cx="19" cy="19"/>
            </a:xfrm>
            <a:custGeom>
              <a:avLst/>
              <a:gdLst>
                <a:gd name="T0" fmla="*/ 10 w 12"/>
                <a:gd name="T1" fmla="*/ 8 h 12"/>
                <a:gd name="T2" fmla="*/ 10 w 12"/>
                <a:gd name="T3" fmla="*/ 8 h 12"/>
                <a:gd name="T4" fmla="*/ 9 w 12"/>
                <a:gd name="T5" fmla="*/ 7 h 12"/>
                <a:gd name="T6" fmla="*/ 7 w 12"/>
                <a:gd name="T7" fmla="*/ 6 h 12"/>
                <a:gd name="T8" fmla="*/ 4 w 12"/>
                <a:gd name="T9" fmla="*/ 2 h 12"/>
                <a:gd name="T10" fmla="*/ 1 w 12"/>
                <a:gd name="T11" fmla="*/ 4 h 12"/>
                <a:gd name="T12" fmla="*/ 5 w 12"/>
                <a:gd name="T13" fmla="*/ 9 h 12"/>
                <a:gd name="T14" fmla="*/ 10 w 12"/>
                <a:gd name="T15" fmla="*/ 11 h 12"/>
                <a:gd name="T16" fmla="*/ 10 w 12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0" y="8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9" y="7"/>
                    <a:pt x="9" y="7"/>
                  </a:cubicBezTo>
                  <a:cubicBezTo>
                    <a:pt x="8" y="7"/>
                    <a:pt x="8" y="6"/>
                    <a:pt x="7" y="6"/>
                  </a:cubicBezTo>
                  <a:cubicBezTo>
                    <a:pt x="6" y="5"/>
                    <a:pt x="5" y="4"/>
                    <a:pt x="4" y="2"/>
                  </a:cubicBezTo>
                  <a:cubicBezTo>
                    <a:pt x="3" y="0"/>
                    <a:pt x="0" y="1"/>
                    <a:pt x="1" y="4"/>
                  </a:cubicBezTo>
                  <a:cubicBezTo>
                    <a:pt x="1" y="6"/>
                    <a:pt x="3" y="7"/>
                    <a:pt x="5" y="9"/>
                  </a:cubicBezTo>
                  <a:cubicBezTo>
                    <a:pt x="6" y="10"/>
                    <a:pt x="8" y="12"/>
                    <a:pt x="10" y="11"/>
                  </a:cubicBezTo>
                  <a:cubicBezTo>
                    <a:pt x="12" y="11"/>
                    <a:pt x="12" y="7"/>
                    <a:pt x="10" y="8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22" name="Freeform 926"/>
            <p:cNvSpPr/>
            <p:nvPr userDrawn="1"/>
          </p:nvSpPr>
          <p:spPr bwMode="auto">
            <a:xfrm>
              <a:off x="6101" y="2184"/>
              <a:ext cx="20" cy="20"/>
            </a:xfrm>
            <a:custGeom>
              <a:avLst/>
              <a:gdLst>
                <a:gd name="T0" fmla="*/ 11 w 13"/>
                <a:gd name="T1" fmla="*/ 9 h 13"/>
                <a:gd name="T2" fmla="*/ 8 w 13"/>
                <a:gd name="T3" fmla="*/ 6 h 13"/>
                <a:gd name="T4" fmla="*/ 5 w 13"/>
                <a:gd name="T5" fmla="*/ 2 h 13"/>
                <a:gd name="T6" fmla="*/ 2 w 13"/>
                <a:gd name="T7" fmla="*/ 4 h 13"/>
                <a:gd name="T8" fmla="*/ 9 w 13"/>
                <a:gd name="T9" fmla="*/ 12 h 13"/>
                <a:gd name="T10" fmla="*/ 11 w 13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9"/>
                  </a:moveTo>
                  <a:cubicBezTo>
                    <a:pt x="10" y="8"/>
                    <a:pt x="9" y="7"/>
                    <a:pt x="8" y="6"/>
                  </a:cubicBezTo>
                  <a:cubicBezTo>
                    <a:pt x="7" y="5"/>
                    <a:pt x="6" y="3"/>
                    <a:pt x="5" y="2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4" y="7"/>
                    <a:pt x="6" y="11"/>
                    <a:pt x="9" y="12"/>
                  </a:cubicBezTo>
                  <a:cubicBezTo>
                    <a:pt x="12" y="13"/>
                    <a:pt x="13" y="10"/>
                    <a:pt x="11" y="9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23" name="Freeform 927"/>
            <p:cNvSpPr/>
            <p:nvPr userDrawn="1"/>
          </p:nvSpPr>
          <p:spPr bwMode="auto">
            <a:xfrm>
              <a:off x="6088" y="2154"/>
              <a:ext cx="18" cy="12"/>
            </a:xfrm>
            <a:custGeom>
              <a:avLst/>
              <a:gdLst>
                <a:gd name="T0" fmla="*/ 9 w 11"/>
                <a:gd name="T1" fmla="*/ 4 h 8"/>
                <a:gd name="T2" fmla="*/ 4 w 11"/>
                <a:gd name="T3" fmla="*/ 1 h 8"/>
                <a:gd name="T4" fmla="*/ 1 w 11"/>
                <a:gd name="T5" fmla="*/ 4 h 8"/>
                <a:gd name="T6" fmla="*/ 8 w 11"/>
                <a:gd name="T7" fmla="*/ 8 h 8"/>
                <a:gd name="T8" fmla="*/ 9 w 11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9" y="4"/>
                  </a:moveTo>
                  <a:cubicBezTo>
                    <a:pt x="7" y="4"/>
                    <a:pt x="5" y="3"/>
                    <a:pt x="4" y="1"/>
                  </a:cubicBezTo>
                  <a:cubicBezTo>
                    <a:pt x="2" y="0"/>
                    <a:pt x="0" y="3"/>
                    <a:pt x="1" y="4"/>
                  </a:cubicBezTo>
                  <a:cubicBezTo>
                    <a:pt x="3" y="6"/>
                    <a:pt x="6" y="8"/>
                    <a:pt x="8" y="8"/>
                  </a:cubicBezTo>
                  <a:cubicBezTo>
                    <a:pt x="10" y="8"/>
                    <a:pt x="11" y="4"/>
                    <a:pt x="9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24" name="Freeform 928"/>
            <p:cNvSpPr/>
            <p:nvPr userDrawn="1"/>
          </p:nvSpPr>
          <p:spPr bwMode="auto">
            <a:xfrm>
              <a:off x="6109" y="2168"/>
              <a:ext cx="19" cy="17"/>
            </a:xfrm>
            <a:custGeom>
              <a:avLst/>
              <a:gdLst>
                <a:gd name="T0" fmla="*/ 9 w 12"/>
                <a:gd name="T1" fmla="*/ 7 h 11"/>
                <a:gd name="T2" fmla="*/ 5 w 12"/>
                <a:gd name="T3" fmla="*/ 2 h 11"/>
                <a:gd name="T4" fmla="*/ 2 w 12"/>
                <a:gd name="T5" fmla="*/ 5 h 11"/>
                <a:gd name="T6" fmla="*/ 9 w 12"/>
                <a:gd name="T7" fmla="*/ 11 h 11"/>
                <a:gd name="T8" fmla="*/ 9 w 12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9" y="7"/>
                  </a:moveTo>
                  <a:cubicBezTo>
                    <a:pt x="7" y="7"/>
                    <a:pt x="6" y="4"/>
                    <a:pt x="5" y="2"/>
                  </a:cubicBezTo>
                  <a:cubicBezTo>
                    <a:pt x="3" y="0"/>
                    <a:pt x="0" y="2"/>
                    <a:pt x="2" y="5"/>
                  </a:cubicBezTo>
                  <a:cubicBezTo>
                    <a:pt x="3" y="7"/>
                    <a:pt x="5" y="10"/>
                    <a:pt x="9" y="11"/>
                  </a:cubicBezTo>
                  <a:cubicBezTo>
                    <a:pt x="11" y="11"/>
                    <a:pt x="12" y="8"/>
                    <a:pt x="9" y="7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25" name="Freeform 929"/>
            <p:cNvSpPr/>
            <p:nvPr userDrawn="1"/>
          </p:nvSpPr>
          <p:spPr bwMode="auto">
            <a:xfrm>
              <a:off x="6128" y="2201"/>
              <a:ext cx="17" cy="20"/>
            </a:xfrm>
            <a:custGeom>
              <a:avLst/>
              <a:gdLst>
                <a:gd name="T0" fmla="*/ 8 w 11"/>
                <a:gd name="T1" fmla="*/ 9 h 13"/>
                <a:gd name="T2" fmla="*/ 5 w 11"/>
                <a:gd name="T3" fmla="*/ 3 h 13"/>
                <a:gd name="T4" fmla="*/ 1 w 11"/>
                <a:gd name="T5" fmla="*/ 3 h 13"/>
                <a:gd name="T6" fmla="*/ 7 w 11"/>
                <a:gd name="T7" fmla="*/ 12 h 13"/>
                <a:gd name="T8" fmla="*/ 8 w 11"/>
                <a:gd name="T9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8" y="9"/>
                  </a:moveTo>
                  <a:cubicBezTo>
                    <a:pt x="6" y="7"/>
                    <a:pt x="5" y="5"/>
                    <a:pt x="5" y="3"/>
                  </a:cubicBezTo>
                  <a:cubicBezTo>
                    <a:pt x="4" y="0"/>
                    <a:pt x="0" y="1"/>
                    <a:pt x="1" y="3"/>
                  </a:cubicBezTo>
                  <a:cubicBezTo>
                    <a:pt x="2" y="7"/>
                    <a:pt x="3" y="10"/>
                    <a:pt x="7" y="12"/>
                  </a:cubicBezTo>
                  <a:cubicBezTo>
                    <a:pt x="9" y="13"/>
                    <a:pt x="11" y="10"/>
                    <a:pt x="8" y="9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26" name="Freeform 930"/>
            <p:cNvSpPr/>
            <p:nvPr userDrawn="1"/>
          </p:nvSpPr>
          <p:spPr bwMode="auto">
            <a:xfrm>
              <a:off x="6121" y="2212"/>
              <a:ext cx="19" cy="19"/>
            </a:xfrm>
            <a:custGeom>
              <a:avLst/>
              <a:gdLst>
                <a:gd name="T0" fmla="*/ 9 w 12"/>
                <a:gd name="T1" fmla="*/ 8 h 12"/>
                <a:gd name="T2" fmla="*/ 4 w 12"/>
                <a:gd name="T3" fmla="*/ 2 h 12"/>
                <a:gd name="T4" fmla="*/ 1 w 12"/>
                <a:gd name="T5" fmla="*/ 4 h 12"/>
                <a:gd name="T6" fmla="*/ 8 w 12"/>
                <a:gd name="T7" fmla="*/ 11 h 12"/>
                <a:gd name="T8" fmla="*/ 9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9" y="8"/>
                  </a:moveTo>
                  <a:cubicBezTo>
                    <a:pt x="7" y="6"/>
                    <a:pt x="5" y="5"/>
                    <a:pt x="4" y="2"/>
                  </a:cubicBezTo>
                  <a:cubicBezTo>
                    <a:pt x="3" y="0"/>
                    <a:pt x="0" y="1"/>
                    <a:pt x="1" y="4"/>
                  </a:cubicBezTo>
                  <a:cubicBezTo>
                    <a:pt x="2" y="7"/>
                    <a:pt x="5" y="9"/>
                    <a:pt x="8" y="11"/>
                  </a:cubicBezTo>
                  <a:cubicBezTo>
                    <a:pt x="10" y="12"/>
                    <a:pt x="12" y="9"/>
                    <a:pt x="9" y="8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27" name="Freeform 931"/>
            <p:cNvSpPr/>
            <p:nvPr userDrawn="1"/>
          </p:nvSpPr>
          <p:spPr bwMode="auto">
            <a:xfrm>
              <a:off x="6107" y="2212"/>
              <a:ext cx="17" cy="17"/>
            </a:xfrm>
            <a:custGeom>
              <a:avLst/>
              <a:gdLst>
                <a:gd name="T0" fmla="*/ 9 w 11"/>
                <a:gd name="T1" fmla="*/ 6 h 11"/>
                <a:gd name="T2" fmla="*/ 5 w 11"/>
                <a:gd name="T3" fmla="*/ 3 h 11"/>
                <a:gd name="T4" fmla="*/ 1 w 11"/>
                <a:gd name="T5" fmla="*/ 4 h 11"/>
                <a:gd name="T6" fmla="*/ 7 w 11"/>
                <a:gd name="T7" fmla="*/ 10 h 11"/>
                <a:gd name="T8" fmla="*/ 9 w 11"/>
                <a:gd name="T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9" y="6"/>
                  </a:moveTo>
                  <a:cubicBezTo>
                    <a:pt x="7" y="6"/>
                    <a:pt x="5" y="4"/>
                    <a:pt x="5" y="3"/>
                  </a:cubicBezTo>
                  <a:cubicBezTo>
                    <a:pt x="4" y="0"/>
                    <a:pt x="0" y="2"/>
                    <a:pt x="1" y="4"/>
                  </a:cubicBezTo>
                  <a:cubicBezTo>
                    <a:pt x="2" y="7"/>
                    <a:pt x="4" y="9"/>
                    <a:pt x="7" y="10"/>
                  </a:cubicBezTo>
                  <a:cubicBezTo>
                    <a:pt x="9" y="11"/>
                    <a:pt x="11" y="8"/>
                    <a:pt x="9" y="6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28" name="Freeform 932"/>
            <p:cNvSpPr/>
            <p:nvPr userDrawn="1"/>
          </p:nvSpPr>
          <p:spPr bwMode="auto">
            <a:xfrm>
              <a:off x="6129" y="2239"/>
              <a:ext cx="21" cy="20"/>
            </a:xfrm>
            <a:custGeom>
              <a:avLst/>
              <a:gdLst>
                <a:gd name="T0" fmla="*/ 10 w 13"/>
                <a:gd name="T1" fmla="*/ 9 h 13"/>
                <a:gd name="T2" fmla="*/ 8 w 13"/>
                <a:gd name="T3" fmla="*/ 7 h 13"/>
                <a:gd name="T4" fmla="*/ 5 w 13"/>
                <a:gd name="T5" fmla="*/ 2 h 13"/>
                <a:gd name="T6" fmla="*/ 2 w 13"/>
                <a:gd name="T7" fmla="*/ 5 h 13"/>
                <a:gd name="T8" fmla="*/ 10 w 13"/>
                <a:gd name="T9" fmla="*/ 13 h 13"/>
                <a:gd name="T10" fmla="*/ 10 w 13"/>
                <a:gd name="T11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0" y="9"/>
                  </a:moveTo>
                  <a:cubicBezTo>
                    <a:pt x="9" y="9"/>
                    <a:pt x="8" y="7"/>
                    <a:pt x="8" y="7"/>
                  </a:cubicBezTo>
                  <a:cubicBezTo>
                    <a:pt x="6" y="5"/>
                    <a:pt x="6" y="4"/>
                    <a:pt x="5" y="2"/>
                  </a:cubicBezTo>
                  <a:cubicBezTo>
                    <a:pt x="3" y="0"/>
                    <a:pt x="0" y="3"/>
                    <a:pt x="2" y="5"/>
                  </a:cubicBezTo>
                  <a:cubicBezTo>
                    <a:pt x="4" y="7"/>
                    <a:pt x="6" y="13"/>
                    <a:pt x="10" y="13"/>
                  </a:cubicBezTo>
                  <a:cubicBezTo>
                    <a:pt x="13" y="13"/>
                    <a:pt x="12" y="9"/>
                    <a:pt x="10" y="9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29" name="Freeform 933"/>
            <p:cNvSpPr/>
            <p:nvPr userDrawn="1"/>
          </p:nvSpPr>
          <p:spPr bwMode="auto">
            <a:xfrm>
              <a:off x="6140" y="2231"/>
              <a:ext cx="14" cy="19"/>
            </a:xfrm>
            <a:custGeom>
              <a:avLst/>
              <a:gdLst>
                <a:gd name="T0" fmla="*/ 8 w 9"/>
                <a:gd name="T1" fmla="*/ 8 h 12"/>
                <a:gd name="T2" fmla="*/ 4 w 9"/>
                <a:gd name="T3" fmla="*/ 2 h 12"/>
                <a:gd name="T4" fmla="*/ 0 w 9"/>
                <a:gd name="T5" fmla="*/ 3 h 12"/>
                <a:gd name="T6" fmla="*/ 5 w 9"/>
                <a:gd name="T7" fmla="*/ 10 h 12"/>
                <a:gd name="T8" fmla="*/ 8 w 9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8" y="8"/>
                  </a:moveTo>
                  <a:cubicBezTo>
                    <a:pt x="6" y="6"/>
                    <a:pt x="5" y="4"/>
                    <a:pt x="4" y="2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1" y="6"/>
                    <a:pt x="3" y="8"/>
                    <a:pt x="5" y="10"/>
                  </a:cubicBezTo>
                  <a:cubicBezTo>
                    <a:pt x="6" y="12"/>
                    <a:pt x="9" y="10"/>
                    <a:pt x="8" y="8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30" name="Freeform 934"/>
            <p:cNvSpPr/>
            <p:nvPr userDrawn="1"/>
          </p:nvSpPr>
          <p:spPr bwMode="auto">
            <a:xfrm>
              <a:off x="6154" y="2261"/>
              <a:ext cx="16" cy="22"/>
            </a:xfrm>
            <a:custGeom>
              <a:avLst/>
              <a:gdLst>
                <a:gd name="T0" fmla="*/ 8 w 10"/>
                <a:gd name="T1" fmla="*/ 10 h 14"/>
                <a:gd name="T2" fmla="*/ 4 w 10"/>
                <a:gd name="T3" fmla="*/ 3 h 14"/>
                <a:gd name="T4" fmla="*/ 1 w 10"/>
                <a:gd name="T5" fmla="*/ 3 h 14"/>
                <a:gd name="T6" fmla="*/ 5 w 10"/>
                <a:gd name="T7" fmla="*/ 12 h 14"/>
                <a:gd name="T8" fmla="*/ 8 w 10"/>
                <a:gd name="T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4">
                  <a:moveTo>
                    <a:pt x="8" y="10"/>
                  </a:moveTo>
                  <a:cubicBezTo>
                    <a:pt x="6" y="8"/>
                    <a:pt x="4" y="6"/>
                    <a:pt x="4" y="3"/>
                  </a:cubicBezTo>
                  <a:cubicBezTo>
                    <a:pt x="5" y="1"/>
                    <a:pt x="1" y="0"/>
                    <a:pt x="1" y="3"/>
                  </a:cubicBezTo>
                  <a:cubicBezTo>
                    <a:pt x="0" y="7"/>
                    <a:pt x="2" y="10"/>
                    <a:pt x="5" y="12"/>
                  </a:cubicBezTo>
                  <a:cubicBezTo>
                    <a:pt x="7" y="14"/>
                    <a:pt x="10" y="11"/>
                    <a:pt x="8" y="1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31" name="Freeform 935"/>
            <p:cNvSpPr/>
            <p:nvPr userDrawn="1"/>
          </p:nvSpPr>
          <p:spPr bwMode="auto">
            <a:xfrm>
              <a:off x="6167" y="2295"/>
              <a:ext cx="14" cy="16"/>
            </a:xfrm>
            <a:custGeom>
              <a:avLst/>
              <a:gdLst>
                <a:gd name="T0" fmla="*/ 7 w 9"/>
                <a:gd name="T1" fmla="*/ 5 h 10"/>
                <a:gd name="T2" fmla="*/ 5 w 9"/>
                <a:gd name="T3" fmla="*/ 2 h 10"/>
                <a:gd name="T4" fmla="*/ 1 w 9"/>
                <a:gd name="T5" fmla="*/ 3 h 10"/>
                <a:gd name="T6" fmla="*/ 5 w 9"/>
                <a:gd name="T7" fmla="*/ 8 h 10"/>
                <a:gd name="T8" fmla="*/ 7 w 9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0">
                  <a:moveTo>
                    <a:pt x="7" y="5"/>
                  </a:moveTo>
                  <a:cubicBezTo>
                    <a:pt x="6" y="4"/>
                    <a:pt x="5" y="3"/>
                    <a:pt x="5" y="2"/>
                  </a:cubicBezTo>
                  <a:cubicBezTo>
                    <a:pt x="4" y="0"/>
                    <a:pt x="0" y="1"/>
                    <a:pt x="1" y="3"/>
                  </a:cubicBezTo>
                  <a:cubicBezTo>
                    <a:pt x="2" y="5"/>
                    <a:pt x="3" y="7"/>
                    <a:pt x="5" y="8"/>
                  </a:cubicBezTo>
                  <a:cubicBezTo>
                    <a:pt x="7" y="10"/>
                    <a:pt x="9" y="7"/>
                    <a:pt x="7" y="5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32" name="Freeform 936"/>
            <p:cNvSpPr/>
            <p:nvPr userDrawn="1"/>
          </p:nvSpPr>
          <p:spPr bwMode="auto">
            <a:xfrm>
              <a:off x="6180" y="2314"/>
              <a:ext cx="15" cy="27"/>
            </a:xfrm>
            <a:custGeom>
              <a:avLst/>
              <a:gdLst>
                <a:gd name="T0" fmla="*/ 8 w 10"/>
                <a:gd name="T1" fmla="*/ 13 h 17"/>
                <a:gd name="T2" fmla="*/ 4 w 10"/>
                <a:gd name="T3" fmla="*/ 2 h 17"/>
                <a:gd name="T4" fmla="*/ 0 w 10"/>
                <a:gd name="T5" fmla="*/ 3 h 17"/>
                <a:gd name="T6" fmla="*/ 5 w 10"/>
                <a:gd name="T7" fmla="*/ 15 h 17"/>
                <a:gd name="T8" fmla="*/ 8 w 10"/>
                <a:gd name="T9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">
                  <a:moveTo>
                    <a:pt x="8" y="13"/>
                  </a:moveTo>
                  <a:cubicBezTo>
                    <a:pt x="6" y="10"/>
                    <a:pt x="5" y="6"/>
                    <a:pt x="4" y="2"/>
                  </a:cubicBezTo>
                  <a:cubicBezTo>
                    <a:pt x="3" y="0"/>
                    <a:pt x="0" y="0"/>
                    <a:pt x="0" y="3"/>
                  </a:cubicBezTo>
                  <a:cubicBezTo>
                    <a:pt x="1" y="7"/>
                    <a:pt x="2" y="12"/>
                    <a:pt x="5" y="15"/>
                  </a:cubicBezTo>
                  <a:cubicBezTo>
                    <a:pt x="6" y="17"/>
                    <a:pt x="10" y="15"/>
                    <a:pt x="8" y="1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33" name="Freeform 937"/>
            <p:cNvSpPr/>
            <p:nvPr userDrawn="1"/>
          </p:nvSpPr>
          <p:spPr bwMode="auto">
            <a:xfrm>
              <a:off x="5397" y="3111"/>
              <a:ext cx="25" cy="15"/>
            </a:xfrm>
            <a:custGeom>
              <a:avLst/>
              <a:gdLst>
                <a:gd name="T0" fmla="*/ 2 w 16"/>
                <a:gd name="T1" fmla="*/ 0 h 10"/>
                <a:gd name="T2" fmla="*/ 3 w 16"/>
                <a:gd name="T3" fmla="*/ 4 h 10"/>
                <a:gd name="T4" fmla="*/ 8 w 16"/>
                <a:gd name="T5" fmla="*/ 4 h 10"/>
                <a:gd name="T6" fmla="*/ 12 w 16"/>
                <a:gd name="T7" fmla="*/ 6 h 10"/>
                <a:gd name="T8" fmla="*/ 16 w 16"/>
                <a:gd name="T9" fmla="*/ 7 h 10"/>
                <a:gd name="T10" fmla="*/ 2 w 16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0">
                  <a:moveTo>
                    <a:pt x="2" y="0"/>
                  </a:moveTo>
                  <a:cubicBezTo>
                    <a:pt x="0" y="1"/>
                    <a:pt x="0" y="4"/>
                    <a:pt x="3" y="4"/>
                  </a:cubicBezTo>
                  <a:cubicBezTo>
                    <a:pt x="5" y="4"/>
                    <a:pt x="6" y="4"/>
                    <a:pt x="8" y="4"/>
                  </a:cubicBezTo>
                  <a:cubicBezTo>
                    <a:pt x="9" y="4"/>
                    <a:pt x="12" y="5"/>
                    <a:pt x="12" y="6"/>
                  </a:cubicBezTo>
                  <a:cubicBezTo>
                    <a:pt x="12" y="9"/>
                    <a:pt x="16" y="10"/>
                    <a:pt x="16" y="7"/>
                  </a:cubicBezTo>
                  <a:cubicBezTo>
                    <a:pt x="16" y="0"/>
                    <a:pt x="7" y="0"/>
                    <a:pt x="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34" name="Freeform 938"/>
            <p:cNvSpPr/>
            <p:nvPr userDrawn="1"/>
          </p:nvSpPr>
          <p:spPr bwMode="auto">
            <a:xfrm>
              <a:off x="5422" y="3128"/>
              <a:ext cx="27" cy="11"/>
            </a:xfrm>
            <a:custGeom>
              <a:avLst/>
              <a:gdLst>
                <a:gd name="T0" fmla="*/ 15 w 17"/>
                <a:gd name="T1" fmla="*/ 2 h 7"/>
                <a:gd name="T2" fmla="*/ 2 w 17"/>
                <a:gd name="T3" fmla="*/ 1 h 7"/>
                <a:gd name="T4" fmla="*/ 3 w 17"/>
                <a:gd name="T5" fmla="*/ 5 h 7"/>
                <a:gd name="T6" fmla="*/ 13 w 17"/>
                <a:gd name="T7" fmla="*/ 5 h 7"/>
                <a:gd name="T8" fmla="*/ 15 w 1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15" y="2"/>
                  </a:moveTo>
                  <a:cubicBezTo>
                    <a:pt x="11" y="0"/>
                    <a:pt x="6" y="0"/>
                    <a:pt x="2" y="1"/>
                  </a:cubicBezTo>
                  <a:cubicBezTo>
                    <a:pt x="0" y="2"/>
                    <a:pt x="1" y="6"/>
                    <a:pt x="3" y="5"/>
                  </a:cubicBezTo>
                  <a:cubicBezTo>
                    <a:pt x="6" y="4"/>
                    <a:pt x="10" y="3"/>
                    <a:pt x="13" y="5"/>
                  </a:cubicBezTo>
                  <a:cubicBezTo>
                    <a:pt x="15" y="7"/>
                    <a:pt x="17" y="4"/>
                    <a:pt x="1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35" name="Freeform 939"/>
            <p:cNvSpPr/>
            <p:nvPr userDrawn="1"/>
          </p:nvSpPr>
          <p:spPr bwMode="auto">
            <a:xfrm>
              <a:off x="5446" y="3122"/>
              <a:ext cx="25" cy="11"/>
            </a:xfrm>
            <a:custGeom>
              <a:avLst/>
              <a:gdLst>
                <a:gd name="T0" fmla="*/ 3 w 16"/>
                <a:gd name="T1" fmla="*/ 1 h 7"/>
                <a:gd name="T2" fmla="*/ 3 w 16"/>
                <a:gd name="T3" fmla="*/ 5 h 7"/>
                <a:gd name="T4" fmla="*/ 8 w 16"/>
                <a:gd name="T5" fmla="*/ 5 h 7"/>
                <a:gd name="T6" fmla="*/ 10 w 16"/>
                <a:gd name="T7" fmla="*/ 5 h 7"/>
                <a:gd name="T8" fmla="*/ 11 w 16"/>
                <a:gd name="T9" fmla="*/ 5 h 7"/>
                <a:gd name="T10" fmla="*/ 15 w 16"/>
                <a:gd name="T11" fmla="*/ 4 h 7"/>
                <a:gd name="T12" fmla="*/ 3 w 16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">
                  <a:moveTo>
                    <a:pt x="3" y="1"/>
                  </a:moveTo>
                  <a:cubicBezTo>
                    <a:pt x="0" y="2"/>
                    <a:pt x="1" y="5"/>
                    <a:pt x="3" y="5"/>
                  </a:cubicBezTo>
                  <a:cubicBezTo>
                    <a:pt x="5" y="5"/>
                    <a:pt x="6" y="5"/>
                    <a:pt x="8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5"/>
                    <a:pt x="12" y="5"/>
                    <a:pt x="11" y="5"/>
                  </a:cubicBezTo>
                  <a:cubicBezTo>
                    <a:pt x="13" y="7"/>
                    <a:pt x="16" y="6"/>
                    <a:pt x="15" y="4"/>
                  </a:cubicBezTo>
                  <a:cubicBezTo>
                    <a:pt x="13" y="0"/>
                    <a:pt x="6" y="1"/>
                    <a:pt x="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36" name="Freeform 940"/>
            <p:cNvSpPr/>
            <p:nvPr userDrawn="1"/>
          </p:nvSpPr>
          <p:spPr bwMode="auto">
            <a:xfrm>
              <a:off x="5450" y="3137"/>
              <a:ext cx="22" cy="10"/>
            </a:xfrm>
            <a:custGeom>
              <a:avLst/>
              <a:gdLst>
                <a:gd name="T0" fmla="*/ 13 w 14"/>
                <a:gd name="T1" fmla="*/ 2 h 6"/>
                <a:gd name="T2" fmla="*/ 13 w 14"/>
                <a:gd name="T3" fmla="*/ 2 h 6"/>
                <a:gd name="T4" fmla="*/ 12 w 14"/>
                <a:gd name="T5" fmla="*/ 2 h 6"/>
                <a:gd name="T6" fmla="*/ 11 w 14"/>
                <a:gd name="T7" fmla="*/ 2 h 6"/>
                <a:gd name="T8" fmla="*/ 8 w 14"/>
                <a:gd name="T9" fmla="*/ 1 h 6"/>
                <a:gd name="T10" fmla="*/ 2 w 14"/>
                <a:gd name="T11" fmla="*/ 0 h 6"/>
                <a:gd name="T12" fmla="*/ 2 w 14"/>
                <a:gd name="T13" fmla="*/ 4 h 6"/>
                <a:gd name="T14" fmla="*/ 9 w 14"/>
                <a:gd name="T15" fmla="*/ 5 h 6"/>
                <a:gd name="T16" fmla="*/ 13 w 14"/>
                <a:gd name="T17" fmla="*/ 5 h 6"/>
                <a:gd name="T18" fmla="*/ 13 w 14"/>
                <a:gd name="T1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6">
                  <a:moveTo>
                    <a:pt x="13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0"/>
                    <a:pt x="2" y="0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5" y="4"/>
                    <a:pt x="7" y="5"/>
                    <a:pt x="9" y="5"/>
                  </a:cubicBezTo>
                  <a:cubicBezTo>
                    <a:pt x="10" y="5"/>
                    <a:pt x="12" y="6"/>
                    <a:pt x="13" y="5"/>
                  </a:cubicBezTo>
                  <a:cubicBezTo>
                    <a:pt x="14" y="4"/>
                    <a:pt x="14" y="3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37" name="Freeform 941"/>
            <p:cNvSpPr/>
            <p:nvPr userDrawn="1"/>
          </p:nvSpPr>
          <p:spPr bwMode="auto">
            <a:xfrm>
              <a:off x="5427" y="3142"/>
              <a:ext cx="27" cy="14"/>
            </a:xfrm>
            <a:custGeom>
              <a:avLst/>
              <a:gdLst>
                <a:gd name="T0" fmla="*/ 15 w 17"/>
                <a:gd name="T1" fmla="*/ 4 h 9"/>
                <a:gd name="T2" fmla="*/ 2 w 17"/>
                <a:gd name="T3" fmla="*/ 2 h 9"/>
                <a:gd name="T4" fmla="*/ 4 w 17"/>
                <a:gd name="T5" fmla="*/ 5 h 9"/>
                <a:gd name="T6" fmla="*/ 13 w 17"/>
                <a:gd name="T7" fmla="*/ 7 h 9"/>
                <a:gd name="T8" fmla="*/ 15 w 17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5" y="4"/>
                  </a:moveTo>
                  <a:cubicBezTo>
                    <a:pt x="11" y="1"/>
                    <a:pt x="7" y="0"/>
                    <a:pt x="2" y="2"/>
                  </a:cubicBezTo>
                  <a:cubicBezTo>
                    <a:pt x="0" y="3"/>
                    <a:pt x="2" y="6"/>
                    <a:pt x="4" y="5"/>
                  </a:cubicBezTo>
                  <a:cubicBezTo>
                    <a:pt x="7" y="4"/>
                    <a:pt x="10" y="5"/>
                    <a:pt x="13" y="7"/>
                  </a:cubicBezTo>
                  <a:cubicBezTo>
                    <a:pt x="14" y="9"/>
                    <a:pt x="17" y="6"/>
                    <a:pt x="15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38" name="Freeform 942"/>
            <p:cNvSpPr/>
            <p:nvPr userDrawn="1"/>
          </p:nvSpPr>
          <p:spPr bwMode="auto">
            <a:xfrm>
              <a:off x="5403" y="3147"/>
              <a:ext cx="28" cy="14"/>
            </a:xfrm>
            <a:custGeom>
              <a:avLst/>
              <a:gdLst>
                <a:gd name="T0" fmla="*/ 17 w 18"/>
                <a:gd name="T1" fmla="*/ 5 h 9"/>
                <a:gd name="T2" fmla="*/ 3 w 18"/>
                <a:gd name="T3" fmla="*/ 0 h 9"/>
                <a:gd name="T4" fmla="*/ 3 w 18"/>
                <a:gd name="T5" fmla="*/ 4 h 9"/>
                <a:gd name="T6" fmla="*/ 14 w 18"/>
                <a:gd name="T7" fmla="*/ 8 h 9"/>
                <a:gd name="T8" fmla="*/ 17 w 18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7" y="5"/>
                  </a:moveTo>
                  <a:cubicBezTo>
                    <a:pt x="13" y="2"/>
                    <a:pt x="8" y="0"/>
                    <a:pt x="3" y="0"/>
                  </a:cubicBezTo>
                  <a:cubicBezTo>
                    <a:pt x="0" y="0"/>
                    <a:pt x="1" y="4"/>
                    <a:pt x="3" y="4"/>
                  </a:cubicBezTo>
                  <a:cubicBezTo>
                    <a:pt x="7" y="4"/>
                    <a:pt x="11" y="5"/>
                    <a:pt x="14" y="8"/>
                  </a:cubicBezTo>
                  <a:cubicBezTo>
                    <a:pt x="16" y="9"/>
                    <a:pt x="18" y="7"/>
                    <a:pt x="17" y="5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39" name="Freeform 943"/>
            <p:cNvSpPr/>
            <p:nvPr userDrawn="1"/>
          </p:nvSpPr>
          <p:spPr bwMode="auto">
            <a:xfrm>
              <a:off x="5433" y="3164"/>
              <a:ext cx="25" cy="11"/>
            </a:xfrm>
            <a:custGeom>
              <a:avLst/>
              <a:gdLst>
                <a:gd name="T0" fmla="*/ 15 w 16"/>
                <a:gd name="T1" fmla="*/ 3 h 7"/>
                <a:gd name="T2" fmla="*/ 10 w 16"/>
                <a:gd name="T3" fmla="*/ 1 h 7"/>
                <a:gd name="T4" fmla="*/ 2 w 16"/>
                <a:gd name="T5" fmla="*/ 1 h 7"/>
                <a:gd name="T6" fmla="*/ 4 w 16"/>
                <a:gd name="T7" fmla="*/ 5 h 7"/>
                <a:gd name="T8" fmla="*/ 8 w 16"/>
                <a:gd name="T9" fmla="*/ 4 h 7"/>
                <a:gd name="T10" fmla="*/ 11 w 16"/>
                <a:gd name="T11" fmla="*/ 5 h 7"/>
                <a:gd name="T12" fmla="*/ 12 w 16"/>
                <a:gd name="T13" fmla="*/ 5 h 7"/>
                <a:gd name="T14" fmla="*/ 12 w 16"/>
                <a:gd name="T15" fmla="*/ 5 h 7"/>
                <a:gd name="T16" fmla="*/ 15 w 16"/>
                <a:gd name="T17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">
                  <a:moveTo>
                    <a:pt x="15" y="3"/>
                  </a:moveTo>
                  <a:cubicBezTo>
                    <a:pt x="14" y="1"/>
                    <a:pt x="11" y="1"/>
                    <a:pt x="10" y="1"/>
                  </a:cubicBezTo>
                  <a:cubicBezTo>
                    <a:pt x="7" y="1"/>
                    <a:pt x="5" y="0"/>
                    <a:pt x="2" y="1"/>
                  </a:cubicBezTo>
                  <a:cubicBezTo>
                    <a:pt x="0" y="2"/>
                    <a:pt x="1" y="5"/>
                    <a:pt x="4" y="5"/>
                  </a:cubicBezTo>
                  <a:cubicBezTo>
                    <a:pt x="5" y="4"/>
                    <a:pt x="7" y="4"/>
                    <a:pt x="8" y="4"/>
                  </a:cubicBezTo>
                  <a:cubicBezTo>
                    <a:pt x="9" y="5"/>
                    <a:pt x="10" y="5"/>
                    <a:pt x="11" y="5"/>
                  </a:cubicBezTo>
                  <a:cubicBezTo>
                    <a:pt x="11" y="5"/>
                    <a:pt x="11" y="5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3" y="7"/>
                    <a:pt x="16" y="5"/>
                    <a:pt x="15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40" name="Freeform 944"/>
            <p:cNvSpPr/>
            <p:nvPr userDrawn="1"/>
          </p:nvSpPr>
          <p:spPr bwMode="auto">
            <a:xfrm>
              <a:off x="5469" y="3169"/>
              <a:ext cx="21" cy="11"/>
            </a:xfrm>
            <a:custGeom>
              <a:avLst/>
              <a:gdLst>
                <a:gd name="T0" fmla="*/ 2 w 13"/>
                <a:gd name="T1" fmla="*/ 2 h 7"/>
                <a:gd name="T2" fmla="*/ 2 w 13"/>
                <a:gd name="T3" fmla="*/ 5 h 7"/>
                <a:gd name="T4" fmla="*/ 6 w 13"/>
                <a:gd name="T5" fmla="*/ 5 h 7"/>
                <a:gd name="T6" fmla="*/ 8 w 13"/>
                <a:gd name="T7" fmla="*/ 5 h 7"/>
                <a:gd name="T8" fmla="*/ 9 w 13"/>
                <a:gd name="T9" fmla="*/ 5 h 7"/>
                <a:gd name="T10" fmla="*/ 12 w 13"/>
                <a:gd name="T11" fmla="*/ 5 h 7"/>
                <a:gd name="T12" fmla="*/ 2 w 13"/>
                <a:gd name="T1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7">
                  <a:moveTo>
                    <a:pt x="2" y="2"/>
                  </a:moveTo>
                  <a:cubicBezTo>
                    <a:pt x="0" y="2"/>
                    <a:pt x="0" y="6"/>
                    <a:pt x="2" y="5"/>
                  </a:cubicBezTo>
                  <a:cubicBezTo>
                    <a:pt x="4" y="5"/>
                    <a:pt x="5" y="5"/>
                    <a:pt x="6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7"/>
                    <a:pt x="12" y="7"/>
                    <a:pt x="12" y="5"/>
                  </a:cubicBezTo>
                  <a:cubicBezTo>
                    <a:pt x="13" y="0"/>
                    <a:pt x="4" y="1"/>
                    <a:pt x="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41" name="Freeform 945"/>
            <p:cNvSpPr/>
            <p:nvPr userDrawn="1"/>
          </p:nvSpPr>
          <p:spPr bwMode="auto">
            <a:xfrm>
              <a:off x="5472" y="3156"/>
              <a:ext cx="26" cy="8"/>
            </a:xfrm>
            <a:custGeom>
              <a:avLst/>
              <a:gdLst>
                <a:gd name="T0" fmla="*/ 14 w 16"/>
                <a:gd name="T1" fmla="*/ 1 h 5"/>
                <a:gd name="T2" fmla="*/ 3 w 16"/>
                <a:gd name="T3" fmla="*/ 1 h 5"/>
                <a:gd name="T4" fmla="*/ 3 w 16"/>
                <a:gd name="T5" fmla="*/ 4 h 5"/>
                <a:gd name="T6" fmla="*/ 9 w 16"/>
                <a:gd name="T7" fmla="*/ 4 h 5"/>
                <a:gd name="T8" fmla="*/ 13 w 16"/>
                <a:gd name="T9" fmla="*/ 4 h 5"/>
                <a:gd name="T10" fmla="*/ 14 w 16"/>
                <a:gd name="T1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5">
                  <a:moveTo>
                    <a:pt x="14" y="1"/>
                  </a:moveTo>
                  <a:cubicBezTo>
                    <a:pt x="10" y="0"/>
                    <a:pt x="6" y="0"/>
                    <a:pt x="3" y="1"/>
                  </a:cubicBezTo>
                  <a:cubicBezTo>
                    <a:pt x="0" y="1"/>
                    <a:pt x="1" y="5"/>
                    <a:pt x="3" y="4"/>
                  </a:cubicBezTo>
                  <a:cubicBezTo>
                    <a:pt x="5" y="4"/>
                    <a:pt x="7" y="4"/>
                    <a:pt x="9" y="4"/>
                  </a:cubicBezTo>
                  <a:cubicBezTo>
                    <a:pt x="10" y="4"/>
                    <a:pt x="13" y="4"/>
                    <a:pt x="13" y="4"/>
                  </a:cubicBezTo>
                  <a:cubicBezTo>
                    <a:pt x="16" y="5"/>
                    <a:pt x="16" y="1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42" name="Freeform 946"/>
            <p:cNvSpPr/>
            <p:nvPr userDrawn="1"/>
          </p:nvSpPr>
          <p:spPr bwMode="auto">
            <a:xfrm>
              <a:off x="5487" y="3137"/>
              <a:ext cx="30" cy="10"/>
            </a:xfrm>
            <a:custGeom>
              <a:avLst/>
              <a:gdLst>
                <a:gd name="T0" fmla="*/ 17 w 19"/>
                <a:gd name="T1" fmla="*/ 2 h 6"/>
                <a:gd name="T2" fmla="*/ 12 w 19"/>
                <a:gd name="T3" fmla="*/ 0 h 6"/>
                <a:gd name="T4" fmla="*/ 3 w 19"/>
                <a:gd name="T5" fmla="*/ 0 h 6"/>
                <a:gd name="T6" fmla="*/ 3 w 19"/>
                <a:gd name="T7" fmla="*/ 4 h 6"/>
                <a:gd name="T8" fmla="*/ 10 w 19"/>
                <a:gd name="T9" fmla="*/ 4 h 6"/>
                <a:gd name="T10" fmla="*/ 15 w 19"/>
                <a:gd name="T11" fmla="*/ 5 h 6"/>
                <a:gd name="T12" fmla="*/ 17 w 19"/>
                <a:gd name="T13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6">
                  <a:moveTo>
                    <a:pt x="17" y="2"/>
                  </a:moveTo>
                  <a:cubicBezTo>
                    <a:pt x="16" y="1"/>
                    <a:pt x="14" y="0"/>
                    <a:pt x="12" y="0"/>
                  </a:cubicBezTo>
                  <a:cubicBezTo>
                    <a:pt x="9" y="0"/>
                    <a:pt x="6" y="0"/>
                    <a:pt x="3" y="0"/>
                  </a:cubicBezTo>
                  <a:cubicBezTo>
                    <a:pt x="0" y="1"/>
                    <a:pt x="1" y="5"/>
                    <a:pt x="3" y="4"/>
                  </a:cubicBezTo>
                  <a:cubicBezTo>
                    <a:pt x="5" y="4"/>
                    <a:pt x="7" y="4"/>
                    <a:pt x="10" y="4"/>
                  </a:cubicBezTo>
                  <a:cubicBezTo>
                    <a:pt x="11" y="4"/>
                    <a:pt x="14" y="4"/>
                    <a:pt x="15" y="5"/>
                  </a:cubicBezTo>
                  <a:cubicBezTo>
                    <a:pt x="17" y="6"/>
                    <a:pt x="19" y="3"/>
                    <a:pt x="1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43" name="Freeform 947"/>
            <p:cNvSpPr/>
            <p:nvPr userDrawn="1"/>
          </p:nvSpPr>
          <p:spPr bwMode="auto">
            <a:xfrm>
              <a:off x="5490" y="3120"/>
              <a:ext cx="25" cy="10"/>
            </a:xfrm>
            <a:custGeom>
              <a:avLst/>
              <a:gdLst>
                <a:gd name="T0" fmla="*/ 14 w 16"/>
                <a:gd name="T1" fmla="*/ 2 h 6"/>
                <a:gd name="T2" fmla="*/ 9 w 16"/>
                <a:gd name="T3" fmla="*/ 1 h 6"/>
                <a:gd name="T4" fmla="*/ 3 w 16"/>
                <a:gd name="T5" fmla="*/ 2 h 6"/>
                <a:gd name="T6" fmla="*/ 4 w 16"/>
                <a:gd name="T7" fmla="*/ 5 h 6"/>
                <a:gd name="T8" fmla="*/ 8 w 16"/>
                <a:gd name="T9" fmla="*/ 5 h 6"/>
                <a:gd name="T10" fmla="*/ 11 w 16"/>
                <a:gd name="T11" fmla="*/ 4 h 6"/>
                <a:gd name="T12" fmla="*/ 12 w 16"/>
                <a:gd name="T13" fmla="*/ 4 h 6"/>
                <a:gd name="T14" fmla="*/ 12 w 16"/>
                <a:gd name="T15" fmla="*/ 4 h 6"/>
                <a:gd name="T16" fmla="*/ 14 w 16"/>
                <a:gd name="T1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6">
                  <a:moveTo>
                    <a:pt x="14" y="2"/>
                  </a:moveTo>
                  <a:cubicBezTo>
                    <a:pt x="13" y="0"/>
                    <a:pt x="11" y="1"/>
                    <a:pt x="9" y="1"/>
                  </a:cubicBezTo>
                  <a:cubicBezTo>
                    <a:pt x="7" y="1"/>
                    <a:pt x="5" y="1"/>
                    <a:pt x="3" y="2"/>
                  </a:cubicBezTo>
                  <a:cubicBezTo>
                    <a:pt x="0" y="3"/>
                    <a:pt x="2" y="6"/>
                    <a:pt x="4" y="5"/>
                  </a:cubicBezTo>
                  <a:cubicBezTo>
                    <a:pt x="5" y="5"/>
                    <a:pt x="7" y="5"/>
                    <a:pt x="8" y="5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6"/>
                    <a:pt x="16" y="4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44" name="Freeform 948"/>
            <p:cNvSpPr/>
            <p:nvPr userDrawn="1"/>
          </p:nvSpPr>
          <p:spPr bwMode="auto">
            <a:xfrm>
              <a:off x="5524" y="3137"/>
              <a:ext cx="24" cy="13"/>
            </a:xfrm>
            <a:custGeom>
              <a:avLst/>
              <a:gdLst>
                <a:gd name="T0" fmla="*/ 14 w 15"/>
                <a:gd name="T1" fmla="*/ 3 h 8"/>
                <a:gd name="T2" fmla="*/ 2 w 15"/>
                <a:gd name="T3" fmla="*/ 2 h 8"/>
                <a:gd name="T4" fmla="*/ 4 w 15"/>
                <a:gd name="T5" fmla="*/ 5 h 8"/>
                <a:gd name="T6" fmla="*/ 11 w 15"/>
                <a:gd name="T7" fmla="*/ 6 h 8"/>
                <a:gd name="T8" fmla="*/ 14 w 15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14" y="3"/>
                  </a:moveTo>
                  <a:cubicBezTo>
                    <a:pt x="11" y="1"/>
                    <a:pt x="6" y="0"/>
                    <a:pt x="2" y="2"/>
                  </a:cubicBezTo>
                  <a:cubicBezTo>
                    <a:pt x="0" y="2"/>
                    <a:pt x="1" y="6"/>
                    <a:pt x="4" y="5"/>
                  </a:cubicBezTo>
                  <a:cubicBezTo>
                    <a:pt x="6" y="4"/>
                    <a:pt x="9" y="5"/>
                    <a:pt x="11" y="6"/>
                  </a:cubicBezTo>
                  <a:cubicBezTo>
                    <a:pt x="13" y="8"/>
                    <a:pt x="15" y="5"/>
                    <a:pt x="14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45" name="Freeform 949"/>
            <p:cNvSpPr/>
            <p:nvPr userDrawn="1"/>
          </p:nvSpPr>
          <p:spPr bwMode="auto">
            <a:xfrm>
              <a:off x="5515" y="3156"/>
              <a:ext cx="25" cy="14"/>
            </a:xfrm>
            <a:custGeom>
              <a:avLst/>
              <a:gdLst>
                <a:gd name="T0" fmla="*/ 14 w 16"/>
                <a:gd name="T1" fmla="*/ 4 h 9"/>
                <a:gd name="T2" fmla="*/ 2 w 16"/>
                <a:gd name="T3" fmla="*/ 2 h 9"/>
                <a:gd name="T4" fmla="*/ 3 w 16"/>
                <a:gd name="T5" fmla="*/ 5 h 9"/>
                <a:gd name="T6" fmla="*/ 12 w 16"/>
                <a:gd name="T7" fmla="*/ 7 h 9"/>
                <a:gd name="T8" fmla="*/ 14 w 16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4" y="4"/>
                  </a:moveTo>
                  <a:cubicBezTo>
                    <a:pt x="11" y="1"/>
                    <a:pt x="6" y="0"/>
                    <a:pt x="2" y="2"/>
                  </a:cubicBezTo>
                  <a:cubicBezTo>
                    <a:pt x="0" y="2"/>
                    <a:pt x="1" y="6"/>
                    <a:pt x="3" y="5"/>
                  </a:cubicBezTo>
                  <a:cubicBezTo>
                    <a:pt x="6" y="4"/>
                    <a:pt x="10" y="5"/>
                    <a:pt x="12" y="7"/>
                  </a:cubicBezTo>
                  <a:cubicBezTo>
                    <a:pt x="14" y="9"/>
                    <a:pt x="16" y="6"/>
                    <a:pt x="14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46" name="Freeform 950"/>
            <p:cNvSpPr/>
            <p:nvPr userDrawn="1"/>
          </p:nvSpPr>
          <p:spPr bwMode="auto">
            <a:xfrm>
              <a:off x="5510" y="3174"/>
              <a:ext cx="30" cy="12"/>
            </a:xfrm>
            <a:custGeom>
              <a:avLst/>
              <a:gdLst>
                <a:gd name="T0" fmla="*/ 17 w 19"/>
                <a:gd name="T1" fmla="*/ 4 h 8"/>
                <a:gd name="T2" fmla="*/ 2 w 19"/>
                <a:gd name="T3" fmla="*/ 1 h 8"/>
                <a:gd name="T4" fmla="*/ 3 w 19"/>
                <a:gd name="T5" fmla="*/ 4 h 8"/>
                <a:gd name="T6" fmla="*/ 14 w 19"/>
                <a:gd name="T7" fmla="*/ 7 h 8"/>
                <a:gd name="T8" fmla="*/ 17 w 19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">
                  <a:moveTo>
                    <a:pt x="17" y="4"/>
                  </a:moveTo>
                  <a:cubicBezTo>
                    <a:pt x="12" y="1"/>
                    <a:pt x="8" y="0"/>
                    <a:pt x="2" y="1"/>
                  </a:cubicBezTo>
                  <a:cubicBezTo>
                    <a:pt x="0" y="1"/>
                    <a:pt x="0" y="5"/>
                    <a:pt x="3" y="4"/>
                  </a:cubicBezTo>
                  <a:cubicBezTo>
                    <a:pt x="7" y="4"/>
                    <a:pt x="11" y="5"/>
                    <a:pt x="14" y="7"/>
                  </a:cubicBezTo>
                  <a:cubicBezTo>
                    <a:pt x="16" y="8"/>
                    <a:pt x="19" y="5"/>
                    <a:pt x="17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47" name="Freeform 951"/>
            <p:cNvSpPr/>
            <p:nvPr userDrawn="1"/>
          </p:nvSpPr>
          <p:spPr bwMode="auto">
            <a:xfrm>
              <a:off x="5505" y="3185"/>
              <a:ext cx="26" cy="14"/>
            </a:xfrm>
            <a:custGeom>
              <a:avLst/>
              <a:gdLst>
                <a:gd name="T0" fmla="*/ 14 w 16"/>
                <a:gd name="T1" fmla="*/ 4 h 9"/>
                <a:gd name="T2" fmla="*/ 2 w 16"/>
                <a:gd name="T3" fmla="*/ 1 h 9"/>
                <a:gd name="T4" fmla="*/ 2 w 16"/>
                <a:gd name="T5" fmla="*/ 5 h 9"/>
                <a:gd name="T6" fmla="*/ 12 w 16"/>
                <a:gd name="T7" fmla="*/ 7 h 9"/>
                <a:gd name="T8" fmla="*/ 14 w 16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4" y="4"/>
                  </a:moveTo>
                  <a:cubicBezTo>
                    <a:pt x="11" y="1"/>
                    <a:pt x="7" y="0"/>
                    <a:pt x="2" y="1"/>
                  </a:cubicBezTo>
                  <a:cubicBezTo>
                    <a:pt x="0" y="1"/>
                    <a:pt x="0" y="5"/>
                    <a:pt x="2" y="5"/>
                  </a:cubicBezTo>
                  <a:cubicBezTo>
                    <a:pt x="6" y="4"/>
                    <a:pt x="9" y="5"/>
                    <a:pt x="12" y="7"/>
                  </a:cubicBezTo>
                  <a:cubicBezTo>
                    <a:pt x="14" y="9"/>
                    <a:pt x="16" y="6"/>
                    <a:pt x="14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48" name="Freeform 952"/>
            <p:cNvSpPr/>
            <p:nvPr userDrawn="1"/>
          </p:nvSpPr>
          <p:spPr bwMode="auto">
            <a:xfrm>
              <a:off x="5550" y="3191"/>
              <a:ext cx="25" cy="11"/>
            </a:xfrm>
            <a:custGeom>
              <a:avLst/>
              <a:gdLst>
                <a:gd name="T0" fmla="*/ 11 w 16"/>
                <a:gd name="T1" fmla="*/ 1 h 7"/>
                <a:gd name="T2" fmla="*/ 2 w 16"/>
                <a:gd name="T3" fmla="*/ 1 h 7"/>
                <a:gd name="T4" fmla="*/ 3 w 16"/>
                <a:gd name="T5" fmla="*/ 5 h 7"/>
                <a:gd name="T6" fmla="*/ 8 w 16"/>
                <a:gd name="T7" fmla="*/ 4 h 7"/>
                <a:gd name="T8" fmla="*/ 10 w 16"/>
                <a:gd name="T9" fmla="*/ 4 h 7"/>
                <a:gd name="T10" fmla="*/ 11 w 16"/>
                <a:gd name="T11" fmla="*/ 4 h 7"/>
                <a:gd name="T12" fmla="*/ 14 w 16"/>
                <a:gd name="T13" fmla="*/ 5 h 7"/>
                <a:gd name="T14" fmla="*/ 11 w 16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7">
                  <a:moveTo>
                    <a:pt x="11" y="1"/>
                  </a:moveTo>
                  <a:cubicBezTo>
                    <a:pt x="8" y="0"/>
                    <a:pt x="5" y="1"/>
                    <a:pt x="2" y="1"/>
                  </a:cubicBezTo>
                  <a:cubicBezTo>
                    <a:pt x="0" y="1"/>
                    <a:pt x="0" y="5"/>
                    <a:pt x="3" y="5"/>
                  </a:cubicBezTo>
                  <a:cubicBezTo>
                    <a:pt x="4" y="5"/>
                    <a:pt x="6" y="4"/>
                    <a:pt x="8" y="4"/>
                  </a:cubicBezTo>
                  <a:cubicBezTo>
                    <a:pt x="9" y="4"/>
                    <a:pt x="10" y="4"/>
                    <a:pt x="10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6"/>
                    <a:pt x="13" y="7"/>
                    <a:pt x="14" y="5"/>
                  </a:cubicBezTo>
                  <a:cubicBezTo>
                    <a:pt x="16" y="3"/>
                    <a:pt x="14" y="1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49" name="Freeform 953"/>
            <p:cNvSpPr/>
            <p:nvPr userDrawn="1"/>
          </p:nvSpPr>
          <p:spPr bwMode="auto">
            <a:xfrm>
              <a:off x="5556" y="3175"/>
              <a:ext cx="22" cy="8"/>
            </a:xfrm>
            <a:custGeom>
              <a:avLst/>
              <a:gdLst>
                <a:gd name="T0" fmla="*/ 11 w 14"/>
                <a:gd name="T1" fmla="*/ 0 h 5"/>
                <a:gd name="T2" fmla="*/ 3 w 14"/>
                <a:gd name="T3" fmla="*/ 1 h 5"/>
                <a:gd name="T4" fmla="*/ 2 w 14"/>
                <a:gd name="T5" fmla="*/ 4 h 5"/>
                <a:gd name="T6" fmla="*/ 11 w 14"/>
                <a:gd name="T7" fmla="*/ 4 h 5"/>
                <a:gd name="T8" fmla="*/ 11 w 1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11" y="0"/>
                  </a:moveTo>
                  <a:cubicBezTo>
                    <a:pt x="8" y="1"/>
                    <a:pt x="6" y="1"/>
                    <a:pt x="3" y="1"/>
                  </a:cubicBezTo>
                  <a:cubicBezTo>
                    <a:pt x="0" y="1"/>
                    <a:pt x="0" y="4"/>
                    <a:pt x="2" y="4"/>
                  </a:cubicBezTo>
                  <a:cubicBezTo>
                    <a:pt x="5" y="5"/>
                    <a:pt x="8" y="4"/>
                    <a:pt x="11" y="4"/>
                  </a:cubicBezTo>
                  <a:cubicBezTo>
                    <a:pt x="14" y="4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50" name="Freeform 954"/>
            <p:cNvSpPr/>
            <p:nvPr userDrawn="1"/>
          </p:nvSpPr>
          <p:spPr bwMode="auto">
            <a:xfrm>
              <a:off x="5561" y="3152"/>
              <a:ext cx="30" cy="11"/>
            </a:xfrm>
            <a:custGeom>
              <a:avLst/>
              <a:gdLst>
                <a:gd name="T0" fmla="*/ 17 w 19"/>
                <a:gd name="T1" fmla="*/ 3 h 7"/>
                <a:gd name="T2" fmla="*/ 3 w 19"/>
                <a:gd name="T3" fmla="*/ 1 h 7"/>
                <a:gd name="T4" fmla="*/ 2 w 19"/>
                <a:gd name="T5" fmla="*/ 4 h 7"/>
                <a:gd name="T6" fmla="*/ 16 w 19"/>
                <a:gd name="T7" fmla="*/ 7 h 7"/>
                <a:gd name="T8" fmla="*/ 17 w 19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">
                  <a:moveTo>
                    <a:pt x="17" y="3"/>
                  </a:moveTo>
                  <a:cubicBezTo>
                    <a:pt x="12" y="3"/>
                    <a:pt x="8" y="1"/>
                    <a:pt x="3" y="1"/>
                  </a:cubicBezTo>
                  <a:cubicBezTo>
                    <a:pt x="1" y="0"/>
                    <a:pt x="0" y="4"/>
                    <a:pt x="2" y="4"/>
                  </a:cubicBezTo>
                  <a:cubicBezTo>
                    <a:pt x="7" y="5"/>
                    <a:pt x="12" y="7"/>
                    <a:pt x="16" y="7"/>
                  </a:cubicBezTo>
                  <a:cubicBezTo>
                    <a:pt x="19" y="7"/>
                    <a:pt x="19" y="4"/>
                    <a:pt x="17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51" name="Freeform 955"/>
            <p:cNvSpPr/>
            <p:nvPr userDrawn="1"/>
          </p:nvSpPr>
          <p:spPr bwMode="auto">
            <a:xfrm>
              <a:off x="5567" y="3134"/>
              <a:ext cx="27" cy="11"/>
            </a:xfrm>
            <a:custGeom>
              <a:avLst/>
              <a:gdLst>
                <a:gd name="T0" fmla="*/ 14 w 17"/>
                <a:gd name="T1" fmla="*/ 1 h 7"/>
                <a:gd name="T2" fmla="*/ 3 w 17"/>
                <a:gd name="T3" fmla="*/ 2 h 7"/>
                <a:gd name="T4" fmla="*/ 4 w 17"/>
                <a:gd name="T5" fmla="*/ 6 h 7"/>
                <a:gd name="T6" fmla="*/ 9 w 17"/>
                <a:gd name="T7" fmla="*/ 5 h 7"/>
                <a:gd name="T8" fmla="*/ 13 w 17"/>
                <a:gd name="T9" fmla="*/ 5 h 7"/>
                <a:gd name="T10" fmla="*/ 14 w 17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7">
                  <a:moveTo>
                    <a:pt x="14" y="1"/>
                  </a:moveTo>
                  <a:cubicBezTo>
                    <a:pt x="11" y="0"/>
                    <a:pt x="6" y="1"/>
                    <a:pt x="3" y="2"/>
                  </a:cubicBezTo>
                  <a:cubicBezTo>
                    <a:pt x="0" y="3"/>
                    <a:pt x="2" y="7"/>
                    <a:pt x="4" y="6"/>
                  </a:cubicBezTo>
                  <a:cubicBezTo>
                    <a:pt x="5" y="5"/>
                    <a:pt x="7" y="5"/>
                    <a:pt x="9" y="5"/>
                  </a:cubicBezTo>
                  <a:cubicBezTo>
                    <a:pt x="10" y="5"/>
                    <a:pt x="12" y="4"/>
                    <a:pt x="13" y="5"/>
                  </a:cubicBezTo>
                  <a:cubicBezTo>
                    <a:pt x="15" y="6"/>
                    <a:pt x="17" y="2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52" name="Freeform 956"/>
            <p:cNvSpPr/>
            <p:nvPr userDrawn="1"/>
          </p:nvSpPr>
          <p:spPr bwMode="auto">
            <a:xfrm>
              <a:off x="5603" y="3144"/>
              <a:ext cx="30" cy="9"/>
            </a:xfrm>
            <a:custGeom>
              <a:avLst/>
              <a:gdLst>
                <a:gd name="T0" fmla="*/ 17 w 19"/>
                <a:gd name="T1" fmla="*/ 2 h 6"/>
                <a:gd name="T2" fmla="*/ 3 w 19"/>
                <a:gd name="T3" fmla="*/ 2 h 6"/>
                <a:gd name="T4" fmla="*/ 3 w 19"/>
                <a:gd name="T5" fmla="*/ 5 h 6"/>
                <a:gd name="T6" fmla="*/ 15 w 19"/>
                <a:gd name="T7" fmla="*/ 5 h 6"/>
                <a:gd name="T8" fmla="*/ 17 w 1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7" y="2"/>
                  </a:moveTo>
                  <a:cubicBezTo>
                    <a:pt x="12" y="0"/>
                    <a:pt x="7" y="1"/>
                    <a:pt x="3" y="2"/>
                  </a:cubicBezTo>
                  <a:cubicBezTo>
                    <a:pt x="0" y="2"/>
                    <a:pt x="1" y="6"/>
                    <a:pt x="3" y="5"/>
                  </a:cubicBezTo>
                  <a:cubicBezTo>
                    <a:pt x="7" y="5"/>
                    <a:pt x="11" y="4"/>
                    <a:pt x="15" y="5"/>
                  </a:cubicBezTo>
                  <a:cubicBezTo>
                    <a:pt x="17" y="6"/>
                    <a:pt x="19" y="3"/>
                    <a:pt x="1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53" name="Freeform 957"/>
            <p:cNvSpPr/>
            <p:nvPr userDrawn="1"/>
          </p:nvSpPr>
          <p:spPr bwMode="auto">
            <a:xfrm>
              <a:off x="5605" y="3156"/>
              <a:ext cx="23" cy="11"/>
            </a:xfrm>
            <a:custGeom>
              <a:avLst/>
              <a:gdLst>
                <a:gd name="T0" fmla="*/ 13 w 15"/>
                <a:gd name="T1" fmla="*/ 2 h 7"/>
                <a:gd name="T2" fmla="*/ 2 w 15"/>
                <a:gd name="T3" fmla="*/ 2 h 7"/>
                <a:gd name="T4" fmla="*/ 4 w 15"/>
                <a:gd name="T5" fmla="*/ 5 h 7"/>
                <a:gd name="T6" fmla="*/ 11 w 15"/>
                <a:gd name="T7" fmla="*/ 5 h 7"/>
                <a:gd name="T8" fmla="*/ 13 w 15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3" y="2"/>
                  </a:moveTo>
                  <a:cubicBezTo>
                    <a:pt x="9" y="0"/>
                    <a:pt x="6" y="0"/>
                    <a:pt x="2" y="2"/>
                  </a:cubicBezTo>
                  <a:cubicBezTo>
                    <a:pt x="0" y="4"/>
                    <a:pt x="2" y="7"/>
                    <a:pt x="4" y="5"/>
                  </a:cubicBezTo>
                  <a:cubicBezTo>
                    <a:pt x="6" y="4"/>
                    <a:pt x="8" y="4"/>
                    <a:pt x="11" y="5"/>
                  </a:cubicBezTo>
                  <a:cubicBezTo>
                    <a:pt x="13" y="6"/>
                    <a:pt x="15" y="4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54" name="Freeform 958"/>
            <p:cNvSpPr/>
            <p:nvPr userDrawn="1"/>
          </p:nvSpPr>
          <p:spPr bwMode="auto">
            <a:xfrm>
              <a:off x="5598" y="3180"/>
              <a:ext cx="30" cy="11"/>
            </a:xfrm>
            <a:custGeom>
              <a:avLst/>
              <a:gdLst>
                <a:gd name="T0" fmla="*/ 17 w 19"/>
                <a:gd name="T1" fmla="*/ 3 h 7"/>
                <a:gd name="T2" fmla="*/ 3 w 19"/>
                <a:gd name="T3" fmla="*/ 0 h 7"/>
                <a:gd name="T4" fmla="*/ 3 w 19"/>
                <a:gd name="T5" fmla="*/ 4 h 7"/>
                <a:gd name="T6" fmla="*/ 15 w 19"/>
                <a:gd name="T7" fmla="*/ 6 h 7"/>
                <a:gd name="T8" fmla="*/ 17 w 19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">
                  <a:moveTo>
                    <a:pt x="17" y="3"/>
                  </a:moveTo>
                  <a:cubicBezTo>
                    <a:pt x="12" y="1"/>
                    <a:pt x="8" y="1"/>
                    <a:pt x="3" y="0"/>
                  </a:cubicBezTo>
                  <a:cubicBezTo>
                    <a:pt x="1" y="0"/>
                    <a:pt x="0" y="4"/>
                    <a:pt x="3" y="4"/>
                  </a:cubicBezTo>
                  <a:cubicBezTo>
                    <a:pt x="7" y="4"/>
                    <a:pt x="11" y="4"/>
                    <a:pt x="15" y="6"/>
                  </a:cubicBezTo>
                  <a:cubicBezTo>
                    <a:pt x="17" y="7"/>
                    <a:pt x="19" y="4"/>
                    <a:pt x="17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55" name="Freeform 959"/>
            <p:cNvSpPr/>
            <p:nvPr userDrawn="1"/>
          </p:nvSpPr>
          <p:spPr bwMode="auto">
            <a:xfrm>
              <a:off x="5616" y="3196"/>
              <a:ext cx="25" cy="9"/>
            </a:xfrm>
            <a:custGeom>
              <a:avLst/>
              <a:gdLst>
                <a:gd name="T0" fmla="*/ 13 w 16"/>
                <a:gd name="T1" fmla="*/ 1 h 6"/>
                <a:gd name="T2" fmla="*/ 2 w 16"/>
                <a:gd name="T3" fmla="*/ 1 h 6"/>
                <a:gd name="T4" fmla="*/ 4 w 16"/>
                <a:gd name="T5" fmla="*/ 5 h 6"/>
                <a:gd name="T6" fmla="*/ 13 w 16"/>
                <a:gd name="T7" fmla="*/ 5 h 6"/>
                <a:gd name="T8" fmla="*/ 13 w 1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13" y="1"/>
                  </a:moveTo>
                  <a:cubicBezTo>
                    <a:pt x="10" y="1"/>
                    <a:pt x="6" y="0"/>
                    <a:pt x="2" y="1"/>
                  </a:cubicBezTo>
                  <a:cubicBezTo>
                    <a:pt x="0" y="2"/>
                    <a:pt x="1" y="5"/>
                    <a:pt x="4" y="5"/>
                  </a:cubicBezTo>
                  <a:cubicBezTo>
                    <a:pt x="6" y="4"/>
                    <a:pt x="10" y="4"/>
                    <a:pt x="13" y="5"/>
                  </a:cubicBezTo>
                  <a:cubicBezTo>
                    <a:pt x="15" y="6"/>
                    <a:pt x="16" y="2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56" name="Freeform 960"/>
            <p:cNvSpPr/>
            <p:nvPr userDrawn="1"/>
          </p:nvSpPr>
          <p:spPr bwMode="auto">
            <a:xfrm>
              <a:off x="5650" y="3189"/>
              <a:ext cx="32" cy="11"/>
            </a:xfrm>
            <a:custGeom>
              <a:avLst/>
              <a:gdLst>
                <a:gd name="T0" fmla="*/ 16 w 20"/>
                <a:gd name="T1" fmla="*/ 1 h 7"/>
                <a:gd name="T2" fmla="*/ 10 w 20"/>
                <a:gd name="T3" fmla="*/ 1 h 7"/>
                <a:gd name="T4" fmla="*/ 2 w 20"/>
                <a:gd name="T5" fmla="*/ 3 h 7"/>
                <a:gd name="T6" fmla="*/ 3 w 20"/>
                <a:gd name="T7" fmla="*/ 7 h 7"/>
                <a:gd name="T8" fmla="*/ 17 w 20"/>
                <a:gd name="T9" fmla="*/ 4 h 7"/>
                <a:gd name="T10" fmla="*/ 16 w 20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7">
                  <a:moveTo>
                    <a:pt x="16" y="1"/>
                  </a:moveTo>
                  <a:cubicBezTo>
                    <a:pt x="15" y="1"/>
                    <a:pt x="12" y="1"/>
                    <a:pt x="10" y="1"/>
                  </a:cubicBezTo>
                  <a:cubicBezTo>
                    <a:pt x="8" y="2"/>
                    <a:pt x="5" y="2"/>
                    <a:pt x="2" y="3"/>
                  </a:cubicBezTo>
                  <a:cubicBezTo>
                    <a:pt x="0" y="4"/>
                    <a:pt x="1" y="7"/>
                    <a:pt x="3" y="7"/>
                  </a:cubicBezTo>
                  <a:cubicBezTo>
                    <a:pt x="8" y="5"/>
                    <a:pt x="13" y="6"/>
                    <a:pt x="17" y="4"/>
                  </a:cubicBezTo>
                  <a:cubicBezTo>
                    <a:pt x="20" y="4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57" name="Freeform 961"/>
            <p:cNvSpPr/>
            <p:nvPr userDrawn="1"/>
          </p:nvSpPr>
          <p:spPr bwMode="auto">
            <a:xfrm>
              <a:off x="5638" y="3172"/>
              <a:ext cx="25" cy="9"/>
            </a:xfrm>
            <a:custGeom>
              <a:avLst/>
              <a:gdLst>
                <a:gd name="T0" fmla="*/ 14 w 16"/>
                <a:gd name="T1" fmla="*/ 1 h 6"/>
                <a:gd name="T2" fmla="*/ 3 w 16"/>
                <a:gd name="T3" fmla="*/ 2 h 6"/>
                <a:gd name="T4" fmla="*/ 4 w 16"/>
                <a:gd name="T5" fmla="*/ 5 h 6"/>
                <a:gd name="T6" fmla="*/ 12 w 16"/>
                <a:gd name="T7" fmla="*/ 5 h 6"/>
                <a:gd name="T8" fmla="*/ 14 w 1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14" y="1"/>
                  </a:moveTo>
                  <a:cubicBezTo>
                    <a:pt x="10" y="0"/>
                    <a:pt x="6" y="1"/>
                    <a:pt x="3" y="2"/>
                  </a:cubicBezTo>
                  <a:cubicBezTo>
                    <a:pt x="0" y="3"/>
                    <a:pt x="2" y="6"/>
                    <a:pt x="4" y="5"/>
                  </a:cubicBezTo>
                  <a:cubicBezTo>
                    <a:pt x="6" y="5"/>
                    <a:pt x="10" y="4"/>
                    <a:pt x="12" y="5"/>
                  </a:cubicBezTo>
                  <a:cubicBezTo>
                    <a:pt x="14" y="6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58" name="Freeform 962"/>
            <p:cNvSpPr/>
            <p:nvPr userDrawn="1"/>
          </p:nvSpPr>
          <p:spPr bwMode="auto">
            <a:xfrm>
              <a:off x="5643" y="3145"/>
              <a:ext cx="25" cy="13"/>
            </a:xfrm>
            <a:custGeom>
              <a:avLst/>
              <a:gdLst>
                <a:gd name="T0" fmla="*/ 3 w 16"/>
                <a:gd name="T1" fmla="*/ 3 h 8"/>
                <a:gd name="T2" fmla="*/ 4 w 16"/>
                <a:gd name="T3" fmla="*/ 7 h 8"/>
                <a:gd name="T4" fmla="*/ 9 w 16"/>
                <a:gd name="T5" fmla="*/ 6 h 8"/>
                <a:gd name="T6" fmla="*/ 10 w 16"/>
                <a:gd name="T7" fmla="*/ 6 h 8"/>
                <a:gd name="T8" fmla="*/ 12 w 16"/>
                <a:gd name="T9" fmla="*/ 6 h 8"/>
                <a:gd name="T10" fmla="*/ 15 w 16"/>
                <a:gd name="T11" fmla="*/ 4 h 8"/>
                <a:gd name="T12" fmla="*/ 3 w 16"/>
                <a:gd name="T1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3" y="3"/>
                  </a:moveTo>
                  <a:cubicBezTo>
                    <a:pt x="0" y="4"/>
                    <a:pt x="2" y="7"/>
                    <a:pt x="4" y="7"/>
                  </a:cubicBezTo>
                  <a:cubicBezTo>
                    <a:pt x="6" y="6"/>
                    <a:pt x="7" y="6"/>
                    <a:pt x="9" y="6"/>
                  </a:cubicBezTo>
                  <a:cubicBezTo>
                    <a:pt x="9" y="6"/>
                    <a:pt x="10" y="6"/>
                    <a:pt x="10" y="6"/>
                  </a:cubicBezTo>
                  <a:cubicBezTo>
                    <a:pt x="11" y="6"/>
                    <a:pt x="12" y="6"/>
                    <a:pt x="12" y="6"/>
                  </a:cubicBezTo>
                  <a:cubicBezTo>
                    <a:pt x="13" y="8"/>
                    <a:pt x="16" y="7"/>
                    <a:pt x="15" y="4"/>
                  </a:cubicBezTo>
                  <a:cubicBezTo>
                    <a:pt x="13" y="0"/>
                    <a:pt x="6" y="2"/>
                    <a:pt x="3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59" name="Freeform 963"/>
            <p:cNvSpPr/>
            <p:nvPr userDrawn="1"/>
          </p:nvSpPr>
          <p:spPr bwMode="auto">
            <a:xfrm>
              <a:off x="5649" y="3128"/>
              <a:ext cx="31" cy="11"/>
            </a:xfrm>
            <a:custGeom>
              <a:avLst/>
              <a:gdLst>
                <a:gd name="T0" fmla="*/ 18 w 20"/>
                <a:gd name="T1" fmla="*/ 3 h 7"/>
                <a:gd name="T2" fmla="*/ 2 w 20"/>
                <a:gd name="T3" fmla="*/ 2 h 7"/>
                <a:gd name="T4" fmla="*/ 3 w 20"/>
                <a:gd name="T5" fmla="*/ 5 h 7"/>
                <a:gd name="T6" fmla="*/ 16 w 20"/>
                <a:gd name="T7" fmla="*/ 6 h 7"/>
                <a:gd name="T8" fmla="*/ 18 w 20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18" y="3"/>
                  </a:moveTo>
                  <a:cubicBezTo>
                    <a:pt x="13" y="0"/>
                    <a:pt x="7" y="0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ubicBezTo>
                    <a:pt x="8" y="4"/>
                    <a:pt x="12" y="4"/>
                    <a:pt x="16" y="6"/>
                  </a:cubicBezTo>
                  <a:cubicBezTo>
                    <a:pt x="18" y="7"/>
                    <a:pt x="20" y="4"/>
                    <a:pt x="18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60" name="Freeform 964"/>
            <p:cNvSpPr/>
            <p:nvPr userDrawn="1"/>
          </p:nvSpPr>
          <p:spPr bwMode="auto">
            <a:xfrm>
              <a:off x="5691" y="3150"/>
              <a:ext cx="30" cy="9"/>
            </a:xfrm>
            <a:custGeom>
              <a:avLst/>
              <a:gdLst>
                <a:gd name="T0" fmla="*/ 17 w 19"/>
                <a:gd name="T1" fmla="*/ 2 h 6"/>
                <a:gd name="T2" fmla="*/ 3 w 19"/>
                <a:gd name="T3" fmla="*/ 1 h 6"/>
                <a:gd name="T4" fmla="*/ 4 w 19"/>
                <a:gd name="T5" fmla="*/ 5 h 6"/>
                <a:gd name="T6" fmla="*/ 16 w 19"/>
                <a:gd name="T7" fmla="*/ 5 h 6"/>
                <a:gd name="T8" fmla="*/ 17 w 19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7" y="2"/>
                  </a:moveTo>
                  <a:cubicBezTo>
                    <a:pt x="12" y="0"/>
                    <a:pt x="7" y="0"/>
                    <a:pt x="3" y="1"/>
                  </a:cubicBezTo>
                  <a:cubicBezTo>
                    <a:pt x="0" y="2"/>
                    <a:pt x="2" y="6"/>
                    <a:pt x="4" y="5"/>
                  </a:cubicBezTo>
                  <a:cubicBezTo>
                    <a:pt x="8" y="4"/>
                    <a:pt x="12" y="3"/>
                    <a:pt x="16" y="5"/>
                  </a:cubicBezTo>
                  <a:cubicBezTo>
                    <a:pt x="18" y="6"/>
                    <a:pt x="19" y="3"/>
                    <a:pt x="1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61" name="Freeform 965"/>
            <p:cNvSpPr/>
            <p:nvPr userDrawn="1"/>
          </p:nvSpPr>
          <p:spPr bwMode="auto">
            <a:xfrm>
              <a:off x="5685" y="3164"/>
              <a:ext cx="21" cy="10"/>
            </a:xfrm>
            <a:custGeom>
              <a:avLst/>
              <a:gdLst>
                <a:gd name="T0" fmla="*/ 11 w 13"/>
                <a:gd name="T1" fmla="*/ 1 h 6"/>
                <a:gd name="T2" fmla="*/ 2 w 13"/>
                <a:gd name="T3" fmla="*/ 1 h 6"/>
                <a:gd name="T4" fmla="*/ 3 w 13"/>
                <a:gd name="T5" fmla="*/ 5 h 6"/>
                <a:gd name="T6" fmla="*/ 9 w 13"/>
                <a:gd name="T7" fmla="*/ 5 h 6"/>
                <a:gd name="T8" fmla="*/ 11 w 13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">
                  <a:moveTo>
                    <a:pt x="11" y="1"/>
                  </a:moveTo>
                  <a:cubicBezTo>
                    <a:pt x="8" y="0"/>
                    <a:pt x="5" y="0"/>
                    <a:pt x="2" y="1"/>
                  </a:cubicBezTo>
                  <a:cubicBezTo>
                    <a:pt x="0" y="2"/>
                    <a:pt x="1" y="5"/>
                    <a:pt x="3" y="5"/>
                  </a:cubicBezTo>
                  <a:cubicBezTo>
                    <a:pt x="5" y="4"/>
                    <a:pt x="7" y="4"/>
                    <a:pt x="9" y="5"/>
                  </a:cubicBezTo>
                  <a:cubicBezTo>
                    <a:pt x="11" y="6"/>
                    <a:pt x="13" y="2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62" name="Freeform 966"/>
            <p:cNvSpPr/>
            <p:nvPr userDrawn="1"/>
          </p:nvSpPr>
          <p:spPr bwMode="auto">
            <a:xfrm>
              <a:off x="5701" y="3175"/>
              <a:ext cx="23" cy="10"/>
            </a:xfrm>
            <a:custGeom>
              <a:avLst/>
              <a:gdLst>
                <a:gd name="T0" fmla="*/ 13 w 15"/>
                <a:gd name="T1" fmla="*/ 2 h 6"/>
                <a:gd name="T2" fmla="*/ 2 w 15"/>
                <a:gd name="T3" fmla="*/ 2 h 6"/>
                <a:gd name="T4" fmla="*/ 5 w 15"/>
                <a:gd name="T5" fmla="*/ 5 h 6"/>
                <a:gd name="T6" fmla="*/ 11 w 15"/>
                <a:gd name="T7" fmla="*/ 5 h 6"/>
                <a:gd name="T8" fmla="*/ 13 w 15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3" y="2"/>
                  </a:moveTo>
                  <a:cubicBezTo>
                    <a:pt x="9" y="0"/>
                    <a:pt x="6" y="0"/>
                    <a:pt x="2" y="2"/>
                  </a:cubicBezTo>
                  <a:cubicBezTo>
                    <a:pt x="0" y="3"/>
                    <a:pt x="3" y="6"/>
                    <a:pt x="5" y="5"/>
                  </a:cubicBezTo>
                  <a:cubicBezTo>
                    <a:pt x="7" y="4"/>
                    <a:pt x="9" y="4"/>
                    <a:pt x="11" y="5"/>
                  </a:cubicBezTo>
                  <a:cubicBezTo>
                    <a:pt x="14" y="6"/>
                    <a:pt x="15" y="3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63" name="Freeform 967"/>
            <p:cNvSpPr/>
            <p:nvPr userDrawn="1"/>
          </p:nvSpPr>
          <p:spPr bwMode="auto">
            <a:xfrm>
              <a:off x="5701" y="3191"/>
              <a:ext cx="25" cy="6"/>
            </a:xfrm>
            <a:custGeom>
              <a:avLst/>
              <a:gdLst>
                <a:gd name="T0" fmla="*/ 13 w 16"/>
                <a:gd name="T1" fmla="*/ 0 h 4"/>
                <a:gd name="T2" fmla="*/ 2 w 16"/>
                <a:gd name="T3" fmla="*/ 0 h 4"/>
                <a:gd name="T4" fmla="*/ 3 w 16"/>
                <a:gd name="T5" fmla="*/ 4 h 4"/>
                <a:gd name="T6" fmla="*/ 14 w 16"/>
                <a:gd name="T7" fmla="*/ 4 h 4"/>
                <a:gd name="T8" fmla="*/ 13 w 16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">
                  <a:moveTo>
                    <a:pt x="13" y="0"/>
                  </a:moveTo>
                  <a:cubicBezTo>
                    <a:pt x="10" y="0"/>
                    <a:pt x="6" y="0"/>
                    <a:pt x="2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6" y="4"/>
                    <a:pt x="10" y="4"/>
                    <a:pt x="14" y="4"/>
                  </a:cubicBezTo>
                  <a:cubicBezTo>
                    <a:pt x="16" y="4"/>
                    <a:pt x="16" y="0"/>
                    <a:pt x="13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64" name="Freeform 968"/>
            <p:cNvSpPr/>
            <p:nvPr userDrawn="1"/>
          </p:nvSpPr>
          <p:spPr bwMode="auto">
            <a:xfrm>
              <a:off x="5740" y="3186"/>
              <a:ext cx="27" cy="10"/>
            </a:xfrm>
            <a:custGeom>
              <a:avLst/>
              <a:gdLst>
                <a:gd name="T0" fmla="*/ 14 w 17"/>
                <a:gd name="T1" fmla="*/ 0 h 6"/>
                <a:gd name="T2" fmla="*/ 2 w 17"/>
                <a:gd name="T3" fmla="*/ 2 h 6"/>
                <a:gd name="T4" fmla="*/ 3 w 17"/>
                <a:gd name="T5" fmla="*/ 5 h 6"/>
                <a:gd name="T6" fmla="*/ 10 w 17"/>
                <a:gd name="T7" fmla="*/ 4 h 6"/>
                <a:gd name="T8" fmla="*/ 13 w 17"/>
                <a:gd name="T9" fmla="*/ 4 h 6"/>
                <a:gd name="T10" fmla="*/ 14 w 17"/>
                <a:gd name="T11" fmla="*/ 4 h 6"/>
                <a:gd name="T12" fmla="*/ 14 w 17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">
                  <a:moveTo>
                    <a:pt x="14" y="0"/>
                  </a:moveTo>
                  <a:cubicBezTo>
                    <a:pt x="10" y="0"/>
                    <a:pt x="6" y="0"/>
                    <a:pt x="2" y="2"/>
                  </a:cubicBezTo>
                  <a:cubicBezTo>
                    <a:pt x="0" y="2"/>
                    <a:pt x="1" y="6"/>
                    <a:pt x="3" y="5"/>
                  </a:cubicBezTo>
                  <a:cubicBezTo>
                    <a:pt x="6" y="4"/>
                    <a:pt x="8" y="4"/>
                    <a:pt x="10" y="4"/>
                  </a:cubicBezTo>
                  <a:cubicBezTo>
                    <a:pt x="11" y="4"/>
                    <a:pt x="12" y="4"/>
                    <a:pt x="13" y="4"/>
                  </a:cubicBezTo>
                  <a:cubicBezTo>
                    <a:pt x="13" y="4"/>
                    <a:pt x="15" y="4"/>
                    <a:pt x="14" y="4"/>
                  </a:cubicBezTo>
                  <a:cubicBezTo>
                    <a:pt x="16" y="4"/>
                    <a:pt x="17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538" name="Group 1170"/>
          <p:cNvGrpSpPr/>
          <p:nvPr userDrawn="1"/>
        </p:nvGrpSpPr>
        <p:grpSpPr>
          <a:xfrm>
            <a:off x="8167688" y="4354513"/>
            <a:ext cx="3117850" cy="1628775"/>
            <a:chOff x="5145" y="2743"/>
            <a:chExt cx="1964" cy="1026"/>
          </a:xfrm>
        </p:grpSpPr>
        <p:sp>
          <p:nvSpPr>
            <p:cNvPr id="10765" name="Freeform 970"/>
            <p:cNvSpPr/>
            <p:nvPr userDrawn="1"/>
          </p:nvSpPr>
          <p:spPr bwMode="auto">
            <a:xfrm>
              <a:off x="5735" y="3166"/>
              <a:ext cx="24" cy="12"/>
            </a:xfrm>
            <a:custGeom>
              <a:avLst/>
              <a:gdLst>
                <a:gd name="T0" fmla="*/ 12 w 15"/>
                <a:gd name="T1" fmla="*/ 0 h 8"/>
                <a:gd name="T2" fmla="*/ 2 w 15"/>
                <a:gd name="T3" fmla="*/ 4 h 8"/>
                <a:gd name="T4" fmla="*/ 3 w 15"/>
                <a:gd name="T5" fmla="*/ 7 h 8"/>
                <a:gd name="T6" fmla="*/ 13 w 15"/>
                <a:gd name="T7" fmla="*/ 4 h 8"/>
                <a:gd name="T8" fmla="*/ 12 w 15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1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5"/>
                    <a:pt x="1" y="8"/>
                    <a:pt x="3" y="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3"/>
                    <a:pt x="14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66" name="Freeform 971"/>
            <p:cNvSpPr/>
            <p:nvPr userDrawn="1"/>
          </p:nvSpPr>
          <p:spPr bwMode="auto">
            <a:xfrm>
              <a:off x="5721" y="3141"/>
              <a:ext cx="27" cy="11"/>
            </a:xfrm>
            <a:custGeom>
              <a:avLst/>
              <a:gdLst>
                <a:gd name="T0" fmla="*/ 12 w 17"/>
                <a:gd name="T1" fmla="*/ 0 h 7"/>
                <a:gd name="T2" fmla="*/ 2 w 17"/>
                <a:gd name="T3" fmla="*/ 3 h 7"/>
                <a:gd name="T4" fmla="*/ 3 w 17"/>
                <a:gd name="T5" fmla="*/ 6 h 7"/>
                <a:gd name="T6" fmla="*/ 9 w 17"/>
                <a:gd name="T7" fmla="*/ 5 h 7"/>
                <a:gd name="T8" fmla="*/ 12 w 17"/>
                <a:gd name="T9" fmla="*/ 4 h 7"/>
                <a:gd name="T10" fmla="*/ 12 w 17"/>
                <a:gd name="T11" fmla="*/ 4 h 7"/>
                <a:gd name="T12" fmla="*/ 15 w 17"/>
                <a:gd name="T13" fmla="*/ 4 h 7"/>
                <a:gd name="T14" fmla="*/ 12 w 17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7">
                  <a:moveTo>
                    <a:pt x="12" y="0"/>
                  </a:moveTo>
                  <a:cubicBezTo>
                    <a:pt x="9" y="1"/>
                    <a:pt x="6" y="2"/>
                    <a:pt x="2" y="3"/>
                  </a:cubicBezTo>
                  <a:cubicBezTo>
                    <a:pt x="0" y="3"/>
                    <a:pt x="0" y="7"/>
                    <a:pt x="3" y="6"/>
                  </a:cubicBezTo>
                  <a:cubicBezTo>
                    <a:pt x="5" y="6"/>
                    <a:pt x="7" y="5"/>
                    <a:pt x="9" y="5"/>
                  </a:cubicBezTo>
                  <a:cubicBezTo>
                    <a:pt x="10" y="5"/>
                    <a:pt x="11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5"/>
                    <a:pt x="14" y="6"/>
                    <a:pt x="15" y="4"/>
                  </a:cubicBezTo>
                  <a:cubicBezTo>
                    <a:pt x="17" y="2"/>
                    <a:pt x="15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67" name="Freeform 972"/>
            <p:cNvSpPr/>
            <p:nvPr userDrawn="1"/>
          </p:nvSpPr>
          <p:spPr bwMode="auto">
            <a:xfrm>
              <a:off x="5682" y="3125"/>
              <a:ext cx="27" cy="11"/>
            </a:xfrm>
            <a:custGeom>
              <a:avLst/>
              <a:gdLst>
                <a:gd name="T0" fmla="*/ 15 w 17"/>
                <a:gd name="T1" fmla="*/ 2 h 7"/>
                <a:gd name="T2" fmla="*/ 2 w 17"/>
                <a:gd name="T3" fmla="*/ 1 h 7"/>
                <a:gd name="T4" fmla="*/ 3 w 17"/>
                <a:gd name="T5" fmla="*/ 5 h 7"/>
                <a:gd name="T6" fmla="*/ 12 w 17"/>
                <a:gd name="T7" fmla="*/ 5 h 7"/>
                <a:gd name="T8" fmla="*/ 15 w 1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15" y="2"/>
                  </a:moveTo>
                  <a:cubicBezTo>
                    <a:pt x="11" y="0"/>
                    <a:pt x="6" y="0"/>
                    <a:pt x="2" y="1"/>
                  </a:cubicBezTo>
                  <a:cubicBezTo>
                    <a:pt x="0" y="2"/>
                    <a:pt x="1" y="6"/>
                    <a:pt x="3" y="5"/>
                  </a:cubicBezTo>
                  <a:cubicBezTo>
                    <a:pt x="6" y="4"/>
                    <a:pt x="10" y="4"/>
                    <a:pt x="12" y="5"/>
                  </a:cubicBezTo>
                  <a:cubicBezTo>
                    <a:pt x="14" y="7"/>
                    <a:pt x="17" y="4"/>
                    <a:pt x="1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68" name="Freeform 973"/>
            <p:cNvSpPr/>
            <p:nvPr userDrawn="1"/>
          </p:nvSpPr>
          <p:spPr bwMode="auto">
            <a:xfrm>
              <a:off x="6559" y="2743"/>
              <a:ext cx="29" cy="19"/>
            </a:xfrm>
            <a:custGeom>
              <a:avLst/>
              <a:gdLst>
                <a:gd name="T0" fmla="*/ 12 w 18"/>
                <a:gd name="T1" fmla="*/ 1 h 12"/>
                <a:gd name="T2" fmla="*/ 10 w 18"/>
                <a:gd name="T3" fmla="*/ 3 h 12"/>
                <a:gd name="T4" fmla="*/ 10 w 18"/>
                <a:gd name="T5" fmla="*/ 4 h 12"/>
                <a:gd name="T6" fmla="*/ 7 w 18"/>
                <a:gd name="T7" fmla="*/ 5 h 12"/>
                <a:gd name="T8" fmla="*/ 2 w 18"/>
                <a:gd name="T9" fmla="*/ 8 h 12"/>
                <a:gd name="T10" fmla="*/ 4 w 18"/>
                <a:gd name="T11" fmla="*/ 11 h 12"/>
                <a:gd name="T12" fmla="*/ 12 w 18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2">
                  <a:moveTo>
                    <a:pt x="12" y="1"/>
                  </a:moveTo>
                  <a:cubicBezTo>
                    <a:pt x="11" y="0"/>
                    <a:pt x="10" y="2"/>
                    <a:pt x="10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9" y="4"/>
                    <a:pt x="8" y="5"/>
                    <a:pt x="7" y="5"/>
                  </a:cubicBezTo>
                  <a:cubicBezTo>
                    <a:pt x="6" y="6"/>
                    <a:pt x="4" y="7"/>
                    <a:pt x="2" y="8"/>
                  </a:cubicBezTo>
                  <a:cubicBezTo>
                    <a:pt x="0" y="9"/>
                    <a:pt x="2" y="12"/>
                    <a:pt x="4" y="11"/>
                  </a:cubicBezTo>
                  <a:cubicBezTo>
                    <a:pt x="7" y="10"/>
                    <a:pt x="18" y="4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69" name="Freeform 974"/>
            <p:cNvSpPr/>
            <p:nvPr userDrawn="1"/>
          </p:nvSpPr>
          <p:spPr bwMode="auto">
            <a:xfrm>
              <a:off x="6550" y="2768"/>
              <a:ext cx="20" cy="22"/>
            </a:xfrm>
            <a:custGeom>
              <a:avLst/>
              <a:gdLst>
                <a:gd name="T0" fmla="*/ 9 w 13"/>
                <a:gd name="T1" fmla="*/ 2 h 14"/>
                <a:gd name="T2" fmla="*/ 2 w 13"/>
                <a:gd name="T3" fmla="*/ 9 h 14"/>
                <a:gd name="T4" fmla="*/ 4 w 13"/>
                <a:gd name="T5" fmla="*/ 12 h 14"/>
                <a:gd name="T6" fmla="*/ 11 w 13"/>
                <a:gd name="T7" fmla="*/ 5 h 14"/>
                <a:gd name="T8" fmla="*/ 9 w 13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9" y="2"/>
                  </a:moveTo>
                  <a:cubicBezTo>
                    <a:pt x="7" y="5"/>
                    <a:pt x="5" y="7"/>
                    <a:pt x="2" y="9"/>
                  </a:cubicBezTo>
                  <a:cubicBezTo>
                    <a:pt x="0" y="11"/>
                    <a:pt x="2" y="14"/>
                    <a:pt x="4" y="12"/>
                  </a:cubicBezTo>
                  <a:cubicBezTo>
                    <a:pt x="7" y="10"/>
                    <a:pt x="9" y="7"/>
                    <a:pt x="11" y="5"/>
                  </a:cubicBezTo>
                  <a:cubicBezTo>
                    <a:pt x="13" y="3"/>
                    <a:pt x="10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70" name="Freeform 975"/>
            <p:cNvSpPr/>
            <p:nvPr userDrawn="1"/>
          </p:nvSpPr>
          <p:spPr bwMode="auto">
            <a:xfrm>
              <a:off x="6575" y="2751"/>
              <a:ext cx="19" cy="22"/>
            </a:xfrm>
            <a:custGeom>
              <a:avLst/>
              <a:gdLst>
                <a:gd name="T0" fmla="*/ 8 w 12"/>
                <a:gd name="T1" fmla="*/ 2 h 14"/>
                <a:gd name="T2" fmla="*/ 2 w 12"/>
                <a:gd name="T3" fmla="*/ 10 h 14"/>
                <a:gd name="T4" fmla="*/ 4 w 12"/>
                <a:gd name="T5" fmla="*/ 13 h 14"/>
                <a:gd name="T6" fmla="*/ 11 w 12"/>
                <a:gd name="T7" fmla="*/ 3 h 14"/>
                <a:gd name="T8" fmla="*/ 8 w 12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8" y="2"/>
                  </a:moveTo>
                  <a:cubicBezTo>
                    <a:pt x="7" y="5"/>
                    <a:pt x="4" y="8"/>
                    <a:pt x="2" y="10"/>
                  </a:cubicBezTo>
                  <a:cubicBezTo>
                    <a:pt x="0" y="11"/>
                    <a:pt x="2" y="14"/>
                    <a:pt x="4" y="13"/>
                  </a:cubicBezTo>
                  <a:cubicBezTo>
                    <a:pt x="7" y="10"/>
                    <a:pt x="10" y="7"/>
                    <a:pt x="11" y="3"/>
                  </a:cubicBezTo>
                  <a:cubicBezTo>
                    <a:pt x="12" y="1"/>
                    <a:pt x="8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71" name="Freeform 976"/>
            <p:cNvSpPr/>
            <p:nvPr userDrawn="1"/>
          </p:nvSpPr>
          <p:spPr bwMode="auto">
            <a:xfrm>
              <a:off x="6548" y="2790"/>
              <a:ext cx="19" cy="22"/>
            </a:xfrm>
            <a:custGeom>
              <a:avLst/>
              <a:gdLst>
                <a:gd name="T0" fmla="*/ 7 w 12"/>
                <a:gd name="T1" fmla="*/ 3 h 14"/>
                <a:gd name="T2" fmla="*/ 2 w 12"/>
                <a:gd name="T3" fmla="*/ 9 h 14"/>
                <a:gd name="T4" fmla="*/ 4 w 12"/>
                <a:gd name="T5" fmla="*/ 12 h 14"/>
                <a:gd name="T6" fmla="*/ 11 w 12"/>
                <a:gd name="T7" fmla="*/ 3 h 14"/>
                <a:gd name="T8" fmla="*/ 7 w 12"/>
                <a:gd name="T9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4">
                  <a:moveTo>
                    <a:pt x="7" y="3"/>
                  </a:moveTo>
                  <a:cubicBezTo>
                    <a:pt x="7" y="5"/>
                    <a:pt x="4" y="8"/>
                    <a:pt x="2" y="9"/>
                  </a:cubicBezTo>
                  <a:cubicBezTo>
                    <a:pt x="0" y="11"/>
                    <a:pt x="2" y="14"/>
                    <a:pt x="4" y="12"/>
                  </a:cubicBezTo>
                  <a:cubicBezTo>
                    <a:pt x="7" y="10"/>
                    <a:pt x="10" y="7"/>
                    <a:pt x="11" y="3"/>
                  </a:cubicBezTo>
                  <a:cubicBezTo>
                    <a:pt x="12" y="1"/>
                    <a:pt x="8" y="0"/>
                    <a:pt x="7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72" name="Freeform 977"/>
            <p:cNvSpPr/>
            <p:nvPr userDrawn="1"/>
          </p:nvSpPr>
          <p:spPr bwMode="auto">
            <a:xfrm>
              <a:off x="6512" y="2814"/>
              <a:ext cx="22" cy="22"/>
            </a:xfrm>
            <a:custGeom>
              <a:avLst/>
              <a:gdLst>
                <a:gd name="T0" fmla="*/ 9 w 14"/>
                <a:gd name="T1" fmla="*/ 2 h 14"/>
                <a:gd name="T2" fmla="*/ 2 w 14"/>
                <a:gd name="T3" fmla="*/ 10 h 14"/>
                <a:gd name="T4" fmla="*/ 4 w 14"/>
                <a:gd name="T5" fmla="*/ 13 h 14"/>
                <a:gd name="T6" fmla="*/ 13 w 14"/>
                <a:gd name="T7" fmla="*/ 3 h 14"/>
                <a:gd name="T8" fmla="*/ 9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2"/>
                  </a:moveTo>
                  <a:cubicBezTo>
                    <a:pt x="8" y="5"/>
                    <a:pt x="5" y="8"/>
                    <a:pt x="2" y="10"/>
                  </a:cubicBezTo>
                  <a:cubicBezTo>
                    <a:pt x="0" y="11"/>
                    <a:pt x="2" y="14"/>
                    <a:pt x="4" y="13"/>
                  </a:cubicBezTo>
                  <a:cubicBezTo>
                    <a:pt x="8" y="10"/>
                    <a:pt x="11" y="7"/>
                    <a:pt x="13" y="3"/>
                  </a:cubicBezTo>
                  <a:cubicBezTo>
                    <a:pt x="14" y="1"/>
                    <a:pt x="10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73" name="Freeform 978"/>
            <p:cNvSpPr/>
            <p:nvPr userDrawn="1"/>
          </p:nvSpPr>
          <p:spPr bwMode="auto">
            <a:xfrm>
              <a:off x="6518" y="2789"/>
              <a:ext cx="22" cy="22"/>
            </a:xfrm>
            <a:custGeom>
              <a:avLst/>
              <a:gdLst>
                <a:gd name="T0" fmla="*/ 10 w 14"/>
                <a:gd name="T1" fmla="*/ 2 h 14"/>
                <a:gd name="T2" fmla="*/ 2 w 14"/>
                <a:gd name="T3" fmla="*/ 10 h 14"/>
                <a:gd name="T4" fmla="*/ 5 w 14"/>
                <a:gd name="T5" fmla="*/ 12 h 14"/>
                <a:gd name="T6" fmla="*/ 13 w 14"/>
                <a:gd name="T7" fmla="*/ 4 h 14"/>
                <a:gd name="T8" fmla="*/ 10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2"/>
                  </a:moveTo>
                  <a:cubicBezTo>
                    <a:pt x="7" y="5"/>
                    <a:pt x="4" y="7"/>
                    <a:pt x="2" y="10"/>
                  </a:cubicBezTo>
                  <a:cubicBezTo>
                    <a:pt x="0" y="12"/>
                    <a:pt x="3" y="14"/>
                    <a:pt x="5" y="12"/>
                  </a:cubicBezTo>
                  <a:cubicBezTo>
                    <a:pt x="7" y="10"/>
                    <a:pt x="10" y="7"/>
                    <a:pt x="13" y="4"/>
                  </a:cubicBezTo>
                  <a:cubicBezTo>
                    <a:pt x="14" y="3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74" name="Freeform 979"/>
            <p:cNvSpPr/>
            <p:nvPr userDrawn="1"/>
          </p:nvSpPr>
          <p:spPr bwMode="auto">
            <a:xfrm>
              <a:off x="6525" y="2828"/>
              <a:ext cx="17" cy="19"/>
            </a:xfrm>
            <a:custGeom>
              <a:avLst/>
              <a:gdLst>
                <a:gd name="T0" fmla="*/ 7 w 11"/>
                <a:gd name="T1" fmla="*/ 2 h 12"/>
                <a:gd name="T2" fmla="*/ 7 w 11"/>
                <a:gd name="T3" fmla="*/ 3 h 12"/>
                <a:gd name="T4" fmla="*/ 6 w 11"/>
                <a:gd name="T5" fmla="*/ 4 h 12"/>
                <a:gd name="T6" fmla="*/ 2 w 11"/>
                <a:gd name="T7" fmla="*/ 8 h 12"/>
                <a:gd name="T8" fmla="*/ 4 w 11"/>
                <a:gd name="T9" fmla="*/ 11 h 12"/>
                <a:gd name="T10" fmla="*/ 9 w 11"/>
                <a:gd name="T11" fmla="*/ 6 h 12"/>
                <a:gd name="T12" fmla="*/ 11 w 11"/>
                <a:gd name="T13" fmla="*/ 2 h 12"/>
                <a:gd name="T14" fmla="*/ 7 w 11"/>
                <a:gd name="T1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2">
                  <a:moveTo>
                    <a:pt x="7" y="2"/>
                  </a:moveTo>
                  <a:cubicBezTo>
                    <a:pt x="7" y="2"/>
                    <a:pt x="7" y="2"/>
                    <a:pt x="7" y="3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6"/>
                    <a:pt x="3" y="7"/>
                    <a:pt x="2" y="8"/>
                  </a:cubicBezTo>
                  <a:cubicBezTo>
                    <a:pt x="0" y="9"/>
                    <a:pt x="2" y="12"/>
                    <a:pt x="4" y="11"/>
                  </a:cubicBezTo>
                  <a:cubicBezTo>
                    <a:pt x="6" y="10"/>
                    <a:pt x="8" y="8"/>
                    <a:pt x="9" y="6"/>
                  </a:cubicBezTo>
                  <a:cubicBezTo>
                    <a:pt x="10" y="5"/>
                    <a:pt x="11" y="3"/>
                    <a:pt x="11" y="2"/>
                  </a:cubicBezTo>
                  <a:cubicBezTo>
                    <a:pt x="11" y="0"/>
                    <a:pt x="7" y="0"/>
                    <a:pt x="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75" name="Freeform 980"/>
            <p:cNvSpPr/>
            <p:nvPr userDrawn="1"/>
          </p:nvSpPr>
          <p:spPr bwMode="auto">
            <a:xfrm>
              <a:off x="6485" y="2848"/>
              <a:ext cx="19" cy="19"/>
            </a:xfrm>
            <a:custGeom>
              <a:avLst/>
              <a:gdLst>
                <a:gd name="T0" fmla="*/ 7 w 12"/>
                <a:gd name="T1" fmla="*/ 3 h 12"/>
                <a:gd name="T2" fmla="*/ 3 w 12"/>
                <a:gd name="T3" fmla="*/ 8 h 12"/>
                <a:gd name="T4" fmla="*/ 4 w 12"/>
                <a:gd name="T5" fmla="*/ 11 h 12"/>
                <a:gd name="T6" fmla="*/ 11 w 12"/>
                <a:gd name="T7" fmla="*/ 4 h 12"/>
                <a:gd name="T8" fmla="*/ 7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7" y="3"/>
                  </a:moveTo>
                  <a:cubicBezTo>
                    <a:pt x="6" y="5"/>
                    <a:pt x="5" y="7"/>
                    <a:pt x="3" y="8"/>
                  </a:cubicBezTo>
                  <a:cubicBezTo>
                    <a:pt x="0" y="9"/>
                    <a:pt x="2" y="12"/>
                    <a:pt x="4" y="11"/>
                  </a:cubicBezTo>
                  <a:cubicBezTo>
                    <a:pt x="7" y="10"/>
                    <a:pt x="9" y="7"/>
                    <a:pt x="11" y="4"/>
                  </a:cubicBezTo>
                  <a:cubicBezTo>
                    <a:pt x="12" y="2"/>
                    <a:pt x="8" y="0"/>
                    <a:pt x="7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76" name="Freeform 981"/>
            <p:cNvSpPr/>
            <p:nvPr userDrawn="1"/>
          </p:nvSpPr>
          <p:spPr bwMode="auto">
            <a:xfrm>
              <a:off x="6480" y="2829"/>
              <a:ext cx="21" cy="19"/>
            </a:xfrm>
            <a:custGeom>
              <a:avLst/>
              <a:gdLst>
                <a:gd name="T0" fmla="*/ 9 w 13"/>
                <a:gd name="T1" fmla="*/ 2 h 12"/>
                <a:gd name="T2" fmla="*/ 2 w 13"/>
                <a:gd name="T3" fmla="*/ 7 h 12"/>
                <a:gd name="T4" fmla="*/ 5 w 13"/>
                <a:gd name="T5" fmla="*/ 10 h 12"/>
                <a:gd name="T6" fmla="*/ 11 w 13"/>
                <a:gd name="T7" fmla="*/ 5 h 12"/>
                <a:gd name="T8" fmla="*/ 9 w 13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9" y="2"/>
                  </a:moveTo>
                  <a:cubicBezTo>
                    <a:pt x="7" y="4"/>
                    <a:pt x="5" y="5"/>
                    <a:pt x="2" y="7"/>
                  </a:cubicBezTo>
                  <a:cubicBezTo>
                    <a:pt x="0" y="9"/>
                    <a:pt x="3" y="12"/>
                    <a:pt x="5" y="10"/>
                  </a:cubicBezTo>
                  <a:cubicBezTo>
                    <a:pt x="7" y="8"/>
                    <a:pt x="9" y="7"/>
                    <a:pt x="11" y="5"/>
                  </a:cubicBezTo>
                  <a:cubicBezTo>
                    <a:pt x="13" y="3"/>
                    <a:pt x="11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77" name="Freeform 982"/>
            <p:cNvSpPr/>
            <p:nvPr userDrawn="1"/>
          </p:nvSpPr>
          <p:spPr bwMode="auto">
            <a:xfrm>
              <a:off x="6491" y="2862"/>
              <a:ext cx="19" cy="18"/>
            </a:xfrm>
            <a:custGeom>
              <a:avLst/>
              <a:gdLst>
                <a:gd name="T0" fmla="*/ 7 w 12"/>
                <a:gd name="T1" fmla="*/ 2 h 11"/>
                <a:gd name="T2" fmla="*/ 2 w 12"/>
                <a:gd name="T3" fmla="*/ 6 h 11"/>
                <a:gd name="T4" fmla="*/ 4 w 12"/>
                <a:gd name="T5" fmla="*/ 10 h 11"/>
                <a:gd name="T6" fmla="*/ 11 w 12"/>
                <a:gd name="T7" fmla="*/ 4 h 11"/>
                <a:gd name="T8" fmla="*/ 7 w 12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7" y="2"/>
                  </a:moveTo>
                  <a:cubicBezTo>
                    <a:pt x="6" y="4"/>
                    <a:pt x="4" y="5"/>
                    <a:pt x="2" y="6"/>
                  </a:cubicBezTo>
                  <a:cubicBezTo>
                    <a:pt x="0" y="7"/>
                    <a:pt x="1" y="11"/>
                    <a:pt x="4" y="10"/>
                  </a:cubicBezTo>
                  <a:cubicBezTo>
                    <a:pt x="7" y="9"/>
                    <a:pt x="9" y="7"/>
                    <a:pt x="11" y="4"/>
                  </a:cubicBezTo>
                  <a:cubicBezTo>
                    <a:pt x="12" y="1"/>
                    <a:pt x="8" y="0"/>
                    <a:pt x="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78" name="Freeform 983"/>
            <p:cNvSpPr/>
            <p:nvPr userDrawn="1"/>
          </p:nvSpPr>
          <p:spPr bwMode="auto">
            <a:xfrm>
              <a:off x="6452" y="2870"/>
              <a:ext cx="24" cy="22"/>
            </a:xfrm>
            <a:custGeom>
              <a:avLst/>
              <a:gdLst>
                <a:gd name="T0" fmla="*/ 10 w 15"/>
                <a:gd name="T1" fmla="*/ 2 h 14"/>
                <a:gd name="T2" fmla="*/ 2 w 15"/>
                <a:gd name="T3" fmla="*/ 10 h 14"/>
                <a:gd name="T4" fmla="*/ 4 w 15"/>
                <a:gd name="T5" fmla="*/ 13 h 14"/>
                <a:gd name="T6" fmla="*/ 14 w 15"/>
                <a:gd name="T7" fmla="*/ 4 h 14"/>
                <a:gd name="T8" fmla="*/ 10 w 1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0" y="2"/>
                  </a:moveTo>
                  <a:cubicBezTo>
                    <a:pt x="9" y="6"/>
                    <a:pt x="5" y="8"/>
                    <a:pt x="2" y="10"/>
                  </a:cubicBezTo>
                  <a:cubicBezTo>
                    <a:pt x="0" y="11"/>
                    <a:pt x="2" y="14"/>
                    <a:pt x="4" y="13"/>
                  </a:cubicBezTo>
                  <a:cubicBezTo>
                    <a:pt x="8" y="10"/>
                    <a:pt x="12" y="8"/>
                    <a:pt x="14" y="4"/>
                  </a:cubicBezTo>
                  <a:cubicBezTo>
                    <a:pt x="15" y="2"/>
                    <a:pt x="12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79" name="Freeform 984"/>
            <p:cNvSpPr/>
            <p:nvPr userDrawn="1"/>
          </p:nvSpPr>
          <p:spPr bwMode="auto">
            <a:xfrm>
              <a:off x="6444" y="2866"/>
              <a:ext cx="21" cy="20"/>
            </a:xfrm>
            <a:custGeom>
              <a:avLst/>
              <a:gdLst>
                <a:gd name="T0" fmla="*/ 9 w 13"/>
                <a:gd name="T1" fmla="*/ 2 h 13"/>
                <a:gd name="T2" fmla="*/ 2 w 13"/>
                <a:gd name="T3" fmla="*/ 9 h 13"/>
                <a:gd name="T4" fmla="*/ 4 w 13"/>
                <a:gd name="T5" fmla="*/ 12 h 13"/>
                <a:gd name="T6" fmla="*/ 12 w 13"/>
                <a:gd name="T7" fmla="*/ 5 h 13"/>
                <a:gd name="T8" fmla="*/ 9 w 13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9" y="2"/>
                  </a:moveTo>
                  <a:cubicBezTo>
                    <a:pt x="7" y="5"/>
                    <a:pt x="4" y="7"/>
                    <a:pt x="2" y="9"/>
                  </a:cubicBezTo>
                  <a:cubicBezTo>
                    <a:pt x="0" y="10"/>
                    <a:pt x="2" y="13"/>
                    <a:pt x="4" y="12"/>
                  </a:cubicBezTo>
                  <a:cubicBezTo>
                    <a:pt x="7" y="10"/>
                    <a:pt x="10" y="7"/>
                    <a:pt x="12" y="5"/>
                  </a:cubicBezTo>
                  <a:cubicBezTo>
                    <a:pt x="13" y="3"/>
                    <a:pt x="10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80" name="Freeform 985"/>
            <p:cNvSpPr/>
            <p:nvPr userDrawn="1"/>
          </p:nvSpPr>
          <p:spPr bwMode="auto">
            <a:xfrm>
              <a:off x="6414" y="2903"/>
              <a:ext cx="24" cy="19"/>
            </a:xfrm>
            <a:custGeom>
              <a:avLst/>
              <a:gdLst>
                <a:gd name="T0" fmla="*/ 11 w 15"/>
                <a:gd name="T1" fmla="*/ 1 h 12"/>
                <a:gd name="T2" fmla="*/ 2 w 15"/>
                <a:gd name="T3" fmla="*/ 8 h 12"/>
                <a:gd name="T4" fmla="*/ 4 w 15"/>
                <a:gd name="T5" fmla="*/ 11 h 12"/>
                <a:gd name="T6" fmla="*/ 13 w 15"/>
                <a:gd name="T7" fmla="*/ 4 h 12"/>
                <a:gd name="T8" fmla="*/ 11 w 15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11" y="1"/>
                  </a:moveTo>
                  <a:cubicBezTo>
                    <a:pt x="8" y="3"/>
                    <a:pt x="5" y="5"/>
                    <a:pt x="2" y="8"/>
                  </a:cubicBezTo>
                  <a:cubicBezTo>
                    <a:pt x="0" y="9"/>
                    <a:pt x="2" y="12"/>
                    <a:pt x="4" y="11"/>
                  </a:cubicBezTo>
                  <a:cubicBezTo>
                    <a:pt x="7" y="8"/>
                    <a:pt x="10" y="6"/>
                    <a:pt x="13" y="4"/>
                  </a:cubicBezTo>
                  <a:cubicBezTo>
                    <a:pt x="15" y="3"/>
                    <a:pt x="13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81" name="Freeform 986"/>
            <p:cNvSpPr/>
            <p:nvPr userDrawn="1"/>
          </p:nvSpPr>
          <p:spPr bwMode="auto">
            <a:xfrm>
              <a:off x="6438" y="2900"/>
              <a:ext cx="25" cy="19"/>
            </a:xfrm>
            <a:custGeom>
              <a:avLst/>
              <a:gdLst>
                <a:gd name="T0" fmla="*/ 11 w 16"/>
                <a:gd name="T1" fmla="*/ 2 h 12"/>
                <a:gd name="T2" fmla="*/ 2 w 16"/>
                <a:gd name="T3" fmla="*/ 8 h 12"/>
                <a:gd name="T4" fmla="*/ 4 w 16"/>
                <a:gd name="T5" fmla="*/ 11 h 12"/>
                <a:gd name="T6" fmla="*/ 14 w 16"/>
                <a:gd name="T7" fmla="*/ 4 h 12"/>
                <a:gd name="T8" fmla="*/ 11 w 16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2"/>
                  </a:moveTo>
                  <a:cubicBezTo>
                    <a:pt x="9" y="4"/>
                    <a:pt x="6" y="6"/>
                    <a:pt x="2" y="8"/>
                  </a:cubicBezTo>
                  <a:cubicBezTo>
                    <a:pt x="0" y="8"/>
                    <a:pt x="1" y="12"/>
                    <a:pt x="4" y="11"/>
                  </a:cubicBezTo>
                  <a:cubicBezTo>
                    <a:pt x="8" y="10"/>
                    <a:pt x="11" y="7"/>
                    <a:pt x="14" y="4"/>
                  </a:cubicBezTo>
                  <a:cubicBezTo>
                    <a:pt x="16" y="2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82" name="Freeform 987"/>
            <p:cNvSpPr/>
            <p:nvPr userDrawn="1"/>
          </p:nvSpPr>
          <p:spPr bwMode="auto">
            <a:xfrm>
              <a:off x="6471" y="2878"/>
              <a:ext cx="17" cy="19"/>
            </a:xfrm>
            <a:custGeom>
              <a:avLst/>
              <a:gdLst>
                <a:gd name="T0" fmla="*/ 6 w 11"/>
                <a:gd name="T1" fmla="*/ 2 h 12"/>
                <a:gd name="T2" fmla="*/ 2 w 11"/>
                <a:gd name="T3" fmla="*/ 7 h 12"/>
                <a:gd name="T4" fmla="*/ 4 w 11"/>
                <a:gd name="T5" fmla="*/ 10 h 12"/>
                <a:gd name="T6" fmla="*/ 10 w 11"/>
                <a:gd name="T7" fmla="*/ 4 h 12"/>
                <a:gd name="T8" fmla="*/ 6 w 11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6" y="2"/>
                  </a:moveTo>
                  <a:cubicBezTo>
                    <a:pt x="5" y="4"/>
                    <a:pt x="4" y="6"/>
                    <a:pt x="2" y="7"/>
                  </a:cubicBezTo>
                  <a:cubicBezTo>
                    <a:pt x="0" y="9"/>
                    <a:pt x="2" y="12"/>
                    <a:pt x="4" y="10"/>
                  </a:cubicBezTo>
                  <a:cubicBezTo>
                    <a:pt x="6" y="8"/>
                    <a:pt x="8" y="6"/>
                    <a:pt x="10" y="4"/>
                  </a:cubicBezTo>
                  <a:cubicBezTo>
                    <a:pt x="11" y="1"/>
                    <a:pt x="7" y="0"/>
                    <a:pt x="6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83" name="Freeform 988"/>
            <p:cNvSpPr/>
            <p:nvPr userDrawn="1"/>
          </p:nvSpPr>
          <p:spPr bwMode="auto">
            <a:xfrm>
              <a:off x="6411" y="2884"/>
              <a:ext cx="22" cy="19"/>
            </a:xfrm>
            <a:custGeom>
              <a:avLst/>
              <a:gdLst>
                <a:gd name="T0" fmla="*/ 10 w 14"/>
                <a:gd name="T1" fmla="*/ 2 h 12"/>
                <a:gd name="T2" fmla="*/ 2 w 14"/>
                <a:gd name="T3" fmla="*/ 7 h 12"/>
                <a:gd name="T4" fmla="*/ 3 w 14"/>
                <a:gd name="T5" fmla="*/ 11 h 12"/>
                <a:gd name="T6" fmla="*/ 12 w 14"/>
                <a:gd name="T7" fmla="*/ 4 h 12"/>
                <a:gd name="T8" fmla="*/ 10 w 14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10" y="2"/>
                  </a:moveTo>
                  <a:cubicBezTo>
                    <a:pt x="7" y="4"/>
                    <a:pt x="5" y="6"/>
                    <a:pt x="2" y="7"/>
                  </a:cubicBezTo>
                  <a:cubicBezTo>
                    <a:pt x="0" y="8"/>
                    <a:pt x="1" y="12"/>
                    <a:pt x="3" y="11"/>
                  </a:cubicBezTo>
                  <a:cubicBezTo>
                    <a:pt x="7" y="9"/>
                    <a:pt x="10" y="7"/>
                    <a:pt x="12" y="4"/>
                  </a:cubicBezTo>
                  <a:cubicBezTo>
                    <a:pt x="14" y="2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84" name="Freeform 989"/>
            <p:cNvSpPr/>
            <p:nvPr userDrawn="1"/>
          </p:nvSpPr>
          <p:spPr bwMode="auto">
            <a:xfrm>
              <a:off x="6376" y="2916"/>
              <a:ext cx="19" cy="16"/>
            </a:xfrm>
            <a:custGeom>
              <a:avLst/>
              <a:gdLst>
                <a:gd name="T0" fmla="*/ 7 w 12"/>
                <a:gd name="T1" fmla="*/ 2 h 10"/>
                <a:gd name="T2" fmla="*/ 3 w 12"/>
                <a:gd name="T3" fmla="*/ 6 h 10"/>
                <a:gd name="T4" fmla="*/ 3 w 12"/>
                <a:gd name="T5" fmla="*/ 10 h 10"/>
                <a:gd name="T6" fmla="*/ 10 w 12"/>
                <a:gd name="T7" fmla="*/ 4 h 10"/>
                <a:gd name="T8" fmla="*/ 7 w 12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7" y="2"/>
                  </a:moveTo>
                  <a:cubicBezTo>
                    <a:pt x="6" y="4"/>
                    <a:pt x="5" y="6"/>
                    <a:pt x="3" y="6"/>
                  </a:cubicBezTo>
                  <a:cubicBezTo>
                    <a:pt x="0" y="6"/>
                    <a:pt x="1" y="10"/>
                    <a:pt x="3" y="10"/>
                  </a:cubicBezTo>
                  <a:cubicBezTo>
                    <a:pt x="6" y="10"/>
                    <a:pt x="9" y="6"/>
                    <a:pt x="10" y="4"/>
                  </a:cubicBezTo>
                  <a:cubicBezTo>
                    <a:pt x="12" y="1"/>
                    <a:pt x="8" y="0"/>
                    <a:pt x="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85" name="Freeform 990"/>
            <p:cNvSpPr/>
            <p:nvPr userDrawn="1"/>
          </p:nvSpPr>
          <p:spPr bwMode="auto">
            <a:xfrm>
              <a:off x="6389" y="2919"/>
              <a:ext cx="25" cy="19"/>
            </a:xfrm>
            <a:custGeom>
              <a:avLst/>
              <a:gdLst>
                <a:gd name="T0" fmla="*/ 11 w 16"/>
                <a:gd name="T1" fmla="*/ 2 h 12"/>
                <a:gd name="T2" fmla="*/ 2 w 16"/>
                <a:gd name="T3" fmla="*/ 8 h 12"/>
                <a:gd name="T4" fmla="*/ 4 w 16"/>
                <a:gd name="T5" fmla="*/ 12 h 12"/>
                <a:gd name="T6" fmla="*/ 14 w 16"/>
                <a:gd name="T7" fmla="*/ 5 h 12"/>
                <a:gd name="T8" fmla="*/ 11 w 16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2"/>
                  </a:moveTo>
                  <a:cubicBezTo>
                    <a:pt x="9" y="5"/>
                    <a:pt x="6" y="7"/>
                    <a:pt x="2" y="8"/>
                  </a:cubicBezTo>
                  <a:cubicBezTo>
                    <a:pt x="0" y="9"/>
                    <a:pt x="2" y="12"/>
                    <a:pt x="4" y="12"/>
                  </a:cubicBezTo>
                  <a:cubicBezTo>
                    <a:pt x="8" y="10"/>
                    <a:pt x="11" y="8"/>
                    <a:pt x="14" y="5"/>
                  </a:cubicBezTo>
                  <a:cubicBezTo>
                    <a:pt x="16" y="3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86" name="Freeform 991"/>
            <p:cNvSpPr/>
            <p:nvPr userDrawn="1"/>
          </p:nvSpPr>
          <p:spPr bwMode="auto">
            <a:xfrm>
              <a:off x="6402" y="2925"/>
              <a:ext cx="25" cy="21"/>
            </a:xfrm>
            <a:custGeom>
              <a:avLst/>
              <a:gdLst>
                <a:gd name="T0" fmla="*/ 11 w 16"/>
                <a:gd name="T1" fmla="*/ 2 h 13"/>
                <a:gd name="T2" fmla="*/ 2 w 16"/>
                <a:gd name="T3" fmla="*/ 8 h 13"/>
                <a:gd name="T4" fmla="*/ 3 w 16"/>
                <a:gd name="T5" fmla="*/ 12 h 13"/>
                <a:gd name="T6" fmla="*/ 14 w 16"/>
                <a:gd name="T7" fmla="*/ 4 h 13"/>
                <a:gd name="T8" fmla="*/ 11 w 16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1" y="2"/>
                  </a:moveTo>
                  <a:cubicBezTo>
                    <a:pt x="9" y="5"/>
                    <a:pt x="5" y="7"/>
                    <a:pt x="2" y="8"/>
                  </a:cubicBezTo>
                  <a:cubicBezTo>
                    <a:pt x="0" y="9"/>
                    <a:pt x="1" y="13"/>
                    <a:pt x="3" y="12"/>
                  </a:cubicBezTo>
                  <a:cubicBezTo>
                    <a:pt x="7" y="10"/>
                    <a:pt x="11" y="8"/>
                    <a:pt x="14" y="4"/>
                  </a:cubicBezTo>
                  <a:cubicBezTo>
                    <a:pt x="16" y="3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87" name="Freeform 992"/>
            <p:cNvSpPr/>
            <p:nvPr userDrawn="1"/>
          </p:nvSpPr>
          <p:spPr bwMode="auto">
            <a:xfrm>
              <a:off x="6380" y="2949"/>
              <a:ext cx="25" cy="19"/>
            </a:xfrm>
            <a:custGeom>
              <a:avLst/>
              <a:gdLst>
                <a:gd name="T0" fmla="*/ 11 w 16"/>
                <a:gd name="T1" fmla="*/ 2 h 12"/>
                <a:gd name="T2" fmla="*/ 3 w 16"/>
                <a:gd name="T3" fmla="*/ 8 h 12"/>
                <a:gd name="T4" fmla="*/ 4 w 16"/>
                <a:gd name="T5" fmla="*/ 11 h 12"/>
                <a:gd name="T6" fmla="*/ 14 w 16"/>
                <a:gd name="T7" fmla="*/ 4 h 12"/>
                <a:gd name="T8" fmla="*/ 11 w 16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2"/>
                  </a:moveTo>
                  <a:cubicBezTo>
                    <a:pt x="9" y="5"/>
                    <a:pt x="6" y="7"/>
                    <a:pt x="3" y="8"/>
                  </a:cubicBezTo>
                  <a:cubicBezTo>
                    <a:pt x="0" y="9"/>
                    <a:pt x="2" y="12"/>
                    <a:pt x="4" y="11"/>
                  </a:cubicBezTo>
                  <a:cubicBezTo>
                    <a:pt x="8" y="10"/>
                    <a:pt x="11" y="7"/>
                    <a:pt x="14" y="4"/>
                  </a:cubicBezTo>
                  <a:cubicBezTo>
                    <a:pt x="16" y="3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88" name="Freeform 993"/>
            <p:cNvSpPr/>
            <p:nvPr userDrawn="1"/>
          </p:nvSpPr>
          <p:spPr bwMode="auto">
            <a:xfrm>
              <a:off x="6353" y="2947"/>
              <a:ext cx="22" cy="21"/>
            </a:xfrm>
            <a:custGeom>
              <a:avLst/>
              <a:gdLst>
                <a:gd name="T0" fmla="*/ 9 w 14"/>
                <a:gd name="T1" fmla="*/ 2 h 13"/>
                <a:gd name="T2" fmla="*/ 3 w 14"/>
                <a:gd name="T3" fmla="*/ 8 h 13"/>
                <a:gd name="T4" fmla="*/ 4 w 14"/>
                <a:gd name="T5" fmla="*/ 12 h 13"/>
                <a:gd name="T6" fmla="*/ 12 w 14"/>
                <a:gd name="T7" fmla="*/ 5 h 13"/>
                <a:gd name="T8" fmla="*/ 9 w 14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9" y="2"/>
                  </a:moveTo>
                  <a:cubicBezTo>
                    <a:pt x="8" y="5"/>
                    <a:pt x="5" y="7"/>
                    <a:pt x="3" y="8"/>
                  </a:cubicBezTo>
                  <a:cubicBezTo>
                    <a:pt x="0" y="9"/>
                    <a:pt x="2" y="13"/>
                    <a:pt x="4" y="12"/>
                  </a:cubicBezTo>
                  <a:cubicBezTo>
                    <a:pt x="7" y="10"/>
                    <a:pt x="10" y="7"/>
                    <a:pt x="12" y="5"/>
                  </a:cubicBezTo>
                  <a:cubicBezTo>
                    <a:pt x="14" y="3"/>
                    <a:pt x="11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89" name="Freeform 994"/>
            <p:cNvSpPr/>
            <p:nvPr userDrawn="1"/>
          </p:nvSpPr>
          <p:spPr bwMode="auto">
            <a:xfrm>
              <a:off x="6417" y="2935"/>
              <a:ext cx="29" cy="20"/>
            </a:xfrm>
            <a:custGeom>
              <a:avLst/>
              <a:gdLst>
                <a:gd name="T0" fmla="*/ 14 w 18"/>
                <a:gd name="T1" fmla="*/ 1 h 13"/>
                <a:gd name="T2" fmla="*/ 2 w 18"/>
                <a:gd name="T3" fmla="*/ 8 h 13"/>
                <a:gd name="T4" fmla="*/ 4 w 18"/>
                <a:gd name="T5" fmla="*/ 12 h 13"/>
                <a:gd name="T6" fmla="*/ 16 w 18"/>
                <a:gd name="T7" fmla="*/ 4 h 13"/>
                <a:gd name="T8" fmla="*/ 14 w 18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4" y="1"/>
                  </a:moveTo>
                  <a:cubicBezTo>
                    <a:pt x="10" y="4"/>
                    <a:pt x="6" y="6"/>
                    <a:pt x="2" y="8"/>
                  </a:cubicBezTo>
                  <a:cubicBezTo>
                    <a:pt x="0" y="10"/>
                    <a:pt x="2" y="13"/>
                    <a:pt x="4" y="12"/>
                  </a:cubicBezTo>
                  <a:cubicBezTo>
                    <a:pt x="8" y="9"/>
                    <a:pt x="12" y="7"/>
                    <a:pt x="16" y="4"/>
                  </a:cubicBezTo>
                  <a:cubicBezTo>
                    <a:pt x="18" y="3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0" name="Freeform 995"/>
            <p:cNvSpPr/>
            <p:nvPr userDrawn="1"/>
          </p:nvSpPr>
          <p:spPr bwMode="auto">
            <a:xfrm>
              <a:off x="6347" y="2974"/>
              <a:ext cx="26" cy="20"/>
            </a:xfrm>
            <a:custGeom>
              <a:avLst/>
              <a:gdLst>
                <a:gd name="T0" fmla="*/ 13 w 17"/>
                <a:gd name="T1" fmla="*/ 2 h 13"/>
                <a:gd name="T2" fmla="*/ 3 w 17"/>
                <a:gd name="T3" fmla="*/ 9 h 13"/>
                <a:gd name="T4" fmla="*/ 3 w 17"/>
                <a:gd name="T5" fmla="*/ 12 h 13"/>
                <a:gd name="T6" fmla="*/ 16 w 17"/>
                <a:gd name="T7" fmla="*/ 5 h 13"/>
                <a:gd name="T8" fmla="*/ 13 w 17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13" y="2"/>
                  </a:moveTo>
                  <a:cubicBezTo>
                    <a:pt x="10" y="6"/>
                    <a:pt x="7" y="8"/>
                    <a:pt x="3" y="9"/>
                  </a:cubicBezTo>
                  <a:cubicBezTo>
                    <a:pt x="0" y="9"/>
                    <a:pt x="1" y="13"/>
                    <a:pt x="3" y="12"/>
                  </a:cubicBezTo>
                  <a:cubicBezTo>
                    <a:pt x="8" y="11"/>
                    <a:pt x="13" y="9"/>
                    <a:pt x="16" y="5"/>
                  </a:cubicBezTo>
                  <a:cubicBezTo>
                    <a:pt x="17" y="3"/>
                    <a:pt x="14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1" name="Freeform 996"/>
            <p:cNvSpPr/>
            <p:nvPr userDrawn="1"/>
          </p:nvSpPr>
          <p:spPr bwMode="auto">
            <a:xfrm>
              <a:off x="6312" y="2965"/>
              <a:ext cx="27" cy="15"/>
            </a:xfrm>
            <a:custGeom>
              <a:avLst/>
              <a:gdLst>
                <a:gd name="T0" fmla="*/ 13 w 17"/>
                <a:gd name="T1" fmla="*/ 1 h 10"/>
                <a:gd name="T2" fmla="*/ 2 w 17"/>
                <a:gd name="T3" fmla="*/ 6 h 10"/>
                <a:gd name="T4" fmla="*/ 2 w 17"/>
                <a:gd name="T5" fmla="*/ 10 h 10"/>
                <a:gd name="T6" fmla="*/ 15 w 17"/>
                <a:gd name="T7" fmla="*/ 4 h 10"/>
                <a:gd name="T8" fmla="*/ 13 w 17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13" y="1"/>
                  </a:moveTo>
                  <a:cubicBezTo>
                    <a:pt x="10" y="4"/>
                    <a:pt x="6" y="6"/>
                    <a:pt x="2" y="6"/>
                  </a:cubicBezTo>
                  <a:cubicBezTo>
                    <a:pt x="0" y="7"/>
                    <a:pt x="0" y="10"/>
                    <a:pt x="2" y="10"/>
                  </a:cubicBezTo>
                  <a:cubicBezTo>
                    <a:pt x="7" y="9"/>
                    <a:pt x="11" y="7"/>
                    <a:pt x="15" y="4"/>
                  </a:cubicBezTo>
                  <a:cubicBezTo>
                    <a:pt x="17" y="3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2" name="Freeform 997"/>
            <p:cNvSpPr/>
            <p:nvPr userDrawn="1"/>
          </p:nvSpPr>
          <p:spPr bwMode="auto">
            <a:xfrm>
              <a:off x="6345" y="2936"/>
              <a:ext cx="20" cy="19"/>
            </a:xfrm>
            <a:custGeom>
              <a:avLst/>
              <a:gdLst>
                <a:gd name="T0" fmla="*/ 9 w 13"/>
                <a:gd name="T1" fmla="*/ 2 h 12"/>
                <a:gd name="T2" fmla="*/ 2 w 13"/>
                <a:gd name="T3" fmla="*/ 8 h 12"/>
                <a:gd name="T4" fmla="*/ 3 w 13"/>
                <a:gd name="T5" fmla="*/ 11 h 12"/>
                <a:gd name="T6" fmla="*/ 12 w 13"/>
                <a:gd name="T7" fmla="*/ 5 h 12"/>
                <a:gd name="T8" fmla="*/ 9 w 13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9" y="2"/>
                  </a:moveTo>
                  <a:cubicBezTo>
                    <a:pt x="7" y="5"/>
                    <a:pt x="5" y="7"/>
                    <a:pt x="2" y="8"/>
                  </a:cubicBezTo>
                  <a:cubicBezTo>
                    <a:pt x="0" y="8"/>
                    <a:pt x="1" y="12"/>
                    <a:pt x="3" y="11"/>
                  </a:cubicBezTo>
                  <a:cubicBezTo>
                    <a:pt x="7" y="10"/>
                    <a:pt x="10" y="8"/>
                    <a:pt x="12" y="5"/>
                  </a:cubicBezTo>
                  <a:cubicBezTo>
                    <a:pt x="13" y="3"/>
                    <a:pt x="10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3" name="Freeform 998"/>
            <p:cNvSpPr/>
            <p:nvPr userDrawn="1"/>
          </p:nvSpPr>
          <p:spPr bwMode="auto">
            <a:xfrm>
              <a:off x="6302" y="2990"/>
              <a:ext cx="26" cy="15"/>
            </a:xfrm>
            <a:custGeom>
              <a:avLst/>
              <a:gdLst>
                <a:gd name="T0" fmla="*/ 12 w 16"/>
                <a:gd name="T1" fmla="*/ 0 h 10"/>
                <a:gd name="T2" fmla="*/ 2 w 16"/>
                <a:gd name="T3" fmla="*/ 5 h 10"/>
                <a:gd name="T4" fmla="*/ 4 w 16"/>
                <a:gd name="T5" fmla="*/ 8 h 10"/>
                <a:gd name="T6" fmla="*/ 14 w 16"/>
                <a:gd name="T7" fmla="*/ 4 h 10"/>
                <a:gd name="T8" fmla="*/ 12 w 16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12" y="0"/>
                  </a:moveTo>
                  <a:cubicBezTo>
                    <a:pt x="9" y="2"/>
                    <a:pt x="5" y="3"/>
                    <a:pt x="2" y="5"/>
                  </a:cubicBezTo>
                  <a:cubicBezTo>
                    <a:pt x="0" y="7"/>
                    <a:pt x="2" y="10"/>
                    <a:pt x="4" y="8"/>
                  </a:cubicBezTo>
                  <a:cubicBezTo>
                    <a:pt x="7" y="7"/>
                    <a:pt x="10" y="5"/>
                    <a:pt x="14" y="4"/>
                  </a:cubicBezTo>
                  <a:cubicBezTo>
                    <a:pt x="16" y="3"/>
                    <a:pt x="15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4" name="Freeform 999"/>
            <p:cNvSpPr/>
            <p:nvPr userDrawn="1"/>
          </p:nvSpPr>
          <p:spPr bwMode="auto">
            <a:xfrm>
              <a:off x="6265" y="2983"/>
              <a:ext cx="25" cy="13"/>
            </a:xfrm>
            <a:custGeom>
              <a:avLst/>
              <a:gdLst>
                <a:gd name="T0" fmla="*/ 12 w 16"/>
                <a:gd name="T1" fmla="*/ 1 h 8"/>
                <a:gd name="T2" fmla="*/ 3 w 16"/>
                <a:gd name="T3" fmla="*/ 4 h 8"/>
                <a:gd name="T4" fmla="*/ 4 w 16"/>
                <a:gd name="T5" fmla="*/ 8 h 8"/>
                <a:gd name="T6" fmla="*/ 13 w 16"/>
                <a:gd name="T7" fmla="*/ 4 h 8"/>
                <a:gd name="T8" fmla="*/ 12 w 16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2" y="1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0" y="5"/>
                    <a:pt x="2" y="8"/>
                    <a:pt x="4" y="8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6" y="3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5" name="Freeform 1000"/>
            <p:cNvSpPr/>
            <p:nvPr userDrawn="1"/>
          </p:nvSpPr>
          <p:spPr bwMode="auto">
            <a:xfrm>
              <a:off x="6260" y="2999"/>
              <a:ext cx="25" cy="13"/>
            </a:xfrm>
            <a:custGeom>
              <a:avLst/>
              <a:gdLst>
                <a:gd name="T0" fmla="*/ 12 w 16"/>
                <a:gd name="T1" fmla="*/ 1 h 8"/>
                <a:gd name="T2" fmla="*/ 2 w 16"/>
                <a:gd name="T3" fmla="*/ 4 h 8"/>
                <a:gd name="T4" fmla="*/ 2 w 16"/>
                <a:gd name="T5" fmla="*/ 8 h 8"/>
                <a:gd name="T6" fmla="*/ 14 w 16"/>
                <a:gd name="T7" fmla="*/ 4 h 8"/>
                <a:gd name="T8" fmla="*/ 12 w 16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2" y="1"/>
                  </a:moveTo>
                  <a:cubicBezTo>
                    <a:pt x="9" y="3"/>
                    <a:pt x="5" y="4"/>
                    <a:pt x="2" y="4"/>
                  </a:cubicBezTo>
                  <a:cubicBezTo>
                    <a:pt x="0" y="5"/>
                    <a:pt x="0" y="8"/>
                    <a:pt x="2" y="8"/>
                  </a:cubicBezTo>
                  <a:cubicBezTo>
                    <a:pt x="6" y="8"/>
                    <a:pt x="10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6" name="Freeform 1001"/>
            <p:cNvSpPr/>
            <p:nvPr userDrawn="1"/>
          </p:nvSpPr>
          <p:spPr bwMode="auto">
            <a:xfrm>
              <a:off x="6273" y="3018"/>
              <a:ext cx="23" cy="14"/>
            </a:xfrm>
            <a:custGeom>
              <a:avLst/>
              <a:gdLst>
                <a:gd name="T0" fmla="*/ 11 w 15"/>
                <a:gd name="T1" fmla="*/ 1 h 9"/>
                <a:gd name="T2" fmla="*/ 2 w 15"/>
                <a:gd name="T3" fmla="*/ 5 h 9"/>
                <a:gd name="T4" fmla="*/ 3 w 15"/>
                <a:gd name="T5" fmla="*/ 9 h 9"/>
                <a:gd name="T6" fmla="*/ 13 w 15"/>
                <a:gd name="T7" fmla="*/ 4 h 9"/>
                <a:gd name="T8" fmla="*/ 11 w 15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11" y="1"/>
                  </a:moveTo>
                  <a:cubicBezTo>
                    <a:pt x="8" y="3"/>
                    <a:pt x="5" y="4"/>
                    <a:pt x="2" y="5"/>
                  </a:cubicBezTo>
                  <a:cubicBezTo>
                    <a:pt x="0" y="6"/>
                    <a:pt x="1" y="9"/>
                    <a:pt x="3" y="9"/>
                  </a:cubicBezTo>
                  <a:cubicBezTo>
                    <a:pt x="7" y="7"/>
                    <a:pt x="10" y="6"/>
                    <a:pt x="13" y="4"/>
                  </a:cubicBezTo>
                  <a:cubicBezTo>
                    <a:pt x="15" y="3"/>
                    <a:pt x="13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7" name="Freeform 1002"/>
            <p:cNvSpPr/>
            <p:nvPr userDrawn="1"/>
          </p:nvSpPr>
          <p:spPr bwMode="auto">
            <a:xfrm>
              <a:off x="6306" y="3005"/>
              <a:ext cx="30" cy="19"/>
            </a:xfrm>
            <a:custGeom>
              <a:avLst/>
              <a:gdLst>
                <a:gd name="T0" fmla="*/ 15 w 19"/>
                <a:gd name="T1" fmla="*/ 1 h 12"/>
                <a:gd name="T2" fmla="*/ 3 w 19"/>
                <a:gd name="T3" fmla="*/ 7 h 12"/>
                <a:gd name="T4" fmla="*/ 4 w 19"/>
                <a:gd name="T5" fmla="*/ 11 h 12"/>
                <a:gd name="T6" fmla="*/ 17 w 19"/>
                <a:gd name="T7" fmla="*/ 4 h 12"/>
                <a:gd name="T8" fmla="*/ 15 w 19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5" y="1"/>
                  </a:moveTo>
                  <a:cubicBezTo>
                    <a:pt x="11" y="3"/>
                    <a:pt x="7" y="5"/>
                    <a:pt x="3" y="7"/>
                  </a:cubicBezTo>
                  <a:cubicBezTo>
                    <a:pt x="0" y="8"/>
                    <a:pt x="2" y="12"/>
                    <a:pt x="4" y="11"/>
                  </a:cubicBezTo>
                  <a:cubicBezTo>
                    <a:pt x="8" y="9"/>
                    <a:pt x="13" y="6"/>
                    <a:pt x="17" y="4"/>
                  </a:cubicBezTo>
                  <a:cubicBezTo>
                    <a:pt x="19" y="3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8" name="Freeform 1003"/>
            <p:cNvSpPr/>
            <p:nvPr userDrawn="1"/>
          </p:nvSpPr>
          <p:spPr bwMode="auto">
            <a:xfrm>
              <a:off x="6241" y="3042"/>
              <a:ext cx="25" cy="12"/>
            </a:xfrm>
            <a:custGeom>
              <a:avLst/>
              <a:gdLst>
                <a:gd name="T0" fmla="*/ 12 w 16"/>
                <a:gd name="T1" fmla="*/ 1 h 8"/>
                <a:gd name="T2" fmla="*/ 2 w 16"/>
                <a:gd name="T3" fmla="*/ 4 h 8"/>
                <a:gd name="T4" fmla="*/ 3 w 16"/>
                <a:gd name="T5" fmla="*/ 8 h 8"/>
                <a:gd name="T6" fmla="*/ 14 w 16"/>
                <a:gd name="T7" fmla="*/ 4 h 8"/>
                <a:gd name="T8" fmla="*/ 12 w 16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2" y="1"/>
                  </a:moveTo>
                  <a:cubicBezTo>
                    <a:pt x="9" y="3"/>
                    <a:pt x="6" y="4"/>
                    <a:pt x="2" y="4"/>
                  </a:cubicBezTo>
                  <a:cubicBezTo>
                    <a:pt x="0" y="5"/>
                    <a:pt x="0" y="8"/>
                    <a:pt x="3" y="8"/>
                  </a:cubicBezTo>
                  <a:cubicBezTo>
                    <a:pt x="7" y="8"/>
                    <a:pt x="11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99" name="Freeform 1004"/>
            <p:cNvSpPr/>
            <p:nvPr userDrawn="1"/>
          </p:nvSpPr>
          <p:spPr bwMode="auto">
            <a:xfrm>
              <a:off x="6227" y="3029"/>
              <a:ext cx="23" cy="11"/>
            </a:xfrm>
            <a:custGeom>
              <a:avLst/>
              <a:gdLst>
                <a:gd name="T0" fmla="*/ 11 w 15"/>
                <a:gd name="T1" fmla="*/ 0 h 7"/>
                <a:gd name="T2" fmla="*/ 2 w 15"/>
                <a:gd name="T3" fmla="*/ 3 h 7"/>
                <a:gd name="T4" fmla="*/ 2 w 15"/>
                <a:gd name="T5" fmla="*/ 7 h 7"/>
                <a:gd name="T6" fmla="*/ 13 w 15"/>
                <a:gd name="T7" fmla="*/ 4 h 7"/>
                <a:gd name="T8" fmla="*/ 11 w 15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1" y="0"/>
                  </a:moveTo>
                  <a:cubicBezTo>
                    <a:pt x="8" y="2"/>
                    <a:pt x="5" y="3"/>
                    <a:pt x="2" y="3"/>
                  </a:cubicBezTo>
                  <a:cubicBezTo>
                    <a:pt x="0" y="3"/>
                    <a:pt x="0" y="7"/>
                    <a:pt x="2" y="7"/>
                  </a:cubicBezTo>
                  <a:cubicBezTo>
                    <a:pt x="6" y="7"/>
                    <a:pt x="9" y="5"/>
                    <a:pt x="13" y="4"/>
                  </a:cubicBezTo>
                  <a:cubicBezTo>
                    <a:pt x="15" y="3"/>
                    <a:pt x="14" y="0"/>
                    <a:pt x="11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0" name="Freeform 1005"/>
            <p:cNvSpPr/>
            <p:nvPr userDrawn="1"/>
          </p:nvSpPr>
          <p:spPr bwMode="auto">
            <a:xfrm>
              <a:off x="6198" y="3015"/>
              <a:ext cx="32" cy="17"/>
            </a:xfrm>
            <a:custGeom>
              <a:avLst/>
              <a:gdLst>
                <a:gd name="T0" fmla="*/ 16 w 20"/>
                <a:gd name="T1" fmla="*/ 1 h 11"/>
                <a:gd name="T2" fmla="*/ 3 w 20"/>
                <a:gd name="T3" fmla="*/ 7 h 11"/>
                <a:gd name="T4" fmla="*/ 4 w 20"/>
                <a:gd name="T5" fmla="*/ 10 h 11"/>
                <a:gd name="T6" fmla="*/ 18 w 20"/>
                <a:gd name="T7" fmla="*/ 4 h 11"/>
                <a:gd name="T8" fmla="*/ 16 w 20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16" y="1"/>
                  </a:moveTo>
                  <a:cubicBezTo>
                    <a:pt x="12" y="3"/>
                    <a:pt x="7" y="5"/>
                    <a:pt x="3" y="7"/>
                  </a:cubicBezTo>
                  <a:cubicBezTo>
                    <a:pt x="0" y="7"/>
                    <a:pt x="2" y="11"/>
                    <a:pt x="4" y="10"/>
                  </a:cubicBezTo>
                  <a:cubicBezTo>
                    <a:pt x="9" y="8"/>
                    <a:pt x="14" y="6"/>
                    <a:pt x="18" y="4"/>
                  </a:cubicBezTo>
                  <a:cubicBezTo>
                    <a:pt x="20" y="3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1" name="Freeform 1006"/>
            <p:cNvSpPr/>
            <p:nvPr userDrawn="1"/>
          </p:nvSpPr>
          <p:spPr bwMode="auto">
            <a:xfrm>
              <a:off x="6233" y="2994"/>
              <a:ext cx="19" cy="15"/>
            </a:xfrm>
            <a:custGeom>
              <a:avLst/>
              <a:gdLst>
                <a:gd name="T0" fmla="*/ 8 w 12"/>
                <a:gd name="T1" fmla="*/ 2 h 9"/>
                <a:gd name="T2" fmla="*/ 3 w 12"/>
                <a:gd name="T3" fmla="*/ 5 h 9"/>
                <a:gd name="T4" fmla="*/ 4 w 12"/>
                <a:gd name="T5" fmla="*/ 8 h 9"/>
                <a:gd name="T6" fmla="*/ 11 w 12"/>
                <a:gd name="T7" fmla="*/ 4 h 9"/>
                <a:gd name="T8" fmla="*/ 8 w 12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8" y="2"/>
                  </a:moveTo>
                  <a:cubicBezTo>
                    <a:pt x="6" y="3"/>
                    <a:pt x="4" y="4"/>
                    <a:pt x="3" y="5"/>
                  </a:cubicBezTo>
                  <a:cubicBezTo>
                    <a:pt x="0" y="5"/>
                    <a:pt x="2" y="9"/>
                    <a:pt x="4" y="8"/>
                  </a:cubicBezTo>
                  <a:cubicBezTo>
                    <a:pt x="6" y="7"/>
                    <a:pt x="9" y="6"/>
                    <a:pt x="11" y="4"/>
                  </a:cubicBezTo>
                  <a:cubicBezTo>
                    <a:pt x="12" y="3"/>
                    <a:pt x="9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2" name="Freeform 1007"/>
            <p:cNvSpPr/>
            <p:nvPr userDrawn="1"/>
          </p:nvSpPr>
          <p:spPr bwMode="auto">
            <a:xfrm>
              <a:off x="6164" y="3018"/>
              <a:ext cx="19" cy="14"/>
            </a:xfrm>
            <a:custGeom>
              <a:avLst/>
              <a:gdLst>
                <a:gd name="T0" fmla="*/ 8 w 12"/>
                <a:gd name="T1" fmla="*/ 2 h 9"/>
                <a:gd name="T2" fmla="*/ 2 w 12"/>
                <a:gd name="T3" fmla="*/ 5 h 9"/>
                <a:gd name="T4" fmla="*/ 3 w 12"/>
                <a:gd name="T5" fmla="*/ 9 h 9"/>
                <a:gd name="T6" fmla="*/ 11 w 12"/>
                <a:gd name="T7" fmla="*/ 5 h 9"/>
                <a:gd name="T8" fmla="*/ 8 w 12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8" y="2"/>
                  </a:moveTo>
                  <a:cubicBezTo>
                    <a:pt x="6" y="3"/>
                    <a:pt x="4" y="4"/>
                    <a:pt x="2" y="5"/>
                  </a:cubicBezTo>
                  <a:cubicBezTo>
                    <a:pt x="0" y="6"/>
                    <a:pt x="1" y="9"/>
                    <a:pt x="3" y="9"/>
                  </a:cubicBezTo>
                  <a:cubicBezTo>
                    <a:pt x="6" y="8"/>
                    <a:pt x="8" y="7"/>
                    <a:pt x="11" y="5"/>
                  </a:cubicBezTo>
                  <a:cubicBezTo>
                    <a:pt x="12" y="3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3" name="Freeform 1008"/>
            <p:cNvSpPr/>
            <p:nvPr userDrawn="1"/>
          </p:nvSpPr>
          <p:spPr bwMode="auto">
            <a:xfrm>
              <a:off x="6162" y="3038"/>
              <a:ext cx="25" cy="13"/>
            </a:xfrm>
            <a:custGeom>
              <a:avLst/>
              <a:gdLst>
                <a:gd name="T0" fmla="*/ 12 w 16"/>
                <a:gd name="T1" fmla="*/ 2 h 8"/>
                <a:gd name="T2" fmla="*/ 3 w 16"/>
                <a:gd name="T3" fmla="*/ 4 h 8"/>
                <a:gd name="T4" fmla="*/ 2 w 16"/>
                <a:gd name="T5" fmla="*/ 8 h 8"/>
                <a:gd name="T6" fmla="*/ 14 w 16"/>
                <a:gd name="T7" fmla="*/ 5 h 8"/>
                <a:gd name="T8" fmla="*/ 12 w 16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2" y="2"/>
                  </a:moveTo>
                  <a:cubicBezTo>
                    <a:pt x="9" y="3"/>
                    <a:pt x="6" y="5"/>
                    <a:pt x="3" y="4"/>
                  </a:cubicBezTo>
                  <a:cubicBezTo>
                    <a:pt x="0" y="4"/>
                    <a:pt x="0" y="8"/>
                    <a:pt x="2" y="8"/>
                  </a:cubicBezTo>
                  <a:cubicBezTo>
                    <a:pt x="7" y="8"/>
                    <a:pt x="11" y="7"/>
                    <a:pt x="14" y="5"/>
                  </a:cubicBezTo>
                  <a:cubicBezTo>
                    <a:pt x="16" y="3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4" name="Freeform 1009"/>
            <p:cNvSpPr/>
            <p:nvPr userDrawn="1"/>
          </p:nvSpPr>
          <p:spPr bwMode="auto">
            <a:xfrm>
              <a:off x="6186" y="3045"/>
              <a:ext cx="27" cy="15"/>
            </a:xfrm>
            <a:custGeom>
              <a:avLst/>
              <a:gdLst>
                <a:gd name="T0" fmla="*/ 13 w 17"/>
                <a:gd name="T1" fmla="*/ 1 h 10"/>
                <a:gd name="T2" fmla="*/ 2 w 17"/>
                <a:gd name="T3" fmla="*/ 6 h 10"/>
                <a:gd name="T4" fmla="*/ 2 w 17"/>
                <a:gd name="T5" fmla="*/ 9 h 10"/>
                <a:gd name="T6" fmla="*/ 15 w 17"/>
                <a:gd name="T7" fmla="*/ 4 h 10"/>
                <a:gd name="T8" fmla="*/ 13 w 17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13" y="1"/>
                  </a:moveTo>
                  <a:cubicBezTo>
                    <a:pt x="10" y="4"/>
                    <a:pt x="6" y="5"/>
                    <a:pt x="2" y="6"/>
                  </a:cubicBezTo>
                  <a:cubicBezTo>
                    <a:pt x="0" y="6"/>
                    <a:pt x="0" y="10"/>
                    <a:pt x="2" y="9"/>
                  </a:cubicBezTo>
                  <a:cubicBezTo>
                    <a:pt x="7" y="9"/>
                    <a:pt x="12" y="7"/>
                    <a:pt x="15" y="4"/>
                  </a:cubicBezTo>
                  <a:cubicBezTo>
                    <a:pt x="17" y="3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5" name="Freeform 1010"/>
            <p:cNvSpPr/>
            <p:nvPr userDrawn="1"/>
          </p:nvSpPr>
          <p:spPr bwMode="auto">
            <a:xfrm>
              <a:off x="6194" y="3067"/>
              <a:ext cx="27" cy="9"/>
            </a:xfrm>
            <a:custGeom>
              <a:avLst/>
              <a:gdLst>
                <a:gd name="T0" fmla="*/ 14 w 17"/>
                <a:gd name="T1" fmla="*/ 1 h 6"/>
                <a:gd name="T2" fmla="*/ 3 w 17"/>
                <a:gd name="T3" fmla="*/ 2 h 6"/>
                <a:gd name="T4" fmla="*/ 3 w 17"/>
                <a:gd name="T5" fmla="*/ 6 h 6"/>
                <a:gd name="T6" fmla="*/ 15 w 17"/>
                <a:gd name="T7" fmla="*/ 5 h 6"/>
                <a:gd name="T8" fmla="*/ 14 w 17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14" y="1"/>
                  </a:moveTo>
                  <a:cubicBezTo>
                    <a:pt x="10" y="2"/>
                    <a:pt x="7" y="3"/>
                    <a:pt x="3" y="2"/>
                  </a:cubicBezTo>
                  <a:cubicBezTo>
                    <a:pt x="1" y="2"/>
                    <a:pt x="0" y="6"/>
                    <a:pt x="3" y="6"/>
                  </a:cubicBezTo>
                  <a:cubicBezTo>
                    <a:pt x="7" y="6"/>
                    <a:pt x="11" y="6"/>
                    <a:pt x="15" y="5"/>
                  </a:cubicBezTo>
                  <a:cubicBezTo>
                    <a:pt x="17" y="4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6" name="Freeform 1011"/>
            <p:cNvSpPr/>
            <p:nvPr userDrawn="1"/>
          </p:nvSpPr>
          <p:spPr bwMode="auto">
            <a:xfrm>
              <a:off x="5769" y="3137"/>
              <a:ext cx="25" cy="10"/>
            </a:xfrm>
            <a:custGeom>
              <a:avLst/>
              <a:gdLst>
                <a:gd name="T0" fmla="*/ 13 w 16"/>
                <a:gd name="T1" fmla="*/ 2 h 6"/>
                <a:gd name="T2" fmla="*/ 3 w 16"/>
                <a:gd name="T3" fmla="*/ 0 h 6"/>
                <a:gd name="T4" fmla="*/ 2 w 16"/>
                <a:gd name="T5" fmla="*/ 4 h 6"/>
                <a:gd name="T6" fmla="*/ 12 w 16"/>
                <a:gd name="T7" fmla="*/ 5 h 6"/>
                <a:gd name="T8" fmla="*/ 13 w 16"/>
                <a:gd name="T9" fmla="*/ 5 h 6"/>
                <a:gd name="T10" fmla="*/ 13 w 16"/>
                <a:gd name="T11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13" y="2"/>
                  </a:moveTo>
                  <a:cubicBezTo>
                    <a:pt x="10" y="1"/>
                    <a:pt x="6" y="1"/>
                    <a:pt x="3" y="0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5" y="4"/>
                    <a:pt x="9" y="5"/>
                    <a:pt x="12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5" y="6"/>
                    <a:pt x="16" y="2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7" name="Freeform 1012"/>
            <p:cNvSpPr/>
            <p:nvPr userDrawn="1"/>
          </p:nvSpPr>
          <p:spPr bwMode="auto">
            <a:xfrm>
              <a:off x="5769" y="3156"/>
              <a:ext cx="23" cy="7"/>
            </a:xfrm>
            <a:custGeom>
              <a:avLst/>
              <a:gdLst>
                <a:gd name="T0" fmla="*/ 14 w 15"/>
                <a:gd name="T1" fmla="*/ 0 h 4"/>
                <a:gd name="T2" fmla="*/ 9 w 15"/>
                <a:gd name="T3" fmla="*/ 0 h 4"/>
                <a:gd name="T4" fmla="*/ 3 w 15"/>
                <a:gd name="T5" fmla="*/ 0 h 4"/>
                <a:gd name="T6" fmla="*/ 2 w 15"/>
                <a:gd name="T7" fmla="*/ 4 h 4"/>
                <a:gd name="T8" fmla="*/ 8 w 15"/>
                <a:gd name="T9" fmla="*/ 4 h 4"/>
                <a:gd name="T10" fmla="*/ 11 w 15"/>
                <a:gd name="T11" fmla="*/ 4 h 4"/>
                <a:gd name="T12" fmla="*/ 12 w 15"/>
                <a:gd name="T13" fmla="*/ 4 h 4"/>
                <a:gd name="T14" fmla="*/ 13 w 15"/>
                <a:gd name="T15" fmla="*/ 4 h 4"/>
                <a:gd name="T16" fmla="*/ 14 w 15"/>
                <a:gd name="T17" fmla="*/ 3 h 4"/>
                <a:gd name="T18" fmla="*/ 14 w 15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4">
                  <a:moveTo>
                    <a:pt x="14" y="0"/>
                  </a:moveTo>
                  <a:cubicBezTo>
                    <a:pt x="12" y="0"/>
                    <a:pt x="10" y="0"/>
                    <a:pt x="9" y="0"/>
                  </a:cubicBezTo>
                  <a:cubicBezTo>
                    <a:pt x="7" y="0"/>
                    <a:pt x="5" y="0"/>
                    <a:pt x="3" y="0"/>
                  </a:cubicBezTo>
                  <a:cubicBezTo>
                    <a:pt x="1" y="0"/>
                    <a:pt x="0" y="4"/>
                    <a:pt x="2" y="4"/>
                  </a:cubicBezTo>
                  <a:cubicBezTo>
                    <a:pt x="4" y="4"/>
                    <a:pt x="6" y="4"/>
                    <a:pt x="8" y="4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1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4"/>
                    <a:pt x="14" y="3"/>
                    <a:pt x="14" y="3"/>
                  </a:cubicBezTo>
                  <a:cubicBezTo>
                    <a:pt x="15" y="2"/>
                    <a:pt x="14" y="1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8" name="Freeform 1013"/>
            <p:cNvSpPr/>
            <p:nvPr userDrawn="1"/>
          </p:nvSpPr>
          <p:spPr bwMode="auto">
            <a:xfrm>
              <a:off x="5776" y="3175"/>
              <a:ext cx="26" cy="8"/>
            </a:xfrm>
            <a:custGeom>
              <a:avLst/>
              <a:gdLst>
                <a:gd name="T0" fmla="*/ 15 w 16"/>
                <a:gd name="T1" fmla="*/ 1 h 5"/>
                <a:gd name="T2" fmla="*/ 11 w 16"/>
                <a:gd name="T3" fmla="*/ 0 h 5"/>
                <a:gd name="T4" fmla="*/ 2 w 16"/>
                <a:gd name="T5" fmla="*/ 1 h 5"/>
                <a:gd name="T6" fmla="*/ 3 w 16"/>
                <a:gd name="T7" fmla="*/ 5 h 5"/>
                <a:gd name="T8" fmla="*/ 8 w 16"/>
                <a:gd name="T9" fmla="*/ 4 h 5"/>
                <a:gd name="T10" fmla="*/ 11 w 16"/>
                <a:gd name="T11" fmla="*/ 4 h 5"/>
                <a:gd name="T12" fmla="*/ 12 w 16"/>
                <a:gd name="T13" fmla="*/ 3 h 5"/>
                <a:gd name="T14" fmla="*/ 12 w 16"/>
                <a:gd name="T15" fmla="*/ 4 h 5"/>
                <a:gd name="T16" fmla="*/ 15 w 16"/>
                <a:gd name="T1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5">
                  <a:moveTo>
                    <a:pt x="15" y="1"/>
                  </a:moveTo>
                  <a:cubicBezTo>
                    <a:pt x="14" y="0"/>
                    <a:pt x="12" y="0"/>
                    <a:pt x="11" y="0"/>
                  </a:cubicBezTo>
                  <a:cubicBezTo>
                    <a:pt x="8" y="0"/>
                    <a:pt x="5" y="1"/>
                    <a:pt x="2" y="1"/>
                  </a:cubicBezTo>
                  <a:cubicBezTo>
                    <a:pt x="0" y="2"/>
                    <a:pt x="0" y="5"/>
                    <a:pt x="3" y="5"/>
                  </a:cubicBezTo>
                  <a:cubicBezTo>
                    <a:pt x="5" y="4"/>
                    <a:pt x="7" y="4"/>
                    <a:pt x="8" y="4"/>
                  </a:cubicBezTo>
                  <a:cubicBezTo>
                    <a:pt x="9" y="4"/>
                    <a:pt x="10" y="4"/>
                    <a:pt x="11" y="4"/>
                  </a:cubicBezTo>
                  <a:cubicBezTo>
                    <a:pt x="11" y="4"/>
                    <a:pt x="11" y="4"/>
                    <a:pt x="12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3" y="5"/>
                    <a:pt x="16" y="3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09" name="Freeform 1014"/>
            <p:cNvSpPr/>
            <p:nvPr userDrawn="1"/>
          </p:nvSpPr>
          <p:spPr bwMode="auto">
            <a:xfrm>
              <a:off x="5786" y="3191"/>
              <a:ext cx="25" cy="11"/>
            </a:xfrm>
            <a:custGeom>
              <a:avLst/>
              <a:gdLst>
                <a:gd name="T0" fmla="*/ 14 w 16"/>
                <a:gd name="T1" fmla="*/ 0 h 7"/>
                <a:gd name="T2" fmla="*/ 2 w 16"/>
                <a:gd name="T3" fmla="*/ 3 h 7"/>
                <a:gd name="T4" fmla="*/ 3 w 16"/>
                <a:gd name="T5" fmla="*/ 6 h 7"/>
                <a:gd name="T6" fmla="*/ 14 w 16"/>
                <a:gd name="T7" fmla="*/ 4 h 7"/>
                <a:gd name="T8" fmla="*/ 14 w 1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">
                  <a:moveTo>
                    <a:pt x="14" y="0"/>
                  </a:moveTo>
                  <a:cubicBezTo>
                    <a:pt x="10" y="1"/>
                    <a:pt x="6" y="1"/>
                    <a:pt x="2" y="3"/>
                  </a:cubicBezTo>
                  <a:cubicBezTo>
                    <a:pt x="0" y="3"/>
                    <a:pt x="1" y="7"/>
                    <a:pt x="3" y="6"/>
                  </a:cubicBezTo>
                  <a:cubicBezTo>
                    <a:pt x="7" y="5"/>
                    <a:pt x="10" y="5"/>
                    <a:pt x="14" y="4"/>
                  </a:cubicBezTo>
                  <a:cubicBezTo>
                    <a:pt x="16" y="4"/>
                    <a:pt x="16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0" name="Freeform 1015"/>
            <p:cNvSpPr/>
            <p:nvPr userDrawn="1"/>
          </p:nvSpPr>
          <p:spPr bwMode="auto">
            <a:xfrm>
              <a:off x="5811" y="3172"/>
              <a:ext cx="22" cy="9"/>
            </a:xfrm>
            <a:custGeom>
              <a:avLst/>
              <a:gdLst>
                <a:gd name="T0" fmla="*/ 12 w 14"/>
                <a:gd name="T1" fmla="*/ 1 h 6"/>
                <a:gd name="T2" fmla="*/ 11 w 14"/>
                <a:gd name="T3" fmla="*/ 1 h 6"/>
                <a:gd name="T4" fmla="*/ 10 w 14"/>
                <a:gd name="T5" fmla="*/ 1 h 6"/>
                <a:gd name="T6" fmla="*/ 7 w 14"/>
                <a:gd name="T7" fmla="*/ 1 h 6"/>
                <a:gd name="T8" fmla="*/ 2 w 14"/>
                <a:gd name="T9" fmla="*/ 2 h 6"/>
                <a:gd name="T10" fmla="*/ 3 w 14"/>
                <a:gd name="T11" fmla="*/ 5 h 6"/>
                <a:gd name="T12" fmla="*/ 8 w 14"/>
                <a:gd name="T13" fmla="*/ 5 h 6"/>
                <a:gd name="T14" fmla="*/ 12 w 14"/>
                <a:gd name="T15" fmla="*/ 4 h 6"/>
                <a:gd name="T16" fmla="*/ 12 w 14"/>
                <a:gd name="T1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6">
                  <a:moveTo>
                    <a:pt x="12" y="1"/>
                  </a:moveTo>
                  <a:cubicBezTo>
                    <a:pt x="12" y="1"/>
                    <a:pt x="12" y="1"/>
                    <a:pt x="11" y="1"/>
                  </a:cubicBezTo>
                  <a:cubicBezTo>
                    <a:pt x="11" y="0"/>
                    <a:pt x="11" y="1"/>
                    <a:pt x="10" y="1"/>
                  </a:cubicBezTo>
                  <a:cubicBezTo>
                    <a:pt x="9" y="1"/>
                    <a:pt x="8" y="1"/>
                    <a:pt x="7" y="1"/>
                  </a:cubicBezTo>
                  <a:cubicBezTo>
                    <a:pt x="6" y="1"/>
                    <a:pt x="4" y="1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ubicBezTo>
                    <a:pt x="5" y="5"/>
                    <a:pt x="7" y="5"/>
                    <a:pt x="8" y="5"/>
                  </a:cubicBezTo>
                  <a:cubicBezTo>
                    <a:pt x="10" y="5"/>
                    <a:pt x="11" y="5"/>
                    <a:pt x="12" y="4"/>
                  </a:cubicBezTo>
                  <a:cubicBezTo>
                    <a:pt x="14" y="3"/>
                    <a:pt x="14" y="1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1" name="Freeform 1016"/>
            <p:cNvSpPr/>
            <p:nvPr userDrawn="1"/>
          </p:nvSpPr>
          <p:spPr bwMode="auto">
            <a:xfrm>
              <a:off x="5809" y="3153"/>
              <a:ext cx="24" cy="8"/>
            </a:xfrm>
            <a:custGeom>
              <a:avLst/>
              <a:gdLst>
                <a:gd name="T0" fmla="*/ 13 w 15"/>
                <a:gd name="T1" fmla="*/ 1 h 5"/>
                <a:gd name="T2" fmla="*/ 3 w 15"/>
                <a:gd name="T3" fmla="*/ 1 h 5"/>
                <a:gd name="T4" fmla="*/ 3 w 15"/>
                <a:gd name="T5" fmla="*/ 5 h 5"/>
                <a:gd name="T6" fmla="*/ 13 w 15"/>
                <a:gd name="T7" fmla="*/ 4 h 5"/>
                <a:gd name="T8" fmla="*/ 13 w 1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13" y="1"/>
                  </a:moveTo>
                  <a:cubicBezTo>
                    <a:pt x="9" y="1"/>
                    <a:pt x="6" y="1"/>
                    <a:pt x="3" y="1"/>
                  </a:cubicBezTo>
                  <a:cubicBezTo>
                    <a:pt x="0" y="1"/>
                    <a:pt x="1" y="5"/>
                    <a:pt x="3" y="5"/>
                  </a:cubicBezTo>
                  <a:cubicBezTo>
                    <a:pt x="6" y="5"/>
                    <a:pt x="10" y="5"/>
                    <a:pt x="13" y="4"/>
                  </a:cubicBezTo>
                  <a:cubicBezTo>
                    <a:pt x="15" y="4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2" name="Freeform 1017"/>
            <p:cNvSpPr/>
            <p:nvPr userDrawn="1"/>
          </p:nvSpPr>
          <p:spPr bwMode="auto">
            <a:xfrm>
              <a:off x="5806" y="3133"/>
              <a:ext cx="24" cy="8"/>
            </a:xfrm>
            <a:custGeom>
              <a:avLst/>
              <a:gdLst>
                <a:gd name="T0" fmla="*/ 13 w 15"/>
                <a:gd name="T1" fmla="*/ 1 h 5"/>
                <a:gd name="T2" fmla="*/ 2 w 15"/>
                <a:gd name="T3" fmla="*/ 1 h 5"/>
                <a:gd name="T4" fmla="*/ 2 w 15"/>
                <a:gd name="T5" fmla="*/ 5 h 5"/>
                <a:gd name="T6" fmla="*/ 13 w 15"/>
                <a:gd name="T7" fmla="*/ 4 h 5"/>
                <a:gd name="T8" fmla="*/ 13 w 1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13" y="1"/>
                  </a:moveTo>
                  <a:cubicBezTo>
                    <a:pt x="9" y="1"/>
                    <a:pt x="6" y="1"/>
                    <a:pt x="2" y="1"/>
                  </a:cubicBezTo>
                  <a:cubicBezTo>
                    <a:pt x="0" y="2"/>
                    <a:pt x="0" y="5"/>
                    <a:pt x="2" y="5"/>
                  </a:cubicBezTo>
                  <a:cubicBezTo>
                    <a:pt x="6" y="5"/>
                    <a:pt x="9" y="5"/>
                    <a:pt x="13" y="4"/>
                  </a:cubicBezTo>
                  <a:cubicBezTo>
                    <a:pt x="15" y="4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3" name="Freeform 1018"/>
            <p:cNvSpPr/>
            <p:nvPr userDrawn="1"/>
          </p:nvSpPr>
          <p:spPr bwMode="auto">
            <a:xfrm>
              <a:off x="5843" y="3133"/>
              <a:ext cx="25" cy="12"/>
            </a:xfrm>
            <a:custGeom>
              <a:avLst/>
              <a:gdLst>
                <a:gd name="T0" fmla="*/ 13 w 16"/>
                <a:gd name="T1" fmla="*/ 1 h 8"/>
                <a:gd name="T2" fmla="*/ 2 w 16"/>
                <a:gd name="T3" fmla="*/ 4 h 8"/>
                <a:gd name="T4" fmla="*/ 3 w 16"/>
                <a:gd name="T5" fmla="*/ 7 h 8"/>
                <a:gd name="T6" fmla="*/ 14 w 16"/>
                <a:gd name="T7" fmla="*/ 4 h 8"/>
                <a:gd name="T8" fmla="*/ 13 w 16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3" y="1"/>
                  </a:moveTo>
                  <a:cubicBezTo>
                    <a:pt x="9" y="2"/>
                    <a:pt x="6" y="2"/>
                    <a:pt x="2" y="4"/>
                  </a:cubicBezTo>
                  <a:cubicBezTo>
                    <a:pt x="0" y="5"/>
                    <a:pt x="1" y="8"/>
                    <a:pt x="3" y="7"/>
                  </a:cubicBezTo>
                  <a:cubicBezTo>
                    <a:pt x="7" y="6"/>
                    <a:pt x="11" y="5"/>
                    <a:pt x="14" y="4"/>
                  </a:cubicBezTo>
                  <a:cubicBezTo>
                    <a:pt x="16" y="3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4" name="Freeform 1019"/>
            <p:cNvSpPr/>
            <p:nvPr userDrawn="1"/>
          </p:nvSpPr>
          <p:spPr bwMode="auto">
            <a:xfrm>
              <a:off x="5850" y="3144"/>
              <a:ext cx="30" cy="12"/>
            </a:xfrm>
            <a:custGeom>
              <a:avLst/>
              <a:gdLst>
                <a:gd name="T0" fmla="*/ 16 w 19"/>
                <a:gd name="T1" fmla="*/ 1 h 8"/>
                <a:gd name="T2" fmla="*/ 3 w 19"/>
                <a:gd name="T3" fmla="*/ 4 h 8"/>
                <a:gd name="T4" fmla="*/ 4 w 19"/>
                <a:gd name="T5" fmla="*/ 7 h 8"/>
                <a:gd name="T6" fmla="*/ 16 w 19"/>
                <a:gd name="T7" fmla="*/ 4 h 8"/>
                <a:gd name="T8" fmla="*/ 16 w 1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">
                  <a:moveTo>
                    <a:pt x="16" y="1"/>
                  </a:moveTo>
                  <a:cubicBezTo>
                    <a:pt x="11" y="1"/>
                    <a:pt x="7" y="2"/>
                    <a:pt x="3" y="4"/>
                  </a:cubicBezTo>
                  <a:cubicBezTo>
                    <a:pt x="0" y="4"/>
                    <a:pt x="2" y="8"/>
                    <a:pt x="4" y="7"/>
                  </a:cubicBezTo>
                  <a:cubicBezTo>
                    <a:pt x="8" y="6"/>
                    <a:pt x="12" y="5"/>
                    <a:pt x="16" y="4"/>
                  </a:cubicBezTo>
                  <a:cubicBezTo>
                    <a:pt x="19" y="4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5" name="Freeform 1020"/>
            <p:cNvSpPr/>
            <p:nvPr userDrawn="1"/>
          </p:nvSpPr>
          <p:spPr bwMode="auto">
            <a:xfrm>
              <a:off x="5836" y="3172"/>
              <a:ext cx="24" cy="8"/>
            </a:xfrm>
            <a:custGeom>
              <a:avLst/>
              <a:gdLst>
                <a:gd name="T0" fmla="*/ 11 w 15"/>
                <a:gd name="T1" fmla="*/ 0 h 5"/>
                <a:gd name="T2" fmla="*/ 3 w 15"/>
                <a:gd name="T3" fmla="*/ 1 h 5"/>
                <a:gd name="T4" fmla="*/ 2 w 15"/>
                <a:gd name="T5" fmla="*/ 5 h 5"/>
                <a:gd name="T6" fmla="*/ 12 w 15"/>
                <a:gd name="T7" fmla="*/ 4 h 5"/>
                <a:gd name="T8" fmla="*/ 11 w 1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11" y="0"/>
                  </a:moveTo>
                  <a:cubicBezTo>
                    <a:pt x="8" y="1"/>
                    <a:pt x="6" y="2"/>
                    <a:pt x="3" y="1"/>
                  </a:cubicBezTo>
                  <a:cubicBezTo>
                    <a:pt x="0" y="0"/>
                    <a:pt x="0" y="4"/>
                    <a:pt x="2" y="5"/>
                  </a:cubicBezTo>
                  <a:cubicBezTo>
                    <a:pt x="6" y="5"/>
                    <a:pt x="9" y="5"/>
                    <a:pt x="12" y="4"/>
                  </a:cubicBezTo>
                  <a:cubicBezTo>
                    <a:pt x="15" y="3"/>
                    <a:pt x="13" y="0"/>
                    <a:pt x="11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6" name="Freeform 1021"/>
            <p:cNvSpPr/>
            <p:nvPr userDrawn="1"/>
          </p:nvSpPr>
          <p:spPr bwMode="auto">
            <a:xfrm>
              <a:off x="5866" y="3178"/>
              <a:ext cx="24" cy="10"/>
            </a:xfrm>
            <a:custGeom>
              <a:avLst/>
              <a:gdLst>
                <a:gd name="T0" fmla="*/ 12 w 15"/>
                <a:gd name="T1" fmla="*/ 1 h 6"/>
                <a:gd name="T2" fmla="*/ 11 w 15"/>
                <a:gd name="T3" fmla="*/ 1 h 6"/>
                <a:gd name="T4" fmla="*/ 8 w 15"/>
                <a:gd name="T5" fmla="*/ 1 h 6"/>
                <a:gd name="T6" fmla="*/ 3 w 15"/>
                <a:gd name="T7" fmla="*/ 1 h 6"/>
                <a:gd name="T8" fmla="*/ 2 w 15"/>
                <a:gd name="T9" fmla="*/ 4 h 6"/>
                <a:gd name="T10" fmla="*/ 13 w 15"/>
                <a:gd name="T11" fmla="*/ 5 h 6"/>
                <a:gd name="T12" fmla="*/ 12 w 15"/>
                <a:gd name="T1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6">
                  <a:moveTo>
                    <a:pt x="12" y="1"/>
                  </a:moveTo>
                  <a:cubicBezTo>
                    <a:pt x="12" y="1"/>
                    <a:pt x="11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6" y="1"/>
                    <a:pt x="4" y="1"/>
                    <a:pt x="3" y="1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5" y="5"/>
                    <a:pt x="10" y="6"/>
                    <a:pt x="13" y="5"/>
                  </a:cubicBezTo>
                  <a:cubicBezTo>
                    <a:pt x="15" y="4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7" name="Freeform 1022"/>
            <p:cNvSpPr/>
            <p:nvPr userDrawn="1"/>
          </p:nvSpPr>
          <p:spPr bwMode="auto">
            <a:xfrm>
              <a:off x="5876" y="3159"/>
              <a:ext cx="30" cy="13"/>
            </a:xfrm>
            <a:custGeom>
              <a:avLst/>
              <a:gdLst>
                <a:gd name="T0" fmla="*/ 16 w 19"/>
                <a:gd name="T1" fmla="*/ 0 h 8"/>
                <a:gd name="T2" fmla="*/ 2 w 19"/>
                <a:gd name="T3" fmla="*/ 4 h 8"/>
                <a:gd name="T4" fmla="*/ 3 w 19"/>
                <a:gd name="T5" fmla="*/ 7 h 8"/>
                <a:gd name="T6" fmla="*/ 17 w 19"/>
                <a:gd name="T7" fmla="*/ 4 h 8"/>
                <a:gd name="T8" fmla="*/ 16 w 1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">
                  <a:moveTo>
                    <a:pt x="16" y="0"/>
                  </a:moveTo>
                  <a:cubicBezTo>
                    <a:pt x="11" y="0"/>
                    <a:pt x="7" y="2"/>
                    <a:pt x="2" y="4"/>
                  </a:cubicBezTo>
                  <a:cubicBezTo>
                    <a:pt x="0" y="4"/>
                    <a:pt x="1" y="8"/>
                    <a:pt x="3" y="7"/>
                  </a:cubicBezTo>
                  <a:cubicBezTo>
                    <a:pt x="8" y="5"/>
                    <a:pt x="12" y="4"/>
                    <a:pt x="17" y="4"/>
                  </a:cubicBezTo>
                  <a:cubicBezTo>
                    <a:pt x="19" y="4"/>
                    <a:pt x="19" y="0"/>
                    <a:pt x="16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8" name="Freeform 1023"/>
            <p:cNvSpPr/>
            <p:nvPr userDrawn="1"/>
          </p:nvSpPr>
          <p:spPr bwMode="auto">
            <a:xfrm>
              <a:off x="5891" y="3139"/>
              <a:ext cx="26" cy="8"/>
            </a:xfrm>
            <a:custGeom>
              <a:avLst/>
              <a:gdLst>
                <a:gd name="T0" fmla="*/ 13 w 16"/>
                <a:gd name="T1" fmla="*/ 0 h 5"/>
                <a:gd name="T2" fmla="*/ 12 w 16"/>
                <a:gd name="T3" fmla="*/ 0 h 5"/>
                <a:gd name="T4" fmla="*/ 9 w 16"/>
                <a:gd name="T5" fmla="*/ 1 h 5"/>
                <a:gd name="T6" fmla="*/ 5 w 16"/>
                <a:gd name="T7" fmla="*/ 1 h 5"/>
                <a:gd name="T8" fmla="*/ 3 w 16"/>
                <a:gd name="T9" fmla="*/ 1 h 5"/>
                <a:gd name="T10" fmla="*/ 2 w 16"/>
                <a:gd name="T11" fmla="*/ 5 h 5"/>
                <a:gd name="T12" fmla="*/ 9 w 16"/>
                <a:gd name="T13" fmla="*/ 4 h 5"/>
                <a:gd name="T14" fmla="*/ 15 w 16"/>
                <a:gd name="T15" fmla="*/ 3 h 5"/>
                <a:gd name="T16" fmla="*/ 16 w 16"/>
                <a:gd name="T17" fmla="*/ 1 h 5"/>
                <a:gd name="T18" fmla="*/ 13 w 16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5">
                  <a:moveTo>
                    <a:pt x="13" y="0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11" y="1"/>
                    <a:pt x="10" y="1"/>
                    <a:pt x="9" y="1"/>
                  </a:cubicBezTo>
                  <a:cubicBezTo>
                    <a:pt x="8" y="1"/>
                    <a:pt x="7" y="1"/>
                    <a:pt x="5" y="1"/>
                  </a:cubicBezTo>
                  <a:cubicBezTo>
                    <a:pt x="5" y="1"/>
                    <a:pt x="3" y="1"/>
                    <a:pt x="3" y="1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5" y="5"/>
                    <a:pt x="7" y="5"/>
                    <a:pt x="9" y="4"/>
                  </a:cubicBezTo>
                  <a:cubicBezTo>
                    <a:pt x="11" y="4"/>
                    <a:pt x="14" y="5"/>
                    <a:pt x="15" y="3"/>
                  </a:cubicBezTo>
                  <a:cubicBezTo>
                    <a:pt x="16" y="3"/>
                    <a:pt x="16" y="2"/>
                    <a:pt x="16" y="1"/>
                  </a:cubicBezTo>
                  <a:cubicBezTo>
                    <a:pt x="16" y="0"/>
                    <a:pt x="14" y="0"/>
                    <a:pt x="13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19" name="Freeform 1024"/>
            <p:cNvSpPr/>
            <p:nvPr userDrawn="1"/>
          </p:nvSpPr>
          <p:spPr bwMode="auto">
            <a:xfrm>
              <a:off x="5882" y="3119"/>
              <a:ext cx="27" cy="11"/>
            </a:xfrm>
            <a:custGeom>
              <a:avLst/>
              <a:gdLst>
                <a:gd name="T0" fmla="*/ 15 w 17"/>
                <a:gd name="T1" fmla="*/ 0 h 7"/>
                <a:gd name="T2" fmla="*/ 3 w 17"/>
                <a:gd name="T3" fmla="*/ 2 h 7"/>
                <a:gd name="T4" fmla="*/ 4 w 17"/>
                <a:gd name="T5" fmla="*/ 6 h 7"/>
                <a:gd name="T6" fmla="*/ 14 w 17"/>
                <a:gd name="T7" fmla="*/ 4 h 7"/>
                <a:gd name="T8" fmla="*/ 15 w 1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15" y="0"/>
                  </a:moveTo>
                  <a:cubicBezTo>
                    <a:pt x="11" y="0"/>
                    <a:pt x="6" y="1"/>
                    <a:pt x="3" y="2"/>
                  </a:cubicBezTo>
                  <a:cubicBezTo>
                    <a:pt x="0" y="3"/>
                    <a:pt x="2" y="7"/>
                    <a:pt x="4" y="6"/>
                  </a:cubicBezTo>
                  <a:cubicBezTo>
                    <a:pt x="7" y="5"/>
                    <a:pt x="11" y="3"/>
                    <a:pt x="14" y="4"/>
                  </a:cubicBezTo>
                  <a:cubicBezTo>
                    <a:pt x="17" y="4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0" name="Freeform 1025"/>
            <p:cNvSpPr/>
            <p:nvPr userDrawn="1"/>
          </p:nvSpPr>
          <p:spPr bwMode="auto">
            <a:xfrm>
              <a:off x="5921" y="3114"/>
              <a:ext cx="25" cy="9"/>
            </a:xfrm>
            <a:custGeom>
              <a:avLst/>
              <a:gdLst>
                <a:gd name="T0" fmla="*/ 13 w 16"/>
                <a:gd name="T1" fmla="*/ 0 h 6"/>
                <a:gd name="T2" fmla="*/ 2 w 16"/>
                <a:gd name="T3" fmla="*/ 2 h 6"/>
                <a:gd name="T4" fmla="*/ 4 w 16"/>
                <a:gd name="T5" fmla="*/ 6 h 6"/>
                <a:gd name="T6" fmla="*/ 13 w 16"/>
                <a:gd name="T7" fmla="*/ 4 h 6"/>
                <a:gd name="T8" fmla="*/ 13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13" y="0"/>
                  </a:moveTo>
                  <a:cubicBezTo>
                    <a:pt x="9" y="0"/>
                    <a:pt x="6" y="1"/>
                    <a:pt x="2" y="2"/>
                  </a:cubicBezTo>
                  <a:cubicBezTo>
                    <a:pt x="0" y="3"/>
                    <a:pt x="1" y="6"/>
                    <a:pt x="4" y="6"/>
                  </a:cubicBezTo>
                  <a:cubicBezTo>
                    <a:pt x="7" y="4"/>
                    <a:pt x="10" y="4"/>
                    <a:pt x="13" y="4"/>
                  </a:cubicBezTo>
                  <a:cubicBezTo>
                    <a:pt x="16" y="4"/>
                    <a:pt x="15" y="0"/>
                    <a:pt x="13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1" name="Freeform 1026"/>
            <p:cNvSpPr/>
            <p:nvPr userDrawn="1"/>
          </p:nvSpPr>
          <p:spPr bwMode="auto">
            <a:xfrm>
              <a:off x="5932" y="3125"/>
              <a:ext cx="27" cy="9"/>
            </a:xfrm>
            <a:custGeom>
              <a:avLst/>
              <a:gdLst>
                <a:gd name="T0" fmla="*/ 14 w 17"/>
                <a:gd name="T1" fmla="*/ 0 h 6"/>
                <a:gd name="T2" fmla="*/ 2 w 17"/>
                <a:gd name="T3" fmla="*/ 2 h 6"/>
                <a:gd name="T4" fmla="*/ 3 w 17"/>
                <a:gd name="T5" fmla="*/ 6 h 6"/>
                <a:gd name="T6" fmla="*/ 15 w 17"/>
                <a:gd name="T7" fmla="*/ 4 h 6"/>
                <a:gd name="T8" fmla="*/ 14 w 1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14" y="0"/>
                  </a:moveTo>
                  <a:cubicBezTo>
                    <a:pt x="10" y="0"/>
                    <a:pt x="6" y="2"/>
                    <a:pt x="2" y="2"/>
                  </a:cubicBezTo>
                  <a:cubicBezTo>
                    <a:pt x="0" y="3"/>
                    <a:pt x="0" y="6"/>
                    <a:pt x="3" y="6"/>
                  </a:cubicBezTo>
                  <a:cubicBezTo>
                    <a:pt x="7" y="6"/>
                    <a:pt x="11" y="4"/>
                    <a:pt x="15" y="4"/>
                  </a:cubicBezTo>
                  <a:cubicBezTo>
                    <a:pt x="17" y="3"/>
                    <a:pt x="17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2" name="Freeform 1027"/>
            <p:cNvSpPr/>
            <p:nvPr userDrawn="1"/>
          </p:nvSpPr>
          <p:spPr bwMode="auto">
            <a:xfrm>
              <a:off x="5923" y="3153"/>
              <a:ext cx="27" cy="8"/>
            </a:xfrm>
            <a:custGeom>
              <a:avLst/>
              <a:gdLst>
                <a:gd name="T0" fmla="*/ 14 w 17"/>
                <a:gd name="T1" fmla="*/ 0 h 5"/>
                <a:gd name="T2" fmla="*/ 2 w 17"/>
                <a:gd name="T3" fmla="*/ 1 h 5"/>
                <a:gd name="T4" fmla="*/ 2 w 17"/>
                <a:gd name="T5" fmla="*/ 5 h 5"/>
                <a:gd name="T6" fmla="*/ 14 w 17"/>
                <a:gd name="T7" fmla="*/ 4 h 5"/>
                <a:gd name="T8" fmla="*/ 14 w 1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14" y="0"/>
                  </a:moveTo>
                  <a:cubicBezTo>
                    <a:pt x="10" y="0"/>
                    <a:pt x="6" y="1"/>
                    <a:pt x="2" y="1"/>
                  </a:cubicBezTo>
                  <a:cubicBezTo>
                    <a:pt x="0" y="2"/>
                    <a:pt x="0" y="5"/>
                    <a:pt x="2" y="5"/>
                  </a:cubicBezTo>
                  <a:cubicBezTo>
                    <a:pt x="6" y="5"/>
                    <a:pt x="10" y="4"/>
                    <a:pt x="14" y="4"/>
                  </a:cubicBezTo>
                  <a:cubicBezTo>
                    <a:pt x="17" y="3"/>
                    <a:pt x="17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3" name="Freeform 1028"/>
            <p:cNvSpPr/>
            <p:nvPr userDrawn="1"/>
          </p:nvSpPr>
          <p:spPr bwMode="auto">
            <a:xfrm>
              <a:off x="5910" y="3164"/>
              <a:ext cx="27" cy="10"/>
            </a:xfrm>
            <a:custGeom>
              <a:avLst/>
              <a:gdLst>
                <a:gd name="T0" fmla="*/ 14 w 17"/>
                <a:gd name="T1" fmla="*/ 1 h 6"/>
                <a:gd name="T2" fmla="*/ 3 w 17"/>
                <a:gd name="T3" fmla="*/ 2 h 6"/>
                <a:gd name="T4" fmla="*/ 3 w 17"/>
                <a:gd name="T5" fmla="*/ 6 h 6"/>
                <a:gd name="T6" fmla="*/ 15 w 17"/>
                <a:gd name="T7" fmla="*/ 4 h 6"/>
                <a:gd name="T8" fmla="*/ 14 w 17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14" y="1"/>
                  </a:moveTo>
                  <a:cubicBezTo>
                    <a:pt x="10" y="2"/>
                    <a:pt x="7" y="2"/>
                    <a:pt x="3" y="2"/>
                  </a:cubicBezTo>
                  <a:cubicBezTo>
                    <a:pt x="0" y="2"/>
                    <a:pt x="1" y="6"/>
                    <a:pt x="3" y="6"/>
                  </a:cubicBezTo>
                  <a:cubicBezTo>
                    <a:pt x="7" y="5"/>
                    <a:pt x="11" y="6"/>
                    <a:pt x="15" y="4"/>
                  </a:cubicBezTo>
                  <a:cubicBezTo>
                    <a:pt x="17" y="4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4" name="Freeform 1029"/>
            <p:cNvSpPr/>
            <p:nvPr userDrawn="1"/>
          </p:nvSpPr>
          <p:spPr bwMode="auto">
            <a:xfrm>
              <a:off x="5962" y="3153"/>
              <a:ext cx="29" cy="13"/>
            </a:xfrm>
            <a:custGeom>
              <a:avLst/>
              <a:gdLst>
                <a:gd name="T0" fmla="*/ 14 w 18"/>
                <a:gd name="T1" fmla="*/ 1 h 8"/>
                <a:gd name="T2" fmla="*/ 14 w 18"/>
                <a:gd name="T3" fmla="*/ 1 h 8"/>
                <a:gd name="T4" fmla="*/ 13 w 18"/>
                <a:gd name="T5" fmla="*/ 2 h 8"/>
                <a:gd name="T6" fmla="*/ 10 w 18"/>
                <a:gd name="T7" fmla="*/ 3 h 8"/>
                <a:gd name="T8" fmla="*/ 2 w 18"/>
                <a:gd name="T9" fmla="*/ 4 h 8"/>
                <a:gd name="T10" fmla="*/ 3 w 18"/>
                <a:gd name="T11" fmla="*/ 8 h 8"/>
                <a:gd name="T12" fmla="*/ 13 w 18"/>
                <a:gd name="T13" fmla="*/ 5 h 8"/>
                <a:gd name="T14" fmla="*/ 18 w 18"/>
                <a:gd name="T15" fmla="*/ 2 h 8"/>
                <a:gd name="T16" fmla="*/ 14 w 18"/>
                <a:gd name="T1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1"/>
                    <a:pt x="13" y="1"/>
                    <a:pt x="13" y="2"/>
                  </a:cubicBezTo>
                  <a:cubicBezTo>
                    <a:pt x="12" y="2"/>
                    <a:pt x="11" y="2"/>
                    <a:pt x="10" y="3"/>
                  </a:cubicBezTo>
                  <a:cubicBezTo>
                    <a:pt x="8" y="3"/>
                    <a:pt x="5" y="4"/>
                    <a:pt x="2" y="4"/>
                  </a:cubicBezTo>
                  <a:cubicBezTo>
                    <a:pt x="0" y="4"/>
                    <a:pt x="0" y="8"/>
                    <a:pt x="3" y="8"/>
                  </a:cubicBezTo>
                  <a:cubicBezTo>
                    <a:pt x="6" y="8"/>
                    <a:pt x="10" y="7"/>
                    <a:pt x="13" y="5"/>
                  </a:cubicBezTo>
                  <a:cubicBezTo>
                    <a:pt x="15" y="5"/>
                    <a:pt x="18" y="4"/>
                    <a:pt x="18" y="2"/>
                  </a:cubicBezTo>
                  <a:cubicBezTo>
                    <a:pt x="18" y="0"/>
                    <a:pt x="15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5" name="Freeform 1030"/>
            <p:cNvSpPr/>
            <p:nvPr userDrawn="1"/>
          </p:nvSpPr>
          <p:spPr bwMode="auto">
            <a:xfrm>
              <a:off x="5967" y="3131"/>
              <a:ext cx="31" cy="16"/>
            </a:xfrm>
            <a:custGeom>
              <a:avLst/>
              <a:gdLst>
                <a:gd name="T0" fmla="*/ 16 w 20"/>
                <a:gd name="T1" fmla="*/ 1 h 10"/>
                <a:gd name="T2" fmla="*/ 3 w 20"/>
                <a:gd name="T3" fmla="*/ 6 h 10"/>
                <a:gd name="T4" fmla="*/ 3 w 20"/>
                <a:gd name="T5" fmla="*/ 9 h 10"/>
                <a:gd name="T6" fmla="*/ 18 w 20"/>
                <a:gd name="T7" fmla="*/ 4 h 10"/>
                <a:gd name="T8" fmla="*/ 16 w 2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0">
                  <a:moveTo>
                    <a:pt x="16" y="1"/>
                  </a:moveTo>
                  <a:cubicBezTo>
                    <a:pt x="12" y="3"/>
                    <a:pt x="7" y="5"/>
                    <a:pt x="3" y="6"/>
                  </a:cubicBezTo>
                  <a:cubicBezTo>
                    <a:pt x="0" y="6"/>
                    <a:pt x="1" y="10"/>
                    <a:pt x="3" y="9"/>
                  </a:cubicBezTo>
                  <a:cubicBezTo>
                    <a:pt x="8" y="9"/>
                    <a:pt x="13" y="7"/>
                    <a:pt x="18" y="4"/>
                  </a:cubicBezTo>
                  <a:cubicBezTo>
                    <a:pt x="20" y="3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6" name="Freeform 1031"/>
            <p:cNvSpPr/>
            <p:nvPr userDrawn="1"/>
          </p:nvSpPr>
          <p:spPr bwMode="auto">
            <a:xfrm>
              <a:off x="5978" y="3109"/>
              <a:ext cx="30" cy="16"/>
            </a:xfrm>
            <a:custGeom>
              <a:avLst/>
              <a:gdLst>
                <a:gd name="T0" fmla="*/ 15 w 19"/>
                <a:gd name="T1" fmla="*/ 1 h 10"/>
                <a:gd name="T2" fmla="*/ 2 w 19"/>
                <a:gd name="T3" fmla="*/ 6 h 10"/>
                <a:gd name="T4" fmla="*/ 3 w 19"/>
                <a:gd name="T5" fmla="*/ 9 h 10"/>
                <a:gd name="T6" fmla="*/ 17 w 19"/>
                <a:gd name="T7" fmla="*/ 4 h 10"/>
                <a:gd name="T8" fmla="*/ 15 w 1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0">
                  <a:moveTo>
                    <a:pt x="15" y="1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1" y="10"/>
                    <a:pt x="3" y="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9" y="3"/>
                    <a:pt x="18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7" name="Freeform 1032"/>
            <p:cNvSpPr/>
            <p:nvPr userDrawn="1"/>
          </p:nvSpPr>
          <p:spPr bwMode="auto">
            <a:xfrm>
              <a:off x="5975" y="3092"/>
              <a:ext cx="28" cy="11"/>
            </a:xfrm>
            <a:custGeom>
              <a:avLst/>
              <a:gdLst>
                <a:gd name="T0" fmla="*/ 15 w 18"/>
                <a:gd name="T1" fmla="*/ 1 h 7"/>
                <a:gd name="T2" fmla="*/ 3 w 18"/>
                <a:gd name="T3" fmla="*/ 3 h 7"/>
                <a:gd name="T4" fmla="*/ 3 w 18"/>
                <a:gd name="T5" fmla="*/ 7 h 7"/>
                <a:gd name="T6" fmla="*/ 16 w 18"/>
                <a:gd name="T7" fmla="*/ 4 h 7"/>
                <a:gd name="T8" fmla="*/ 15 w 1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5" y="1"/>
                  </a:moveTo>
                  <a:cubicBezTo>
                    <a:pt x="11" y="2"/>
                    <a:pt x="7" y="3"/>
                    <a:pt x="3" y="3"/>
                  </a:cubicBezTo>
                  <a:cubicBezTo>
                    <a:pt x="0" y="4"/>
                    <a:pt x="0" y="7"/>
                    <a:pt x="3" y="7"/>
                  </a:cubicBezTo>
                  <a:cubicBezTo>
                    <a:pt x="7" y="7"/>
                    <a:pt x="12" y="6"/>
                    <a:pt x="16" y="4"/>
                  </a:cubicBezTo>
                  <a:cubicBezTo>
                    <a:pt x="18" y="3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8" name="Freeform 1033"/>
            <p:cNvSpPr/>
            <p:nvPr userDrawn="1"/>
          </p:nvSpPr>
          <p:spPr bwMode="auto">
            <a:xfrm>
              <a:off x="6019" y="3082"/>
              <a:ext cx="27" cy="15"/>
            </a:xfrm>
            <a:custGeom>
              <a:avLst/>
              <a:gdLst>
                <a:gd name="T0" fmla="*/ 14 w 17"/>
                <a:gd name="T1" fmla="*/ 1 h 9"/>
                <a:gd name="T2" fmla="*/ 2 w 17"/>
                <a:gd name="T3" fmla="*/ 5 h 9"/>
                <a:gd name="T4" fmla="*/ 3 w 17"/>
                <a:gd name="T5" fmla="*/ 9 h 9"/>
                <a:gd name="T6" fmla="*/ 15 w 17"/>
                <a:gd name="T7" fmla="*/ 4 h 9"/>
                <a:gd name="T8" fmla="*/ 14 w 17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4" y="1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1" y="9"/>
                    <a:pt x="3" y="9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3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29" name="Freeform 1034"/>
            <p:cNvSpPr/>
            <p:nvPr userDrawn="1"/>
          </p:nvSpPr>
          <p:spPr bwMode="auto">
            <a:xfrm>
              <a:off x="6013" y="3109"/>
              <a:ext cx="25" cy="11"/>
            </a:xfrm>
            <a:custGeom>
              <a:avLst/>
              <a:gdLst>
                <a:gd name="T0" fmla="*/ 12 w 16"/>
                <a:gd name="T1" fmla="*/ 0 h 7"/>
                <a:gd name="T2" fmla="*/ 3 w 16"/>
                <a:gd name="T3" fmla="*/ 3 h 7"/>
                <a:gd name="T4" fmla="*/ 4 w 16"/>
                <a:gd name="T5" fmla="*/ 7 h 7"/>
                <a:gd name="T6" fmla="*/ 14 w 16"/>
                <a:gd name="T7" fmla="*/ 4 h 7"/>
                <a:gd name="T8" fmla="*/ 12 w 1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">
                  <a:moveTo>
                    <a:pt x="12" y="0"/>
                  </a:moveTo>
                  <a:cubicBezTo>
                    <a:pt x="9" y="1"/>
                    <a:pt x="6" y="2"/>
                    <a:pt x="3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7" y="5"/>
                    <a:pt x="10" y="5"/>
                    <a:pt x="14" y="4"/>
                  </a:cubicBezTo>
                  <a:cubicBezTo>
                    <a:pt x="16" y="3"/>
                    <a:pt x="15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0" name="Freeform 1035"/>
            <p:cNvSpPr/>
            <p:nvPr userDrawn="1"/>
          </p:nvSpPr>
          <p:spPr bwMode="auto">
            <a:xfrm>
              <a:off x="6006" y="3131"/>
              <a:ext cx="30" cy="11"/>
            </a:xfrm>
            <a:custGeom>
              <a:avLst/>
              <a:gdLst>
                <a:gd name="T0" fmla="*/ 15 w 19"/>
                <a:gd name="T1" fmla="*/ 1 h 7"/>
                <a:gd name="T2" fmla="*/ 3 w 19"/>
                <a:gd name="T3" fmla="*/ 3 h 7"/>
                <a:gd name="T4" fmla="*/ 2 w 19"/>
                <a:gd name="T5" fmla="*/ 6 h 7"/>
                <a:gd name="T6" fmla="*/ 16 w 19"/>
                <a:gd name="T7" fmla="*/ 4 h 7"/>
                <a:gd name="T8" fmla="*/ 15 w 19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">
                  <a:moveTo>
                    <a:pt x="15" y="1"/>
                  </a:moveTo>
                  <a:cubicBezTo>
                    <a:pt x="11" y="2"/>
                    <a:pt x="7" y="3"/>
                    <a:pt x="3" y="3"/>
                  </a:cubicBezTo>
                  <a:cubicBezTo>
                    <a:pt x="0" y="2"/>
                    <a:pt x="0" y="6"/>
                    <a:pt x="2" y="6"/>
                  </a:cubicBezTo>
                  <a:cubicBezTo>
                    <a:pt x="7" y="7"/>
                    <a:pt x="12" y="6"/>
                    <a:pt x="16" y="4"/>
                  </a:cubicBezTo>
                  <a:cubicBezTo>
                    <a:pt x="19" y="4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1" name="Freeform 1036"/>
            <p:cNvSpPr/>
            <p:nvPr userDrawn="1"/>
          </p:nvSpPr>
          <p:spPr bwMode="auto">
            <a:xfrm>
              <a:off x="6050" y="3126"/>
              <a:ext cx="24" cy="16"/>
            </a:xfrm>
            <a:custGeom>
              <a:avLst/>
              <a:gdLst>
                <a:gd name="T0" fmla="*/ 12 w 15"/>
                <a:gd name="T1" fmla="*/ 1 h 10"/>
                <a:gd name="T2" fmla="*/ 9 w 15"/>
                <a:gd name="T3" fmla="*/ 3 h 10"/>
                <a:gd name="T4" fmla="*/ 8 w 15"/>
                <a:gd name="T5" fmla="*/ 4 h 10"/>
                <a:gd name="T6" fmla="*/ 2 w 15"/>
                <a:gd name="T7" fmla="*/ 6 h 10"/>
                <a:gd name="T8" fmla="*/ 4 w 15"/>
                <a:gd name="T9" fmla="*/ 9 h 10"/>
                <a:gd name="T10" fmla="*/ 12 w 15"/>
                <a:gd name="T11" fmla="*/ 6 h 10"/>
                <a:gd name="T12" fmla="*/ 12 w 15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0">
                  <a:moveTo>
                    <a:pt x="12" y="1"/>
                  </a:moveTo>
                  <a:cubicBezTo>
                    <a:pt x="10" y="0"/>
                    <a:pt x="9" y="2"/>
                    <a:pt x="9" y="3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6" y="5"/>
                    <a:pt x="4" y="5"/>
                    <a:pt x="2" y="6"/>
                  </a:cubicBezTo>
                  <a:cubicBezTo>
                    <a:pt x="0" y="7"/>
                    <a:pt x="2" y="10"/>
                    <a:pt x="4" y="9"/>
                  </a:cubicBezTo>
                  <a:cubicBezTo>
                    <a:pt x="7" y="8"/>
                    <a:pt x="10" y="8"/>
                    <a:pt x="12" y="6"/>
                  </a:cubicBezTo>
                  <a:cubicBezTo>
                    <a:pt x="15" y="5"/>
                    <a:pt x="14" y="2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2" name="Freeform 1037"/>
            <p:cNvSpPr/>
            <p:nvPr userDrawn="1"/>
          </p:nvSpPr>
          <p:spPr bwMode="auto">
            <a:xfrm>
              <a:off x="6052" y="3098"/>
              <a:ext cx="28" cy="21"/>
            </a:xfrm>
            <a:custGeom>
              <a:avLst/>
              <a:gdLst>
                <a:gd name="T0" fmla="*/ 14 w 18"/>
                <a:gd name="T1" fmla="*/ 2 h 13"/>
                <a:gd name="T2" fmla="*/ 10 w 18"/>
                <a:gd name="T3" fmla="*/ 5 h 13"/>
                <a:gd name="T4" fmla="*/ 3 w 18"/>
                <a:gd name="T5" fmla="*/ 9 h 13"/>
                <a:gd name="T6" fmla="*/ 4 w 18"/>
                <a:gd name="T7" fmla="*/ 12 h 13"/>
                <a:gd name="T8" fmla="*/ 12 w 18"/>
                <a:gd name="T9" fmla="*/ 8 h 13"/>
                <a:gd name="T10" fmla="*/ 17 w 18"/>
                <a:gd name="T11" fmla="*/ 4 h 13"/>
                <a:gd name="T12" fmla="*/ 14 w 18"/>
                <a:gd name="T13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3">
                  <a:moveTo>
                    <a:pt x="14" y="2"/>
                  </a:moveTo>
                  <a:cubicBezTo>
                    <a:pt x="13" y="3"/>
                    <a:pt x="11" y="4"/>
                    <a:pt x="10" y="5"/>
                  </a:cubicBezTo>
                  <a:cubicBezTo>
                    <a:pt x="8" y="6"/>
                    <a:pt x="5" y="8"/>
                    <a:pt x="3" y="9"/>
                  </a:cubicBezTo>
                  <a:cubicBezTo>
                    <a:pt x="0" y="10"/>
                    <a:pt x="2" y="13"/>
                    <a:pt x="4" y="12"/>
                  </a:cubicBezTo>
                  <a:cubicBezTo>
                    <a:pt x="7" y="11"/>
                    <a:pt x="9" y="10"/>
                    <a:pt x="12" y="8"/>
                  </a:cubicBezTo>
                  <a:cubicBezTo>
                    <a:pt x="14" y="7"/>
                    <a:pt x="16" y="6"/>
                    <a:pt x="17" y="4"/>
                  </a:cubicBezTo>
                  <a:cubicBezTo>
                    <a:pt x="18" y="2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3" name="Freeform 1038"/>
            <p:cNvSpPr/>
            <p:nvPr userDrawn="1"/>
          </p:nvSpPr>
          <p:spPr bwMode="auto">
            <a:xfrm>
              <a:off x="6061" y="3076"/>
              <a:ext cx="32" cy="17"/>
            </a:xfrm>
            <a:custGeom>
              <a:avLst/>
              <a:gdLst>
                <a:gd name="T0" fmla="*/ 16 w 20"/>
                <a:gd name="T1" fmla="*/ 1 h 11"/>
                <a:gd name="T2" fmla="*/ 3 w 20"/>
                <a:gd name="T3" fmla="*/ 7 h 11"/>
                <a:gd name="T4" fmla="*/ 4 w 20"/>
                <a:gd name="T5" fmla="*/ 10 h 11"/>
                <a:gd name="T6" fmla="*/ 18 w 20"/>
                <a:gd name="T7" fmla="*/ 4 h 11"/>
                <a:gd name="T8" fmla="*/ 16 w 20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16" y="1"/>
                  </a:moveTo>
                  <a:cubicBezTo>
                    <a:pt x="12" y="4"/>
                    <a:pt x="7" y="5"/>
                    <a:pt x="3" y="7"/>
                  </a:cubicBezTo>
                  <a:cubicBezTo>
                    <a:pt x="0" y="8"/>
                    <a:pt x="2" y="11"/>
                    <a:pt x="4" y="10"/>
                  </a:cubicBezTo>
                  <a:cubicBezTo>
                    <a:pt x="9" y="8"/>
                    <a:pt x="14" y="7"/>
                    <a:pt x="18" y="4"/>
                  </a:cubicBezTo>
                  <a:cubicBezTo>
                    <a:pt x="20" y="3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4" name="Freeform 1039"/>
            <p:cNvSpPr/>
            <p:nvPr userDrawn="1"/>
          </p:nvSpPr>
          <p:spPr bwMode="auto">
            <a:xfrm>
              <a:off x="6079" y="3057"/>
              <a:ext cx="27" cy="11"/>
            </a:xfrm>
            <a:custGeom>
              <a:avLst/>
              <a:gdLst>
                <a:gd name="T0" fmla="*/ 14 w 17"/>
                <a:gd name="T1" fmla="*/ 1 h 7"/>
                <a:gd name="T2" fmla="*/ 2 w 17"/>
                <a:gd name="T3" fmla="*/ 3 h 7"/>
                <a:gd name="T4" fmla="*/ 2 w 17"/>
                <a:gd name="T5" fmla="*/ 7 h 7"/>
                <a:gd name="T6" fmla="*/ 14 w 17"/>
                <a:gd name="T7" fmla="*/ 4 h 7"/>
                <a:gd name="T8" fmla="*/ 14 w 1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14" y="1"/>
                  </a:moveTo>
                  <a:cubicBezTo>
                    <a:pt x="10" y="1"/>
                    <a:pt x="6" y="3"/>
                    <a:pt x="2" y="3"/>
                  </a:cubicBezTo>
                  <a:cubicBezTo>
                    <a:pt x="0" y="3"/>
                    <a:pt x="0" y="7"/>
                    <a:pt x="2" y="7"/>
                  </a:cubicBezTo>
                  <a:cubicBezTo>
                    <a:pt x="6" y="6"/>
                    <a:pt x="10" y="5"/>
                    <a:pt x="14" y="4"/>
                  </a:cubicBezTo>
                  <a:cubicBezTo>
                    <a:pt x="17" y="4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5" name="Freeform 1040"/>
            <p:cNvSpPr/>
            <p:nvPr userDrawn="1"/>
          </p:nvSpPr>
          <p:spPr bwMode="auto">
            <a:xfrm>
              <a:off x="6102" y="3070"/>
              <a:ext cx="26" cy="11"/>
            </a:xfrm>
            <a:custGeom>
              <a:avLst/>
              <a:gdLst>
                <a:gd name="T0" fmla="*/ 12 w 16"/>
                <a:gd name="T1" fmla="*/ 0 h 7"/>
                <a:gd name="T2" fmla="*/ 2 w 16"/>
                <a:gd name="T3" fmla="*/ 3 h 7"/>
                <a:gd name="T4" fmla="*/ 2 w 16"/>
                <a:gd name="T5" fmla="*/ 7 h 7"/>
                <a:gd name="T6" fmla="*/ 14 w 16"/>
                <a:gd name="T7" fmla="*/ 4 h 7"/>
                <a:gd name="T8" fmla="*/ 12 w 1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">
                  <a:moveTo>
                    <a:pt x="12" y="0"/>
                  </a:moveTo>
                  <a:cubicBezTo>
                    <a:pt x="9" y="2"/>
                    <a:pt x="5" y="3"/>
                    <a:pt x="2" y="3"/>
                  </a:cubicBezTo>
                  <a:cubicBezTo>
                    <a:pt x="0" y="3"/>
                    <a:pt x="0" y="7"/>
                    <a:pt x="2" y="7"/>
                  </a:cubicBezTo>
                  <a:cubicBezTo>
                    <a:pt x="6" y="7"/>
                    <a:pt x="10" y="5"/>
                    <a:pt x="14" y="4"/>
                  </a:cubicBezTo>
                  <a:cubicBezTo>
                    <a:pt x="16" y="3"/>
                    <a:pt x="15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6" name="Freeform 1041"/>
            <p:cNvSpPr/>
            <p:nvPr userDrawn="1"/>
          </p:nvSpPr>
          <p:spPr bwMode="auto">
            <a:xfrm>
              <a:off x="6121" y="3042"/>
              <a:ext cx="27" cy="14"/>
            </a:xfrm>
            <a:custGeom>
              <a:avLst/>
              <a:gdLst>
                <a:gd name="T0" fmla="*/ 13 w 17"/>
                <a:gd name="T1" fmla="*/ 1 h 9"/>
                <a:gd name="T2" fmla="*/ 3 w 17"/>
                <a:gd name="T3" fmla="*/ 5 h 9"/>
                <a:gd name="T4" fmla="*/ 3 w 17"/>
                <a:gd name="T5" fmla="*/ 9 h 9"/>
                <a:gd name="T6" fmla="*/ 15 w 17"/>
                <a:gd name="T7" fmla="*/ 4 h 9"/>
                <a:gd name="T8" fmla="*/ 13 w 17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3" y="1"/>
                  </a:moveTo>
                  <a:cubicBezTo>
                    <a:pt x="10" y="2"/>
                    <a:pt x="6" y="4"/>
                    <a:pt x="3" y="5"/>
                  </a:cubicBezTo>
                  <a:cubicBezTo>
                    <a:pt x="0" y="5"/>
                    <a:pt x="1" y="9"/>
                    <a:pt x="3" y="9"/>
                  </a:cubicBezTo>
                  <a:cubicBezTo>
                    <a:pt x="7" y="8"/>
                    <a:pt x="11" y="6"/>
                    <a:pt x="15" y="4"/>
                  </a:cubicBezTo>
                  <a:cubicBezTo>
                    <a:pt x="17" y="3"/>
                    <a:pt x="16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7" name="Freeform 1042"/>
            <p:cNvSpPr/>
            <p:nvPr userDrawn="1"/>
          </p:nvSpPr>
          <p:spPr bwMode="auto">
            <a:xfrm>
              <a:off x="6147" y="3062"/>
              <a:ext cx="18" cy="13"/>
            </a:xfrm>
            <a:custGeom>
              <a:avLst/>
              <a:gdLst>
                <a:gd name="T0" fmla="*/ 8 w 12"/>
                <a:gd name="T1" fmla="*/ 2 h 8"/>
                <a:gd name="T2" fmla="*/ 2 w 12"/>
                <a:gd name="T3" fmla="*/ 4 h 8"/>
                <a:gd name="T4" fmla="*/ 2 w 12"/>
                <a:gd name="T5" fmla="*/ 8 h 8"/>
                <a:gd name="T6" fmla="*/ 10 w 12"/>
                <a:gd name="T7" fmla="*/ 4 h 8"/>
                <a:gd name="T8" fmla="*/ 8 w 12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8">
                  <a:moveTo>
                    <a:pt x="8" y="2"/>
                  </a:moveTo>
                  <a:cubicBezTo>
                    <a:pt x="6" y="3"/>
                    <a:pt x="4" y="4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ubicBezTo>
                    <a:pt x="5" y="7"/>
                    <a:pt x="8" y="7"/>
                    <a:pt x="10" y="4"/>
                  </a:cubicBezTo>
                  <a:cubicBezTo>
                    <a:pt x="12" y="3"/>
                    <a:pt x="9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8" name="Freeform 1043"/>
            <p:cNvSpPr/>
            <p:nvPr userDrawn="1"/>
          </p:nvSpPr>
          <p:spPr bwMode="auto">
            <a:xfrm>
              <a:off x="6093" y="3098"/>
              <a:ext cx="25" cy="11"/>
            </a:xfrm>
            <a:custGeom>
              <a:avLst/>
              <a:gdLst>
                <a:gd name="T0" fmla="*/ 12 w 16"/>
                <a:gd name="T1" fmla="*/ 0 h 7"/>
                <a:gd name="T2" fmla="*/ 3 w 16"/>
                <a:gd name="T3" fmla="*/ 3 h 7"/>
                <a:gd name="T4" fmla="*/ 3 w 16"/>
                <a:gd name="T5" fmla="*/ 7 h 7"/>
                <a:gd name="T6" fmla="*/ 9 w 16"/>
                <a:gd name="T7" fmla="*/ 5 h 7"/>
                <a:gd name="T8" fmla="*/ 12 w 16"/>
                <a:gd name="T9" fmla="*/ 4 h 7"/>
                <a:gd name="T10" fmla="*/ 13 w 16"/>
                <a:gd name="T11" fmla="*/ 4 h 7"/>
                <a:gd name="T12" fmla="*/ 13 w 16"/>
                <a:gd name="T13" fmla="*/ 4 h 7"/>
                <a:gd name="T14" fmla="*/ 16 w 16"/>
                <a:gd name="T15" fmla="*/ 2 h 7"/>
                <a:gd name="T16" fmla="*/ 12 w 16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">
                  <a:moveTo>
                    <a:pt x="12" y="0"/>
                  </a:moveTo>
                  <a:cubicBezTo>
                    <a:pt x="9" y="1"/>
                    <a:pt x="6" y="2"/>
                    <a:pt x="3" y="3"/>
                  </a:cubicBezTo>
                  <a:cubicBezTo>
                    <a:pt x="0" y="3"/>
                    <a:pt x="1" y="7"/>
                    <a:pt x="3" y="7"/>
                  </a:cubicBezTo>
                  <a:cubicBezTo>
                    <a:pt x="5" y="6"/>
                    <a:pt x="7" y="6"/>
                    <a:pt x="9" y="5"/>
                  </a:cubicBezTo>
                  <a:cubicBezTo>
                    <a:pt x="10" y="5"/>
                    <a:pt x="11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5" y="3"/>
                    <a:pt x="16" y="2"/>
                  </a:cubicBezTo>
                  <a:cubicBezTo>
                    <a:pt x="16" y="0"/>
                    <a:pt x="13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39" name="Freeform 1044"/>
            <p:cNvSpPr/>
            <p:nvPr userDrawn="1"/>
          </p:nvSpPr>
          <p:spPr bwMode="auto">
            <a:xfrm>
              <a:off x="6099" y="3112"/>
              <a:ext cx="29" cy="13"/>
            </a:xfrm>
            <a:custGeom>
              <a:avLst/>
              <a:gdLst>
                <a:gd name="T0" fmla="*/ 14 w 18"/>
                <a:gd name="T1" fmla="*/ 1 h 8"/>
                <a:gd name="T2" fmla="*/ 9 w 18"/>
                <a:gd name="T3" fmla="*/ 3 h 8"/>
                <a:gd name="T4" fmla="*/ 3 w 18"/>
                <a:gd name="T5" fmla="*/ 4 h 8"/>
                <a:gd name="T6" fmla="*/ 3 w 18"/>
                <a:gd name="T7" fmla="*/ 8 h 8"/>
                <a:gd name="T8" fmla="*/ 11 w 18"/>
                <a:gd name="T9" fmla="*/ 7 h 8"/>
                <a:gd name="T10" fmla="*/ 16 w 18"/>
                <a:gd name="T11" fmla="*/ 4 h 8"/>
                <a:gd name="T12" fmla="*/ 14 w 18"/>
                <a:gd name="T13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13" y="2"/>
                    <a:pt x="11" y="3"/>
                    <a:pt x="9" y="3"/>
                  </a:cubicBezTo>
                  <a:cubicBezTo>
                    <a:pt x="7" y="4"/>
                    <a:pt x="5" y="4"/>
                    <a:pt x="3" y="4"/>
                  </a:cubicBezTo>
                  <a:cubicBezTo>
                    <a:pt x="0" y="5"/>
                    <a:pt x="1" y="8"/>
                    <a:pt x="3" y="8"/>
                  </a:cubicBezTo>
                  <a:cubicBezTo>
                    <a:pt x="6" y="8"/>
                    <a:pt x="8" y="7"/>
                    <a:pt x="11" y="7"/>
                  </a:cubicBezTo>
                  <a:cubicBezTo>
                    <a:pt x="12" y="6"/>
                    <a:pt x="15" y="6"/>
                    <a:pt x="16" y="4"/>
                  </a:cubicBezTo>
                  <a:cubicBezTo>
                    <a:pt x="18" y="3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0" name="Freeform 1045"/>
            <p:cNvSpPr/>
            <p:nvPr userDrawn="1"/>
          </p:nvSpPr>
          <p:spPr bwMode="auto">
            <a:xfrm>
              <a:off x="6139" y="3082"/>
              <a:ext cx="30" cy="19"/>
            </a:xfrm>
            <a:custGeom>
              <a:avLst/>
              <a:gdLst>
                <a:gd name="T0" fmla="*/ 15 w 19"/>
                <a:gd name="T1" fmla="*/ 2 h 12"/>
                <a:gd name="T2" fmla="*/ 3 w 19"/>
                <a:gd name="T3" fmla="*/ 7 h 12"/>
                <a:gd name="T4" fmla="*/ 4 w 19"/>
                <a:gd name="T5" fmla="*/ 11 h 12"/>
                <a:gd name="T6" fmla="*/ 12 w 19"/>
                <a:gd name="T7" fmla="*/ 8 h 12"/>
                <a:gd name="T8" fmla="*/ 17 w 19"/>
                <a:gd name="T9" fmla="*/ 5 h 12"/>
                <a:gd name="T10" fmla="*/ 15 w 19"/>
                <a:gd name="T11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2">
                  <a:moveTo>
                    <a:pt x="15" y="2"/>
                  </a:moveTo>
                  <a:cubicBezTo>
                    <a:pt x="12" y="5"/>
                    <a:pt x="6" y="6"/>
                    <a:pt x="3" y="7"/>
                  </a:cubicBezTo>
                  <a:cubicBezTo>
                    <a:pt x="0" y="8"/>
                    <a:pt x="2" y="12"/>
                    <a:pt x="4" y="11"/>
                  </a:cubicBezTo>
                  <a:cubicBezTo>
                    <a:pt x="7" y="10"/>
                    <a:pt x="9" y="9"/>
                    <a:pt x="12" y="8"/>
                  </a:cubicBezTo>
                  <a:cubicBezTo>
                    <a:pt x="13" y="7"/>
                    <a:pt x="16" y="6"/>
                    <a:pt x="17" y="5"/>
                  </a:cubicBezTo>
                  <a:cubicBezTo>
                    <a:pt x="19" y="3"/>
                    <a:pt x="17" y="0"/>
                    <a:pt x="1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1" name="Freeform 1046"/>
            <p:cNvSpPr/>
            <p:nvPr userDrawn="1"/>
          </p:nvSpPr>
          <p:spPr bwMode="auto">
            <a:xfrm>
              <a:off x="6175" y="3081"/>
              <a:ext cx="20" cy="16"/>
            </a:xfrm>
            <a:custGeom>
              <a:avLst/>
              <a:gdLst>
                <a:gd name="T0" fmla="*/ 8 w 13"/>
                <a:gd name="T1" fmla="*/ 2 h 10"/>
                <a:gd name="T2" fmla="*/ 2 w 13"/>
                <a:gd name="T3" fmla="*/ 6 h 10"/>
                <a:gd name="T4" fmla="*/ 2 w 13"/>
                <a:gd name="T5" fmla="*/ 10 h 10"/>
                <a:gd name="T6" fmla="*/ 12 w 13"/>
                <a:gd name="T7" fmla="*/ 4 h 10"/>
                <a:gd name="T8" fmla="*/ 8 w 13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8" y="2"/>
                  </a:moveTo>
                  <a:cubicBezTo>
                    <a:pt x="7" y="4"/>
                    <a:pt x="4" y="6"/>
                    <a:pt x="2" y="6"/>
                  </a:cubicBezTo>
                  <a:cubicBezTo>
                    <a:pt x="0" y="6"/>
                    <a:pt x="0" y="10"/>
                    <a:pt x="2" y="10"/>
                  </a:cubicBezTo>
                  <a:cubicBezTo>
                    <a:pt x="6" y="9"/>
                    <a:pt x="10" y="7"/>
                    <a:pt x="12" y="4"/>
                  </a:cubicBezTo>
                  <a:cubicBezTo>
                    <a:pt x="13" y="2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2" name="Freeform 1047"/>
            <p:cNvSpPr/>
            <p:nvPr userDrawn="1"/>
          </p:nvSpPr>
          <p:spPr bwMode="auto">
            <a:xfrm>
              <a:off x="5145" y="3618"/>
              <a:ext cx="30" cy="16"/>
            </a:xfrm>
            <a:custGeom>
              <a:avLst/>
              <a:gdLst>
                <a:gd name="T0" fmla="*/ 15 w 19"/>
                <a:gd name="T1" fmla="*/ 2 h 10"/>
                <a:gd name="T2" fmla="*/ 4 w 19"/>
                <a:gd name="T3" fmla="*/ 2 h 10"/>
                <a:gd name="T4" fmla="*/ 1 w 19"/>
                <a:gd name="T5" fmla="*/ 3 h 10"/>
                <a:gd name="T6" fmla="*/ 17 w 19"/>
                <a:gd name="T7" fmla="*/ 6 h 10"/>
                <a:gd name="T8" fmla="*/ 15 w 19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0">
                  <a:moveTo>
                    <a:pt x="15" y="2"/>
                  </a:moveTo>
                  <a:cubicBezTo>
                    <a:pt x="12" y="4"/>
                    <a:pt x="6" y="6"/>
                    <a:pt x="4" y="2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4" y="10"/>
                    <a:pt x="12" y="9"/>
                    <a:pt x="17" y="6"/>
                  </a:cubicBezTo>
                  <a:cubicBezTo>
                    <a:pt x="19" y="4"/>
                    <a:pt x="17" y="1"/>
                    <a:pt x="1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3" name="Freeform 1048"/>
            <p:cNvSpPr/>
            <p:nvPr userDrawn="1"/>
          </p:nvSpPr>
          <p:spPr bwMode="auto">
            <a:xfrm>
              <a:off x="5172" y="3612"/>
              <a:ext cx="36" cy="17"/>
            </a:xfrm>
            <a:custGeom>
              <a:avLst/>
              <a:gdLst>
                <a:gd name="T0" fmla="*/ 18 w 23"/>
                <a:gd name="T1" fmla="*/ 2 h 11"/>
                <a:gd name="T2" fmla="*/ 4 w 23"/>
                <a:gd name="T3" fmla="*/ 2 h 11"/>
                <a:gd name="T4" fmla="*/ 2 w 23"/>
                <a:gd name="T5" fmla="*/ 5 h 11"/>
                <a:gd name="T6" fmla="*/ 21 w 23"/>
                <a:gd name="T7" fmla="*/ 5 h 11"/>
                <a:gd name="T8" fmla="*/ 18 w 23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1">
                  <a:moveTo>
                    <a:pt x="18" y="2"/>
                  </a:moveTo>
                  <a:cubicBezTo>
                    <a:pt x="14" y="6"/>
                    <a:pt x="9" y="4"/>
                    <a:pt x="4" y="2"/>
                  </a:cubicBezTo>
                  <a:cubicBezTo>
                    <a:pt x="2" y="0"/>
                    <a:pt x="0" y="3"/>
                    <a:pt x="2" y="5"/>
                  </a:cubicBezTo>
                  <a:cubicBezTo>
                    <a:pt x="8" y="9"/>
                    <a:pt x="15" y="11"/>
                    <a:pt x="21" y="5"/>
                  </a:cubicBezTo>
                  <a:cubicBezTo>
                    <a:pt x="23" y="3"/>
                    <a:pt x="20" y="1"/>
                    <a:pt x="1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4" name="Freeform 1049"/>
            <p:cNvSpPr/>
            <p:nvPr userDrawn="1"/>
          </p:nvSpPr>
          <p:spPr bwMode="auto">
            <a:xfrm>
              <a:off x="5157" y="3642"/>
              <a:ext cx="41" cy="12"/>
            </a:xfrm>
            <a:custGeom>
              <a:avLst/>
              <a:gdLst>
                <a:gd name="T0" fmla="*/ 21 w 26"/>
                <a:gd name="T1" fmla="*/ 1 h 8"/>
                <a:gd name="T2" fmla="*/ 4 w 26"/>
                <a:gd name="T3" fmla="*/ 2 h 8"/>
                <a:gd name="T4" fmla="*/ 3 w 26"/>
                <a:gd name="T5" fmla="*/ 5 h 8"/>
                <a:gd name="T6" fmla="*/ 23 w 26"/>
                <a:gd name="T7" fmla="*/ 4 h 8"/>
                <a:gd name="T8" fmla="*/ 21 w 26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8">
                  <a:moveTo>
                    <a:pt x="21" y="1"/>
                  </a:moveTo>
                  <a:cubicBezTo>
                    <a:pt x="16" y="4"/>
                    <a:pt x="10" y="4"/>
                    <a:pt x="4" y="2"/>
                  </a:cubicBezTo>
                  <a:cubicBezTo>
                    <a:pt x="2" y="1"/>
                    <a:pt x="0" y="4"/>
                    <a:pt x="3" y="5"/>
                  </a:cubicBezTo>
                  <a:cubicBezTo>
                    <a:pt x="9" y="8"/>
                    <a:pt x="17" y="8"/>
                    <a:pt x="23" y="4"/>
                  </a:cubicBezTo>
                  <a:cubicBezTo>
                    <a:pt x="26" y="3"/>
                    <a:pt x="23" y="0"/>
                    <a:pt x="2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5" name="Freeform 1050"/>
            <p:cNvSpPr/>
            <p:nvPr userDrawn="1"/>
          </p:nvSpPr>
          <p:spPr bwMode="auto">
            <a:xfrm>
              <a:off x="5203" y="3629"/>
              <a:ext cx="35" cy="14"/>
            </a:xfrm>
            <a:custGeom>
              <a:avLst/>
              <a:gdLst>
                <a:gd name="T0" fmla="*/ 18 w 22"/>
                <a:gd name="T1" fmla="*/ 1 h 9"/>
                <a:gd name="T2" fmla="*/ 5 w 22"/>
                <a:gd name="T3" fmla="*/ 2 h 9"/>
                <a:gd name="T4" fmla="*/ 2 w 22"/>
                <a:gd name="T5" fmla="*/ 5 h 9"/>
                <a:gd name="T6" fmla="*/ 20 w 22"/>
                <a:gd name="T7" fmla="*/ 4 h 9"/>
                <a:gd name="T8" fmla="*/ 18 w 22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9">
                  <a:moveTo>
                    <a:pt x="18" y="1"/>
                  </a:moveTo>
                  <a:cubicBezTo>
                    <a:pt x="14" y="4"/>
                    <a:pt x="9" y="5"/>
                    <a:pt x="5" y="2"/>
                  </a:cubicBezTo>
                  <a:cubicBezTo>
                    <a:pt x="3" y="1"/>
                    <a:pt x="0" y="4"/>
                    <a:pt x="2" y="5"/>
                  </a:cubicBezTo>
                  <a:cubicBezTo>
                    <a:pt x="8" y="9"/>
                    <a:pt x="15" y="8"/>
                    <a:pt x="20" y="4"/>
                  </a:cubicBezTo>
                  <a:cubicBezTo>
                    <a:pt x="22" y="3"/>
                    <a:pt x="20" y="0"/>
                    <a:pt x="1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6" name="Freeform 1051"/>
            <p:cNvSpPr/>
            <p:nvPr userDrawn="1"/>
          </p:nvSpPr>
          <p:spPr bwMode="auto">
            <a:xfrm>
              <a:off x="5219" y="3610"/>
              <a:ext cx="33" cy="16"/>
            </a:xfrm>
            <a:custGeom>
              <a:avLst/>
              <a:gdLst>
                <a:gd name="T0" fmla="*/ 16 w 21"/>
                <a:gd name="T1" fmla="*/ 2 h 10"/>
                <a:gd name="T2" fmla="*/ 4 w 21"/>
                <a:gd name="T3" fmla="*/ 1 h 10"/>
                <a:gd name="T4" fmla="*/ 2 w 21"/>
                <a:gd name="T5" fmla="*/ 4 h 10"/>
                <a:gd name="T6" fmla="*/ 19 w 21"/>
                <a:gd name="T7" fmla="*/ 5 h 10"/>
                <a:gd name="T8" fmla="*/ 16 w 2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0">
                  <a:moveTo>
                    <a:pt x="16" y="2"/>
                  </a:moveTo>
                  <a:cubicBezTo>
                    <a:pt x="12" y="6"/>
                    <a:pt x="8" y="5"/>
                    <a:pt x="4" y="1"/>
                  </a:cubicBezTo>
                  <a:cubicBezTo>
                    <a:pt x="2" y="0"/>
                    <a:pt x="0" y="2"/>
                    <a:pt x="2" y="4"/>
                  </a:cubicBezTo>
                  <a:cubicBezTo>
                    <a:pt x="7" y="9"/>
                    <a:pt x="14" y="10"/>
                    <a:pt x="19" y="5"/>
                  </a:cubicBezTo>
                  <a:cubicBezTo>
                    <a:pt x="21" y="3"/>
                    <a:pt x="18" y="1"/>
                    <a:pt x="16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7" name="Freeform 1052"/>
            <p:cNvSpPr/>
            <p:nvPr userDrawn="1"/>
          </p:nvSpPr>
          <p:spPr bwMode="auto">
            <a:xfrm>
              <a:off x="5261" y="3612"/>
              <a:ext cx="40" cy="13"/>
            </a:xfrm>
            <a:custGeom>
              <a:avLst/>
              <a:gdLst>
                <a:gd name="T0" fmla="*/ 21 w 25"/>
                <a:gd name="T1" fmla="*/ 2 h 8"/>
                <a:gd name="T2" fmla="*/ 5 w 25"/>
                <a:gd name="T3" fmla="*/ 1 h 8"/>
                <a:gd name="T4" fmla="*/ 2 w 25"/>
                <a:gd name="T5" fmla="*/ 4 h 8"/>
                <a:gd name="T6" fmla="*/ 22 w 25"/>
                <a:gd name="T7" fmla="*/ 6 h 8"/>
                <a:gd name="T8" fmla="*/ 21 w 25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">
                  <a:moveTo>
                    <a:pt x="21" y="2"/>
                  </a:moveTo>
                  <a:cubicBezTo>
                    <a:pt x="16" y="4"/>
                    <a:pt x="9" y="4"/>
                    <a:pt x="5" y="1"/>
                  </a:cubicBezTo>
                  <a:cubicBezTo>
                    <a:pt x="3" y="0"/>
                    <a:pt x="0" y="3"/>
                    <a:pt x="2" y="4"/>
                  </a:cubicBezTo>
                  <a:cubicBezTo>
                    <a:pt x="8" y="8"/>
                    <a:pt x="16" y="8"/>
                    <a:pt x="22" y="6"/>
                  </a:cubicBezTo>
                  <a:cubicBezTo>
                    <a:pt x="25" y="5"/>
                    <a:pt x="23" y="1"/>
                    <a:pt x="2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8" name="Freeform 1053"/>
            <p:cNvSpPr/>
            <p:nvPr userDrawn="1"/>
          </p:nvSpPr>
          <p:spPr bwMode="auto">
            <a:xfrm>
              <a:off x="5261" y="3632"/>
              <a:ext cx="30" cy="10"/>
            </a:xfrm>
            <a:custGeom>
              <a:avLst/>
              <a:gdLst>
                <a:gd name="T0" fmla="*/ 16 w 19"/>
                <a:gd name="T1" fmla="*/ 1 h 6"/>
                <a:gd name="T2" fmla="*/ 3 w 19"/>
                <a:gd name="T3" fmla="*/ 1 h 6"/>
                <a:gd name="T4" fmla="*/ 3 w 19"/>
                <a:gd name="T5" fmla="*/ 5 h 6"/>
                <a:gd name="T6" fmla="*/ 17 w 19"/>
                <a:gd name="T7" fmla="*/ 4 h 6"/>
                <a:gd name="T8" fmla="*/ 16 w 19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6" y="1"/>
                  </a:moveTo>
                  <a:cubicBezTo>
                    <a:pt x="12" y="2"/>
                    <a:pt x="8" y="2"/>
                    <a:pt x="3" y="1"/>
                  </a:cubicBezTo>
                  <a:cubicBezTo>
                    <a:pt x="1" y="1"/>
                    <a:pt x="0" y="4"/>
                    <a:pt x="3" y="5"/>
                  </a:cubicBezTo>
                  <a:cubicBezTo>
                    <a:pt x="7" y="6"/>
                    <a:pt x="12" y="5"/>
                    <a:pt x="17" y="4"/>
                  </a:cubicBezTo>
                  <a:cubicBezTo>
                    <a:pt x="19" y="4"/>
                    <a:pt x="19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49" name="Freeform 1054"/>
            <p:cNvSpPr/>
            <p:nvPr userDrawn="1"/>
          </p:nvSpPr>
          <p:spPr bwMode="auto">
            <a:xfrm>
              <a:off x="5241" y="3648"/>
              <a:ext cx="27" cy="13"/>
            </a:xfrm>
            <a:custGeom>
              <a:avLst/>
              <a:gdLst>
                <a:gd name="T0" fmla="*/ 13 w 17"/>
                <a:gd name="T1" fmla="*/ 3 h 8"/>
                <a:gd name="T2" fmla="*/ 3 w 17"/>
                <a:gd name="T3" fmla="*/ 1 h 8"/>
                <a:gd name="T4" fmla="*/ 2 w 17"/>
                <a:gd name="T5" fmla="*/ 4 h 8"/>
                <a:gd name="T6" fmla="*/ 15 w 17"/>
                <a:gd name="T7" fmla="*/ 6 h 8"/>
                <a:gd name="T8" fmla="*/ 13 w 17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13" y="3"/>
                  </a:moveTo>
                  <a:cubicBezTo>
                    <a:pt x="10" y="4"/>
                    <a:pt x="7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6" y="6"/>
                    <a:pt x="10" y="8"/>
                    <a:pt x="15" y="6"/>
                  </a:cubicBezTo>
                  <a:cubicBezTo>
                    <a:pt x="17" y="5"/>
                    <a:pt x="16" y="2"/>
                    <a:pt x="13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0" name="Freeform 1055"/>
            <p:cNvSpPr/>
            <p:nvPr userDrawn="1"/>
          </p:nvSpPr>
          <p:spPr bwMode="auto">
            <a:xfrm>
              <a:off x="5206" y="3653"/>
              <a:ext cx="33" cy="14"/>
            </a:xfrm>
            <a:custGeom>
              <a:avLst/>
              <a:gdLst>
                <a:gd name="T0" fmla="*/ 18 w 21"/>
                <a:gd name="T1" fmla="*/ 5 h 9"/>
                <a:gd name="T2" fmla="*/ 4 w 21"/>
                <a:gd name="T3" fmla="*/ 2 h 9"/>
                <a:gd name="T4" fmla="*/ 2 w 21"/>
                <a:gd name="T5" fmla="*/ 4 h 9"/>
                <a:gd name="T6" fmla="*/ 18 w 21"/>
                <a:gd name="T7" fmla="*/ 8 h 9"/>
                <a:gd name="T8" fmla="*/ 18 w 21"/>
                <a:gd name="T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18" y="5"/>
                  </a:moveTo>
                  <a:cubicBezTo>
                    <a:pt x="13" y="5"/>
                    <a:pt x="8" y="4"/>
                    <a:pt x="4" y="2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7" y="8"/>
                    <a:pt x="12" y="9"/>
                    <a:pt x="18" y="8"/>
                  </a:cubicBezTo>
                  <a:cubicBezTo>
                    <a:pt x="21" y="8"/>
                    <a:pt x="20" y="4"/>
                    <a:pt x="18" y="5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1" name="Freeform 1056"/>
            <p:cNvSpPr/>
            <p:nvPr userDrawn="1"/>
          </p:nvSpPr>
          <p:spPr bwMode="auto">
            <a:xfrm>
              <a:off x="5261" y="3681"/>
              <a:ext cx="32" cy="8"/>
            </a:xfrm>
            <a:custGeom>
              <a:avLst/>
              <a:gdLst>
                <a:gd name="T0" fmla="*/ 17 w 20"/>
                <a:gd name="T1" fmla="*/ 0 h 5"/>
                <a:gd name="T2" fmla="*/ 2 w 20"/>
                <a:gd name="T3" fmla="*/ 1 h 5"/>
                <a:gd name="T4" fmla="*/ 2 w 20"/>
                <a:gd name="T5" fmla="*/ 5 h 5"/>
                <a:gd name="T6" fmla="*/ 17 w 20"/>
                <a:gd name="T7" fmla="*/ 4 h 5"/>
                <a:gd name="T8" fmla="*/ 17 w 2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">
                  <a:moveTo>
                    <a:pt x="17" y="0"/>
                  </a:moveTo>
                  <a:cubicBezTo>
                    <a:pt x="12" y="0"/>
                    <a:pt x="7" y="1"/>
                    <a:pt x="2" y="1"/>
                  </a:cubicBezTo>
                  <a:cubicBezTo>
                    <a:pt x="0" y="1"/>
                    <a:pt x="0" y="5"/>
                    <a:pt x="2" y="5"/>
                  </a:cubicBezTo>
                  <a:cubicBezTo>
                    <a:pt x="7" y="5"/>
                    <a:pt x="12" y="4"/>
                    <a:pt x="17" y="4"/>
                  </a:cubicBezTo>
                  <a:cubicBezTo>
                    <a:pt x="20" y="4"/>
                    <a:pt x="19" y="0"/>
                    <a:pt x="17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2" name="Freeform 1057"/>
            <p:cNvSpPr/>
            <p:nvPr userDrawn="1"/>
          </p:nvSpPr>
          <p:spPr bwMode="auto">
            <a:xfrm>
              <a:off x="5283" y="3661"/>
              <a:ext cx="41" cy="11"/>
            </a:xfrm>
            <a:custGeom>
              <a:avLst/>
              <a:gdLst>
                <a:gd name="T0" fmla="*/ 22 w 26"/>
                <a:gd name="T1" fmla="*/ 1 h 7"/>
                <a:gd name="T2" fmla="*/ 4 w 26"/>
                <a:gd name="T3" fmla="*/ 1 h 7"/>
                <a:gd name="T4" fmla="*/ 2 w 26"/>
                <a:gd name="T5" fmla="*/ 4 h 7"/>
                <a:gd name="T6" fmla="*/ 24 w 26"/>
                <a:gd name="T7" fmla="*/ 5 h 7"/>
                <a:gd name="T8" fmla="*/ 22 w 26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7">
                  <a:moveTo>
                    <a:pt x="22" y="1"/>
                  </a:moveTo>
                  <a:cubicBezTo>
                    <a:pt x="17" y="3"/>
                    <a:pt x="10" y="3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9" y="7"/>
                    <a:pt x="17" y="7"/>
                    <a:pt x="24" y="5"/>
                  </a:cubicBezTo>
                  <a:cubicBezTo>
                    <a:pt x="26" y="4"/>
                    <a:pt x="25" y="0"/>
                    <a:pt x="2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3" name="Freeform 1058"/>
            <p:cNvSpPr/>
            <p:nvPr userDrawn="1"/>
          </p:nvSpPr>
          <p:spPr bwMode="auto">
            <a:xfrm>
              <a:off x="5299" y="3636"/>
              <a:ext cx="36" cy="15"/>
            </a:xfrm>
            <a:custGeom>
              <a:avLst/>
              <a:gdLst>
                <a:gd name="T0" fmla="*/ 19 w 23"/>
                <a:gd name="T1" fmla="*/ 3 h 10"/>
                <a:gd name="T2" fmla="*/ 3 w 23"/>
                <a:gd name="T3" fmla="*/ 1 h 10"/>
                <a:gd name="T4" fmla="*/ 2 w 23"/>
                <a:gd name="T5" fmla="*/ 5 h 10"/>
                <a:gd name="T6" fmla="*/ 21 w 23"/>
                <a:gd name="T7" fmla="*/ 6 h 10"/>
                <a:gd name="T8" fmla="*/ 19 w 23"/>
                <a:gd name="T9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0">
                  <a:moveTo>
                    <a:pt x="19" y="3"/>
                  </a:moveTo>
                  <a:cubicBezTo>
                    <a:pt x="14" y="6"/>
                    <a:pt x="8" y="4"/>
                    <a:pt x="3" y="1"/>
                  </a:cubicBezTo>
                  <a:cubicBezTo>
                    <a:pt x="1" y="0"/>
                    <a:pt x="0" y="3"/>
                    <a:pt x="2" y="5"/>
                  </a:cubicBezTo>
                  <a:cubicBezTo>
                    <a:pt x="7" y="8"/>
                    <a:pt x="15" y="10"/>
                    <a:pt x="21" y="6"/>
                  </a:cubicBezTo>
                  <a:cubicBezTo>
                    <a:pt x="23" y="4"/>
                    <a:pt x="21" y="1"/>
                    <a:pt x="19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4" name="Freeform 1059"/>
            <p:cNvSpPr/>
            <p:nvPr userDrawn="1"/>
          </p:nvSpPr>
          <p:spPr bwMode="auto">
            <a:xfrm>
              <a:off x="5309" y="3618"/>
              <a:ext cx="28" cy="10"/>
            </a:xfrm>
            <a:custGeom>
              <a:avLst/>
              <a:gdLst>
                <a:gd name="T0" fmla="*/ 15 w 18"/>
                <a:gd name="T1" fmla="*/ 1 h 6"/>
                <a:gd name="T2" fmla="*/ 2 w 18"/>
                <a:gd name="T3" fmla="*/ 2 h 6"/>
                <a:gd name="T4" fmla="*/ 2 w 18"/>
                <a:gd name="T5" fmla="*/ 6 h 6"/>
                <a:gd name="T6" fmla="*/ 16 w 18"/>
                <a:gd name="T7" fmla="*/ 4 h 6"/>
                <a:gd name="T8" fmla="*/ 15 w 1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">
                  <a:moveTo>
                    <a:pt x="15" y="1"/>
                  </a:moveTo>
                  <a:cubicBezTo>
                    <a:pt x="11" y="2"/>
                    <a:pt x="6" y="2"/>
                    <a:pt x="2" y="2"/>
                  </a:cubicBezTo>
                  <a:cubicBezTo>
                    <a:pt x="0" y="2"/>
                    <a:pt x="0" y="6"/>
                    <a:pt x="2" y="6"/>
                  </a:cubicBezTo>
                  <a:cubicBezTo>
                    <a:pt x="7" y="6"/>
                    <a:pt x="12" y="6"/>
                    <a:pt x="16" y="4"/>
                  </a:cubicBezTo>
                  <a:cubicBezTo>
                    <a:pt x="18" y="3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5" name="Freeform 1060"/>
            <p:cNvSpPr/>
            <p:nvPr userDrawn="1"/>
          </p:nvSpPr>
          <p:spPr bwMode="auto">
            <a:xfrm>
              <a:off x="5357" y="3621"/>
              <a:ext cx="30" cy="13"/>
            </a:xfrm>
            <a:custGeom>
              <a:avLst/>
              <a:gdLst>
                <a:gd name="T0" fmla="*/ 15 w 19"/>
                <a:gd name="T1" fmla="*/ 1 h 8"/>
                <a:gd name="T2" fmla="*/ 5 w 19"/>
                <a:gd name="T3" fmla="*/ 1 h 8"/>
                <a:gd name="T4" fmla="*/ 2 w 19"/>
                <a:gd name="T5" fmla="*/ 4 h 8"/>
                <a:gd name="T6" fmla="*/ 17 w 19"/>
                <a:gd name="T7" fmla="*/ 4 h 8"/>
                <a:gd name="T8" fmla="*/ 15 w 1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">
                  <a:moveTo>
                    <a:pt x="15" y="1"/>
                  </a:moveTo>
                  <a:cubicBezTo>
                    <a:pt x="11" y="3"/>
                    <a:pt x="8" y="3"/>
                    <a:pt x="5" y="1"/>
                  </a:cubicBezTo>
                  <a:cubicBezTo>
                    <a:pt x="3" y="0"/>
                    <a:pt x="0" y="3"/>
                    <a:pt x="2" y="4"/>
                  </a:cubicBezTo>
                  <a:cubicBezTo>
                    <a:pt x="7" y="7"/>
                    <a:pt x="12" y="8"/>
                    <a:pt x="17" y="4"/>
                  </a:cubicBezTo>
                  <a:cubicBezTo>
                    <a:pt x="19" y="3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6" name="Freeform 1061"/>
            <p:cNvSpPr/>
            <p:nvPr userDrawn="1"/>
          </p:nvSpPr>
          <p:spPr bwMode="auto">
            <a:xfrm>
              <a:off x="5331" y="3598"/>
              <a:ext cx="30" cy="14"/>
            </a:xfrm>
            <a:custGeom>
              <a:avLst/>
              <a:gdLst>
                <a:gd name="T0" fmla="*/ 14 w 19"/>
                <a:gd name="T1" fmla="*/ 2 h 9"/>
                <a:gd name="T2" fmla="*/ 4 w 19"/>
                <a:gd name="T3" fmla="*/ 2 h 9"/>
                <a:gd name="T4" fmla="*/ 3 w 19"/>
                <a:gd name="T5" fmla="*/ 6 h 9"/>
                <a:gd name="T6" fmla="*/ 18 w 19"/>
                <a:gd name="T7" fmla="*/ 3 h 9"/>
                <a:gd name="T8" fmla="*/ 14 w 19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9">
                  <a:moveTo>
                    <a:pt x="14" y="2"/>
                  </a:moveTo>
                  <a:cubicBezTo>
                    <a:pt x="14" y="4"/>
                    <a:pt x="5" y="2"/>
                    <a:pt x="4" y="2"/>
                  </a:cubicBezTo>
                  <a:cubicBezTo>
                    <a:pt x="1" y="2"/>
                    <a:pt x="0" y="6"/>
                    <a:pt x="3" y="6"/>
                  </a:cubicBezTo>
                  <a:cubicBezTo>
                    <a:pt x="7" y="6"/>
                    <a:pt x="17" y="9"/>
                    <a:pt x="18" y="3"/>
                  </a:cubicBezTo>
                  <a:cubicBezTo>
                    <a:pt x="19" y="0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7" name="Freeform 1062"/>
            <p:cNvSpPr/>
            <p:nvPr userDrawn="1"/>
          </p:nvSpPr>
          <p:spPr bwMode="auto">
            <a:xfrm>
              <a:off x="5379" y="3606"/>
              <a:ext cx="29" cy="12"/>
            </a:xfrm>
            <a:custGeom>
              <a:avLst/>
              <a:gdLst>
                <a:gd name="T0" fmla="*/ 14 w 18"/>
                <a:gd name="T1" fmla="*/ 2 h 8"/>
                <a:gd name="T2" fmla="*/ 4 w 18"/>
                <a:gd name="T3" fmla="*/ 1 h 8"/>
                <a:gd name="T4" fmla="*/ 2 w 18"/>
                <a:gd name="T5" fmla="*/ 5 h 8"/>
                <a:gd name="T6" fmla="*/ 16 w 18"/>
                <a:gd name="T7" fmla="*/ 5 h 8"/>
                <a:gd name="T8" fmla="*/ 14 w 18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4" y="2"/>
                  </a:moveTo>
                  <a:cubicBezTo>
                    <a:pt x="11" y="4"/>
                    <a:pt x="7" y="3"/>
                    <a:pt x="4" y="1"/>
                  </a:cubicBezTo>
                  <a:cubicBezTo>
                    <a:pt x="1" y="0"/>
                    <a:pt x="0" y="4"/>
                    <a:pt x="2" y="5"/>
                  </a:cubicBezTo>
                  <a:cubicBezTo>
                    <a:pt x="7" y="7"/>
                    <a:pt x="12" y="8"/>
                    <a:pt x="16" y="5"/>
                  </a:cubicBezTo>
                  <a:cubicBezTo>
                    <a:pt x="18" y="3"/>
                    <a:pt x="16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8" name="Freeform 1063"/>
            <p:cNvSpPr/>
            <p:nvPr userDrawn="1"/>
          </p:nvSpPr>
          <p:spPr bwMode="auto">
            <a:xfrm>
              <a:off x="5346" y="3634"/>
              <a:ext cx="26" cy="13"/>
            </a:xfrm>
            <a:custGeom>
              <a:avLst/>
              <a:gdLst>
                <a:gd name="T0" fmla="*/ 12 w 16"/>
                <a:gd name="T1" fmla="*/ 3 h 8"/>
                <a:gd name="T2" fmla="*/ 4 w 16"/>
                <a:gd name="T3" fmla="*/ 2 h 8"/>
                <a:gd name="T4" fmla="*/ 2 w 16"/>
                <a:gd name="T5" fmla="*/ 5 h 8"/>
                <a:gd name="T6" fmla="*/ 13 w 16"/>
                <a:gd name="T7" fmla="*/ 6 h 8"/>
                <a:gd name="T8" fmla="*/ 12 w 16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2" y="3"/>
                  </a:moveTo>
                  <a:cubicBezTo>
                    <a:pt x="9" y="4"/>
                    <a:pt x="6" y="4"/>
                    <a:pt x="4" y="2"/>
                  </a:cubicBezTo>
                  <a:cubicBezTo>
                    <a:pt x="2" y="0"/>
                    <a:pt x="0" y="3"/>
                    <a:pt x="2" y="5"/>
                  </a:cubicBezTo>
                  <a:cubicBezTo>
                    <a:pt x="5" y="8"/>
                    <a:pt x="9" y="8"/>
                    <a:pt x="13" y="6"/>
                  </a:cubicBezTo>
                  <a:cubicBezTo>
                    <a:pt x="16" y="5"/>
                    <a:pt x="14" y="2"/>
                    <a:pt x="12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59" name="Freeform 1064"/>
            <p:cNvSpPr/>
            <p:nvPr userDrawn="1"/>
          </p:nvSpPr>
          <p:spPr bwMode="auto">
            <a:xfrm>
              <a:off x="5356" y="3654"/>
              <a:ext cx="28" cy="13"/>
            </a:xfrm>
            <a:custGeom>
              <a:avLst/>
              <a:gdLst>
                <a:gd name="T0" fmla="*/ 15 w 18"/>
                <a:gd name="T1" fmla="*/ 2 h 8"/>
                <a:gd name="T2" fmla="*/ 4 w 18"/>
                <a:gd name="T3" fmla="*/ 2 h 8"/>
                <a:gd name="T4" fmla="*/ 3 w 18"/>
                <a:gd name="T5" fmla="*/ 5 h 8"/>
                <a:gd name="T6" fmla="*/ 17 w 18"/>
                <a:gd name="T7" fmla="*/ 5 h 8"/>
                <a:gd name="T8" fmla="*/ 15 w 18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5" y="2"/>
                  </a:moveTo>
                  <a:cubicBezTo>
                    <a:pt x="12" y="4"/>
                    <a:pt x="7" y="3"/>
                    <a:pt x="4" y="2"/>
                  </a:cubicBezTo>
                  <a:cubicBezTo>
                    <a:pt x="2" y="1"/>
                    <a:pt x="0" y="4"/>
                    <a:pt x="3" y="5"/>
                  </a:cubicBezTo>
                  <a:cubicBezTo>
                    <a:pt x="7" y="7"/>
                    <a:pt x="13" y="8"/>
                    <a:pt x="17" y="5"/>
                  </a:cubicBezTo>
                  <a:cubicBezTo>
                    <a:pt x="18" y="3"/>
                    <a:pt x="16" y="0"/>
                    <a:pt x="1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0" name="Freeform 1065"/>
            <p:cNvSpPr/>
            <p:nvPr userDrawn="1"/>
          </p:nvSpPr>
          <p:spPr bwMode="auto">
            <a:xfrm>
              <a:off x="5334" y="3672"/>
              <a:ext cx="31" cy="11"/>
            </a:xfrm>
            <a:custGeom>
              <a:avLst/>
              <a:gdLst>
                <a:gd name="T0" fmla="*/ 16 w 20"/>
                <a:gd name="T1" fmla="*/ 2 h 7"/>
                <a:gd name="T2" fmla="*/ 3 w 20"/>
                <a:gd name="T3" fmla="*/ 1 h 7"/>
                <a:gd name="T4" fmla="*/ 2 w 20"/>
                <a:gd name="T5" fmla="*/ 4 h 7"/>
                <a:gd name="T6" fmla="*/ 17 w 20"/>
                <a:gd name="T7" fmla="*/ 5 h 7"/>
                <a:gd name="T8" fmla="*/ 16 w 20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16" y="2"/>
                  </a:moveTo>
                  <a:cubicBezTo>
                    <a:pt x="12" y="3"/>
                    <a:pt x="7" y="2"/>
                    <a:pt x="3" y="1"/>
                  </a:cubicBezTo>
                  <a:cubicBezTo>
                    <a:pt x="1" y="0"/>
                    <a:pt x="0" y="4"/>
                    <a:pt x="2" y="4"/>
                  </a:cubicBezTo>
                  <a:cubicBezTo>
                    <a:pt x="7" y="5"/>
                    <a:pt x="12" y="7"/>
                    <a:pt x="17" y="5"/>
                  </a:cubicBezTo>
                  <a:cubicBezTo>
                    <a:pt x="20" y="4"/>
                    <a:pt x="18" y="1"/>
                    <a:pt x="16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1" name="Freeform 1066"/>
            <p:cNvSpPr/>
            <p:nvPr userDrawn="1"/>
          </p:nvSpPr>
          <p:spPr bwMode="auto">
            <a:xfrm>
              <a:off x="5313" y="3691"/>
              <a:ext cx="38" cy="12"/>
            </a:xfrm>
            <a:custGeom>
              <a:avLst/>
              <a:gdLst>
                <a:gd name="T0" fmla="*/ 20 w 24"/>
                <a:gd name="T1" fmla="*/ 2 h 8"/>
                <a:gd name="T2" fmla="*/ 4 w 24"/>
                <a:gd name="T3" fmla="*/ 1 h 8"/>
                <a:gd name="T4" fmla="*/ 3 w 24"/>
                <a:gd name="T5" fmla="*/ 4 h 8"/>
                <a:gd name="T6" fmla="*/ 21 w 24"/>
                <a:gd name="T7" fmla="*/ 6 h 8"/>
                <a:gd name="T8" fmla="*/ 20 w 24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">
                  <a:moveTo>
                    <a:pt x="20" y="2"/>
                  </a:moveTo>
                  <a:cubicBezTo>
                    <a:pt x="15" y="4"/>
                    <a:pt x="9" y="3"/>
                    <a:pt x="4" y="1"/>
                  </a:cubicBezTo>
                  <a:cubicBezTo>
                    <a:pt x="2" y="0"/>
                    <a:pt x="0" y="3"/>
                    <a:pt x="3" y="4"/>
                  </a:cubicBezTo>
                  <a:cubicBezTo>
                    <a:pt x="9" y="7"/>
                    <a:pt x="15" y="8"/>
                    <a:pt x="21" y="6"/>
                  </a:cubicBezTo>
                  <a:cubicBezTo>
                    <a:pt x="24" y="5"/>
                    <a:pt x="22" y="1"/>
                    <a:pt x="2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2" name="Freeform 1067"/>
            <p:cNvSpPr/>
            <p:nvPr userDrawn="1"/>
          </p:nvSpPr>
          <p:spPr bwMode="auto">
            <a:xfrm>
              <a:off x="5357" y="3702"/>
              <a:ext cx="27" cy="12"/>
            </a:xfrm>
            <a:custGeom>
              <a:avLst/>
              <a:gdLst>
                <a:gd name="T0" fmla="*/ 14 w 17"/>
                <a:gd name="T1" fmla="*/ 1 h 8"/>
                <a:gd name="T2" fmla="*/ 3 w 17"/>
                <a:gd name="T3" fmla="*/ 3 h 8"/>
                <a:gd name="T4" fmla="*/ 4 w 17"/>
                <a:gd name="T5" fmla="*/ 7 h 8"/>
                <a:gd name="T6" fmla="*/ 15 w 17"/>
                <a:gd name="T7" fmla="*/ 4 h 8"/>
                <a:gd name="T8" fmla="*/ 14 w 17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14" y="1"/>
                  </a:moveTo>
                  <a:cubicBezTo>
                    <a:pt x="10" y="1"/>
                    <a:pt x="7" y="2"/>
                    <a:pt x="3" y="3"/>
                  </a:cubicBezTo>
                  <a:cubicBezTo>
                    <a:pt x="0" y="4"/>
                    <a:pt x="2" y="8"/>
                    <a:pt x="4" y="7"/>
                  </a:cubicBezTo>
                  <a:cubicBezTo>
                    <a:pt x="8" y="6"/>
                    <a:pt x="11" y="5"/>
                    <a:pt x="15" y="4"/>
                  </a:cubicBezTo>
                  <a:cubicBezTo>
                    <a:pt x="17" y="4"/>
                    <a:pt x="17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3" name="Freeform 1068"/>
            <p:cNvSpPr/>
            <p:nvPr userDrawn="1"/>
          </p:nvSpPr>
          <p:spPr bwMode="auto">
            <a:xfrm>
              <a:off x="5299" y="3705"/>
              <a:ext cx="32" cy="8"/>
            </a:xfrm>
            <a:custGeom>
              <a:avLst/>
              <a:gdLst>
                <a:gd name="T0" fmla="*/ 17 w 20"/>
                <a:gd name="T1" fmla="*/ 1 h 5"/>
                <a:gd name="T2" fmla="*/ 2 w 20"/>
                <a:gd name="T3" fmla="*/ 2 h 5"/>
                <a:gd name="T4" fmla="*/ 2 w 20"/>
                <a:gd name="T5" fmla="*/ 5 h 5"/>
                <a:gd name="T6" fmla="*/ 17 w 20"/>
                <a:gd name="T7" fmla="*/ 4 h 5"/>
                <a:gd name="T8" fmla="*/ 17 w 2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">
                  <a:moveTo>
                    <a:pt x="17" y="1"/>
                  </a:moveTo>
                  <a:cubicBezTo>
                    <a:pt x="12" y="1"/>
                    <a:pt x="7" y="1"/>
                    <a:pt x="2" y="2"/>
                  </a:cubicBezTo>
                  <a:cubicBezTo>
                    <a:pt x="0" y="2"/>
                    <a:pt x="0" y="5"/>
                    <a:pt x="2" y="5"/>
                  </a:cubicBezTo>
                  <a:cubicBezTo>
                    <a:pt x="7" y="5"/>
                    <a:pt x="12" y="5"/>
                    <a:pt x="17" y="4"/>
                  </a:cubicBezTo>
                  <a:cubicBezTo>
                    <a:pt x="20" y="4"/>
                    <a:pt x="19" y="0"/>
                    <a:pt x="1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4" name="Freeform 1069"/>
            <p:cNvSpPr/>
            <p:nvPr userDrawn="1"/>
          </p:nvSpPr>
          <p:spPr bwMode="auto">
            <a:xfrm>
              <a:off x="5351" y="3714"/>
              <a:ext cx="36" cy="13"/>
            </a:xfrm>
            <a:custGeom>
              <a:avLst/>
              <a:gdLst>
                <a:gd name="T0" fmla="*/ 20 w 23"/>
                <a:gd name="T1" fmla="*/ 1 h 8"/>
                <a:gd name="T2" fmla="*/ 3 w 23"/>
                <a:gd name="T3" fmla="*/ 3 h 8"/>
                <a:gd name="T4" fmla="*/ 2 w 23"/>
                <a:gd name="T5" fmla="*/ 7 h 8"/>
                <a:gd name="T6" fmla="*/ 21 w 23"/>
                <a:gd name="T7" fmla="*/ 5 h 8"/>
                <a:gd name="T8" fmla="*/ 20 w 23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8">
                  <a:moveTo>
                    <a:pt x="20" y="1"/>
                  </a:moveTo>
                  <a:cubicBezTo>
                    <a:pt x="14" y="3"/>
                    <a:pt x="9" y="4"/>
                    <a:pt x="3" y="3"/>
                  </a:cubicBezTo>
                  <a:cubicBezTo>
                    <a:pt x="1" y="3"/>
                    <a:pt x="0" y="6"/>
                    <a:pt x="2" y="7"/>
                  </a:cubicBezTo>
                  <a:cubicBezTo>
                    <a:pt x="9" y="8"/>
                    <a:pt x="15" y="7"/>
                    <a:pt x="21" y="5"/>
                  </a:cubicBezTo>
                  <a:cubicBezTo>
                    <a:pt x="23" y="4"/>
                    <a:pt x="22" y="0"/>
                    <a:pt x="2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5" name="Freeform 1070"/>
            <p:cNvSpPr/>
            <p:nvPr userDrawn="1"/>
          </p:nvSpPr>
          <p:spPr bwMode="auto">
            <a:xfrm>
              <a:off x="5375" y="3727"/>
              <a:ext cx="36" cy="9"/>
            </a:xfrm>
            <a:custGeom>
              <a:avLst/>
              <a:gdLst>
                <a:gd name="T0" fmla="*/ 20 w 23"/>
                <a:gd name="T1" fmla="*/ 0 h 6"/>
                <a:gd name="T2" fmla="*/ 2 w 23"/>
                <a:gd name="T3" fmla="*/ 2 h 6"/>
                <a:gd name="T4" fmla="*/ 3 w 23"/>
                <a:gd name="T5" fmla="*/ 6 h 6"/>
                <a:gd name="T6" fmla="*/ 20 w 23"/>
                <a:gd name="T7" fmla="*/ 4 h 6"/>
                <a:gd name="T8" fmla="*/ 20 w 23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6">
                  <a:moveTo>
                    <a:pt x="20" y="0"/>
                  </a:moveTo>
                  <a:cubicBezTo>
                    <a:pt x="14" y="1"/>
                    <a:pt x="8" y="1"/>
                    <a:pt x="2" y="2"/>
                  </a:cubicBezTo>
                  <a:cubicBezTo>
                    <a:pt x="0" y="2"/>
                    <a:pt x="0" y="6"/>
                    <a:pt x="3" y="6"/>
                  </a:cubicBezTo>
                  <a:cubicBezTo>
                    <a:pt x="8" y="5"/>
                    <a:pt x="14" y="4"/>
                    <a:pt x="20" y="4"/>
                  </a:cubicBezTo>
                  <a:cubicBezTo>
                    <a:pt x="23" y="3"/>
                    <a:pt x="22" y="0"/>
                    <a:pt x="20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6" name="Freeform 1071"/>
            <p:cNvSpPr/>
            <p:nvPr userDrawn="1"/>
          </p:nvSpPr>
          <p:spPr bwMode="auto">
            <a:xfrm>
              <a:off x="5414" y="3736"/>
              <a:ext cx="32" cy="13"/>
            </a:xfrm>
            <a:custGeom>
              <a:avLst/>
              <a:gdLst>
                <a:gd name="T0" fmla="*/ 17 w 20"/>
                <a:gd name="T1" fmla="*/ 1 h 8"/>
                <a:gd name="T2" fmla="*/ 3 w 20"/>
                <a:gd name="T3" fmla="*/ 3 h 8"/>
                <a:gd name="T4" fmla="*/ 3 w 20"/>
                <a:gd name="T5" fmla="*/ 7 h 8"/>
                <a:gd name="T6" fmla="*/ 18 w 20"/>
                <a:gd name="T7" fmla="*/ 5 h 8"/>
                <a:gd name="T8" fmla="*/ 17 w 20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8">
                  <a:moveTo>
                    <a:pt x="17" y="1"/>
                  </a:moveTo>
                  <a:cubicBezTo>
                    <a:pt x="12" y="3"/>
                    <a:pt x="8" y="4"/>
                    <a:pt x="3" y="3"/>
                  </a:cubicBezTo>
                  <a:cubicBezTo>
                    <a:pt x="1" y="3"/>
                    <a:pt x="0" y="6"/>
                    <a:pt x="3" y="7"/>
                  </a:cubicBezTo>
                  <a:cubicBezTo>
                    <a:pt x="8" y="8"/>
                    <a:pt x="13" y="6"/>
                    <a:pt x="18" y="5"/>
                  </a:cubicBezTo>
                  <a:cubicBezTo>
                    <a:pt x="20" y="4"/>
                    <a:pt x="19" y="0"/>
                    <a:pt x="1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7" name="Freeform 1072"/>
            <p:cNvSpPr/>
            <p:nvPr userDrawn="1"/>
          </p:nvSpPr>
          <p:spPr bwMode="auto">
            <a:xfrm>
              <a:off x="5428" y="3717"/>
              <a:ext cx="27" cy="8"/>
            </a:xfrm>
            <a:custGeom>
              <a:avLst/>
              <a:gdLst>
                <a:gd name="T0" fmla="*/ 14 w 17"/>
                <a:gd name="T1" fmla="*/ 0 h 5"/>
                <a:gd name="T2" fmla="*/ 3 w 17"/>
                <a:gd name="T3" fmla="*/ 1 h 5"/>
                <a:gd name="T4" fmla="*/ 2 w 17"/>
                <a:gd name="T5" fmla="*/ 5 h 5"/>
                <a:gd name="T6" fmla="*/ 15 w 17"/>
                <a:gd name="T7" fmla="*/ 4 h 5"/>
                <a:gd name="T8" fmla="*/ 14 w 1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14" y="0"/>
                  </a:moveTo>
                  <a:cubicBezTo>
                    <a:pt x="11" y="1"/>
                    <a:pt x="7" y="2"/>
                    <a:pt x="3" y="1"/>
                  </a:cubicBezTo>
                  <a:cubicBezTo>
                    <a:pt x="1" y="1"/>
                    <a:pt x="0" y="5"/>
                    <a:pt x="2" y="5"/>
                  </a:cubicBezTo>
                  <a:cubicBezTo>
                    <a:pt x="6" y="5"/>
                    <a:pt x="11" y="4"/>
                    <a:pt x="15" y="4"/>
                  </a:cubicBezTo>
                  <a:cubicBezTo>
                    <a:pt x="17" y="3"/>
                    <a:pt x="17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8" name="Freeform 1073"/>
            <p:cNvSpPr/>
            <p:nvPr userDrawn="1"/>
          </p:nvSpPr>
          <p:spPr bwMode="auto">
            <a:xfrm>
              <a:off x="5400" y="3691"/>
              <a:ext cx="31" cy="12"/>
            </a:xfrm>
            <a:custGeom>
              <a:avLst/>
              <a:gdLst>
                <a:gd name="T0" fmla="*/ 16 w 20"/>
                <a:gd name="T1" fmla="*/ 3 h 8"/>
                <a:gd name="T2" fmla="*/ 15 w 20"/>
                <a:gd name="T3" fmla="*/ 3 h 8"/>
                <a:gd name="T4" fmla="*/ 11 w 20"/>
                <a:gd name="T5" fmla="*/ 3 h 8"/>
                <a:gd name="T6" fmla="*/ 3 w 20"/>
                <a:gd name="T7" fmla="*/ 3 h 8"/>
                <a:gd name="T8" fmla="*/ 3 w 20"/>
                <a:gd name="T9" fmla="*/ 7 h 8"/>
                <a:gd name="T10" fmla="*/ 14 w 20"/>
                <a:gd name="T11" fmla="*/ 7 h 8"/>
                <a:gd name="T12" fmla="*/ 19 w 20"/>
                <a:gd name="T13" fmla="*/ 3 h 8"/>
                <a:gd name="T14" fmla="*/ 16 w 20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8">
                  <a:moveTo>
                    <a:pt x="16" y="3"/>
                  </a:moveTo>
                  <a:cubicBezTo>
                    <a:pt x="15" y="2"/>
                    <a:pt x="16" y="2"/>
                    <a:pt x="15" y="3"/>
                  </a:cubicBezTo>
                  <a:cubicBezTo>
                    <a:pt x="14" y="3"/>
                    <a:pt x="12" y="3"/>
                    <a:pt x="11" y="3"/>
                  </a:cubicBezTo>
                  <a:cubicBezTo>
                    <a:pt x="9" y="4"/>
                    <a:pt x="6" y="4"/>
                    <a:pt x="3" y="3"/>
                  </a:cubicBezTo>
                  <a:cubicBezTo>
                    <a:pt x="1" y="3"/>
                    <a:pt x="0" y="7"/>
                    <a:pt x="3" y="7"/>
                  </a:cubicBezTo>
                  <a:cubicBezTo>
                    <a:pt x="7" y="8"/>
                    <a:pt x="10" y="7"/>
                    <a:pt x="14" y="7"/>
                  </a:cubicBezTo>
                  <a:cubicBezTo>
                    <a:pt x="16" y="6"/>
                    <a:pt x="20" y="5"/>
                    <a:pt x="19" y="3"/>
                  </a:cubicBezTo>
                  <a:cubicBezTo>
                    <a:pt x="19" y="0"/>
                    <a:pt x="15" y="1"/>
                    <a:pt x="16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69" name="Freeform 1074"/>
            <p:cNvSpPr/>
            <p:nvPr userDrawn="1"/>
          </p:nvSpPr>
          <p:spPr bwMode="auto">
            <a:xfrm>
              <a:off x="5395" y="3673"/>
              <a:ext cx="29" cy="11"/>
            </a:xfrm>
            <a:custGeom>
              <a:avLst/>
              <a:gdLst>
                <a:gd name="T0" fmla="*/ 13 w 18"/>
                <a:gd name="T1" fmla="*/ 1 h 7"/>
                <a:gd name="T2" fmla="*/ 3 w 18"/>
                <a:gd name="T3" fmla="*/ 2 h 7"/>
                <a:gd name="T4" fmla="*/ 2 w 18"/>
                <a:gd name="T5" fmla="*/ 6 h 7"/>
                <a:gd name="T6" fmla="*/ 16 w 18"/>
                <a:gd name="T7" fmla="*/ 4 h 7"/>
                <a:gd name="T8" fmla="*/ 13 w 1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3" y="1"/>
                  </a:moveTo>
                  <a:cubicBezTo>
                    <a:pt x="11" y="4"/>
                    <a:pt x="6" y="3"/>
                    <a:pt x="3" y="2"/>
                  </a:cubicBezTo>
                  <a:cubicBezTo>
                    <a:pt x="1" y="1"/>
                    <a:pt x="0" y="5"/>
                    <a:pt x="2" y="6"/>
                  </a:cubicBezTo>
                  <a:cubicBezTo>
                    <a:pt x="7" y="7"/>
                    <a:pt x="12" y="7"/>
                    <a:pt x="16" y="4"/>
                  </a:cubicBezTo>
                  <a:cubicBezTo>
                    <a:pt x="18" y="2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0" name="Freeform 1075"/>
            <p:cNvSpPr/>
            <p:nvPr userDrawn="1"/>
          </p:nvSpPr>
          <p:spPr bwMode="auto">
            <a:xfrm>
              <a:off x="5405" y="3651"/>
              <a:ext cx="30" cy="13"/>
            </a:xfrm>
            <a:custGeom>
              <a:avLst/>
              <a:gdLst>
                <a:gd name="T0" fmla="*/ 15 w 19"/>
                <a:gd name="T1" fmla="*/ 1 h 8"/>
                <a:gd name="T2" fmla="*/ 3 w 19"/>
                <a:gd name="T3" fmla="*/ 2 h 8"/>
                <a:gd name="T4" fmla="*/ 2 w 19"/>
                <a:gd name="T5" fmla="*/ 5 h 8"/>
                <a:gd name="T6" fmla="*/ 17 w 19"/>
                <a:gd name="T7" fmla="*/ 5 h 8"/>
                <a:gd name="T8" fmla="*/ 15 w 1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">
                  <a:moveTo>
                    <a:pt x="15" y="1"/>
                  </a:moveTo>
                  <a:cubicBezTo>
                    <a:pt x="11" y="4"/>
                    <a:pt x="6" y="3"/>
                    <a:pt x="3" y="2"/>
                  </a:cubicBezTo>
                  <a:cubicBezTo>
                    <a:pt x="0" y="1"/>
                    <a:pt x="0" y="5"/>
                    <a:pt x="2" y="5"/>
                  </a:cubicBezTo>
                  <a:cubicBezTo>
                    <a:pt x="7" y="6"/>
                    <a:pt x="12" y="8"/>
                    <a:pt x="17" y="5"/>
                  </a:cubicBezTo>
                  <a:cubicBezTo>
                    <a:pt x="19" y="3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1" name="Freeform 1076"/>
            <p:cNvSpPr/>
            <p:nvPr userDrawn="1"/>
          </p:nvSpPr>
          <p:spPr bwMode="auto">
            <a:xfrm>
              <a:off x="5403" y="3632"/>
              <a:ext cx="32" cy="13"/>
            </a:xfrm>
            <a:custGeom>
              <a:avLst/>
              <a:gdLst>
                <a:gd name="T0" fmla="*/ 15 w 20"/>
                <a:gd name="T1" fmla="*/ 2 h 8"/>
                <a:gd name="T2" fmla="*/ 4 w 20"/>
                <a:gd name="T3" fmla="*/ 2 h 8"/>
                <a:gd name="T4" fmla="*/ 2 w 20"/>
                <a:gd name="T5" fmla="*/ 5 h 8"/>
                <a:gd name="T6" fmla="*/ 18 w 20"/>
                <a:gd name="T7" fmla="*/ 4 h 8"/>
                <a:gd name="T8" fmla="*/ 15 w 20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8">
                  <a:moveTo>
                    <a:pt x="15" y="2"/>
                  </a:moveTo>
                  <a:cubicBezTo>
                    <a:pt x="13" y="4"/>
                    <a:pt x="7" y="4"/>
                    <a:pt x="4" y="2"/>
                  </a:cubicBezTo>
                  <a:cubicBezTo>
                    <a:pt x="2" y="0"/>
                    <a:pt x="0" y="3"/>
                    <a:pt x="2" y="5"/>
                  </a:cubicBezTo>
                  <a:cubicBezTo>
                    <a:pt x="7" y="8"/>
                    <a:pt x="14" y="8"/>
                    <a:pt x="18" y="4"/>
                  </a:cubicBezTo>
                  <a:cubicBezTo>
                    <a:pt x="20" y="2"/>
                    <a:pt x="17" y="0"/>
                    <a:pt x="1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2" name="Freeform 1077"/>
            <p:cNvSpPr/>
            <p:nvPr userDrawn="1"/>
          </p:nvSpPr>
          <p:spPr bwMode="auto">
            <a:xfrm>
              <a:off x="5419" y="3609"/>
              <a:ext cx="25" cy="8"/>
            </a:xfrm>
            <a:custGeom>
              <a:avLst/>
              <a:gdLst>
                <a:gd name="T0" fmla="*/ 14 w 16"/>
                <a:gd name="T1" fmla="*/ 1 h 5"/>
                <a:gd name="T2" fmla="*/ 3 w 16"/>
                <a:gd name="T3" fmla="*/ 1 h 5"/>
                <a:gd name="T4" fmla="*/ 2 w 16"/>
                <a:gd name="T5" fmla="*/ 4 h 5"/>
                <a:gd name="T6" fmla="*/ 14 w 16"/>
                <a:gd name="T7" fmla="*/ 5 h 5"/>
                <a:gd name="T8" fmla="*/ 14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4" y="1"/>
                  </a:moveTo>
                  <a:cubicBezTo>
                    <a:pt x="10" y="1"/>
                    <a:pt x="7" y="1"/>
                    <a:pt x="3" y="1"/>
                  </a:cubicBezTo>
                  <a:cubicBezTo>
                    <a:pt x="1" y="0"/>
                    <a:pt x="0" y="4"/>
                    <a:pt x="2" y="4"/>
                  </a:cubicBezTo>
                  <a:cubicBezTo>
                    <a:pt x="6" y="5"/>
                    <a:pt x="10" y="5"/>
                    <a:pt x="14" y="5"/>
                  </a:cubicBezTo>
                  <a:cubicBezTo>
                    <a:pt x="16" y="5"/>
                    <a:pt x="16" y="1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3" name="Freeform 1078"/>
            <p:cNvSpPr/>
            <p:nvPr userDrawn="1"/>
          </p:nvSpPr>
          <p:spPr bwMode="auto">
            <a:xfrm>
              <a:off x="5457" y="3609"/>
              <a:ext cx="28" cy="11"/>
            </a:xfrm>
            <a:custGeom>
              <a:avLst/>
              <a:gdLst>
                <a:gd name="T0" fmla="*/ 15 w 18"/>
                <a:gd name="T1" fmla="*/ 1 h 7"/>
                <a:gd name="T2" fmla="*/ 3 w 18"/>
                <a:gd name="T3" fmla="*/ 3 h 7"/>
                <a:gd name="T4" fmla="*/ 2 w 18"/>
                <a:gd name="T5" fmla="*/ 6 h 7"/>
                <a:gd name="T6" fmla="*/ 16 w 18"/>
                <a:gd name="T7" fmla="*/ 4 h 7"/>
                <a:gd name="T8" fmla="*/ 15 w 1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5" y="1"/>
                  </a:moveTo>
                  <a:cubicBezTo>
                    <a:pt x="11" y="2"/>
                    <a:pt x="7" y="3"/>
                    <a:pt x="3" y="3"/>
                  </a:cubicBezTo>
                  <a:cubicBezTo>
                    <a:pt x="0" y="2"/>
                    <a:pt x="0" y="6"/>
                    <a:pt x="2" y="6"/>
                  </a:cubicBezTo>
                  <a:cubicBezTo>
                    <a:pt x="7" y="7"/>
                    <a:pt x="12" y="6"/>
                    <a:pt x="16" y="4"/>
                  </a:cubicBezTo>
                  <a:cubicBezTo>
                    <a:pt x="18" y="4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4" name="Freeform 1079"/>
            <p:cNvSpPr/>
            <p:nvPr userDrawn="1"/>
          </p:nvSpPr>
          <p:spPr bwMode="auto">
            <a:xfrm>
              <a:off x="5454" y="3637"/>
              <a:ext cx="29" cy="6"/>
            </a:xfrm>
            <a:custGeom>
              <a:avLst/>
              <a:gdLst>
                <a:gd name="T0" fmla="*/ 16 w 19"/>
                <a:gd name="T1" fmla="*/ 0 h 4"/>
                <a:gd name="T2" fmla="*/ 3 w 19"/>
                <a:gd name="T3" fmla="*/ 0 h 4"/>
                <a:gd name="T4" fmla="*/ 3 w 19"/>
                <a:gd name="T5" fmla="*/ 4 h 4"/>
                <a:gd name="T6" fmla="*/ 16 w 19"/>
                <a:gd name="T7" fmla="*/ 4 h 4"/>
                <a:gd name="T8" fmla="*/ 16 w 1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">
                  <a:moveTo>
                    <a:pt x="16" y="0"/>
                  </a:moveTo>
                  <a:cubicBezTo>
                    <a:pt x="12" y="0"/>
                    <a:pt x="7" y="0"/>
                    <a:pt x="3" y="0"/>
                  </a:cubicBezTo>
                  <a:cubicBezTo>
                    <a:pt x="0" y="1"/>
                    <a:pt x="0" y="4"/>
                    <a:pt x="3" y="4"/>
                  </a:cubicBezTo>
                  <a:cubicBezTo>
                    <a:pt x="7" y="4"/>
                    <a:pt x="12" y="4"/>
                    <a:pt x="16" y="4"/>
                  </a:cubicBezTo>
                  <a:cubicBezTo>
                    <a:pt x="19" y="4"/>
                    <a:pt x="19" y="0"/>
                    <a:pt x="16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5" name="Freeform 1080"/>
            <p:cNvSpPr/>
            <p:nvPr userDrawn="1"/>
          </p:nvSpPr>
          <p:spPr bwMode="auto">
            <a:xfrm>
              <a:off x="5442" y="3654"/>
              <a:ext cx="29" cy="10"/>
            </a:xfrm>
            <a:custGeom>
              <a:avLst/>
              <a:gdLst>
                <a:gd name="T0" fmla="*/ 15 w 18"/>
                <a:gd name="T1" fmla="*/ 1 h 6"/>
                <a:gd name="T2" fmla="*/ 4 w 18"/>
                <a:gd name="T3" fmla="*/ 1 h 6"/>
                <a:gd name="T4" fmla="*/ 2 w 18"/>
                <a:gd name="T5" fmla="*/ 5 h 6"/>
                <a:gd name="T6" fmla="*/ 16 w 18"/>
                <a:gd name="T7" fmla="*/ 5 h 6"/>
                <a:gd name="T8" fmla="*/ 15 w 1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">
                  <a:moveTo>
                    <a:pt x="15" y="1"/>
                  </a:moveTo>
                  <a:cubicBezTo>
                    <a:pt x="11" y="2"/>
                    <a:pt x="8" y="3"/>
                    <a:pt x="4" y="1"/>
                  </a:cubicBezTo>
                  <a:cubicBezTo>
                    <a:pt x="2" y="0"/>
                    <a:pt x="0" y="4"/>
                    <a:pt x="2" y="5"/>
                  </a:cubicBezTo>
                  <a:cubicBezTo>
                    <a:pt x="7" y="6"/>
                    <a:pt x="12" y="6"/>
                    <a:pt x="16" y="5"/>
                  </a:cubicBezTo>
                  <a:cubicBezTo>
                    <a:pt x="18" y="4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6" name="Freeform 1081"/>
            <p:cNvSpPr/>
            <p:nvPr userDrawn="1"/>
          </p:nvSpPr>
          <p:spPr bwMode="auto">
            <a:xfrm>
              <a:off x="5449" y="3678"/>
              <a:ext cx="23" cy="8"/>
            </a:xfrm>
            <a:custGeom>
              <a:avLst/>
              <a:gdLst>
                <a:gd name="T0" fmla="*/ 13 w 15"/>
                <a:gd name="T1" fmla="*/ 1 h 5"/>
                <a:gd name="T2" fmla="*/ 3 w 15"/>
                <a:gd name="T3" fmla="*/ 0 h 5"/>
                <a:gd name="T4" fmla="*/ 3 w 15"/>
                <a:gd name="T5" fmla="*/ 4 h 5"/>
                <a:gd name="T6" fmla="*/ 12 w 15"/>
                <a:gd name="T7" fmla="*/ 5 h 5"/>
                <a:gd name="T8" fmla="*/ 13 w 1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1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3"/>
                    <a:pt x="3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5" y="5"/>
                    <a:pt x="15" y="1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7" name="Freeform 1082"/>
            <p:cNvSpPr/>
            <p:nvPr userDrawn="1"/>
          </p:nvSpPr>
          <p:spPr bwMode="auto">
            <a:xfrm>
              <a:off x="5455" y="3692"/>
              <a:ext cx="33" cy="11"/>
            </a:xfrm>
            <a:custGeom>
              <a:avLst/>
              <a:gdLst>
                <a:gd name="T0" fmla="*/ 17 w 21"/>
                <a:gd name="T1" fmla="*/ 1 h 7"/>
                <a:gd name="T2" fmla="*/ 3 w 21"/>
                <a:gd name="T3" fmla="*/ 2 h 7"/>
                <a:gd name="T4" fmla="*/ 3 w 21"/>
                <a:gd name="T5" fmla="*/ 5 h 7"/>
                <a:gd name="T6" fmla="*/ 18 w 21"/>
                <a:gd name="T7" fmla="*/ 4 h 7"/>
                <a:gd name="T8" fmla="*/ 17 w 2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7">
                  <a:moveTo>
                    <a:pt x="17" y="1"/>
                  </a:moveTo>
                  <a:cubicBezTo>
                    <a:pt x="13" y="3"/>
                    <a:pt x="8" y="3"/>
                    <a:pt x="3" y="2"/>
                  </a:cubicBezTo>
                  <a:cubicBezTo>
                    <a:pt x="1" y="1"/>
                    <a:pt x="0" y="5"/>
                    <a:pt x="3" y="5"/>
                  </a:cubicBezTo>
                  <a:cubicBezTo>
                    <a:pt x="8" y="7"/>
                    <a:pt x="13" y="6"/>
                    <a:pt x="18" y="4"/>
                  </a:cubicBezTo>
                  <a:cubicBezTo>
                    <a:pt x="21" y="4"/>
                    <a:pt x="19" y="0"/>
                    <a:pt x="1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8" name="Freeform 1083"/>
            <p:cNvSpPr/>
            <p:nvPr userDrawn="1"/>
          </p:nvSpPr>
          <p:spPr bwMode="auto">
            <a:xfrm>
              <a:off x="5472" y="3706"/>
              <a:ext cx="29" cy="13"/>
            </a:xfrm>
            <a:custGeom>
              <a:avLst/>
              <a:gdLst>
                <a:gd name="T0" fmla="*/ 14 w 18"/>
                <a:gd name="T1" fmla="*/ 1 h 8"/>
                <a:gd name="T2" fmla="*/ 4 w 18"/>
                <a:gd name="T3" fmla="*/ 3 h 8"/>
                <a:gd name="T4" fmla="*/ 2 w 18"/>
                <a:gd name="T5" fmla="*/ 6 h 8"/>
                <a:gd name="T6" fmla="*/ 16 w 18"/>
                <a:gd name="T7" fmla="*/ 5 h 8"/>
                <a:gd name="T8" fmla="*/ 14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11" y="2"/>
                    <a:pt x="7" y="4"/>
                    <a:pt x="4" y="3"/>
                  </a:cubicBezTo>
                  <a:cubicBezTo>
                    <a:pt x="2" y="2"/>
                    <a:pt x="0" y="5"/>
                    <a:pt x="2" y="6"/>
                  </a:cubicBezTo>
                  <a:cubicBezTo>
                    <a:pt x="7" y="8"/>
                    <a:pt x="11" y="6"/>
                    <a:pt x="16" y="5"/>
                  </a:cubicBezTo>
                  <a:cubicBezTo>
                    <a:pt x="18" y="4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79" name="Freeform 1084"/>
            <p:cNvSpPr/>
            <p:nvPr userDrawn="1"/>
          </p:nvSpPr>
          <p:spPr bwMode="auto">
            <a:xfrm>
              <a:off x="5463" y="3724"/>
              <a:ext cx="33" cy="6"/>
            </a:xfrm>
            <a:custGeom>
              <a:avLst/>
              <a:gdLst>
                <a:gd name="T0" fmla="*/ 18 w 21"/>
                <a:gd name="T1" fmla="*/ 0 h 4"/>
                <a:gd name="T2" fmla="*/ 3 w 21"/>
                <a:gd name="T3" fmla="*/ 0 h 4"/>
                <a:gd name="T4" fmla="*/ 3 w 21"/>
                <a:gd name="T5" fmla="*/ 3 h 4"/>
                <a:gd name="T6" fmla="*/ 19 w 21"/>
                <a:gd name="T7" fmla="*/ 4 h 4"/>
                <a:gd name="T8" fmla="*/ 18 w 21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4">
                  <a:moveTo>
                    <a:pt x="18" y="0"/>
                  </a:moveTo>
                  <a:cubicBezTo>
                    <a:pt x="13" y="0"/>
                    <a:pt x="8" y="0"/>
                    <a:pt x="3" y="0"/>
                  </a:cubicBezTo>
                  <a:cubicBezTo>
                    <a:pt x="0" y="0"/>
                    <a:pt x="1" y="4"/>
                    <a:pt x="3" y="3"/>
                  </a:cubicBezTo>
                  <a:cubicBezTo>
                    <a:pt x="8" y="3"/>
                    <a:pt x="13" y="4"/>
                    <a:pt x="19" y="4"/>
                  </a:cubicBezTo>
                  <a:cubicBezTo>
                    <a:pt x="21" y="4"/>
                    <a:pt x="21" y="0"/>
                    <a:pt x="18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0" name="Freeform 1085"/>
            <p:cNvSpPr/>
            <p:nvPr userDrawn="1"/>
          </p:nvSpPr>
          <p:spPr bwMode="auto">
            <a:xfrm>
              <a:off x="5463" y="3741"/>
              <a:ext cx="28" cy="9"/>
            </a:xfrm>
            <a:custGeom>
              <a:avLst/>
              <a:gdLst>
                <a:gd name="T0" fmla="*/ 15 w 18"/>
                <a:gd name="T1" fmla="*/ 1 h 6"/>
                <a:gd name="T2" fmla="*/ 4 w 18"/>
                <a:gd name="T3" fmla="*/ 1 h 6"/>
                <a:gd name="T4" fmla="*/ 2 w 18"/>
                <a:gd name="T5" fmla="*/ 5 h 6"/>
                <a:gd name="T6" fmla="*/ 16 w 18"/>
                <a:gd name="T7" fmla="*/ 5 h 6"/>
                <a:gd name="T8" fmla="*/ 15 w 1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">
                  <a:moveTo>
                    <a:pt x="15" y="1"/>
                  </a:moveTo>
                  <a:cubicBezTo>
                    <a:pt x="11" y="2"/>
                    <a:pt x="7" y="3"/>
                    <a:pt x="4" y="1"/>
                  </a:cubicBezTo>
                  <a:cubicBezTo>
                    <a:pt x="2" y="0"/>
                    <a:pt x="0" y="4"/>
                    <a:pt x="2" y="5"/>
                  </a:cubicBezTo>
                  <a:cubicBezTo>
                    <a:pt x="7" y="6"/>
                    <a:pt x="11" y="6"/>
                    <a:pt x="16" y="5"/>
                  </a:cubicBezTo>
                  <a:cubicBezTo>
                    <a:pt x="18" y="4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1" name="Freeform 1086"/>
            <p:cNvSpPr/>
            <p:nvPr userDrawn="1"/>
          </p:nvSpPr>
          <p:spPr bwMode="auto">
            <a:xfrm>
              <a:off x="5504" y="3749"/>
              <a:ext cx="33" cy="8"/>
            </a:xfrm>
            <a:custGeom>
              <a:avLst/>
              <a:gdLst>
                <a:gd name="T0" fmla="*/ 18 w 21"/>
                <a:gd name="T1" fmla="*/ 1 h 5"/>
                <a:gd name="T2" fmla="*/ 3 w 21"/>
                <a:gd name="T3" fmla="*/ 0 h 5"/>
                <a:gd name="T4" fmla="*/ 3 w 21"/>
                <a:gd name="T5" fmla="*/ 4 h 5"/>
                <a:gd name="T6" fmla="*/ 19 w 21"/>
                <a:gd name="T7" fmla="*/ 4 h 5"/>
                <a:gd name="T8" fmla="*/ 18 w 21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8" y="1"/>
                  </a:moveTo>
                  <a:cubicBezTo>
                    <a:pt x="13" y="1"/>
                    <a:pt x="8" y="1"/>
                    <a:pt x="3" y="0"/>
                  </a:cubicBezTo>
                  <a:cubicBezTo>
                    <a:pt x="1" y="0"/>
                    <a:pt x="0" y="3"/>
                    <a:pt x="3" y="4"/>
                  </a:cubicBezTo>
                  <a:cubicBezTo>
                    <a:pt x="8" y="5"/>
                    <a:pt x="13" y="5"/>
                    <a:pt x="19" y="4"/>
                  </a:cubicBezTo>
                  <a:cubicBezTo>
                    <a:pt x="21" y="4"/>
                    <a:pt x="21" y="0"/>
                    <a:pt x="1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2" name="Freeform 1087"/>
            <p:cNvSpPr/>
            <p:nvPr userDrawn="1"/>
          </p:nvSpPr>
          <p:spPr bwMode="auto">
            <a:xfrm>
              <a:off x="5518" y="3720"/>
              <a:ext cx="28" cy="13"/>
            </a:xfrm>
            <a:custGeom>
              <a:avLst/>
              <a:gdLst>
                <a:gd name="T0" fmla="*/ 15 w 18"/>
                <a:gd name="T1" fmla="*/ 1 h 8"/>
                <a:gd name="T2" fmla="*/ 4 w 18"/>
                <a:gd name="T3" fmla="*/ 3 h 8"/>
                <a:gd name="T4" fmla="*/ 3 w 18"/>
                <a:gd name="T5" fmla="*/ 6 h 8"/>
                <a:gd name="T6" fmla="*/ 16 w 18"/>
                <a:gd name="T7" fmla="*/ 5 h 8"/>
                <a:gd name="T8" fmla="*/ 15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5" y="1"/>
                  </a:moveTo>
                  <a:cubicBezTo>
                    <a:pt x="11" y="2"/>
                    <a:pt x="8" y="4"/>
                    <a:pt x="4" y="3"/>
                  </a:cubicBezTo>
                  <a:cubicBezTo>
                    <a:pt x="2" y="2"/>
                    <a:pt x="0" y="5"/>
                    <a:pt x="3" y="6"/>
                  </a:cubicBezTo>
                  <a:cubicBezTo>
                    <a:pt x="7" y="8"/>
                    <a:pt x="12" y="6"/>
                    <a:pt x="16" y="5"/>
                  </a:cubicBezTo>
                  <a:cubicBezTo>
                    <a:pt x="18" y="4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3" name="Freeform 1088"/>
            <p:cNvSpPr/>
            <p:nvPr userDrawn="1"/>
          </p:nvSpPr>
          <p:spPr bwMode="auto">
            <a:xfrm>
              <a:off x="5512" y="3695"/>
              <a:ext cx="25" cy="11"/>
            </a:xfrm>
            <a:custGeom>
              <a:avLst/>
              <a:gdLst>
                <a:gd name="T0" fmla="*/ 13 w 16"/>
                <a:gd name="T1" fmla="*/ 1 h 7"/>
                <a:gd name="T2" fmla="*/ 4 w 16"/>
                <a:gd name="T3" fmla="*/ 2 h 7"/>
                <a:gd name="T4" fmla="*/ 2 w 16"/>
                <a:gd name="T5" fmla="*/ 5 h 7"/>
                <a:gd name="T6" fmla="*/ 14 w 16"/>
                <a:gd name="T7" fmla="*/ 5 h 7"/>
                <a:gd name="T8" fmla="*/ 13 w 16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">
                  <a:moveTo>
                    <a:pt x="13" y="1"/>
                  </a:moveTo>
                  <a:cubicBezTo>
                    <a:pt x="10" y="2"/>
                    <a:pt x="7" y="3"/>
                    <a:pt x="4" y="2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6" y="7"/>
                    <a:pt x="10" y="6"/>
                    <a:pt x="14" y="5"/>
                  </a:cubicBezTo>
                  <a:cubicBezTo>
                    <a:pt x="16" y="4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4" name="Freeform 1089"/>
            <p:cNvSpPr/>
            <p:nvPr userDrawn="1"/>
          </p:nvSpPr>
          <p:spPr bwMode="auto">
            <a:xfrm>
              <a:off x="5487" y="3670"/>
              <a:ext cx="28" cy="10"/>
            </a:xfrm>
            <a:custGeom>
              <a:avLst/>
              <a:gdLst>
                <a:gd name="T0" fmla="*/ 15 w 18"/>
                <a:gd name="T1" fmla="*/ 1 h 6"/>
                <a:gd name="T2" fmla="*/ 4 w 18"/>
                <a:gd name="T3" fmla="*/ 1 h 6"/>
                <a:gd name="T4" fmla="*/ 2 w 18"/>
                <a:gd name="T5" fmla="*/ 4 h 6"/>
                <a:gd name="T6" fmla="*/ 16 w 18"/>
                <a:gd name="T7" fmla="*/ 4 h 6"/>
                <a:gd name="T8" fmla="*/ 15 w 18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">
                  <a:moveTo>
                    <a:pt x="15" y="1"/>
                  </a:moveTo>
                  <a:cubicBezTo>
                    <a:pt x="11" y="2"/>
                    <a:pt x="8" y="2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7" y="6"/>
                    <a:pt x="12" y="6"/>
                    <a:pt x="16" y="4"/>
                  </a:cubicBezTo>
                  <a:cubicBezTo>
                    <a:pt x="18" y="3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5" name="Freeform 1090"/>
            <p:cNvSpPr/>
            <p:nvPr userDrawn="1"/>
          </p:nvSpPr>
          <p:spPr bwMode="auto">
            <a:xfrm>
              <a:off x="5504" y="3637"/>
              <a:ext cx="27" cy="16"/>
            </a:xfrm>
            <a:custGeom>
              <a:avLst/>
              <a:gdLst>
                <a:gd name="T0" fmla="*/ 12 w 17"/>
                <a:gd name="T1" fmla="*/ 2 h 10"/>
                <a:gd name="T2" fmla="*/ 3 w 17"/>
                <a:gd name="T3" fmla="*/ 4 h 10"/>
                <a:gd name="T4" fmla="*/ 2 w 17"/>
                <a:gd name="T5" fmla="*/ 8 h 10"/>
                <a:gd name="T6" fmla="*/ 15 w 17"/>
                <a:gd name="T7" fmla="*/ 4 h 10"/>
                <a:gd name="T8" fmla="*/ 12 w 17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12" y="2"/>
                  </a:moveTo>
                  <a:cubicBezTo>
                    <a:pt x="10" y="5"/>
                    <a:pt x="7" y="6"/>
                    <a:pt x="3" y="4"/>
                  </a:cubicBezTo>
                  <a:cubicBezTo>
                    <a:pt x="1" y="3"/>
                    <a:pt x="0" y="7"/>
                    <a:pt x="2" y="8"/>
                  </a:cubicBezTo>
                  <a:cubicBezTo>
                    <a:pt x="7" y="10"/>
                    <a:pt x="12" y="9"/>
                    <a:pt x="15" y="4"/>
                  </a:cubicBezTo>
                  <a:cubicBezTo>
                    <a:pt x="17" y="2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6" name="Freeform 1091"/>
            <p:cNvSpPr/>
            <p:nvPr userDrawn="1"/>
          </p:nvSpPr>
          <p:spPr bwMode="auto">
            <a:xfrm>
              <a:off x="5494" y="3617"/>
              <a:ext cx="29" cy="12"/>
            </a:xfrm>
            <a:custGeom>
              <a:avLst/>
              <a:gdLst>
                <a:gd name="T0" fmla="*/ 14 w 18"/>
                <a:gd name="T1" fmla="*/ 1 h 8"/>
                <a:gd name="T2" fmla="*/ 2 w 18"/>
                <a:gd name="T3" fmla="*/ 4 h 8"/>
                <a:gd name="T4" fmla="*/ 2 w 18"/>
                <a:gd name="T5" fmla="*/ 8 h 8"/>
                <a:gd name="T6" fmla="*/ 16 w 18"/>
                <a:gd name="T7" fmla="*/ 4 h 8"/>
                <a:gd name="T8" fmla="*/ 14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10" y="2"/>
                    <a:pt x="6" y="4"/>
                    <a:pt x="2" y="4"/>
                  </a:cubicBezTo>
                  <a:cubicBezTo>
                    <a:pt x="0" y="4"/>
                    <a:pt x="0" y="8"/>
                    <a:pt x="2" y="8"/>
                  </a:cubicBezTo>
                  <a:cubicBezTo>
                    <a:pt x="7" y="7"/>
                    <a:pt x="11" y="6"/>
                    <a:pt x="16" y="4"/>
                  </a:cubicBezTo>
                  <a:cubicBezTo>
                    <a:pt x="18" y="4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7" name="Freeform 1092"/>
            <p:cNvSpPr/>
            <p:nvPr userDrawn="1"/>
          </p:nvSpPr>
          <p:spPr bwMode="auto">
            <a:xfrm>
              <a:off x="5518" y="3598"/>
              <a:ext cx="32" cy="12"/>
            </a:xfrm>
            <a:custGeom>
              <a:avLst/>
              <a:gdLst>
                <a:gd name="T0" fmla="*/ 16 w 20"/>
                <a:gd name="T1" fmla="*/ 1 h 8"/>
                <a:gd name="T2" fmla="*/ 3 w 20"/>
                <a:gd name="T3" fmla="*/ 4 h 8"/>
                <a:gd name="T4" fmla="*/ 3 w 20"/>
                <a:gd name="T5" fmla="*/ 8 h 8"/>
                <a:gd name="T6" fmla="*/ 17 w 20"/>
                <a:gd name="T7" fmla="*/ 4 h 8"/>
                <a:gd name="T8" fmla="*/ 16 w 20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8">
                  <a:moveTo>
                    <a:pt x="16" y="1"/>
                  </a:moveTo>
                  <a:cubicBezTo>
                    <a:pt x="12" y="2"/>
                    <a:pt x="7" y="4"/>
                    <a:pt x="3" y="4"/>
                  </a:cubicBezTo>
                  <a:cubicBezTo>
                    <a:pt x="0" y="4"/>
                    <a:pt x="0" y="8"/>
                    <a:pt x="3" y="8"/>
                  </a:cubicBezTo>
                  <a:cubicBezTo>
                    <a:pt x="8" y="8"/>
                    <a:pt x="13" y="6"/>
                    <a:pt x="17" y="4"/>
                  </a:cubicBezTo>
                  <a:cubicBezTo>
                    <a:pt x="20" y="3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8" name="Freeform 1093"/>
            <p:cNvSpPr/>
            <p:nvPr userDrawn="1"/>
          </p:nvSpPr>
          <p:spPr bwMode="auto">
            <a:xfrm>
              <a:off x="5543" y="3617"/>
              <a:ext cx="32" cy="9"/>
            </a:xfrm>
            <a:custGeom>
              <a:avLst/>
              <a:gdLst>
                <a:gd name="T0" fmla="*/ 17 w 20"/>
                <a:gd name="T1" fmla="*/ 1 h 6"/>
                <a:gd name="T2" fmla="*/ 2 w 20"/>
                <a:gd name="T3" fmla="*/ 2 h 6"/>
                <a:gd name="T4" fmla="*/ 3 w 20"/>
                <a:gd name="T5" fmla="*/ 5 h 6"/>
                <a:gd name="T6" fmla="*/ 18 w 20"/>
                <a:gd name="T7" fmla="*/ 4 h 6"/>
                <a:gd name="T8" fmla="*/ 17 w 20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">
                  <a:moveTo>
                    <a:pt x="17" y="1"/>
                  </a:moveTo>
                  <a:cubicBezTo>
                    <a:pt x="12" y="2"/>
                    <a:pt x="7" y="1"/>
                    <a:pt x="2" y="2"/>
                  </a:cubicBezTo>
                  <a:cubicBezTo>
                    <a:pt x="0" y="2"/>
                    <a:pt x="0" y="5"/>
                    <a:pt x="3" y="5"/>
                  </a:cubicBezTo>
                  <a:cubicBezTo>
                    <a:pt x="8" y="5"/>
                    <a:pt x="13" y="6"/>
                    <a:pt x="18" y="4"/>
                  </a:cubicBezTo>
                  <a:cubicBezTo>
                    <a:pt x="20" y="4"/>
                    <a:pt x="19" y="0"/>
                    <a:pt x="1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89" name="Freeform 1094"/>
            <p:cNvSpPr/>
            <p:nvPr userDrawn="1"/>
          </p:nvSpPr>
          <p:spPr bwMode="auto">
            <a:xfrm>
              <a:off x="5564" y="3601"/>
              <a:ext cx="31" cy="8"/>
            </a:xfrm>
            <a:custGeom>
              <a:avLst/>
              <a:gdLst>
                <a:gd name="T0" fmla="*/ 17 w 20"/>
                <a:gd name="T1" fmla="*/ 0 h 5"/>
                <a:gd name="T2" fmla="*/ 2 w 20"/>
                <a:gd name="T3" fmla="*/ 1 h 5"/>
                <a:gd name="T4" fmla="*/ 2 w 20"/>
                <a:gd name="T5" fmla="*/ 4 h 5"/>
                <a:gd name="T6" fmla="*/ 17 w 20"/>
                <a:gd name="T7" fmla="*/ 4 h 5"/>
                <a:gd name="T8" fmla="*/ 17 w 2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">
                  <a:moveTo>
                    <a:pt x="17" y="0"/>
                  </a:moveTo>
                  <a:cubicBezTo>
                    <a:pt x="12" y="0"/>
                    <a:pt x="7" y="1"/>
                    <a:pt x="2" y="1"/>
                  </a:cubicBezTo>
                  <a:cubicBezTo>
                    <a:pt x="0" y="1"/>
                    <a:pt x="0" y="5"/>
                    <a:pt x="2" y="4"/>
                  </a:cubicBezTo>
                  <a:cubicBezTo>
                    <a:pt x="7" y="4"/>
                    <a:pt x="12" y="4"/>
                    <a:pt x="17" y="4"/>
                  </a:cubicBezTo>
                  <a:cubicBezTo>
                    <a:pt x="20" y="3"/>
                    <a:pt x="19" y="0"/>
                    <a:pt x="17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0" name="Freeform 1095"/>
            <p:cNvSpPr/>
            <p:nvPr userDrawn="1"/>
          </p:nvSpPr>
          <p:spPr bwMode="auto">
            <a:xfrm>
              <a:off x="5551" y="3642"/>
              <a:ext cx="29" cy="8"/>
            </a:xfrm>
            <a:custGeom>
              <a:avLst/>
              <a:gdLst>
                <a:gd name="T0" fmla="*/ 15 w 18"/>
                <a:gd name="T1" fmla="*/ 0 h 5"/>
                <a:gd name="T2" fmla="*/ 3 w 18"/>
                <a:gd name="T3" fmla="*/ 0 h 5"/>
                <a:gd name="T4" fmla="*/ 3 w 18"/>
                <a:gd name="T5" fmla="*/ 4 h 5"/>
                <a:gd name="T6" fmla="*/ 15 w 18"/>
                <a:gd name="T7" fmla="*/ 4 h 5"/>
                <a:gd name="T8" fmla="*/ 15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5" y="0"/>
                  </a:moveTo>
                  <a:cubicBezTo>
                    <a:pt x="11" y="1"/>
                    <a:pt x="7" y="1"/>
                    <a:pt x="3" y="0"/>
                  </a:cubicBezTo>
                  <a:cubicBezTo>
                    <a:pt x="1" y="0"/>
                    <a:pt x="0" y="4"/>
                    <a:pt x="3" y="4"/>
                  </a:cubicBezTo>
                  <a:cubicBezTo>
                    <a:pt x="7" y="5"/>
                    <a:pt x="11" y="4"/>
                    <a:pt x="15" y="4"/>
                  </a:cubicBezTo>
                  <a:cubicBezTo>
                    <a:pt x="18" y="4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1" name="Freeform 1096"/>
            <p:cNvSpPr/>
            <p:nvPr userDrawn="1"/>
          </p:nvSpPr>
          <p:spPr bwMode="auto">
            <a:xfrm>
              <a:off x="5535" y="3664"/>
              <a:ext cx="37" cy="12"/>
            </a:xfrm>
            <a:custGeom>
              <a:avLst/>
              <a:gdLst>
                <a:gd name="T0" fmla="*/ 20 w 23"/>
                <a:gd name="T1" fmla="*/ 2 h 8"/>
                <a:gd name="T2" fmla="*/ 4 w 23"/>
                <a:gd name="T3" fmla="*/ 1 h 8"/>
                <a:gd name="T4" fmla="*/ 2 w 23"/>
                <a:gd name="T5" fmla="*/ 4 h 8"/>
                <a:gd name="T6" fmla="*/ 21 w 23"/>
                <a:gd name="T7" fmla="*/ 6 h 8"/>
                <a:gd name="T8" fmla="*/ 20 w 23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8">
                  <a:moveTo>
                    <a:pt x="20" y="2"/>
                  </a:moveTo>
                  <a:cubicBezTo>
                    <a:pt x="14" y="4"/>
                    <a:pt x="9" y="3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8" y="7"/>
                    <a:pt x="14" y="8"/>
                    <a:pt x="21" y="6"/>
                  </a:cubicBezTo>
                  <a:cubicBezTo>
                    <a:pt x="23" y="5"/>
                    <a:pt x="22" y="1"/>
                    <a:pt x="2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2" name="Freeform 1097"/>
            <p:cNvSpPr/>
            <p:nvPr userDrawn="1"/>
          </p:nvSpPr>
          <p:spPr bwMode="auto">
            <a:xfrm>
              <a:off x="5584" y="3662"/>
              <a:ext cx="30" cy="10"/>
            </a:xfrm>
            <a:custGeom>
              <a:avLst/>
              <a:gdLst>
                <a:gd name="T0" fmla="*/ 15 w 19"/>
                <a:gd name="T1" fmla="*/ 1 h 6"/>
                <a:gd name="T2" fmla="*/ 3 w 19"/>
                <a:gd name="T3" fmla="*/ 3 h 6"/>
                <a:gd name="T4" fmla="*/ 3 w 19"/>
                <a:gd name="T5" fmla="*/ 6 h 6"/>
                <a:gd name="T6" fmla="*/ 17 w 19"/>
                <a:gd name="T7" fmla="*/ 4 h 6"/>
                <a:gd name="T8" fmla="*/ 15 w 19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5" y="1"/>
                  </a:moveTo>
                  <a:cubicBezTo>
                    <a:pt x="11" y="2"/>
                    <a:pt x="7" y="2"/>
                    <a:pt x="3" y="3"/>
                  </a:cubicBezTo>
                  <a:cubicBezTo>
                    <a:pt x="0" y="3"/>
                    <a:pt x="1" y="6"/>
                    <a:pt x="3" y="6"/>
                  </a:cubicBezTo>
                  <a:cubicBezTo>
                    <a:pt x="8" y="6"/>
                    <a:pt x="12" y="6"/>
                    <a:pt x="17" y="4"/>
                  </a:cubicBezTo>
                  <a:cubicBezTo>
                    <a:pt x="19" y="4"/>
                    <a:pt x="18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3" name="Freeform 1098"/>
            <p:cNvSpPr/>
            <p:nvPr userDrawn="1"/>
          </p:nvSpPr>
          <p:spPr bwMode="auto">
            <a:xfrm>
              <a:off x="5591" y="3643"/>
              <a:ext cx="23" cy="10"/>
            </a:xfrm>
            <a:custGeom>
              <a:avLst/>
              <a:gdLst>
                <a:gd name="T0" fmla="*/ 11 w 15"/>
                <a:gd name="T1" fmla="*/ 1 h 6"/>
                <a:gd name="T2" fmla="*/ 4 w 15"/>
                <a:gd name="T3" fmla="*/ 1 h 6"/>
                <a:gd name="T4" fmla="*/ 2 w 15"/>
                <a:gd name="T5" fmla="*/ 4 h 6"/>
                <a:gd name="T6" fmla="*/ 13 w 15"/>
                <a:gd name="T7" fmla="*/ 4 h 6"/>
                <a:gd name="T8" fmla="*/ 11 w 15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1" y="1"/>
                  </a:moveTo>
                  <a:cubicBezTo>
                    <a:pt x="9" y="2"/>
                    <a:pt x="6" y="2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6" y="6"/>
                    <a:pt x="9" y="5"/>
                    <a:pt x="13" y="4"/>
                  </a:cubicBezTo>
                  <a:cubicBezTo>
                    <a:pt x="15" y="3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4" name="Freeform 1099"/>
            <p:cNvSpPr/>
            <p:nvPr userDrawn="1"/>
          </p:nvSpPr>
          <p:spPr bwMode="auto">
            <a:xfrm>
              <a:off x="5606" y="3623"/>
              <a:ext cx="33" cy="8"/>
            </a:xfrm>
            <a:custGeom>
              <a:avLst/>
              <a:gdLst>
                <a:gd name="T0" fmla="*/ 18 w 21"/>
                <a:gd name="T1" fmla="*/ 0 h 5"/>
                <a:gd name="T2" fmla="*/ 2 w 21"/>
                <a:gd name="T3" fmla="*/ 1 h 5"/>
                <a:gd name="T4" fmla="*/ 2 w 21"/>
                <a:gd name="T5" fmla="*/ 5 h 5"/>
                <a:gd name="T6" fmla="*/ 19 w 21"/>
                <a:gd name="T7" fmla="*/ 4 h 5"/>
                <a:gd name="T8" fmla="*/ 18 w 2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5">
                  <a:moveTo>
                    <a:pt x="18" y="0"/>
                  </a:moveTo>
                  <a:cubicBezTo>
                    <a:pt x="13" y="0"/>
                    <a:pt x="7" y="1"/>
                    <a:pt x="2" y="1"/>
                  </a:cubicBezTo>
                  <a:cubicBezTo>
                    <a:pt x="0" y="2"/>
                    <a:pt x="0" y="5"/>
                    <a:pt x="2" y="5"/>
                  </a:cubicBezTo>
                  <a:cubicBezTo>
                    <a:pt x="8" y="4"/>
                    <a:pt x="13" y="4"/>
                    <a:pt x="19" y="4"/>
                  </a:cubicBezTo>
                  <a:cubicBezTo>
                    <a:pt x="21" y="3"/>
                    <a:pt x="21" y="0"/>
                    <a:pt x="18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5" name="Freeform 1100"/>
            <p:cNvSpPr/>
            <p:nvPr userDrawn="1"/>
          </p:nvSpPr>
          <p:spPr bwMode="auto">
            <a:xfrm>
              <a:off x="5619" y="3599"/>
              <a:ext cx="27" cy="8"/>
            </a:xfrm>
            <a:custGeom>
              <a:avLst/>
              <a:gdLst>
                <a:gd name="T0" fmla="*/ 14 w 17"/>
                <a:gd name="T1" fmla="*/ 0 h 5"/>
                <a:gd name="T2" fmla="*/ 2 w 17"/>
                <a:gd name="T3" fmla="*/ 1 h 5"/>
                <a:gd name="T4" fmla="*/ 2 w 17"/>
                <a:gd name="T5" fmla="*/ 5 h 5"/>
                <a:gd name="T6" fmla="*/ 14 w 17"/>
                <a:gd name="T7" fmla="*/ 3 h 5"/>
                <a:gd name="T8" fmla="*/ 14 w 1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14" y="0"/>
                  </a:moveTo>
                  <a:cubicBezTo>
                    <a:pt x="10" y="0"/>
                    <a:pt x="6" y="1"/>
                    <a:pt x="2" y="1"/>
                  </a:cubicBezTo>
                  <a:cubicBezTo>
                    <a:pt x="0" y="1"/>
                    <a:pt x="0" y="5"/>
                    <a:pt x="2" y="5"/>
                  </a:cubicBezTo>
                  <a:cubicBezTo>
                    <a:pt x="6" y="5"/>
                    <a:pt x="10" y="4"/>
                    <a:pt x="14" y="3"/>
                  </a:cubicBezTo>
                  <a:cubicBezTo>
                    <a:pt x="17" y="3"/>
                    <a:pt x="16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6" name="Freeform 1101"/>
            <p:cNvSpPr/>
            <p:nvPr userDrawn="1"/>
          </p:nvSpPr>
          <p:spPr bwMode="auto">
            <a:xfrm>
              <a:off x="5564" y="3686"/>
              <a:ext cx="28" cy="11"/>
            </a:xfrm>
            <a:custGeom>
              <a:avLst/>
              <a:gdLst>
                <a:gd name="T0" fmla="*/ 16 w 18"/>
                <a:gd name="T1" fmla="*/ 0 h 7"/>
                <a:gd name="T2" fmla="*/ 3 w 18"/>
                <a:gd name="T3" fmla="*/ 3 h 7"/>
                <a:gd name="T4" fmla="*/ 4 w 18"/>
                <a:gd name="T5" fmla="*/ 7 h 7"/>
                <a:gd name="T6" fmla="*/ 16 w 18"/>
                <a:gd name="T7" fmla="*/ 4 h 7"/>
                <a:gd name="T8" fmla="*/ 16 w 1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6" y="0"/>
                  </a:moveTo>
                  <a:cubicBezTo>
                    <a:pt x="11" y="0"/>
                    <a:pt x="7" y="2"/>
                    <a:pt x="3" y="3"/>
                  </a:cubicBezTo>
                  <a:cubicBezTo>
                    <a:pt x="0" y="4"/>
                    <a:pt x="2" y="7"/>
                    <a:pt x="4" y="7"/>
                  </a:cubicBezTo>
                  <a:cubicBezTo>
                    <a:pt x="8" y="5"/>
                    <a:pt x="12" y="4"/>
                    <a:pt x="16" y="4"/>
                  </a:cubicBezTo>
                  <a:cubicBezTo>
                    <a:pt x="18" y="3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7" name="Freeform 1102"/>
            <p:cNvSpPr/>
            <p:nvPr userDrawn="1"/>
          </p:nvSpPr>
          <p:spPr bwMode="auto">
            <a:xfrm>
              <a:off x="5572" y="3705"/>
              <a:ext cx="31" cy="11"/>
            </a:xfrm>
            <a:custGeom>
              <a:avLst/>
              <a:gdLst>
                <a:gd name="T0" fmla="*/ 17 w 20"/>
                <a:gd name="T1" fmla="*/ 1 h 7"/>
                <a:gd name="T2" fmla="*/ 3 w 20"/>
                <a:gd name="T3" fmla="*/ 2 h 7"/>
                <a:gd name="T4" fmla="*/ 2 w 20"/>
                <a:gd name="T5" fmla="*/ 5 h 7"/>
                <a:gd name="T6" fmla="*/ 18 w 20"/>
                <a:gd name="T7" fmla="*/ 4 h 7"/>
                <a:gd name="T8" fmla="*/ 17 w 2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17" y="1"/>
                  </a:moveTo>
                  <a:cubicBezTo>
                    <a:pt x="12" y="3"/>
                    <a:pt x="7" y="3"/>
                    <a:pt x="3" y="2"/>
                  </a:cubicBezTo>
                  <a:cubicBezTo>
                    <a:pt x="0" y="1"/>
                    <a:pt x="0" y="5"/>
                    <a:pt x="2" y="5"/>
                  </a:cubicBezTo>
                  <a:cubicBezTo>
                    <a:pt x="7" y="7"/>
                    <a:pt x="13" y="6"/>
                    <a:pt x="18" y="4"/>
                  </a:cubicBezTo>
                  <a:cubicBezTo>
                    <a:pt x="20" y="4"/>
                    <a:pt x="19" y="0"/>
                    <a:pt x="1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8" name="Freeform 1103"/>
            <p:cNvSpPr/>
            <p:nvPr userDrawn="1"/>
          </p:nvSpPr>
          <p:spPr bwMode="auto">
            <a:xfrm>
              <a:off x="5562" y="3724"/>
              <a:ext cx="32" cy="9"/>
            </a:xfrm>
            <a:custGeom>
              <a:avLst/>
              <a:gdLst>
                <a:gd name="T0" fmla="*/ 17 w 20"/>
                <a:gd name="T1" fmla="*/ 2 h 6"/>
                <a:gd name="T2" fmla="*/ 3 w 20"/>
                <a:gd name="T3" fmla="*/ 1 h 6"/>
                <a:gd name="T4" fmla="*/ 3 w 20"/>
                <a:gd name="T5" fmla="*/ 5 h 6"/>
                <a:gd name="T6" fmla="*/ 17 w 20"/>
                <a:gd name="T7" fmla="*/ 5 h 6"/>
                <a:gd name="T8" fmla="*/ 17 w 20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">
                  <a:moveTo>
                    <a:pt x="17" y="2"/>
                  </a:moveTo>
                  <a:cubicBezTo>
                    <a:pt x="12" y="2"/>
                    <a:pt x="8" y="2"/>
                    <a:pt x="3" y="1"/>
                  </a:cubicBezTo>
                  <a:cubicBezTo>
                    <a:pt x="1" y="0"/>
                    <a:pt x="0" y="4"/>
                    <a:pt x="3" y="5"/>
                  </a:cubicBezTo>
                  <a:cubicBezTo>
                    <a:pt x="8" y="6"/>
                    <a:pt x="12" y="6"/>
                    <a:pt x="17" y="5"/>
                  </a:cubicBezTo>
                  <a:cubicBezTo>
                    <a:pt x="20" y="5"/>
                    <a:pt x="19" y="2"/>
                    <a:pt x="1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99" name="Freeform 1104"/>
            <p:cNvSpPr/>
            <p:nvPr userDrawn="1"/>
          </p:nvSpPr>
          <p:spPr bwMode="auto">
            <a:xfrm>
              <a:off x="5554" y="3742"/>
              <a:ext cx="32" cy="8"/>
            </a:xfrm>
            <a:custGeom>
              <a:avLst/>
              <a:gdLst>
                <a:gd name="T0" fmla="*/ 17 w 20"/>
                <a:gd name="T1" fmla="*/ 1 h 5"/>
                <a:gd name="T2" fmla="*/ 3 w 20"/>
                <a:gd name="T3" fmla="*/ 0 h 5"/>
                <a:gd name="T4" fmla="*/ 3 w 20"/>
                <a:gd name="T5" fmla="*/ 4 h 5"/>
                <a:gd name="T6" fmla="*/ 17 w 20"/>
                <a:gd name="T7" fmla="*/ 4 h 5"/>
                <a:gd name="T8" fmla="*/ 17 w 20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">
                  <a:moveTo>
                    <a:pt x="17" y="1"/>
                  </a:moveTo>
                  <a:cubicBezTo>
                    <a:pt x="13" y="0"/>
                    <a:pt x="8" y="0"/>
                    <a:pt x="3" y="0"/>
                  </a:cubicBezTo>
                  <a:cubicBezTo>
                    <a:pt x="0" y="0"/>
                    <a:pt x="1" y="4"/>
                    <a:pt x="3" y="4"/>
                  </a:cubicBezTo>
                  <a:cubicBezTo>
                    <a:pt x="8" y="3"/>
                    <a:pt x="12" y="3"/>
                    <a:pt x="17" y="4"/>
                  </a:cubicBezTo>
                  <a:cubicBezTo>
                    <a:pt x="19" y="5"/>
                    <a:pt x="20" y="1"/>
                    <a:pt x="1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0" name="Freeform 1105"/>
            <p:cNvSpPr/>
            <p:nvPr userDrawn="1"/>
          </p:nvSpPr>
          <p:spPr bwMode="auto">
            <a:xfrm>
              <a:off x="5591" y="3752"/>
              <a:ext cx="33" cy="11"/>
            </a:xfrm>
            <a:custGeom>
              <a:avLst/>
              <a:gdLst>
                <a:gd name="T0" fmla="*/ 19 w 21"/>
                <a:gd name="T1" fmla="*/ 3 h 7"/>
                <a:gd name="T2" fmla="*/ 3 w 21"/>
                <a:gd name="T3" fmla="*/ 1 h 7"/>
                <a:gd name="T4" fmla="*/ 2 w 21"/>
                <a:gd name="T5" fmla="*/ 5 h 7"/>
                <a:gd name="T6" fmla="*/ 18 w 21"/>
                <a:gd name="T7" fmla="*/ 6 h 7"/>
                <a:gd name="T8" fmla="*/ 19 w 21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7">
                  <a:moveTo>
                    <a:pt x="19" y="3"/>
                  </a:moveTo>
                  <a:cubicBezTo>
                    <a:pt x="13" y="2"/>
                    <a:pt x="8" y="2"/>
                    <a:pt x="3" y="1"/>
                  </a:cubicBezTo>
                  <a:cubicBezTo>
                    <a:pt x="0" y="0"/>
                    <a:pt x="0" y="4"/>
                    <a:pt x="2" y="5"/>
                  </a:cubicBezTo>
                  <a:cubicBezTo>
                    <a:pt x="7" y="6"/>
                    <a:pt x="13" y="6"/>
                    <a:pt x="18" y="6"/>
                  </a:cubicBezTo>
                  <a:cubicBezTo>
                    <a:pt x="21" y="7"/>
                    <a:pt x="21" y="3"/>
                    <a:pt x="19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1" name="Freeform 1106"/>
            <p:cNvSpPr/>
            <p:nvPr userDrawn="1"/>
          </p:nvSpPr>
          <p:spPr bwMode="auto">
            <a:xfrm>
              <a:off x="5646" y="3755"/>
              <a:ext cx="23" cy="11"/>
            </a:xfrm>
            <a:custGeom>
              <a:avLst/>
              <a:gdLst>
                <a:gd name="T0" fmla="*/ 12 w 15"/>
                <a:gd name="T1" fmla="*/ 1 h 7"/>
                <a:gd name="T2" fmla="*/ 2 w 15"/>
                <a:gd name="T3" fmla="*/ 3 h 7"/>
                <a:gd name="T4" fmla="*/ 3 w 15"/>
                <a:gd name="T5" fmla="*/ 6 h 7"/>
                <a:gd name="T6" fmla="*/ 13 w 15"/>
                <a:gd name="T7" fmla="*/ 4 h 7"/>
                <a:gd name="T8" fmla="*/ 12 w 15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2" y="1"/>
                  </a:moveTo>
                  <a:cubicBezTo>
                    <a:pt x="9" y="2"/>
                    <a:pt x="5" y="2"/>
                    <a:pt x="2" y="3"/>
                  </a:cubicBezTo>
                  <a:cubicBezTo>
                    <a:pt x="0" y="4"/>
                    <a:pt x="1" y="7"/>
                    <a:pt x="3" y="6"/>
                  </a:cubicBezTo>
                  <a:cubicBezTo>
                    <a:pt x="6" y="5"/>
                    <a:pt x="10" y="5"/>
                    <a:pt x="13" y="4"/>
                  </a:cubicBezTo>
                  <a:cubicBezTo>
                    <a:pt x="15" y="3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2" name="Freeform 1107"/>
            <p:cNvSpPr/>
            <p:nvPr userDrawn="1"/>
          </p:nvSpPr>
          <p:spPr bwMode="auto">
            <a:xfrm>
              <a:off x="5627" y="3733"/>
              <a:ext cx="25" cy="8"/>
            </a:xfrm>
            <a:custGeom>
              <a:avLst/>
              <a:gdLst>
                <a:gd name="T0" fmla="*/ 13 w 16"/>
                <a:gd name="T1" fmla="*/ 1 h 5"/>
                <a:gd name="T2" fmla="*/ 3 w 16"/>
                <a:gd name="T3" fmla="*/ 1 h 5"/>
                <a:gd name="T4" fmla="*/ 2 w 16"/>
                <a:gd name="T5" fmla="*/ 5 h 5"/>
                <a:gd name="T6" fmla="*/ 14 w 16"/>
                <a:gd name="T7" fmla="*/ 4 h 5"/>
                <a:gd name="T8" fmla="*/ 13 w 1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3" y="1"/>
                  </a:moveTo>
                  <a:cubicBezTo>
                    <a:pt x="10" y="1"/>
                    <a:pt x="6" y="1"/>
                    <a:pt x="3" y="1"/>
                  </a:cubicBezTo>
                  <a:cubicBezTo>
                    <a:pt x="1" y="1"/>
                    <a:pt x="0" y="5"/>
                    <a:pt x="2" y="5"/>
                  </a:cubicBezTo>
                  <a:cubicBezTo>
                    <a:pt x="6" y="5"/>
                    <a:pt x="10" y="5"/>
                    <a:pt x="14" y="4"/>
                  </a:cubicBezTo>
                  <a:cubicBezTo>
                    <a:pt x="16" y="3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3" name="Freeform 1108"/>
            <p:cNvSpPr/>
            <p:nvPr userDrawn="1"/>
          </p:nvSpPr>
          <p:spPr bwMode="auto">
            <a:xfrm>
              <a:off x="5609" y="3703"/>
              <a:ext cx="29" cy="13"/>
            </a:xfrm>
            <a:custGeom>
              <a:avLst/>
              <a:gdLst>
                <a:gd name="T0" fmla="*/ 14 w 18"/>
                <a:gd name="T1" fmla="*/ 3 h 8"/>
                <a:gd name="T2" fmla="*/ 5 w 18"/>
                <a:gd name="T3" fmla="*/ 1 h 8"/>
                <a:gd name="T4" fmla="*/ 2 w 18"/>
                <a:gd name="T5" fmla="*/ 4 h 8"/>
                <a:gd name="T6" fmla="*/ 16 w 18"/>
                <a:gd name="T7" fmla="*/ 7 h 8"/>
                <a:gd name="T8" fmla="*/ 14 w 18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4" y="3"/>
                  </a:moveTo>
                  <a:cubicBezTo>
                    <a:pt x="11" y="4"/>
                    <a:pt x="8" y="4"/>
                    <a:pt x="5" y="1"/>
                  </a:cubicBezTo>
                  <a:cubicBezTo>
                    <a:pt x="3" y="0"/>
                    <a:pt x="0" y="3"/>
                    <a:pt x="2" y="4"/>
                  </a:cubicBezTo>
                  <a:cubicBezTo>
                    <a:pt x="7" y="7"/>
                    <a:pt x="11" y="8"/>
                    <a:pt x="16" y="7"/>
                  </a:cubicBezTo>
                  <a:cubicBezTo>
                    <a:pt x="18" y="6"/>
                    <a:pt x="17" y="2"/>
                    <a:pt x="14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4" name="Freeform 1109"/>
            <p:cNvSpPr/>
            <p:nvPr userDrawn="1"/>
          </p:nvSpPr>
          <p:spPr bwMode="auto">
            <a:xfrm>
              <a:off x="5641" y="3687"/>
              <a:ext cx="24" cy="8"/>
            </a:xfrm>
            <a:custGeom>
              <a:avLst/>
              <a:gdLst>
                <a:gd name="T0" fmla="*/ 11 w 15"/>
                <a:gd name="T1" fmla="*/ 1 h 5"/>
                <a:gd name="T2" fmla="*/ 3 w 15"/>
                <a:gd name="T3" fmla="*/ 1 h 5"/>
                <a:gd name="T4" fmla="*/ 2 w 15"/>
                <a:gd name="T5" fmla="*/ 5 h 5"/>
                <a:gd name="T6" fmla="*/ 12 w 15"/>
                <a:gd name="T7" fmla="*/ 4 h 5"/>
                <a:gd name="T8" fmla="*/ 11 w 1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11" y="1"/>
                  </a:moveTo>
                  <a:cubicBezTo>
                    <a:pt x="9" y="2"/>
                    <a:pt x="6" y="1"/>
                    <a:pt x="3" y="1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6" y="5"/>
                    <a:pt x="9" y="5"/>
                    <a:pt x="12" y="4"/>
                  </a:cubicBezTo>
                  <a:cubicBezTo>
                    <a:pt x="15" y="3"/>
                    <a:pt x="13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5" name="Freeform 1110"/>
            <p:cNvSpPr/>
            <p:nvPr userDrawn="1"/>
          </p:nvSpPr>
          <p:spPr bwMode="auto">
            <a:xfrm>
              <a:off x="5622" y="3667"/>
              <a:ext cx="25" cy="9"/>
            </a:xfrm>
            <a:custGeom>
              <a:avLst/>
              <a:gdLst>
                <a:gd name="T0" fmla="*/ 13 w 16"/>
                <a:gd name="T1" fmla="*/ 1 h 6"/>
                <a:gd name="T2" fmla="*/ 2 w 16"/>
                <a:gd name="T3" fmla="*/ 2 h 6"/>
                <a:gd name="T4" fmla="*/ 3 w 16"/>
                <a:gd name="T5" fmla="*/ 5 h 6"/>
                <a:gd name="T6" fmla="*/ 13 w 16"/>
                <a:gd name="T7" fmla="*/ 4 h 6"/>
                <a:gd name="T8" fmla="*/ 13 w 1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13" y="1"/>
                  </a:moveTo>
                  <a:cubicBezTo>
                    <a:pt x="10" y="0"/>
                    <a:pt x="6" y="0"/>
                    <a:pt x="2" y="2"/>
                  </a:cubicBezTo>
                  <a:cubicBezTo>
                    <a:pt x="0" y="2"/>
                    <a:pt x="1" y="6"/>
                    <a:pt x="3" y="5"/>
                  </a:cubicBezTo>
                  <a:cubicBezTo>
                    <a:pt x="6" y="4"/>
                    <a:pt x="10" y="4"/>
                    <a:pt x="13" y="4"/>
                  </a:cubicBezTo>
                  <a:cubicBezTo>
                    <a:pt x="15" y="5"/>
                    <a:pt x="16" y="1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6" name="Freeform 1111"/>
            <p:cNvSpPr/>
            <p:nvPr userDrawn="1"/>
          </p:nvSpPr>
          <p:spPr bwMode="auto">
            <a:xfrm>
              <a:off x="5644" y="3656"/>
              <a:ext cx="30" cy="6"/>
            </a:xfrm>
            <a:custGeom>
              <a:avLst/>
              <a:gdLst>
                <a:gd name="T0" fmla="*/ 16 w 19"/>
                <a:gd name="T1" fmla="*/ 0 h 4"/>
                <a:gd name="T2" fmla="*/ 2 w 19"/>
                <a:gd name="T3" fmla="*/ 0 h 4"/>
                <a:gd name="T4" fmla="*/ 3 w 19"/>
                <a:gd name="T5" fmla="*/ 4 h 4"/>
                <a:gd name="T6" fmla="*/ 16 w 19"/>
                <a:gd name="T7" fmla="*/ 4 h 4"/>
                <a:gd name="T8" fmla="*/ 16 w 1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">
                  <a:moveTo>
                    <a:pt x="16" y="0"/>
                  </a:moveTo>
                  <a:cubicBezTo>
                    <a:pt x="11" y="0"/>
                    <a:pt x="7" y="0"/>
                    <a:pt x="2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7" y="4"/>
                    <a:pt x="12" y="4"/>
                    <a:pt x="16" y="4"/>
                  </a:cubicBezTo>
                  <a:cubicBezTo>
                    <a:pt x="19" y="4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7" name="Freeform 1112"/>
            <p:cNvSpPr/>
            <p:nvPr userDrawn="1"/>
          </p:nvSpPr>
          <p:spPr bwMode="auto">
            <a:xfrm>
              <a:off x="5649" y="3628"/>
              <a:ext cx="25" cy="12"/>
            </a:xfrm>
            <a:custGeom>
              <a:avLst/>
              <a:gdLst>
                <a:gd name="T0" fmla="*/ 12 w 16"/>
                <a:gd name="T1" fmla="*/ 1 h 8"/>
                <a:gd name="T2" fmla="*/ 2 w 16"/>
                <a:gd name="T3" fmla="*/ 3 h 8"/>
                <a:gd name="T4" fmla="*/ 4 w 16"/>
                <a:gd name="T5" fmla="*/ 7 h 8"/>
                <a:gd name="T6" fmla="*/ 14 w 16"/>
                <a:gd name="T7" fmla="*/ 5 h 8"/>
                <a:gd name="T8" fmla="*/ 12 w 16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2" y="1"/>
                  </a:moveTo>
                  <a:cubicBezTo>
                    <a:pt x="9" y="2"/>
                    <a:pt x="6" y="2"/>
                    <a:pt x="2" y="3"/>
                  </a:cubicBezTo>
                  <a:cubicBezTo>
                    <a:pt x="0" y="4"/>
                    <a:pt x="1" y="8"/>
                    <a:pt x="4" y="7"/>
                  </a:cubicBezTo>
                  <a:cubicBezTo>
                    <a:pt x="7" y="6"/>
                    <a:pt x="10" y="6"/>
                    <a:pt x="14" y="5"/>
                  </a:cubicBezTo>
                  <a:cubicBezTo>
                    <a:pt x="16" y="4"/>
                    <a:pt x="15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8" name="Freeform 1113"/>
            <p:cNvSpPr/>
            <p:nvPr userDrawn="1"/>
          </p:nvSpPr>
          <p:spPr bwMode="auto">
            <a:xfrm>
              <a:off x="5657" y="3604"/>
              <a:ext cx="30" cy="10"/>
            </a:xfrm>
            <a:custGeom>
              <a:avLst/>
              <a:gdLst>
                <a:gd name="T0" fmla="*/ 15 w 19"/>
                <a:gd name="T1" fmla="*/ 1 h 6"/>
                <a:gd name="T2" fmla="*/ 3 w 19"/>
                <a:gd name="T3" fmla="*/ 3 h 6"/>
                <a:gd name="T4" fmla="*/ 3 w 19"/>
                <a:gd name="T5" fmla="*/ 6 h 6"/>
                <a:gd name="T6" fmla="*/ 17 w 19"/>
                <a:gd name="T7" fmla="*/ 5 h 6"/>
                <a:gd name="T8" fmla="*/ 15 w 19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5" y="1"/>
                  </a:moveTo>
                  <a:cubicBezTo>
                    <a:pt x="11" y="2"/>
                    <a:pt x="7" y="3"/>
                    <a:pt x="3" y="3"/>
                  </a:cubicBezTo>
                  <a:cubicBezTo>
                    <a:pt x="0" y="3"/>
                    <a:pt x="1" y="6"/>
                    <a:pt x="3" y="6"/>
                  </a:cubicBezTo>
                  <a:cubicBezTo>
                    <a:pt x="8" y="6"/>
                    <a:pt x="12" y="6"/>
                    <a:pt x="17" y="5"/>
                  </a:cubicBezTo>
                  <a:cubicBezTo>
                    <a:pt x="19" y="4"/>
                    <a:pt x="18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09" name="Freeform 1114"/>
            <p:cNvSpPr/>
            <p:nvPr userDrawn="1"/>
          </p:nvSpPr>
          <p:spPr bwMode="auto">
            <a:xfrm>
              <a:off x="5661" y="3584"/>
              <a:ext cx="40" cy="12"/>
            </a:xfrm>
            <a:custGeom>
              <a:avLst/>
              <a:gdLst>
                <a:gd name="T0" fmla="*/ 21 w 25"/>
                <a:gd name="T1" fmla="*/ 2 h 8"/>
                <a:gd name="T2" fmla="*/ 3 w 25"/>
                <a:gd name="T3" fmla="*/ 4 h 8"/>
                <a:gd name="T4" fmla="*/ 3 w 25"/>
                <a:gd name="T5" fmla="*/ 7 h 8"/>
                <a:gd name="T6" fmla="*/ 23 w 25"/>
                <a:gd name="T7" fmla="*/ 5 h 8"/>
                <a:gd name="T8" fmla="*/ 21 w 25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8">
                  <a:moveTo>
                    <a:pt x="21" y="2"/>
                  </a:moveTo>
                  <a:cubicBezTo>
                    <a:pt x="15" y="5"/>
                    <a:pt x="10" y="4"/>
                    <a:pt x="3" y="4"/>
                  </a:cubicBezTo>
                  <a:cubicBezTo>
                    <a:pt x="1" y="4"/>
                    <a:pt x="0" y="7"/>
                    <a:pt x="3" y="7"/>
                  </a:cubicBezTo>
                  <a:cubicBezTo>
                    <a:pt x="10" y="8"/>
                    <a:pt x="17" y="8"/>
                    <a:pt x="23" y="5"/>
                  </a:cubicBezTo>
                  <a:cubicBezTo>
                    <a:pt x="25" y="4"/>
                    <a:pt x="23" y="0"/>
                    <a:pt x="2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0" name="Freeform 1115"/>
            <p:cNvSpPr/>
            <p:nvPr userDrawn="1"/>
          </p:nvSpPr>
          <p:spPr bwMode="auto">
            <a:xfrm>
              <a:off x="5685" y="3758"/>
              <a:ext cx="39" cy="11"/>
            </a:xfrm>
            <a:custGeom>
              <a:avLst/>
              <a:gdLst>
                <a:gd name="T0" fmla="*/ 21 w 25"/>
                <a:gd name="T1" fmla="*/ 1 h 7"/>
                <a:gd name="T2" fmla="*/ 4 w 25"/>
                <a:gd name="T3" fmla="*/ 0 h 7"/>
                <a:gd name="T4" fmla="*/ 3 w 25"/>
                <a:gd name="T5" fmla="*/ 4 h 7"/>
                <a:gd name="T6" fmla="*/ 23 w 25"/>
                <a:gd name="T7" fmla="*/ 5 h 7"/>
                <a:gd name="T8" fmla="*/ 21 w 25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1" y="1"/>
                  </a:moveTo>
                  <a:cubicBezTo>
                    <a:pt x="16" y="3"/>
                    <a:pt x="9" y="3"/>
                    <a:pt x="4" y="0"/>
                  </a:cubicBezTo>
                  <a:cubicBezTo>
                    <a:pt x="2" y="0"/>
                    <a:pt x="0" y="3"/>
                    <a:pt x="3" y="4"/>
                  </a:cubicBezTo>
                  <a:cubicBezTo>
                    <a:pt x="9" y="6"/>
                    <a:pt x="17" y="7"/>
                    <a:pt x="23" y="5"/>
                  </a:cubicBezTo>
                  <a:cubicBezTo>
                    <a:pt x="25" y="4"/>
                    <a:pt x="24" y="0"/>
                    <a:pt x="2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1" name="Freeform 1116"/>
            <p:cNvSpPr/>
            <p:nvPr userDrawn="1"/>
          </p:nvSpPr>
          <p:spPr bwMode="auto">
            <a:xfrm>
              <a:off x="5683" y="3736"/>
              <a:ext cx="26" cy="10"/>
            </a:xfrm>
            <a:custGeom>
              <a:avLst/>
              <a:gdLst>
                <a:gd name="T0" fmla="*/ 13 w 16"/>
                <a:gd name="T1" fmla="*/ 2 h 6"/>
                <a:gd name="T2" fmla="*/ 3 w 16"/>
                <a:gd name="T3" fmla="*/ 1 h 6"/>
                <a:gd name="T4" fmla="*/ 2 w 16"/>
                <a:gd name="T5" fmla="*/ 5 h 6"/>
                <a:gd name="T6" fmla="*/ 14 w 16"/>
                <a:gd name="T7" fmla="*/ 5 h 6"/>
                <a:gd name="T8" fmla="*/ 13 w 1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13" y="2"/>
                  </a:moveTo>
                  <a:cubicBezTo>
                    <a:pt x="10" y="2"/>
                    <a:pt x="6" y="3"/>
                    <a:pt x="3" y="1"/>
                  </a:cubicBezTo>
                  <a:cubicBezTo>
                    <a:pt x="1" y="0"/>
                    <a:pt x="0" y="4"/>
                    <a:pt x="2" y="5"/>
                  </a:cubicBezTo>
                  <a:cubicBezTo>
                    <a:pt x="6" y="6"/>
                    <a:pt x="10" y="6"/>
                    <a:pt x="14" y="5"/>
                  </a:cubicBezTo>
                  <a:cubicBezTo>
                    <a:pt x="16" y="5"/>
                    <a:pt x="16" y="1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2" name="Freeform 1117"/>
            <p:cNvSpPr/>
            <p:nvPr userDrawn="1"/>
          </p:nvSpPr>
          <p:spPr bwMode="auto">
            <a:xfrm>
              <a:off x="5661" y="3711"/>
              <a:ext cx="27" cy="11"/>
            </a:xfrm>
            <a:custGeom>
              <a:avLst/>
              <a:gdLst>
                <a:gd name="T0" fmla="*/ 13 w 17"/>
                <a:gd name="T1" fmla="*/ 2 h 7"/>
                <a:gd name="T2" fmla="*/ 4 w 17"/>
                <a:gd name="T3" fmla="*/ 1 h 7"/>
                <a:gd name="T4" fmla="*/ 2 w 17"/>
                <a:gd name="T5" fmla="*/ 4 h 7"/>
                <a:gd name="T6" fmla="*/ 15 w 17"/>
                <a:gd name="T7" fmla="*/ 5 h 7"/>
                <a:gd name="T8" fmla="*/ 13 w 1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13" y="2"/>
                  </a:moveTo>
                  <a:cubicBezTo>
                    <a:pt x="10" y="3"/>
                    <a:pt x="7" y="2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6" y="6"/>
                    <a:pt x="10" y="7"/>
                    <a:pt x="15" y="5"/>
                  </a:cubicBezTo>
                  <a:cubicBezTo>
                    <a:pt x="17" y="4"/>
                    <a:pt x="16" y="1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3" name="Freeform 1118"/>
            <p:cNvSpPr/>
            <p:nvPr userDrawn="1"/>
          </p:nvSpPr>
          <p:spPr bwMode="auto">
            <a:xfrm>
              <a:off x="5698" y="3691"/>
              <a:ext cx="26" cy="12"/>
            </a:xfrm>
            <a:custGeom>
              <a:avLst/>
              <a:gdLst>
                <a:gd name="T0" fmla="*/ 14 w 17"/>
                <a:gd name="T1" fmla="*/ 4 h 8"/>
                <a:gd name="T2" fmla="*/ 3 w 17"/>
                <a:gd name="T3" fmla="*/ 1 h 8"/>
                <a:gd name="T4" fmla="*/ 2 w 17"/>
                <a:gd name="T5" fmla="*/ 4 h 8"/>
                <a:gd name="T6" fmla="*/ 15 w 17"/>
                <a:gd name="T7" fmla="*/ 8 h 8"/>
                <a:gd name="T8" fmla="*/ 14 w 17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14" y="4"/>
                  </a:moveTo>
                  <a:cubicBezTo>
                    <a:pt x="11" y="4"/>
                    <a:pt x="7" y="3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6" y="6"/>
                    <a:pt x="10" y="8"/>
                    <a:pt x="15" y="8"/>
                  </a:cubicBezTo>
                  <a:cubicBezTo>
                    <a:pt x="17" y="8"/>
                    <a:pt x="17" y="4"/>
                    <a:pt x="14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4" name="Freeform 1119"/>
            <p:cNvSpPr/>
            <p:nvPr userDrawn="1"/>
          </p:nvSpPr>
          <p:spPr bwMode="auto">
            <a:xfrm>
              <a:off x="5690" y="3664"/>
              <a:ext cx="33" cy="9"/>
            </a:xfrm>
            <a:custGeom>
              <a:avLst/>
              <a:gdLst>
                <a:gd name="T0" fmla="*/ 17 w 21"/>
                <a:gd name="T1" fmla="*/ 0 h 6"/>
                <a:gd name="T2" fmla="*/ 3 w 21"/>
                <a:gd name="T3" fmla="*/ 1 h 6"/>
                <a:gd name="T4" fmla="*/ 3 w 21"/>
                <a:gd name="T5" fmla="*/ 5 h 6"/>
                <a:gd name="T6" fmla="*/ 19 w 21"/>
                <a:gd name="T7" fmla="*/ 4 h 6"/>
                <a:gd name="T8" fmla="*/ 17 w 2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">
                  <a:moveTo>
                    <a:pt x="17" y="0"/>
                  </a:moveTo>
                  <a:cubicBezTo>
                    <a:pt x="13" y="2"/>
                    <a:pt x="8" y="2"/>
                    <a:pt x="3" y="1"/>
                  </a:cubicBezTo>
                  <a:cubicBezTo>
                    <a:pt x="1" y="1"/>
                    <a:pt x="0" y="4"/>
                    <a:pt x="3" y="5"/>
                  </a:cubicBezTo>
                  <a:cubicBezTo>
                    <a:pt x="8" y="6"/>
                    <a:pt x="13" y="6"/>
                    <a:pt x="19" y="4"/>
                  </a:cubicBezTo>
                  <a:cubicBezTo>
                    <a:pt x="21" y="3"/>
                    <a:pt x="20" y="0"/>
                    <a:pt x="17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5" name="Freeform 1120"/>
            <p:cNvSpPr/>
            <p:nvPr userDrawn="1"/>
          </p:nvSpPr>
          <p:spPr bwMode="auto">
            <a:xfrm>
              <a:off x="5694" y="3631"/>
              <a:ext cx="24" cy="9"/>
            </a:xfrm>
            <a:custGeom>
              <a:avLst/>
              <a:gdLst>
                <a:gd name="T0" fmla="*/ 11 w 15"/>
                <a:gd name="T1" fmla="*/ 1 h 6"/>
                <a:gd name="T2" fmla="*/ 4 w 15"/>
                <a:gd name="T3" fmla="*/ 1 h 6"/>
                <a:gd name="T4" fmla="*/ 2 w 15"/>
                <a:gd name="T5" fmla="*/ 5 h 6"/>
                <a:gd name="T6" fmla="*/ 13 w 15"/>
                <a:gd name="T7" fmla="*/ 5 h 6"/>
                <a:gd name="T8" fmla="*/ 11 w 15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1" y="1"/>
                  </a:moveTo>
                  <a:cubicBezTo>
                    <a:pt x="9" y="2"/>
                    <a:pt x="6" y="3"/>
                    <a:pt x="4" y="1"/>
                  </a:cubicBezTo>
                  <a:cubicBezTo>
                    <a:pt x="2" y="0"/>
                    <a:pt x="0" y="4"/>
                    <a:pt x="2" y="5"/>
                  </a:cubicBezTo>
                  <a:cubicBezTo>
                    <a:pt x="6" y="6"/>
                    <a:pt x="9" y="6"/>
                    <a:pt x="13" y="5"/>
                  </a:cubicBezTo>
                  <a:cubicBezTo>
                    <a:pt x="15" y="4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6" name="Freeform 1121"/>
            <p:cNvSpPr/>
            <p:nvPr userDrawn="1"/>
          </p:nvSpPr>
          <p:spPr bwMode="auto">
            <a:xfrm>
              <a:off x="5739" y="3632"/>
              <a:ext cx="20" cy="10"/>
            </a:xfrm>
            <a:custGeom>
              <a:avLst/>
              <a:gdLst>
                <a:gd name="T0" fmla="*/ 10 w 13"/>
                <a:gd name="T1" fmla="*/ 1 h 6"/>
                <a:gd name="T2" fmla="*/ 4 w 13"/>
                <a:gd name="T3" fmla="*/ 2 h 6"/>
                <a:gd name="T4" fmla="*/ 3 w 13"/>
                <a:gd name="T5" fmla="*/ 6 h 6"/>
                <a:gd name="T6" fmla="*/ 11 w 13"/>
                <a:gd name="T7" fmla="*/ 4 h 6"/>
                <a:gd name="T8" fmla="*/ 10 w 13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">
                  <a:moveTo>
                    <a:pt x="10" y="1"/>
                  </a:moveTo>
                  <a:cubicBezTo>
                    <a:pt x="8" y="2"/>
                    <a:pt x="6" y="2"/>
                    <a:pt x="4" y="2"/>
                  </a:cubicBezTo>
                  <a:cubicBezTo>
                    <a:pt x="1" y="2"/>
                    <a:pt x="0" y="6"/>
                    <a:pt x="3" y="6"/>
                  </a:cubicBezTo>
                  <a:cubicBezTo>
                    <a:pt x="6" y="6"/>
                    <a:pt x="8" y="6"/>
                    <a:pt x="11" y="4"/>
                  </a:cubicBezTo>
                  <a:cubicBezTo>
                    <a:pt x="13" y="4"/>
                    <a:pt x="12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7" name="Freeform 1122"/>
            <p:cNvSpPr/>
            <p:nvPr userDrawn="1"/>
          </p:nvSpPr>
          <p:spPr bwMode="auto">
            <a:xfrm>
              <a:off x="5706" y="3607"/>
              <a:ext cx="22" cy="7"/>
            </a:xfrm>
            <a:custGeom>
              <a:avLst/>
              <a:gdLst>
                <a:gd name="T0" fmla="*/ 12 w 14"/>
                <a:gd name="T1" fmla="*/ 0 h 4"/>
                <a:gd name="T2" fmla="*/ 3 w 14"/>
                <a:gd name="T3" fmla="*/ 0 h 4"/>
                <a:gd name="T4" fmla="*/ 2 w 14"/>
                <a:gd name="T5" fmla="*/ 4 h 4"/>
                <a:gd name="T6" fmla="*/ 11 w 14"/>
                <a:gd name="T7" fmla="*/ 4 h 4"/>
                <a:gd name="T8" fmla="*/ 12 w 1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4">
                  <a:moveTo>
                    <a:pt x="12" y="0"/>
                  </a:moveTo>
                  <a:cubicBezTo>
                    <a:pt x="9" y="0"/>
                    <a:pt x="6" y="0"/>
                    <a:pt x="3" y="0"/>
                  </a:cubicBezTo>
                  <a:cubicBezTo>
                    <a:pt x="0" y="0"/>
                    <a:pt x="0" y="4"/>
                    <a:pt x="2" y="4"/>
                  </a:cubicBezTo>
                  <a:cubicBezTo>
                    <a:pt x="5" y="4"/>
                    <a:pt x="8" y="3"/>
                    <a:pt x="11" y="4"/>
                  </a:cubicBezTo>
                  <a:cubicBezTo>
                    <a:pt x="13" y="4"/>
                    <a:pt x="14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8" name="Freeform 1123"/>
            <p:cNvSpPr/>
            <p:nvPr userDrawn="1"/>
          </p:nvSpPr>
          <p:spPr bwMode="auto">
            <a:xfrm>
              <a:off x="5745" y="3606"/>
              <a:ext cx="24" cy="9"/>
            </a:xfrm>
            <a:custGeom>
              <a:avLst/>
              <a:gdLst>
                <a:gd name="T0" fmla="*/ 12 w 15"/>
                <a:gd name="T1" fmla="*/ 1 h 6"/>
                <a:gd name="T2" fmla="*/ 4 w 15"/>
                <a:gd name="T3" fmla="*/ 1 h 6"/>
                <a:gd name="T4" fmla="*/ 2 w 15"/>
                <a:gd name="T5" fmla="*/ 4 h 6"/>
                <a:gd name="T6" fmla="*/ 13 w 15"/>
                <a:gd name="T7" fmla="*/ 4 h 6"/>
                <a:gd name="T8" fmla="*/ 12 w 15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2" y="1"/>
                  </a:moveTo>
                  <a:cubicBezTo>
                    <a:pt x="9" y="2"/>
                    <a:pt x="7" y="2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6" y="6"/>
                    <a:pt x="9" y="5"/>
                    <a:pt x="13" y="4"/>
                  </a:cubicBezTo>
                  <a:cubicBezTo>
                    <a:pt x="15" y="3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19" name="Freeform 1124"/>
            <p:cNvSpPr/>
            <p:nvPr userDrawn="1"/>
          </p:nvSpPr>
          <p:spPr bwMode="auto">
            <a:xfrm>
              <a:off x="5721" y="3581"/>
              <a:ext cx="29" cy="11"/>
            </a:xfrm>
            <a:custGeom>
              <a:avLst/>
              <a:gdLst>
                <a:gd name="T0" fmla="*/ 15 w 18"/>
                <a:gd name="T1" fmla="*/ 1 h 7"/>
                <a:gd name="T2" fmla="*/ 3 w 18"/>
                <a:gd name="T3" fmla="*/ 3 h 7"/>
                <a:gd name="T4" fmla="*/ 2 w 18"/>
                <a:gd name="T5" fmla="*/ 6 h 7"/>
                <a:gd name="T6" fmla="*/ 16 w 18"/>
                <a:gd name="T7" fmla="*/ 5 h 7"/>
                <a:gd name="T8" fmla="*/ 15 w 18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7">
                  <a:moveTo>
                    <a:pt x="15" y="1"/>
                  </a:moveTo>
                  <a:cubicBezTo>
                    <a:pt x="11" y="3"/>
                    <a:pt x="7" y="4"/>
                    <a:pt x="3" y="3"/>
                  </a:cubicBezTo>
                  <a:cubicBezTo>
                    <a:pt x="0" y="2"/>
                    <a:pt x="0" y="6"/>
                    <a:pt x="2" y="6"/>
                  </a:cubicBezTo>
                  <a:cubicBezTo>
                    <a:pt x="7" y="7"/>
                    <a:pt x="11" y="6"/>
                    <a:pt x="16" y="5"/>
                  </a:cubicBezTo>
                  <a:cubicBezTo>
                    <a:pt x="18" y="4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0" name="Freeform 1125"/>
            <p:cNvSpPr/>
            <p:nvPr userDrawn="1"/>
          </p:nvSpPr>
          <p:spPr bwMode="auto">
            <a:xfrm>
              <a:off x="5773" y="3571"/>
              <a:ext cx="32" cy="10"/>
            </a:xfrm>
            <a:custGeom>
              <a:avLst/>
              <a:gdLst>
                <a:gd name="T0" fmla="*/ 16 w 20"/>
                <a:gd name="T1" fmla="*/ 0 h 6"/>
                <a:gd name="T2" fmla="*/ 2 w 20"/>
                <a:gd name="T3" fmla="*/ 3 h 6"/>
                <a:gd name="T4" fmla="*/ 2 w 20"/>
                <a:gd name="T5" fmla="*/ 6 h 6"/>
                <a:gd name="T6" fmla="*/ 17 w 20"/>
                <a:gd name="T7" fmla="*/ 4 h 6"/>
                <a:gd name="T8" fmla="*/ 16 w 20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">
                  <a:moveTo>
                    <a:pt x="16" y="0"/>
                  </a:moveTo>
                  <a:cubicBezTo>
                    <a:pt x="11" y="2"/>
                    <a:pt x="7" y="2"/>
                    <a:pt x="2" y="3"/>
                  </a:cubicBezTo>
                  <a:cubicBezTo>
                    <a:pt x="0" y="3"/>
                    <a:pt x="0" y="6"/>
                    <a:pt x="2" y="6"/>
                  </a:cubicBezTo>
                  <a:cubicBezTo>
                    <a:pt x="7" y="6"/>
                    <a:pt x="12" y="6"/>
                    <a:pt x="17" y="4"/>
                  </a:cubicBezTo>
                  <a:cubicBezTo>
                    <a:pt x="20" y="3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1" name="Freeform 1126"/>
            <p:cNvSpPr/>
            <p:nvPr userDrawn="1"/>
          </p:nvSpPr>
          <p:spPr bwMode="auto">
            <a:xfrm>
              <a:off x="5798" y="3590"/>
              <a:ext cx="22" cy="11"/>
            </a:xfrm>
            <a:custGeom>
              <a:avLst/>
              <a:gdLst>
                <a:gd name="T0" fmla="*/ 11 w 14"/>
                <a:gd name="T1" fmla="*/ 1 h 7"/>
                <a:gd name="T2" fmla="*/ 3 w 14"/>
                <a:gd name="T3" fmla="*/ 3 h 7"/>
                <a:gd name="T4" fmla="*/ 3 w 14"/>
                <a:gd name="T5" fmla="*/ 7 h 7"/>
                <a:gd name="T6" fmla="*/ 12 w 14"/>
                <a:gd name="T7" fmla="*/ 5 h 7"/>
                <a:gd name="T8" fmla="*/ 11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11" y="1"/>
                  </a:moveTo>
                  <a:cubicBezTo>
                    <a:pt x="8" y="2"/>
                    <a:pt x="6" y="3"/>
                    <a:pt x="3" y="3"/>
                  </a:cubicBezTo>
                  <a:cubicBezTo>
                    <a:pt x="1" y="3"/>
                    <a:pt x="0" y="6"/>
                    <a:pt x="3" y="7"/>
                  </a:cubicBezTo>
                  <a:cubicBezTo>
                    <a:pt x="6" y="7"/>
                    <a:pt x="9" y="6"/>
                    <a:pt x="12" y="5"/>
                  </a:cubicBezTo>
                  <a:cubicBezTo>
                    <a:pt x="14" y="4"/>
                    <a:pt x="13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2" name="Freeform 1127"/>
            <p:cNvSpPr/>
            <p:nvPr userDrawn="1"/>
          </p:nvSpPr>
          <p:spPr bwMode="auto">
            <a:xfrm>
              <a:off x="5822" y="3573"/>
              <a:ext cx="35" cy="8"/>
            </a:xfrm>
            <a:custGeom>
              <a:avLst/>
              <a:gdLst>
                <a:gd name="T0" fmla="*/ 20 w 22"/>
                <a:gd name="T1" fmla="*/ 1 h 5"/>
                <a:gd name="T2" fmla="*/ 3 w 22"/>
                <a:gd name="T3" fmla="*/ 1 h 5"/>
                <a:gd name="T4" fmla="*/ 3 w 22"/>
                <a:gd name="T5" fmla="*/ 4 h 5"/>
                <a:gd name="T6" fmla="*/ 19 w 22"/>
                <a:gd name="T7" fmla="*/ 4 h 5"/>
                <a:gd name="T8" fmla="*/ 20 w 22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5">
                  <a:moveTo>
                    <a:pt x="20" y="1"/>
                  </a:moveTo>
                  <a:cubicBezTo>
                    <a:pt x="14" y="0"/>
                    <a:pt x="9" y="0"/>
                    <a:pt x="3" y="1"/>
                  </a:cubicBezTo>
                  <a:cubicBezTo>
                    <a:pt x="0" y="1"/>
                    <a:pt x="1" y="5"/>
                    <a:pt x="3" y="4"/>
                  </a:cubicBezTo>
                  <a:cubicBezTo>
                    <a:pt x="9" y="4"/>
                    <a:pt x="14" y="4"/>
                    <a:pt x="19" y="4"/>
                  </a:cubicBezTo>
                  <a:cubicBezTo>
                    <a:pt x="22" y="4"/>
                    <a:pt x="22" y="1"/>
                    <a:pt x="2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3" name="Freeform 1128"/>
            <p:cNvSpPr/>
            <p:nvPr userDrawn="1"/>
          </p:nvSpPr>
          <p:spPr bwMode="auto">
            <a:xfrm>
              <a:off x="5783" y="3621"/>
              <a:ext cx="30" cy="7"/>
            </a:xfrm>
            <a:custGeom>
              <a:avLst/>
              <a:gdLst>
                <a:gd name="T0" fmla="*/ 16 w 19"/>
                <a:gd name="T1" fmla="*/ 0 h 4"/>
                <a:gd name="T2" fmla="*/ 2 w 19"/>
                <a:gd name="T3" fmla="*/ 0 h 4"/>
                <a:gd name="T4" fmla="*/ 3 w 19"/>
                <a:gd name="T5" fmla="*/ 4 h 4"/>
                <a:gd name="T6" fmla="*/ 16 w 19"/>
                <a:gd name="T7" fmla="*/ 4 h 4"/>
                <a:gd name="T8" fmla="*/ 16 w 19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4">
                  <a:moveTo>
                    <a:pt x="16" y="0"/>
                  </a:moveTo>
                  <a:cubicBezTo>
                    <a:pt x="12" y="0"/>
                    <a:pt x="7" y="0"/>
                    <a:pt x="2" y="0"/>
                  </a:cubicBezTo>
                  <a:cubicBezTo>
                    <a:pt x="0" y="0"/>
                    <a:pt x="0" y="4"/>
                    <a:pt x="3" y="4"/>
                  </a:cubicBezTo>
                  <a:cubicBezTo>
                    <a:pt x="7" y="4"/>
                    <a:pt x="12" y="4"/>
                    <a:pt x="16" y="4"/>
                  </a:cubicBezTo>
                  <a:cubicBezTo>
                    <a:pt x="19" y="4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4" name="Freeform 1129"/>
            <p:cNvSpPr/>
            <p:nvPr userDrawn="1"/>
          </p:nvSpPr>
          <p:spPr bwMode="auto">
            <a:xfrm>
              <a:off x="5789" y="3650"/>
              <a:ext cx="25" cy="8"/>
            </a:xfrm>
            <a:custGeom>
              <a:avLst/>
              <a:gdLst>
                <a:gd name="T0" fmla="*/ 13 w 16"/>
                <a:gd name="T1" fmla="*/ 0 h 5"/>
                <a:gd name="T2" fmla="*/ 3 w 16"/>
                <a:gd name="T3" fmla="*/ 1 h 5"/>
                <a:gd name="T4" fmla="*/ 2 w 16"/>
                <a:gd name="T5" fmla="*/ 5 h 5"/>
                <a:gd name="T6" fmla="*/ 12 w 16"/>
                <a:gd name="T7" fmla="*/ 4 h 5"/>
                <a:gd name="T8" fmla="*/ 13 w 16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5">
                  <a:moveTo>
                    <a:pt x="13" y="0"/>
                  </a:moveTo>
                  <a:cubicBezTo>
                    <a:pt x="10" y="0"/>
                    <a:pt x="6" y="1"/>
                    <a:pt x="3" y="1"/>
                  </a:cubicBezTo>
                  <a:cubicBezTo>
                    <a:pt x="0" y="1"/>
                    <a:pt x="0" y="4"/>
                    <a:pt x="2" y="5"/>
                  </a:cubicBezTo>
                  <a:cubicBezTo>
                    <a:pt x="6" y="5"/>
                    <a:pt x="9" y="4"/>
                    <a:pt x="12" y="4"/>
                  </a:cubicBezTo>
                  <a:cubicBezTo>
                    <a:pt x="15" y="4"/>
                    <a:pt x="16" y="0"/>
                    <a:pt x="13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5" name="Freeform 1130"/>
            <p:cNvSpPr/>
            <p:nvPr userDrawn="1"/>
          </p:nvSpPr>
          <p:spPr bwMode="auto">
            <a:xfrm>
              <a:off x="5750" y="3669"/>
              <a:ext cx="30" cy="12"/>
            </a:xfrm>
            <a:custGeom>
              <a:avLst/>
              <a:gdLst>
                <a:gd name="T0" fmla="*/ 15 w 19"/>
                <a:gd name="T1" fmla="*/ 3 h 8"/>
                <a:gd name="T2" fmla="*/ 4 w 19"/>
                <a:gd name="T3" fmla="*/ 1 h 8"/>
                <a:gd name="T4" fmla="*/ 2 w 19"/>
                <a:gd name="T5" fmla="*/ 5 h 8"/>
                <a:gd name="T6" fmla="*/ 16 w 19"/>
                <a:gd name="T7" fmla="*/ 6 h 8"/>
                <a:gd name="T8" fmla="*/ 15 w 19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">
                  <a:moveTo>
                    <a:pt x="15" y="3"/>
                  </a:moveTo>
                  <a:cubicBezTo>
                    <a:pt x="11" y="4"/>
                    <a:pt x="7" y="3"/>
                    <a:pt x="4" y="1"/>
                  </a:cubicBezTo>
                  <a:cubicBezTo>
                    <a:pt x="1" y="0"/>
                    <a:pt x="0" y="4"/>
                    <a:pt x="2" y="5"/>
                  </a:cubicBezTo>
                  <a:cubicBezTo>
                    <a:pt x="7" y="7"/>
                    <a:pt x="11" y="8"/>
                    <a:pt x="16" y="6"/>
                  </a:cubicBezTo>
                  <a:cubicBezTo>
                    <a:pt x="19" y="5"/>
                    <a:pt x="17" y="2"/>
                    <a:pt x="15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6" name="Freeform 1131"/>
            <p:cNvSpPr/>
            <p:nvPr userDrawn="1"/>
          </p:nvSpPr>
          <p:spPr bwMode="auto">
            <a:xfrm>
              <a:off x="5753" y="3705"/>
              <a:ext cx="27" cy="8"/>
            </a:xfrm>
            <a:custGeom>
              <a:avLst/>
              <a:gdLst>
                <a:gd name="T0" fmla="*/ 14 w 17"/>
                <a:gd name="T1" fmla="*/ 1 h 5"/>
                <a:gd name="T2" fmla="*/ 3 w 17"/>
                <a:gd name="T3" fmla="*/ 0 h 5"/>
                <a:gd name="T4" fmla="*/ 3 w 17"/>
                <a:gd name="T5" fmla="*/ 4 h 5"/>
                <a:gd name="T6" fmla="*/ 14 w 17"/>
                <a:gd name="T7" fmla="*/ 4 h 5"/>
                <a:gd name="T8" fmla="*/ 14 w 17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14" y="1"/>
                  </a:moveTo>
                  <a:cubicBezTo>
                    <a:pt x="11" y="0"/>
                    <a:pt x="7" y="1"/>
                    <a:pt x="3" y="0"/>
                  </a:cubicBezTo>
                  <a:cubicBezTo>
                    <a:pt x="1" y="0"/>
                    <a:pt x="0" y="4"/>
                    <a:pt x="3" y="4"/>
                  </a:cubicBezTo>
                  <a:cubicBezTo>
                    <a:pt x="6" y="4"/>
                    <a:pt x="10" y="4"/>
                    <a:pt x="14" y="4"/>
                  </a:cubicBezTo>
                  <a:cubicBezTo>
                    <a:pt x="16" y="5"/>
                    <a:pt x="17" y="1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7" name="Freeform 1132"/>
            <p:cNvSpPr/>
            <p:nvPr userDrawn="1"/>
          </p:nvSpPr>
          <p:spPr bwMode="auto">
            <a:xfrm>
              <a:off x="5728" y="3725"/>
              <a:ext cx="33" cy="11"/>
            </a:xfrm>
            <a:custGeom>
              <a:avLst/>
              <a:gdLst>
                <a:gd name="T0" fmla="*/ 17 w 21"/>
                <a:gd name="T1" fmla="*/ 1 h 7"/>
                <a:gd name="T2" fmla="*/ 3 w 21"/>
                <a:gd name="T3" fmla="*/ 1 h 7"/>
                <a:gd name="T4" fmla="*/ 2 w 21"/>
                <a:gd name="T5" fmla="*/ 5 h 7"/>
                <a:gd name="T6" fmla="*/ 19 w 21"/>
                <a:gd name="T7" fmla="*/ 5 h 7"/>
                <a:gd name="T8" fmla="*/ 17 w 2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7">
                  <a:moveTo>
                    <a:pt x="17" y="1"/>
                  </a:moveTo>
                  <a:cubicBezTo>
                    <a:pt x="13" y="3"/>
                    <a:pt x="8" y="2"/>
                    <a:pt x="3" y="1"/>
                  </a:cubicBezTo>
                  <a:cubicBezTo>
                    <a:pt x="1" y="0"/>
                    <a:pt x="0" y="4"/>
                    <a:pt x="2" y="5"/>
                  </a:cubicBezTo>
                  <a:cubicBezTo>
                    <a:pt x="8" y="6"/>
                    <a:pt x="13" y="7"/>
                    <a:pt x="19" y="5"/>
                  </a:cubicBezTo>
                  <a:cubicBezTo>
                    <a:pt x="21" y="4"/>
                    <a:pt x="20" y="1"/>
                    <a:pt x="1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8" name="Freeform 1133"/>
            <p:cNvSpPr/>
            <p:nvPr userDrawn="1"/>
          </p:nvSpPr>
          <p:spPr bwMode="auto">
            <a:xfrm>
              <a:off x="5750" y="3744"/>
              <a:ext cx="34" cy="9"/>
            </a:xfrm>
            <a:custGeom>
              <a:avLst/>
              <a:gdLst>
                <a:gd name="T0" fmla="*/ 19 w 22"/>
                <a:gd name="T1" fmla="*/ 1 h 6"/>
                <a:gd name="T2" fmla="*/ 2 w 22"/>
                <a:gd name="T3" fmla="*/ 2 h 6"/>
                <a:gd name="T4" fmla="*/ 3 w 22"/>
                <a:gd name="T5" fmla="*/ 6 h 6"/>
                <a:gd name="T6" fmla="*/ 19 w 22"/>
                <a:gd name="T7" fmla="*/ 4 h 6"/>
                <a:gd name="T8" fmla="*/ 19 w 22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6">
                  <a:moveTo>
                    <a:pt x="19" y="1"/>
                  </a:moveTo>
                  <a:cubicBezTo>
                    <a:pt x="13" y="1"/>
                    <a:pt x="8" y="2"/>
                    <a:pt x="2" y="2"/>
                  </a:cubicBezTo>
                  <a:cubicBezTo>
                    <a:pt x="0" y="2"/>
                    <a:pt x="0" y="6"/>
                    <a:pt x="3" y="6"/>
                  </a:cubicBezTo>
                  <a:cubicBezTo>
                    <a:pt x="8" y="6"/>
                    <a:pt x="14" y="5"/>
                    <a:pt x="19" y="4"/>
                  </a:cubicBezTo>
                  <a:cubicBezTo>
                    <a:pt x="22" y="4"/>
                    <a:pt x="21" y="0"/>
                    <a:pt x="1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29" name="Freeform 1134"/>
            <p:cNvSpPr/>
            <p:nvPr userDrawn="1"/>
          </p:nvSpPr>
          <p:spPr bwMode="auto">
            <a:xfrm>
              <a:off x="5787" y="3757"/>
              <a:ext cx="22" cy="9"/>
            </a:xfrm>
            <a:custGeom>
              <a:avLst/>
              <a:gdLst>
                <a:gd name="T0" fmla="*/ 11 w 14"/>
                <a:gd name="T1" fmla="*/ 0 h 6"/>
                <a:gd name="T2" fmla="*/ 3 w 14"/>
                <a:gd name="T3" fmla="*/ 2 h 6"/>
                <a:gd name="T4" fmla="*/ 3 w 14"/>
                <a:gd name="T5" fmla="*/ 6 h 6"/>
                <a:gd name="T6" fmla="*/ 12 w 14"/>
                <a:gd name="T7" fmla="*/ 4 h 6"/>
                <a:gd name="T8" fmla="*/ 11 w 14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">
                  <a:moveTo>
                    <a:pt x="11" y="0"/>
                  </a:moveTo>
                  <a:cubicBezTo>
                    <a:pt x="8" y="1"/>
                    <a:pt x="6" y="2"/>
                    <a:pt x="3" y="2"/>
                  </a:cubicBezTo>
                  <a:cubicBezTo>
                    <a:pt x="1" y="2"/>
                    <a:pt x="0" y="5"/>
                    <a:pt x="3" y="6"/>
                  </a:cubicBezTo>
                  <a:cubicBezTo>
                    <a:pt x="6" y="6"/>
                    <a:pt x="9" y="5"/>
                    <a:pt x="12" y="4"/>
                  </a:cubicBezTo>
                  <a:cubicBezTo>
                    <a:pt x="14" y="3"/>
                    <a:pt x="13" y="0"/>
                    <a:pt x="11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0" name="Freeform 1135"/>
            <p:cNvSpPr/>
            <p:nvPr userDrawn="1"/>
          </p:nvSpPr>
          <p:spPr bwMode="auto">
            <a:xfrm>
              <a:off x="5794" y="3731"/>
              <a:ext cx="31" cy="10"/>
            </a:xfrm>
            <a:custGeom>
              <a:avLst/>
              <a:gdLst>
                <a:gd name="T0" fmla="*/ 16 w 20"/>
                <a:gd name="T1" fmla="*/ 1 h 6"/>
                <a:gd name="T2" fmla="*/ 4 w 20"/>
                <a:gd name="T3" fmla="*/ 1 h 6"/>
                <a:gd name="T4" fmla="*/ 3 w 20"/>
                <a:gd name="T5" fmla="*/ 5 h 6"/>
                <a:gd name="T6" fmla="*/ 18 w 20"/>
                <a:gd name="T7" fmla="*/ 4 h 6"/>
                <a:gd name="T8" fmla="*/ 16 w 20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6">
                  <a:moveTo>
                    <a:pt x="16" y="1"/>
                  </a:moveTo>
                  <a:cubicBezTo>
                    <a:pt x="13" y="2"/>
                    <a:pt x="8" y="3"/>
                    <a:pt x="4" y="1"/>
                  </a:cubicBezTo>
                  <a:cubicBezTo>
                    <a:pt x="2" y="0"/>
                    <a:pt x="0" y="4"/>
                    <a:pt x="3" y="5"/>
                  </a:cubicBezTo>
                  <a:cubicBezTo>
                    <a:pt x="7" y="6"/>
                    <a:pt x="13" y="6"/>
                    <a:pt x="18" y="4"/>
                  </a:cubicBezTo>
                  <a:cubicBezTo>
                    <a:pt x="20" y="3"/>
                    <a:pt x="19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1" name="Freeform 1136"/>
            <p:cNvSpPr/>
            <p:nvPr userDrawn="1"/>
          </p:nvSpPr>
          <p:spPr bwMode="auto">
            <a:xfrm>
              <a:off x="5806" y="3702"/>
              <a:ext cx="30" cy="9"/>
            </a:xfrm>
            <a:custGeom>
              <a:avLst/>
              <a:gdLst>
                <a:gd name="T0" fmla="*/ 15 w 19"/>
                <a:gd name="T1" fmla="*/ 0 h 6"/>
                <a:gd name="T2" fmla="*/ 2 w 19"/>
                <a:gd name="T3" fmla="*/ 2 h 6"/>
                <a:gd name="T4" fmla="*/ 3 w 19"/>
                <a:gd name="T5" fmla="*/ 6 h 6"/>
                <a:gd name="T6" fmla="*/ 16 w 19"/>
                <a:gd name="T7" fmla="*/ 4 h 6"/>
                <a:gd name="T8" fmla="*/ 15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5" y="0"/>
                  </a:moveTo>
                  <a:cubicBezTo>
                    <a:pt x="11" y="2"/>
                    <a:pt x="7" y="2"/>
                    <a:pt x="2" y="2"/>
                  </a:cubicBezTo>
                  <a:cubicBezTo>
                    <a:pt x="0" y="2"/>
                    <a:pt x="0" y="6"/>
                    <a:pt x="3" y="6"/>
                  </a:cubicBezTo>
                  <a:cubicBezTo>
                    <a:pt x="7" y="6"/>
                    <a:pt x="12" y="5"/>
                    <a:pt x="16" y="4"/>
                  </a:cubicBezTo>
                  <a:cubicBezTo>
                    <a:pt x="19" y="3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2" name="Freeform 1137"/>
            <p:cNvSpPr/>
            <p:nvPr userDrawn="1"/>
          </p:nvSpPr>
          <p:spPr bwMode="auto">
            <a:xfrm>
              <a:off x="5832" y="3676"/>
              <a:ext cx="23" cy="13"/>
            </a:xfrm>
            <a:custGeom>
              <a:avLst/>
              <a:gdLst>
                <a:gd name="T0" fmla="*/ 11 w 15"/>
                <a:gd name="T1" fmla="*/ 1 h 8"/>
                <a:gd name="T2" fmla="*/ 4 w 15"/>
                <a:gd name="T3" fmla="*/ 2 h 8"/>
                <a:gd name="T4" fmla="*/ 2 w 15"/>
                <a:gd name="T5" fmla="*/ 4 h 8"/>
                <a:gd name="T6" fmla="*/ 13 w 15"/>
                <a:gd name="T7" fmla="*/ 4 h 8"/>
                <a:gd name="T8" fmla="*/ 11 w 15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11" y="1"/>
                  </a:moveTo>
                  <a:cubicBezTo>
                    <a:pt x="9" y="3"/>
                    <a:pt x="7" y="4"/>
                    <a:pt x="4" y="2"/>
                  </a:cubicBezTo>
                  <a:cubicBezTo>
                    <a:pt x="3" y="0"/>
                    <a:pt x="0" y="3"/>
                    <a:pt x="2" y="4"/>
                  </a:cubicBezTo>
                  <a:cubicBezTo>
                    <a:pt x="6" y="8"/>
                    <a:pt x="10" y="7"/>
                    <a:pt x="13" y="4"/>
                  </a:cubicBezTo>
                  <a:cubicBezTo>
                    <a:pt x="15" y="3"/>
                    <a:pt x="13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3" name="Freeform 1138"/>
            <p:cNvSpPr/>
            <p:nvPr userDrawn="1"/>
          </p:nvSpPr>
          <p:spPr bwMode="auto">
            <a:xfrm>
              <a:off x="5850" y="3725"/>
              <a:ext cx="27" cy="8"/>
            </a:xfrm>
            <a:custGeom>
              <a:avLst/>
              <a:gdLst>
                <a:gd name="T0" fmla="*/ 14 w 17"/>
                <a:gd name="T1" fmla="*/ 0 h 5"/>
                <a:gd name="T2" fmla="*/ 2 w 17"/>
                <a:gd name="T3" fmla="*/ 1 h 5"/>
                <a:gd name="T4" fmla="*/ 3 w 17"/>
                <a:gd name="T5" fmla="*/ 5 h 5"/>
                <a:gd name="T6" fmla="*/ 15 w 17"/>
                <a:gd name="T7" fmla="*/ 3 h 5"/>
                <a:gd name="T8" fmla="*/ 14 w 1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14" y="0"/>
                  </a:moveTo>
                  <a:cubicBezTo>
                    <a:pt x="10" y="0"/>
                    <a:pt x="6" y="0"/>
                    <a:pt x="2" y="1"/>
                  </a:cubicBezTo>
                  <a:cubicBezTo>
                    <a:pt x="0" y="2"/>
                    <a:pt x="1" y="5"/>
                    <a:pt x="3" y="5"/>
                  </a:cubicBezTo>
                  <a:cubicBezTo>
                    <a:pt x="7" y="3"/>
                    <a:pt x="11" y="4"/>
                    <a:pt x="15" y="3"/>
                  </a:cubicBezTo>
                  <a:cubicBezTo>
                    <a:pt x="17" y="3"/>
                    <a:pt x="17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4" name="Freeform 1139"/>
            <p:cNvSpPr/>
            <p:nvPr userDrawn="1"/>
          </p:nvSpPr>
          <p:spPr bwMode="auto">
            <a:xfrm>
              <a:off x="5836" y="3746"/>
              <a:ext cx="40" cy="14"/>
            </a:xfrm>
            <a:custGeom>
              <a:avLst/>
              <a:gdLst>
                <a:gd name="T0" fmla="*/ 21 w 25"/>
                <a:gd name="T1" fmla="*/ 3 h 9"/>
                <a:gd name="T2" fmla="*/ 3 w 25"/>
                <a:gd name="T3" fmla="*/ 1 h 9"/>
                <a:gd name="T4" fmla="*/ 2 w 25"/>
                <a:gd name="T5" fmla="*/ 4 h 9"/>
                <a:gd name="T6" fmla="*/ 22 w 25"/>
                <a:gd name="T7" fmla="*/ 6 h 9"/>
                <a:gd name="T8" fmla="*/ 21 w 25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9">
                  <a:moveTo>
                    <a:pt x="21" y="3"/>
                  </a:moveTo>
                  <a:cubicBezTo>
                    <a:pt x="15" y="5"/>
                    <a:pt x="9" y="3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8" y="7"/>
                    <a:pt x="15" y="9"/>
                    <a:pt x="22" y="6"/>
                  </a:cubicBezTo>
                  <a:cubicBezTo>
                    <a:pt x="25" y="6"/>
                    <a:pt x="23" y="2"/>
                    <a:pt x="21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5" name="Freeform 1140"/>
            <p:cNvSpPr/>
            <p:nvPr userDrawn="1"/>
          </p:nvSpPr>
          <p:spPr bwMode="auto">
            <a:xfrm>
              <a:off x="5882" y="3735"/>
              <a:ext cx="36" cy="11"/>
            </a:xfrm>
            <a:custGeom>
              <a:avLst/>
              <a:gdLst>
                <a:gd name="T0" fmla="*/ 19 w 23"/>
                <a:gd name="T1" fmla="*/ 1 h 7"/>
                <a:gd name="T2" fmla="*/ 3 w 23"/>
                <a:gd name="T3" fmla="*/ 3 h 7"/>
                <a:gd name="T4" fmla="*/ 2 w 23"/>
                <a:gd name="T5" fmla="*/ 7 h 7"/>
                <a:gd name="T6" fmla="*/ 21 w 23"/>
                <a:gd name="T7" fmla="*/ 5 h 7"/>
                <a:gd name="T8" fmla="*/ 19 w 23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7">
                  <a:moveTo>
                    <a:pt x="19" y="1"/>
                  </a:moveTo>
                  <a:cubicBezTo>
                    <a:pt x="14" y="3"/>
                    <a:pt x="8" y="4"/>
                    <a:pt x="3" y="3"/>
                  </a:cubicBezTo>
                  <a:cubicBezTo>
                    <a:pt x="0" y="3"/>
                    <a:pt x="0" y="7"/>
                    <a:pt x="2" y="7"/>
                  </a:cubicBezTo>
                  <a:cubicBezTo>
                    <a:pt x="8" y="7"/>
                    <a:pt x="15" y="7"/>
                    <a:pt x="21" y="5"/>
                  </a:cubicBezTo>
                  <a:cubicBezTo>
                    <a:pt x="23" y="4"/>
                    <a:pt x="22" y="0"/>
                    <a:pt x="1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6" name="Freeform 1141"/>
            <p:cNvSpPr/>
            <p:nvPr userDrawn="1"/>
          </p:nvSpPr>
          <p:spPr bwMode="auto">
            <a:xfrm>
              <a:off x="5891" y="3711"/>
              <a:ext cx="26" cy="11"/>
            </a:xfrm>
            <a:custGeom>
              <a:avLst/>
              <a:gdLst>
                <a:gd name="T0" fmla="*/ 12 w 16"/>
                <a:gd name="T1" fmla="*/ 1 h 7"/>
                <a:gd name="T2" fmla="*/ 4 w 16"/>
                <a:gd name="T3" fmla="*/ 3 h 7"/>
                <a:gd name="T4" fmla="*/ 3 w 16"/>
                <a:gd name="T5" fmla="*/ 7 h 7"/>
                <a:gd name="T6" fmla="*/ 14 w 16"/>
                <a:gd name="T7" fmla="*/ 5 h 7"/>
                <a:gd name="T8" fmla="*/ 12 w 16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">
                  <a:moveTo>
                    <a:pt x="12" y="1"/>
                  </a:moveTo>
                  <a:cubicBezTo>
                    <a:pt x="10" y="2"/>
                    <a:pt x="7" y="4"/>
                    <a:pt x="4" y="3"/>
                  </a:cubicBezTo>
                  <a:cubicBezTo>
                    <a:pt x="1" y="3"/>
                    <a:pt x="0" y="7"/>
                    <a:pt x="3" y="7"/>
                  </a:cubicBezTo>
                  <a:cubicBezTo>
                    <a:pt x="7" y="7"/>
                    <a:pt x="10" y="6"/>
                    <a:pt x="14" y="5"/>
                  </a:cubicBezTo>
                  <a:cubicBezTo>
                    <a:pt x="16" y="4"/>
                    <a:pt x="15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7" name="Freeform 1142"/>
            <p:cNvSpPr/>
            <p:nvPr userDrawn="1"/>
          </p:nvSpPr>
          <p:spPr bwMode="auto">
            <a:xfrm>
              <a:off x="5885" y="3687"/>
              <a:ext cx="27" cy="11"/>
            </a:xfrm>
            <a:custGeom>
              <a:avLst/>
              <a:gdLst>
                <a:gd name="T0" fmla="*/ 14 w 17"/>
                <a:gd name="T1" fmla="*/ 0 h 7"/>
                <a:gd name="T2" fmla="*/ 2 w 17"/>
                <a:gd name="T3" fmla="*/ 3 h 7"/>
                <a:gd name="T4" fmla="*/ 4 w 17"/>
                <a:gd name="T5" fmla="*/ 7 h 7"/>
                <a:gd name="T6" fmla="*/ 15 w 17"/>
                <a:gd name="T7" fmla="*/ 4 h 7"/>
                <a:gd name="T8" fmla="*/ 14 w 1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14" y="0"/>
                  </a:moveTo>
                  <a:cubicBezTo>
                    <a:pt x="10" y="1"/>
                    <a:pt x="6" y="2"/>
                    <a:pt x="2" y="3"/>
                  </a:cubicBezTo>
                  <a:cubicBezTo>
                    <a:pt x="0" y="4"/>
                    <a:pt x="1" y="7"/>
                    <a:pt x="4" y="7"/>
                  </a:cubicBezTo>
                  <a:cubicBezTo>
                    <a:pt x="7" y="5"/>
                    <a:pt x="11" y="4"/>
                    <a:pt x="15" y="4"/>
                  </a:cubicBezTo>
                  <a:cubicBezTo>
                    <a:pt x="17" y="4"/>
                    <a:pt x="17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8" name="Freeform 1143"/>
            <p:cNvSpPr/>
            <p:nvPr userDrawn="1"/>
          </p:nvSpPr>
          <p:spPr bwMode="auto">
            <a:xfrm>
              <a:off x="5857" y="3650"/>
              <a:ext cx="26" cy="9"/>
            </a:xfrm>
            <a:custGeom>
              <a:avLst/>
              <a:gdLst>
                <a:gd name="T0" fmla="*/ 14 w 17"/>
                <a:gd name="T1" fmla="*/ 1 h 6"/>
                <a:gd name="T2" fmla="*/ 2 w 17"/>
                <a:gd name="T3" fmla="*/ 2 h 6"/>
                <a:gd name="T4" fmla="*/ 3 w 17"/>
                <a:gd name="T5" fmla="*/ 5 h 6"/>
                <a:gd name="T6" fmla="*/ 15 w 17"/>
                <a:gd name="T7" fmla="*/ 4 h 6"/>
                <a:gd name="T8" fmla="*/ 14 w 17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14" y="1"/>
                  </a:moveTo>
                  <a:cubicBezTo>
                    <a:pt x="10" y="2"/>
                    <a:pt x="6" y="2"/>
                    <a:pt x="2" y="2"/>
                  </a:cubicBezTo>
                  <a:cubicBezTo>
                    <a:pt x="0" y="2"/>
                    <a:pt x="0" y="6"/>
                    <a:pt x="3" y="5"/>
                  </a:cubicBezTo>
                  <a:cubicBezTo>
                    <a:pt x="7" y="5"/>
                    <a:pt x="11" y="5"/>
                    <a:pt x="15" y="4"/>
                  </a:cubicBezTo>
                  <a:cubicBezTo>
                    <a:pt x="17" y="3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39" name="Freeform 1144"/>
            <p:cNvSpPr/>
            <p:nvPr userDrawn="1"/>
          </p:nvSpPr>
          <p:spPr bwMode="auto">
            <a:xfrm>
              <a:off x="5833" y="3623"/>
              <a:ext cx="38" cy="13"/>
            </a:xfrm>
            <a:custGeom>
              <a:avLst/>
              <a:gdLst>
                <a:gd name="T0" fmla="*/ 20 w 24"/>
                <a:gd name="T1" fmla="*/ 2 h 8"/>
                <a:gd name="T2" fmla="*/ 4 w 24"/>
                <a:gd name="T3" fmla="*/ 1 h 8"/>
                <a:gd name="T4" fmla="*/ 3 w 24"/>
                <a:gd name="T5" fmla="*/ 5 h 8"/>
                <a:gd name="T6" fmla="*/ 21 w 24"/>
                <a:gd name="T7" fmla="*/ 6 h 8"/>
                <a:gd name="T8" fmla="*/ 20 w 24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8">
                  <a:moveTo>
                    <a:pt x="20" y="2"/>
                  </a:moveTo>
                  <a:cubicBezTo>
                    <a:pt x="15" y="4"/>
                    <a:pt x="9" y="3"/>
                    <a:pt x="4" y="1"/>
                  </a:cubicBezTo>
                  <a:cubicBezTo>
                    <a:pt x="2" y="0"/>
                    <a:pt x="0" y="4"/>
                    <a:pt x="3" y="5"/>
                  </a:cubicBezTo>
                  <a:cubicBezTo>
                    <a:pt x="9" y="7"/>
                    <a:pt x="15" y="8"/>
                    <a:pt x="21" y="6"/>
                  </a:cubicBezTo>
                  <a:cubicBezTo>
                    <a:pt x="24" y="5"/>
                    <a:pt x="22" y="2"/>
                    <a:pt x="2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0" name="Freeform 1145"/>
            <p:cNvSpPr/>
            <p:nvPr userDrawn="1"/>
          </p:nvSpPr>
          <p:spPr bwMode="auto">
            <a:xfrm>
              <a:off x="5843" y="3596"/>
              <a:ext cx="36" cy="13"/>
            </a:xfrm>
            <a:custGeom>
              <a:avLst/>
              <a:gdLst>
                <a:gd name="T0" fmla="*/ 19 w 23"/>
                <a:gd name="T1" fmla="*/ 1 h 8"/>
                <a:gd name="T2" fmla="*/ 3 w 23"/>
                <a:gd name="T3" fmla="*/ 4 h 8"/>
                <a:gd name="T4" fmla="*/ 2 w 23"/>
                <a:gd name="T5" fmla="*/ 7 h 8"/>
                <a:gd name="T6" fmla="*/ 21 w 23"/>
                <a:gd name="T7" fmla="*/ 4 h 8"/>
                <a:gd name="T8" fmla="*/ 19 w 23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8">
                  <a:moveTo>
                    <a:pt x="19" y="1"/>
                  </a:moveTo>
                  <a:cubicBezTo>
                    <a:pt x="14" y="3"/>
                    <a:pt x="9" y="4"/>
                    <a:pt x="3" y="4"/>
                  </a:cubicBezTo>
                  <a:cubicBezTo>
                    <a:pt x="1" y="4"/>
                    <a:pt x="0" y="7"/>
                    <a:pt x="2" y="7"/>
                  </a:cubicBezTo>
                  <a:cubicBezTo>
                    <a:pt x="9" y="8"/>
                    <a:pt x="15" y="6"/>
                    <a:pt x="21" y="4"/>
                  </a:cubicBezTo>
                  <a:cubicBezTo>
                    <a:pt x="23" y="3"/>
                    <a:pt x="22" y="0"/>
                    <a:pt x="1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1" name="Freeform 1146"/>
            <p:cNvSpPr/>
            <p:nvPr userDrawn="1"/>
          </p:nvSpPr>
          <p:spPr bwMode="auto">
            <a:xfrm>
              <a:off x="5887" y="3614"/>
              <a:ext cx="28" cy="7"/>
            </a:xfrm>
            <a:custGeom>
              <a:avLst/>
              <a:gdLst>
                <a:gd name="T0" fmla="*/ 16 w 18"/>
                <a:gd name="T1" fmla="*/ 0 h 5"/>
                <a:gd name="T2" fmla="*/ 2 w 18"/>
                <a:gd name="T3" fmla="*/ 1 h 5"/>
                <a:gd name="T4" fmla="*/ 2 w 18"/>
                <a:gd name="T5" fmla="*/ 5 h 5"/>
                <a:gd name="T6" fmla="*/ 16 w 18"/>
                <a:gd name="T7" fmla="*/ 4 h 5"/>
                <a:gd name="T8" fmla="*/ 16 w 18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16" y="0"/>
                  </a:moveTo>
                  <a:cubicBezTo>
                    <a:pt x="11" y="1"/>
                    <a:pt x="7" y="1"/>
                    <a:pt x="2" y="1"/>
                  </a:cubicBezTo>
                  <a:cubicBezTo>
                    <a:pt x="0" y="1"/>
                    <a:pt x="0" y="5"/>
                    <a:pt x="2" y="5"/>
                  </a:cubicBezTo>
                  <a:cubicBezTo>
                    <a:pt x="7" y="5"/>
                    <a:pt x="12" y="4"/>
                    <a:pt x="16" y="4"/>
                  </a:cubicBezTo>
                  <a:cubicBezTo>
                    <a:pt x="18" y="4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2" name="Freeform 1147"/>
            <p:cNvSpPr/>
            <p:nvPr userDrawn="1"/>
          </p:nvSpPr>
          <p:spPr bwMode="auto">
            <a:xfrm>
              <a:off x="5887" y="3565"/>
              <a:ext cx="23" cy="11"/>
            </a:xfrm>
            <a:custGeom>
              <a:avLst/>
              <a:gdLst>
                <a:gd name="T0" fmla="*/ 11 w 15"/>
                <a:gd name="T1" fmla="*/ 1 h 7"/>
                <a:gd name="T2" fmla="*/ 2 w 15"/>
                <a:gd name="T3" fmla="*/ 3 h 7"/>
                <a:gd name="T4" fmla="*/ 2 w 15"/>
                <a:gd name="T5" fmla="*/ 7 h 7"/>
                <a:gd name="T6" fmla="*/ 13 w 15"/>
                <a:gd name="T7" fmla="*/ 4 h 7"/>
                <a:gd name="T8" fmla="*/ 11 w 15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1" y="1"/>
                  </a:moveTo>
                  <a:cubicBezTo>
                    <a:pt x="8" y="2"/>
                    <a:pt x="5" y="3"/>
                    <a:pt x="2" y="3"/>
                  </a:cubicBezTo>
                  <a:cubicBezTo>
                    <a:pt x="0" y="3"/>
                    <a:pt x="0" y="7"/>
                    <a:pt x="2" y="7"/>
                  </a:cubicBezTo>
                  <a:cubicBezTo>
                    <a:pt x="6" y="6"/>
                    <a:pt x="9" y="6"/>
                    <a:pt x="13" y="4"/>
                  </a:cubicBezTo>
                  <a:cubicBezTo>
                    <a:pt x="15" y="4"/>
                    <a:pt x="14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3" name="Freeform 1148"/>
            <p:cNvSpPr/>
            <p:nvPr userDrawn="1"/>
          </p:nvSpPr>
          <p:spPr bwMode="auto">
            <a:xfrm>
              <a:off x="5865" y="3549"/>
              <a:ext cx="23" cy="10"/>
            </a:xfrm>
            <a:custGeom>
              <a:avLst/>
              <a:gdLst>
                <a:gd name="T0" fmla="*/ 11 w 15"/>
                <a:gd name="T1" fmla="*/ 1 h 6"/>
                <a:gd name="T2" fmla="*/ 3 w 15"/>
                <a:gd name="T3" fmla="*/ 2 h 6"/>
                <a:gd name="T4" fmla="*/ 3 w 15"/>
                <a:gd name="T5" fmla="*/ 6 h 6"/>
                <a:gd name="T6" fmla="*/ 12 w 15"/>
                <a:gd name="T7" fmla="*/ 4 h 6"/>
                <a:gd name="T8" fmla="*/ 11 w 15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6">
                  <a:moveTo>
                    <a:pt x="11" y="1"/>
                  </a:moveTo>
                  <a:cubicBezTo>
                    <a:pt x="9" y="2"/>
                    <a:pt x="6" y="3"/>
                    <a:pt x="3" y="2"/>
                  </a:cubicBezTo>
                  <a:cubicBezTo>
                    <a:pt x="1" y="2"/>
                    <a:pt x="0" y="6"/>
                    <a:pt x="3" y="6"/>
                  </a:cubicBezTo>
                  <a:cubicBezTo>
                    <a:pt x="6" y="6"/>
                    <a:pt x="9" y="6"/>
                    <a:pt x="12" y="4"/>
                  </a:cubicBezTo>
                  <a:cubicBezTo>
                    <a:pt x="15" y="4"/>
                    <a:pt x="13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4" name="Freeform 1149"/>
            <p:cNvSpPr/>
            <p:nvPr userDrawn="1"/>
          </p:nvSpPr>
          <p:spPr bwMode="auto">
            <a:xfrm>
              <a:off x="5909" y="3584"/>
              <a:ext cx="30" cy="8"/>
            </a:xfrm>
            <a:custGeom>
              <a:avLst/>
              <a:gdLst>
                <a:gd name="T0" fmla="*/ 16 w 19"/>
                <a:gd name="T1" fmla="*/ 0 h 5"/>
                <a:gd name="T2" fmla="*/ 2 w 19"/>
                <a:gd name="T3" fmla="*/ 1 h 5"/>
                <a:gd name="T4" fmla="*/ 3 w 19"/>
                <a:gd name="T5" fmla="*/ 5 h 5"/>
                <a:gd name="T6" fmla="*/ 16 w 19"/>
                <a:gd name="T7" fmla="*/ 4 h 5"/>
                <a:gd name="T8" fmla="*/ 16 w 1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">
                  <a:moveTo>
                    <a:pt x="16" y="0"/>
                  </a:moveTo>
                  <a:cubicBezTo>
                    <a:pt x="12" y="1"/>
                    <a:pt x="7" y="1"/>
                    <a:pt x="2" y="1"/>
                  </a:cubicBezTo>
                  <a:cubicBezTo>
                    <a:pt x="0" y="1"/>
                    <a:pt x="0" y="5"/>
                    <a:pt x="3" y="5"/>
                  </a:cubicBezTo>
                  <a:cubicBezTo>
                    <a:pt x="7" y="4"/>
                    <a:pt x="12" y="4"/>
                    <a:pt x="16" y="4"/>
                  </a:cubicBezTo>
                  <a:cubicBezTo>
                    <a:pt x="19" y="4"/>
                    <a:pt x="18" y="0"/>
                    <a:pt x="16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5" name="Freeform 1150"/>
            <p:cNvSpPr/>
            <p:nvPr userDrawn="1"/>
          </p:nvSpPr>
          <p:spPr bwMode="auto">
            <a:xfrm>
              <a:off x="5926" y="3549"/>
              <a:ext cx="28" cy="10"/>
            </a:xfrm>
            <a:custGeom>
              <a:avLst/>
              <a:gdLst>
                <a:gd name="T0" fmla="*/ 15 w 18"/>
                <a:gd name="T1" fmla="*/ 0 h 6"/>
                <a:gd name="T2" fmla="*/ 2 w 18"/>
                <a:gd name="T3" fmla="*/ 2 h 6"/>
                <a:gd name="T4" fmla="*/ 2 w 18"/>
                <a:gd name="T5" fmla="*/ 6 h 6"/>
                <a:gd name="T6" fmla="*/ 16 w 18"/>
                <a:gd name="T7" fmla="*/ 4 h 6"/>
                <a:gd name="T8" fmla="*/ 15 w 18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6">
                  <a:moveTo>
                    <a:pt x="15" y="0"/>
                  </a:moveTo>
                  <a:cubicBezTo>
                    <a:pt x="11" y="1"/>
                    <a:pt x="7" y="2"/>
                    <a:pt x="2" y="2"/>
                  </a:cubicBezTo>
                  <a:cubicBezTo>
                    <a:pt x="0" y="2"/>
                    <a:pt x="0" y="6"/>
                    <a:pt x="2" y="6"/>
                  </a:cubicBezTo>
                  <a:cubicBezTo>
                    <a:pt x="7" y="6"/>
                    <a:pt x="11" y="4"/>
                    <a:pt x="16" y="4"/>
                  </a:cubicBezTo>
                  <a:cubicBezTo>
                    <a:pt x="18" y="4"/>
                    <a:pt x="18" y="0"/>
                    <a:pt x="15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6" name="Freeform 1151"/>
            <p:cNvSpPr/>
            <p:nvPr userDrawn="1"/>
          </p:nvSpPr>
          <p:spPr bwMode="auto">
            <a:xfrm>
              <a:off x="5951" y="3560"/>
              <a:ext cx="32" cy="11"/>
            </a:xfrm>
            <a:custGeom>
              <a:avLst/>
              <a:gdLst>
                <a:gd name="T0" fmla="*/ 17 w 20"/>
                <a:gd name="T1" fmla="*/ 0 h 7"/>
                <a:gd name="T2" fmla="*/ 3 w 20"/>
                <a:gd name="T3" fmla="*/ 3 h 7"/>
                <a:gd name="T4" fmla="*/ 3 w 20"/>
                <a:gd name="T5" fmla="*/ 6 h 7"/>
                <a:gd name="T6" fmla="*/ 17 w 20"/>
                <a:gd name="T7" fmla="*/ 4 h 7"/>
                <a:gd name="T8" fmla="*/ 17 w 2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17" y="0"/>
                  </a:moveTo>
                  <a:cubicBezTo>
                    <a:pt x="12" y="1"/>
                    <a:pt x="8" y="2"/>
                    <a:pt x="3" y="3"/>
                  </a:cubicBezTo>
                  <a:cubicBezTo>
                    <a:pt x="0" y="3"/>
                    <a:pt x="1" y="7"/>
                    <a:pt x="3" y="6"/>
                  </a:cubicBezTo>
                  <a:cubicBezTo>
                    <a:pt x="8" y="6"/>
                    <a:pt x="13" y="5"/>
                    <a:pt x="17" y="4"/>
                  </a:cubicBezTo>
                  <a:cubicBezTo>
                    <a:pt x="20" y="4"/>
                    <a:pt x="20" y="0"/>
                    <a:pt x="17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7" name="Freeform 1152"/>
            <p:cNvSpPr/>
            <p:nvPr userDrawn="1"/>
          </p:nvSpPr>
          <p:spPr bwMode="auto">
            <a:xfrm>
              <a:off x="5962" y="3532"/>
              <a:ext cx="30" cy="16"/>
            </a:xfrm>
            <a:custGeom>
              <a:avLst/>
              <a:gdLst>
                <a:gd name="T0" fmla="*/ 15 w 19"/>
                <a:gd name="T1" fmla="*/ 1 h 10"/>
                <a:gd name="T2" fmla="*/ 2 w 19"/>
                <a:gd name="T3" fmla="*/ 6 h 10"/>
                <a:gd name="T4" fmla="*/ 3 w 19"/>
                <a:gd name="T5" fmla="*/ 10 h 10"/>
                <a:gd name="T6" fmla="*/ 17 w 19"/>
                <a:gd name="T7" fmla="*/ 5 h 10"/>
                <a:gd name="T8" fmla="*/ 15 w 1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0">
                  <a:moveTo>
                    <a:pt x="15" y="1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0" y="7"/>
                    <a:pt x="1" y="10"/>
                    <a:pt x="3" y="1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4"/>
                    <a:pt x="18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8" name="Freeform 1153"/>
            <p:cNvSpPr/>
            <p:nvPr userDrawn="1"/>
          </p:nvSpPr>
          <p:spPr bwMode="auto">
            <a:xfrm>
              <a:off x="5953" y="3599"/>
              <a:ext cx="23" cy="8"/>
            </a:xfrm>
            <a:custGeom>
              <a:avLst/>
              <a:gdLst>
                <a:gd name="T0" fmla="*/ 13 w 15"/>
                <a:gd name="T1" fmla="*/ 1 h 5"/>
                <a:gd name="T2" fmla="*/ 3 w 15"/>
                <a:gd name="T3" fmla="*/ 0 h 5"/>
                <a:gd name="T4" fmla="*/ 2 w 15"/>
                <a:gd name="T5" fmla="*/ 4 h 5"/>
                <a:gd name="T6" fmla="*/ 12 w 15"/>
                <a:gd name="T7" fmla="*/ 5 h 5"/>
                <a:gd name="T8" fmla="*/ 13 w 15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5">
                  <a:moveTo>
                    <a:pt x="1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4"/>
                    <a:pt x="2" y="4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4" y="5"/>
                    <a:pt x="15" y="2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49" name="Freeform 1154"/>
            <p:cNvSpPr/>
            <p:nvPr userDrawn="1"/>
          </p:nvSpPr>
          <p:spPr bwMode="auto">
            <a:xfrm>
              <a:off x="5929" y="3625"/>
              <a:ext cx="32" cy="7"/>
            </a:xfrm>
            <a:custGeom>
              <a:avLst/>
              <a:gdLst>
                <a:gd name="T0" fmla="*/ 17 w 20"/>
                <a:gd name="T1" fmla="*/ 0 h 5"/>
                <a:gd name="T2" fmla="*/ 2 w 20"/>
                <a:gd name="T3" fmla="*/ 1 h 5"/>
                <a:gd name="T4" fmla="*/ 2 w 20"/>
                <a:gd name="T5" fmla="*/ 4 h 5"/>
                <a:gd name="T6" fmla="*/ 17 w 20"/>
                <a:gd name="T7" fmla="*/ 4 h 5"/>
                <a:gd name="T8" fmla="*/ 17 w 20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5">
                  <a:moveTo>
                    <a:pt x="17" y="0"/>
                  </a:moveTo>
                  <a:cubicBezTo>
                    <a:pt x="12" y="0"/>
                    <a:pt x="7" y="1"/>
                    <a:pt x="2" y="1"/>
                  </a:cubicBezTo>
                  <a:cubicBezTo>
                    <a:pt x="0" y="1"/>
                    <a:pt x="0" y="5"/>
                    <a:pt x="2" y="4"/>
                  </a:cubicBezTo>
                  <a:cubicBezTo>
                    <a:pt x="7" y="4"/>
                    <a:pt x="12" y="4"/>
                    <a:pt x="17" y="4"/>
                  </a:cubicBezTo>
                  <a:cubicBezTo>
                    <a:pt x="20" y="3"/>
                    <a:pt x="19" y="0"/>
                    <a:pt x="17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0" name="Freeform 1155"/>
            <p:cNvSpPr/>
            <p:nvPr userDrawn="1"/>
          </p:nvSpPr>
          <p:spPr bwMode="auto">
            <a:xfrm>
              <a:off x="5915" y="3648"/>
              <a:ext cx="24" cy="11"/>
            </a:xfrm>
            <a:custGeom>
              <a:avLst/>
              <a:gdLst>
                <a:gd name="T0" fmla="*/ 12 w 15"/>
                <a:gd name="T1" fmla="*/ 1 h 7"/>
                <a:gd name="T2" fmla="*/ 3 w 15"/>
                <a:gd name="T3" fmla="*/ 3 h 7"/>
                <a:gd name="T4" fmla="*/ 2 w 15"/>
                <a:gd name="T5" fmla="*/ 7 h 7"/>
                <a:gd name="T6" fmla="*/ 13 w 15"/>
                <a:gd name="T7" fmla="*/ 4 h 7"/>
                <a:gd name="T8" fmla="*/ 12 w 15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2" y="1"/>
                  </a:moveTo>
                  <a:cubicBezTo>
                    <a:pt x="9" y="2"/>
                    <a:pt x="6" y="3"/>
                    <a:pt x="3" y="3"/>
                  </a:cubicBezTo>
                  <a:cubicBezTo>
                    <a:pt x="0" y="3"/>
                    <a:pt x="0" y="6"/>
                    <a:pt x="2" y="7"/>
                  </a:cubicBezTo>
                  <a:cubicBezTo>
                    <a:pt x="6" y="7"/>
                    <a:pt x="9" y="6"/>
                    <a:pt x="13" y="4"/>
                  </a:cubicBezTo>
                  <a:cubicBezTo>
                    <a:pt x="15" y="3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1" name="Freeform 1156"/>
            <p:cNvSpPr/>
            <p:nvPr userDrawn="1"/>
          </p:nvSpPr>
          <p:spPr bwMode="auto">
            <a:xfrm>
              <a:off x="5943" y="3662"/>
              <a:ext cx="29" cy="13"/>
            </a:xfrm>
            <a:custGeom>
              <a:avLst/>
              <a:gdLst>
                <a:gd name="T0" fmla="*/ 16 w 18"/>
                <a:gd name="T1" fmla="*/ 1 h 8"/>
                <a:gd name="T2" fmla="*/ 2 w 18"/>
                <a:gd name="T3" fmla="*/ 4 h 8"/>
                <a:gd name="T4" fmla="*/ 4 w 18"/>
                <a:gd name="T5" fmla="*/ 7 h 8"/>
                <a:gd name="T6" fmla="*/ 16 w 18"/>
                <a:gd name="T7" fmla="*/ 4 h 8"/>
                <a:gd name="T8" fmla="*/ 16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6" y="1"/>
                  </a:moveTo>
                  <a:cubicBezTo>
                    <a:pt x="11" y="1"/>
                    <a:pt x="6" y="1"/>
                    <a:pt x="2" y="4"/>
                  </a:cubicBezTo>
                  <a:cubicBezTo>
                    <a:pt x="0" y="5"/>
                    <a:pt x="2" y="8"/>
                    <a:pt x="4" y="7"/>
                  </a:cubicBezTo>
                  <a:cubicBezTo>
                    <a:pt x="8" y="5"/>
                    <a:pt x="12" y="4"/>
                    <a:pt x="16" y="4"/>
                  </a:cubicBezTo>
                  <a:cubicBezTo>
                    <a:pt x="18" y="4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2" name="Freeform 1157"/>
            <p:cNvSpPr/>
            <p:nvPr userDrawn="1"/>
          </p:nvSpPr>
          <p:spPr bwMode="auto">
            <a:xfrm>
              <a:off x="5940" y="3687"/>
              <a:ext cx="27" cy="8"/>
            </a:xfrm>
            <a:custGeom>
              <a:avLst/>
              <a:gdLst>
                <a:gd name="T0" fmla="*/ 14 w 17"/>
                <a:gd name="T1" fmla="*/ 0 h 5"/>
                <a:gd name="T2" fmla="*/ 2 w 17"/>
                <a:gd name="T3" fmla="*/ 1 h 5"/>
                <a:gd name="T4" fmla="*/ 3 w 17"/>
                <a:gd name="T5" fmla="*/ 5 h 5"/>
                <a:gd name="T6" fmla="*/ 14 w 17"/>
                <a:gd name="T7" fmla="*/ 3 h 5"/>
                <a:gd name="T8" fmla="*/ 14 w 1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5">
                  <a:moveTo>
                    <a:pt x="14" y="0"/>
                  </a:moveTo>
                  <a:cubicBezTo>
                    <a:pt x="10" y="0"/>
                    <a:pt x="6" y="1"/>
                    <a:pt x="2" y="1"/>
                  </a:cubicBezTo>
                  <a:cubicBezTo>
                    <a:pt x="0" y="1"/>
                    <a:pt x="0" y="5"/>
                    <a:pt x="3" y="5"/>
                  </a:cubicBezTo>
                  <a:cubicBezTo>
                    <a:pt x="7" y="4"/>
                    <a:pt x="10" y="4"/>
                    <a:pt x="14" y="3"/>
                  </a:cubicBezTo>
                  <a:cubicBezTo>
                    <a:pt x="17" y="3"/>
                    <a:pt x="17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3" name="Freeform 1158"/>
            <p:cNvSpPr/>
            <p:nvPr userDrawn="1"/>
          </p:nvSpPr>
          <p:spPr bwMode="auto">
            <a:xfrm>
              <a:off x="5935" y="3724"/>
              <a:ext cx="29" cy="6"/>
            </a:xfrm>
            <a:custGeom>
              <a:avLst/>
              <a:gdLst>
                <a:gd name="T0" fmla="*/ 16 w 18"/>
                <a:gd name="T1" fmla="*/ 0 h 4"/>
                <a:gd name="T2" fmla="*/ 3 w 18"/>
                <a:gd name="T3" fmla="*/ 0 h 4"/>
                <a:gd name="T4" fmla="*/ 3 w 18"/>
                <a:gd name="T5" fmla="*/ 4 h 4"/>
                <a:gd name="T6" fmla="*/ 15 w 18"/>
                <a:gd name="T7" fmla="*/ 4 h 4"/>
                <a:gd name="T8" fmla="*/ 16 w 1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4">
                  <a:moveTo>
                    <a:pt x="16" y="0"/>
                  </a:moveTo>
                  <a:cubicBezTo>
                    <a:pt x="11" y="0"/>
                    <a:pt x="7" y="0"/>
                    <a:pt x="3" y="0"/>
                  </a:cubicBezTo>
                  <a:cubicBezTo>
                    <a:pt x="0" y="0"/>
                    <a:pt x="1" y="4"/>
                    <a:pt x="3" y="4"/>
                  </a:cubicBezTo>
                  <a:cubicBezTo>
                    <a:pt x="7" y="4"/>
                    <a:pt x="11" y="4"/>
                    <a:pt x="15" y="4"/>
                  </a:cubicBezTo>
                  <a:cubicBezTo>
                    <a:pt x="17" y="4"/>
                    <a:pt x="18" y="1"/>
                    <a:pt x="16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4" name="Freeform 1159"/>
            <p:cNvSpPr/>
            <p:nvPr userDrawn="1"/>
          </p:nvSpPr>
          <p:spPr bwMode="auto">
            <a:xfrm>
              <a:off x="5970" y="3730"/>
              <a:ext cx="28" cy="12"/>
            </a:xfrm>
            <a:custGeom>
              <a:avLst/>
              <a:gdLst>
                <a:gd name="T0" fmla="*/ 14 w 18"/>
                <a:gd name="T1" fmla="*/ 1 h 8"/>
                <a:gd name="T2" fmla="*/ 2 w 18"/>
                <a:gd name="T3" fmla="*/ 4 h 8"/>
                <a:gd name="T4" fmla="*/ 2 w 18"/>
                <a:gd name="T5" fmla="*/ 7 h 8"/>
                <a:gd name="T6" fmla="*/ 15 w 18"/>
                <a:gd name="T7" fmla="*/ 4 h 8"/>
                <a:gd name="T8" fmla="*/ 14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10" y="2"/>
                    <a:pt x="6" y="3"/>
                    <a:pt x="2" y="4"/>
                  </a:cubicBezTo>
                  <a:cubicBezTo>
                    <a:pt x="0" y="4"/>
                    <a:pt x="0" y="8"/>
                    <a:pt x="2" y="7"/>
                  </a:cubicBezTo>
                  <a:cubicBezTo>
                    <a:pt x="7" y="7"/>
                    <a:pt x="11" y="6"/>
                    <a:pt x="15" y="4"/>
                  </a:cubicBezTo>
                  <a:cubicBezTo>
                    <a:pt x="18" y="3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5" name="Freeform 1160"/>
            <p:cNvSpPr/>
            <p:nvPr userDrawn="1"/>
          </p:nvSpPr>
          <p:spPr bwMode="auto">
            <a:xfrm>
              <a:off x="5984" y="3705"/>
              <a:ext cx="29" cy="12"/>
            </a:xfrm>
            <a:custGeom>
              <a:avLst/>
              <a:gdLst>
                <a:gd name="T0" fmla="*/ 15 w 18"/>
                <a:gd name="T1" fmla="*/ 1 h 8"/>
                <a:gd name="T2" fmla="*/ 4 w 18"/>
                <a:gd name="T3" fmla="*/ 2 h 8"/>
                <a:gd name="T4" fmla="*/ 3 w 18"/>
                <a:gd name="T5" fmla="*/ 6 h 8"/>
                <a:gd name="T6" fmla="*/ 16 w 18"/>
                <a:gd name="T7" fmla="*/ 4 h 8"/>
                <a:gd name="T8" fmla="*/ 15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5" y="1"/>
                  </a:moveTo>
                  <a:cubicBezTo>
                    <a:pt x="11" y="2"/>
                    <a:pt x="8" y="4"/>
                    <a:pt x="4" y="2"/>
                  </a:cubicBezTo>
                  <a:cubicBezTo>
                    <a:pt x="2" y="1"/>
                    <a:pt x="0" y="5"/>
                    <a:pt x="3" y="6"/>
                  </a:cubicBezTo>
                  <a:cubicBezTo>
                    <a:pt x="7" y="8"/>
                    <a:pt x="12" y="6"/>
                    <a:pt x="16" y="4"/>
                  </a:cubicBezTo>
                  <a:cubicBezTo>
                    <a:pt x="18" y="4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6" name="Freeform 1161"/>
            <p:cNvSpPr/>
            <p:nvPr userDrawn="1"/>
          </p:nvSpPr>
          <p:spPr bwMode="auto">
            <a:xfrm>
              <a:off x="6021" y="3719"/>
              <a:ext cx="23" cy="11"/>
            </a:xfrm>
            <a:custGeom>
              <a:avLst/>
              <a:gdLst>
                <a:gd name="T0" fmla="*/ 12 w 15"/>
                <a:gd name="T1" fmla="*/ 1 h 7"/>
                <a:gd name="T2" fmla="*/ 3 w 15"/>
                <a:gd name="T3" fmla="*/ 3 h 7"/>
                <a:gd name="T4" fmla="*/ 2 w 15"/>
                <a:gd name="T5" fmla="*/ 7 h 7"/>
                <a:gd name="T6" fmla="*/ 13 w 15"/>
                <a:gd name="T7" fmla="*/ 5 h 7"/>
                <a:gd name="T8" fmla="*/ 12 w 15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2" y="1"/>
                  </a:moveTo>
                  <a:cubicBezTo>
                    <a:pt x="9" y="2"/>
                    <a:pt x="6" y="4"/>
                    <a:pt x="3" y="3"/>
                  </a:cubicBezTo>
                  <a:cubicBezTo>
                    <a:pt x="1" y="3"/>
                    <a:pt x="0" y="7"/>
                    <a:pt x="2" y="7"/>
                  </a:cubicBezTo>
                  <a:cubicBezTo>
                    <a:pt x="6" y="7"/>
                    <a:pt x="10" y="6"/>
                    <a:pt x="13" y="5"/>
                  </a:cubicBezTo>
                  <a:cubicBezTo>
                    <a:pt x="15" y="4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7" name="Freeform 1162"/>
            <p:cNvSpPr/>
            <p:nvPr userDrawn="1"/>
          </p:nvSpPr>
          <p:spPr bwMode="auto">
            <a:xfrm>
              <a:off x="7079" y="2900"/>
              <a:ext cx="30" cy="36"/>
            </a:xfrm>
            <a:custGeom>
              <a:avLst/>
              <a:gdLst>
                <a:gd name="T0" fmla="*/ 15 w 19"/>
                <a:gd name="T1" fmla="*/ 2 h 23"/>
                <a:gd name="T2" fmla="*/ 2 w 19"/>
                <a:gd name="T3" fmla="*/ 19 h 23"/>
                <a:gd name="T4" fmla="*/ 4 w 19"/>
                <a:gd name="T5" fmla="*/ 22 h 23"/>
                <a:gd name="T6" fmla="*/ 18 w 19"/>
                <a:gd name="T7" fmla="*/ 3 h 23"/>
                <a:gd name="T8" fmla="*/ 15 w 19"/>
                <a:gd name="T9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3">
                  <a:moveTo>
                    <a:pt x="15" y="2"/>
                  </a:moveTo>
                  <a:cubicBezTo>
                    <a:pt x="14" y="10"/>
                    <a:pt x="8" y="15"/>
                    <a:pt x="2" y="19"/>
                  </a:cubicBezTo>
                  <a:cubicBezTo>
                    <a:pt x="0" y="20"/>
                    <a:pt x="2" y="23"/>
                    <a:pt x="4" y="22"/>
                  </a:cubicBezTo>
                  <a:cubicBezTo>
                    <a:pt x="11" y="18"/>
                    <a:pt x="17" y="11"/>
                    <a:pt x="18" y="3"/>
                  </a:cubicBezTo>
                  <a:cubicBezTo>
                    <a:pt x="19" y="1"/>
                    <a:pt x="15" y="0"/>
                    <a:pt x="1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8" name="Freeform 1163"/>
            <p:cNvSpPr/>
            <p:nvPr userDrawn="1"/>
          </p:nvSpPr>
          <p:spPr bwMode="auto">
            <a:xfrm>
              <a:off x="7029" y="2954"/>
              <a:ext cx="28" cy="29"/>
            </a:xfrm>
            <a:custGeom>
              <a:avLst/>
              <a:gdLst>
                <a:gd name="T0" fmla="*/ 13 w 18"/>
                <a:gd name="T1" fmla="*/ 2 h 19"/>
                <a:gd name="T2" fmla="*/ 2 w 18"/>
                <a:gd name="T3" fmla="*/ 15 h 19"/>
                <a:gd name="T4" fmla="*/ 4 w 18"/>
                <a:gd name="T5" fmla="*/ 18 h 19"/>
                <a:gd name="T6" fmla="*/ 17 w 18"/>
                <a:gd name="T7" fmla="*/ 3 h 19"/>
                <a:gd name="T8" fmla="*/ 13 w 18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3" y="2"/>
                  </a:moveTo>
                  <a:cubicBezTo>
                    <a:pt x="12" y="8"/>
                    <a:pt x="6" y="12"/>
                    <a:pt x="2" y="15"/>
                  </a:cubicBezTo>
                  <a:cubicBezTo>
                    <a:pt x="0" y="16"/>
                    <a:pt x="2" y="19"/>
                    <a:pt x="4" y="18"/>
                  </a:cubicBezTo>
                  <a:cubicBezTo>
                    <a:pt x="10" y="14"/>
                    <a:pt x="15" y="9"/>
                    <a:pt x="17" y="3"/>
                  </a:cubicBezTo>
                  <a:cubicBezTo>
                    <a:pt x="18" y="1"/>
                    <a:pt x="14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59" name="Freeform 1164"/>
            <p:cNvSpPr/>
            <p:nvPr userDrawn="1"/>
          </p:nvSpPr>
          <p:spPr bwMode="auto">
            <a:xfrm>
              <a:off x="7058" y="2950"/>
              <a:ext cx="24" cy="27"/>
            </a:xfrm>
            <a:custGeom>
              <a:avLst/>
              <a:gdLst>
                <a:gd name="T0" fmla="*/ 11 w 15"/>
                <a:gd name="T1" fmla="*/ 2 h 17"/>
                <a:gd name="T2" fmla="*/ 2 w 15"/>
                <a:gd name="T3" fmla="*/ 13 h 17"/>
                <a:gd name="T4" fmla="*/ 4 w 15"/>
                <a:gd name="T5" fmla="*/ 16 h 17"/>
                <a:gd name="T6" fmla="*/ 14 w 15"/>
                <a:gd name="T7" fmla="*/ 4 h 17"/>
                <a:gd name="T8" fmla="*/ 11 w 15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1" y="2"/>
                  </a:moveTo>
                  <a:cubicBezTo>
                    <a:pt x="9" y="7"/>
                    <a:pt x="6" y="10"/>
                    <a:pt x="2" y="13"/>
                  </a:cubicBezTo>
                  <a:cubicBezTo>
                    <a:pt x="0" y="14"/>
                    <a:pt x="2" y="17"/>
                    <a:pt x="4" y="16"/>
                  </a:cubicBezTo>
                  <a:cubicBezTo>
                    <a:pt x="8" y="13"/>
                    <a:pt x="12" y="9"/>
                    <a:pt x="14" y="4"/>
                  </a:cubicBezTo>
                  <a:cubicBezTo>
                    <a:pt x="15" y="2"/>
                    <a:pt x="12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0" name="Freeform 1165"/>
            <p:cNvSpPr/>
            <p:nvPr userDrawn="1"/>
          </p:nvSpPr>
          <p:spPr bwMode="auto">
            <a:xfrm>
              <a:off x="7060" y="2913"/>
              <a:ext cx="20" cy="30"/>
            </a:xfrm>
            <a:custGeom>
              <a:avLst/>
              <a:gdLst>
                <a:gd name="T0" fmla="*/ 10 w 13"/>
                <a:gd name="T1" fmla="*/ 3 h 19"/>
                <a:gd name="T2" fmla="*/ 2 w 13"/>
                <a:gd name="T3" fmla="*/ 15 h 19"/>
                <a:gd name="T4" fmla="*/ 4 w 13"/>
                <a:gd name="T5" fmla="*/ 18 h 19"/>
                <a:gd name="T6" fmla="*/ 13 w 13"/>
                <a:gd name="T7" fmla="*/ 2 h 19"/>
                <a:gd name="T8" fmla="*/ 10 w 13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9">
                  <a:moveTo>
                    <a:pt x="10" y="3"/>
                  </a:moveTo>
                  <a:cubicBezTo>
                    <a:pt x="10" y="8"/>
                    <a:pt x="6" y="12"/>
                    <a:pt x="2" y="15"/>
                  </a:cubicBezTo>
                  <a:cubicBezTo>
                    <a:pt x="0" y="16"/>
                    <a:pt x="2" y="19"/>
                    <a:pt x="4" y="18"/>
                  </a:cubicBezTo>
                  <a:cubicBezTo>
                    <a:pt x="9" y="14"/>
                    <a:pt x="13" y="9"/>
                    <a:pt x="13" y="2"/>
                  </a:cubicBezTo>
                  <a:cubicBezTo>
                    <a:pt x="13" y="0"/>
                    <a:pt x="10" y="0"/>
                    <a:pt x="10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1" name="Freeform 1166"/>
            <p:cNvSpPr/>
            <p:nvPr userDrawn="1"/>
          </p:nvSpPr>
          <p:spPr bwMode="auto">
            <a:xfrm>
              <a:off x="7033" y="2987"/>
              <a:ext cx="21" cy="26"/>
            </a:xfrm>
            <a:custGeom>
              <a:avLst/>
              <a:gdLst>
                <a:gd name="T0" fmla="*/ 7 w 13"/>
                <a:gd name="T1" fmla="*/ 3 h 17"/>
                <a:gd name="T2" fmla="*/ 2 w 13"/>
                <a:gd name="T3" fmla="*/ 13 h 17"/>
                <a:gd name="T4" fmla="*/ 4 w 13"/>
                <a:gd name="T5" fmla="*/ 16 h 17"/>
                <a:gd name="T6" fmla="*/ 11 w 13"/>
                <a:gd name="T7" fmla="*/ 2 h 17"/>
                <a:gd name="T8" fmla="*/ 7 w 13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7" y="3"/>
                  </a:moveTo>
                  <a:cubicBezTo>
                    <a:pt x="9" y="7"/>
                    <a:pt x="4" y="11"/>
                    <a:pt x="2" y="13"/>
                  </a:cubicBezTo>
                  <a:cubicBezTo>
                    <a:pt x="0" y="14"/>
                    <a:pt x="2" y="17"/>
                    <a:pt x="4" y="16"/>
                  </a:cubicBezTo>
                  <a:cubicBezTo>
                    <a:pt x="8" y="13"/>
                    <a:pt x="13" y="8"/>
                    <a:pt x="11" y="2"/>
                  </a:cubicBezTo>
                  <a:cubicBezTo>
                    <a:pt x="10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2" name="Freeform 1167"/>
            <p:cNvSpPr/>
            <p:nvPr userDrawn="1"/>
          </p:nvSpPr>
          <p:spPr bwMode="auto">
            <a:xfrm>
              <a:off x="7046" y="2988"/>
              <a:ext cx="28" cy="30"/>
            </a:xfrm>
            <a:custGeom>
              <a:avLst/>
              <a:gdLst>
                <a:gd name="T0" fmla="*/ 13 w 18"/>
                <a:gd name="T1" fmla="*/ 2 h 19"/>
                <a:gd name="T2" fmla="*/ 2 w 18"/>
                <a:gd name="T3" fmla="*/ 14 h 19"/>
                <a:gd name="T4" fmla="*/ 5 w 18"/>
                <a:gd name="T5" fmla="*/ 18 h 19"/>
                <a:gd name="T6" fmla="*/ 17 w 18"/>
                <a:gd name="T7" fmla="*/ 3 h 19"/>
                <a:gd name="T8" fmla="*/ 13 w 18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9">
                  <a:moveTo>
                    <a:pt x="13" y="2"/>
                  </a:moveTo>
                  <a:cubicBezTo>
                    <a:pt x="12" y="7"/>
                    <a:pt x="7" y="11"/>
                    <a:pt x="2" y="14"/>
                  </a:cubicBezTo>
                  <a:cubicBezTo>
                    <a:pt x="0" y="16"/>
                    <a:pt x="3" y="19"/>
                    <a:pt x="5" y="18"/>
                  </a:cubicBezTo>
                  <a:cubicBezTo>
                    <a:pt x="10" y="14"/>
                    <a:pt x="15" y="9"/>
                    <a:pt x="17" y="3"/>
                  </a:cubicBezTo>
                  <a:cubicBezTo>
                    <a:pt x="18" y="0"/>
                    <a:pt x="14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3" name="Freeform 1168"/>
            <p:cNvSpPr/>
            <p:nvPr userDrawn="1"/>
          </p:nvSpPr>
          <p:spPr bwMode="auto">
            <a:xfrm>
              <a:off x="6988" y="3018"/>
              <a:ext cx="17" cy="24"/>
            </a:xfrm>
            <a:custGeom>
              <a:avLst/>
              <a:gdLst>
                <a:gd name="T0" fmla="*/ 7 w 11"/>
                <a:gd name="T1" fmla="*/ 3 h 15"/>
                <a:gd name="T2" fmla="*/ 2 w 11"/>
                <a:gd name="T3" fmla="*/ 11 h 15"/>
                <a:gd name="T4" fmla="*/ 4 w 11"/>
                <a:gd name="T5" fmla="*/ 14 h 15"/>
                <a:gd name="T6" fmla="*/ 11 w 11"/>
                <a:gd name="T7" fmla="*/ 2 h 15"/>
                <a:gd name="T8" fmla="*/ 7 w 11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5">
                  <a:moveTo>
                    <a:pt x="7" y="3"/>
                  </a:moveTo>
                  <a:cubicBezTo>
                    <a:pt x="7" y="6"/>
                    <a:pt x="5" y="9"/>
                    <a:pt x="2" y="11"/>
                  </a:cubicBezTo>
                  <a:cubicBezTo>
                    <a:pt x="0" y="12"/>
                    <a:pt x="2" y="15"/>
                    <a:pt x="4" y="14"/>
                  </a:cubicBezTo>
                  <a:cubicBezTo>
                    <a:pt x="8" y="11"/>
                    <a:pt x="11" y="8"/>
                    <a:pt x="11" y="2"/>
                  </a:cubicBezTo>
                  <a:cubicBezTo>
                    <a:pt x="11" y="0"/>
                    <a:pt x="7" y="0"/>
                    <a:pt x="7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64" name="Freeform 1169"/>
            <p:cNvSpPr/>
            <p:nvPr userDrawn="1"/>
          </p:nvSpPr>
          <p:spPr bwMode="auto">
            <a:xfrm>
              <a:off x="6983" y="2993"/>
              <a:ext cx="28" cy="27"/>
            </a:xfrm>
            <a:custGeom>
              <a:avLst/>
              <a:gdLst>
                <a:gd name="T0" fmla="*/ 17 w 18"/>
                <a:gd name="T1" fmla="*/ 2 h 17"/>
                <a:gd name="T2" fmla="*/ 11 w 18"/>
                <a:gd name="T3" fmla="*/ 4 h 17"/>
                <a:gd name="T4" fmla="*/ 2 w 18"/>
                <a:gd name="T5" fmla="*/ 13 h 17"/>
                <a:gd name="T6" fmla="*/ 4 w 18"/>
                <a:gd name="T7" fmla="*/ 16 h 17"/>
                <a:gd name="T8" fmla="*/ 10 w 18"/>
                <a:gd name="T9" fmla="*/ 10 h 17"/>
                <a:gd name="T10" fmla="*/ 14 w 18"/>
                <a:gd name="T11" fmla="*/ 7 h 17"/>
                <a:gd name="T12" fmla="*/ 15 w 18"/>
                <a:gd name="T13" fmla="*/ 6 h 17"/>
                <a:gd name="T14" fmla="*/ 15 w 18"/>
                <a:gd name="T15" fmla="*/ 5 h 17"/>
                <a:gd name="T16" fmla="*/ 17 w 18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7">
                  <a:moveTo>
                    <a:pt x="17" y="2"/>
                  </a:moveTo>
                  <a:cubicBezTo>
                    <a:pt x="15" y="0"/>
                    <a:pt x="13" y="3"/>
                    <a:pt x="11" y="4"/>
                  </a:cubicBezTo>
                  <a:cubicBezTo>
                    <a:pt x="8" y="7"/>
                    <a:pt x="5" y="10"/>
                    <a:pt x="2" y="13"/>
                  </a:cubicBezTo>
                  <a:cubicBezTo>
                    <a:pt x="0" y="14"/>
                    <a:pt x="2" y="17"/>
                    <a:pt x="4" y="16"/>
                  </a:cubicBezTo>
                  <a:cubicBezTo>
                    <a:pt x="6" y="14"/>
                    <a:pt x="8" y="12"/>
                    <a:pt x="10" y="10"/>
                  </a:cubicBezTo>
                  <a:cubicBezTo>
                    <a:pt x="11" y="9"/>
                    <a:pt x="13" y="8"/>
                    <a:pt x="14" y="7"/>
                  </a:cubicBezTo>
                  <a:cubicBezTo>
                    <a:pt x="14" y="6"/>
                    <a:pt x="15" y="6"/>
                    <a:pt x="15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7" y="5"/>
                    <a:pt x="18" y="4"/>
                    <a:pt x="1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539" name="Group 1371"/>
          <p:cNvGrpSpPr/>
          <p:nvPr userDrawn="1"/>
        </p:nvGrpSpPr>
        <p:grpSpPr>
          <a:xfrm>
            <a:off x="7729538" y="790575"/>
            <a:ext cx="3440113" cy="5127625"/>
            <a:chOff x="4869" y="498"/>
            <a:chExt cx="2167" cy="3230"/>
          </a:xfrm>
        </p:grpSpPr>
        <p:sp>
          <p:nvSpPr>
            <p:cNvPr id="10565" name="Freeform 1171"/>
            <p:cNvSpPr/>
            <p:nvPr userDrawn="1"/>
          </p:nvSpPr>
          <p:spPr bwMode="auto">
            <a:xfrm>
              <a:off x="7011" y="2991"/>
              <a:ext cx="18" cy="21"/>
            </a:xfrm>
            <a:custGeom>
              <a:avLst/>
              <a:gdLst>
                <a:gd name="T0" fmla="*/ 7 w 11"/>
                <a:gd name="T1" fmla="*/ 3 h 13"/>
                <a:gd name="T2" fmla="*/ 2 w 11"/>
                <a:gd name="T3" fmla="*/ 8 h 13"/>
                <a:gd name="T4" fmla="*/ 3 w 11"/>
                <a:gd name="T5" fmla="*/ 12 h 13"/>
                <a:gd name="T6" fmla="*/ 11 w 11"/>
                <a:gd name="T7" fmla="*/ 4 h 13"/>
                <a:gd name="T8" fmla="*/ 7 w 11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7" y="3"/>
                  </a:moveTo>
                  <a:cubicBezTo>
                    <a:pt x="7" y="6"/>
                    <a:pt x="5" y="7"/>
                    <a:pt x="2" y="8"/>
                  </a:cubicBezTo>
                  <a:cubicBezTo>
                    <a:pt x="0" y="9"/>
                    <a:pt x="1" y="13"/>
                    <a:pt x="3" y="12"/>
                  </a:cubicBezTo>
                  <a:cubicBezTo>
                    <a:pt x="7" y="10"/>
                    <a:pt x="10" y="8"/>
                    <a:pt x="11" y="4"/>
                  </a:cubicBezTo>
                  <a:cubicBezTo>
                    <a:pt x="11" y="1"/>
                    <a:pt x="8" y="0"/>
                    <a:pt x="7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66" name="Freeform 1172"/>
            <p:cNvSpPr/>
            <p:nvPr userDrawn="1"/>
          </p:nvSpPr>
          <p:spPr bwMode="auto">
            <a:xfrm>
              <a:off x="7014" y="3021"/>
              <a:ext cx="22" cy="21"/>
            </a:xfrm>
            <a:custGeom>
              <a:avLst/>
              <a:gdLst>
                <a:gd name="T0" fmla="*/ 9 w 14"/>
                <a:gd name="T1" fmla="*/ 2 h 13"/>
                <a:gd name="T2" fmla="*/ 2 w 14"/>
                <a:gd name="T3" fmla="*/ 8 h 13"/>
                <a:gd name="T4" fmla="*/ 4 w 14"/>
                <a:gd name="T5" fmla="*/ 12 h 13"/>
                <a:gd name="T6" fmla="*/ 13 w 14"/>
                <a:gd name="T7" fmla="*/ 3 h 13"/>
                <a:gd name="T8" fmla="*/ 9 w 14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3">
                  <a:moveTo>
                    <a:pt x="9" y="2"/>
                  </a:moveTo>
                  <a:cubicBezTo>
                    <a:pt x="8" y="5"/>
                    <a:pt x="6" y="7"/>
                    <a:pt x="2" y="8"/>
                  </a:cubicBezTo>
                  <a:cubicBezTo>
                    <a:pt x="0" y="9"/>
                    <a:pt x="1" y="13"/>
                    <a:pt x="4" y="12"/>
                  </a:cubicBezTo>
                  <a:cubicBezTo>
                    <a:pt x="8" y="10"/>
                    <a:pt x="11" y="8"/>
                    <a:pt x="13" y="3"/>
                  </a:cubicBezTo>
                  <a:cubicBezTo>
                    <a:pt x="14" y="1"/>
                    <a:pt x="10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67" name="Freeform 1173"/>
            <p:cNvSpPr/>
            <p:nvPr userDrawn="1"/>
          </p:nvSpPr>
          <p:spPr bwMode="auto">
            <a:xfrm>
              <a:off x="7013" y="3043"/>
              <a:ext cx="23" cy="28"/>
            </a:xfrm>
            <a:custGeom>
              <a:avLst/>
              <a:gdLst>
                <a:gd name="T0" fmla="*/ 11 w 15"/>
                <a:gd name="T1" fmla="*/ 2 h 18"/>
                <a:gd name="T2" fmla="*/ 2 w 15"/>
                <a:gd name="T3" fmla="*/ 13 h 18"/>
                <a:gd name="T4" fmla="*/ 4 w 15"/>
                <a:gd name="T5" fmla="*/ 16 h 18"/>
                <a:gd name="T6" fmla="*/ 14 w 15"/>
                <a:gd name="T7" fmla="*/ 3 h 18"/>
                <a:gd name="T8" fmla="*/ 11 w 15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1" y="2"/>
                  </a:moveTo>
                  <a:cubicBezTo>
                    <a:pt x="9" y="7"/>
                    <a:pt x="6" y="10"/>
                    <a:pt x="2" y="13"/>
                  </a:cubicBezTo>
                  <a:cubicBezTo>
                    <a:pt x="0" y="15"/>
                    <a:pt x="2" y="18"/>
                    <a:pt x="4" y="16"/>
                  </a:cubicBezTo>
                  <a:cubicBezTo>
                    <a:pt x="9" y="13"/>
                    <a:pt x="13" y="8"/>
                    <a:pt x="14" y="3"/>
                  </a:cubicBezTo>
                  <a:cubicBezTo>
                    <a:pt x="15" y="0"/>
                    <a:pt x="11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68" name="Freeform 1174"/>
            <p:cNvSpPr/>
            <p:nvPr userDrawn="1"/>
          </p:nvSpPr>
          <p:spPr bwMode="auto">
            <a:xfrm>
              <a:off x="6977" y="3067"/>
              <a:ext cx="20" cy="25"/>
            </a:xfrm>
            <a:custGeom>
              <a:avLst/>
              <a:gdLst>
                <a:gd name="T0" fmla="*/ 9 w 13"/>
                <a:gd name="T1" fmla="*/ 2 h 16"/>
                <a:gd name="T2" fmla="*/ 2 w 13"/>
                <a:gd name="T3" fmla="*/ 12 h 16"/>
                <a:gd name="T4" fmla="*/ 5 w 13"/>
                <a:gd name="T5" fmla="*/ 14 h 16"/>
                <a:gd name="T6" fmla="*/ 12 w 13"/>
                <a:gd name="T7" fmla="*/ 3 h 16"/>
                <a:gd name="T8" fmla="*/ 9 w 13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6">
                  <a:moveTo>
                    <a:pt x="9" y="2"/>
                  </a:moveTo>
                  <a:cubicBezTo>
                    <a:pt x="7" y="5"/>
                    <a:pt x="5" y="9"/>
                    <a:pt x="2" y="12"/>
                  </a:cubicBezTo>
                  <a:cubicBezTo>
                    <a:pt x="0" y="13"/>
                    <a:pt x="3" y="16"/>
                    <a:pt x="5" y="14"/>
                  </a:cubicBezTo>
                  <a:cubicBezTo>
                    <a:pt x="8" y="11"/>
                    <a:pt x="10" y="7"/>
                    <a:pt x="12" y="3"/>
                  </a:cubicBezTo>
                  <a:cubicBezTo>
                    <a:pt x="13" y="1"/>
                    <a:pt x="10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69" name="Freeform 1175"/>
            <p:cNvSpPr/>
            <p:nvPr userDrawn="1"/>
          </p:nvSpPr>
          <p:spPr bwMode="auto">
            <a:xfrm>
              <a:off x="6992" y="3079"/>
              <a:ext cx="30" cy="29"/>
            </a:xfrm>
            <a:custGeom>
              <a:avLst/>
              <a:gdLst>
                <a:gd name="T0" fmla="*/ 14 w 19"/>
                <a:gd name="T1" fmla="*/ 2 h 18"/>
                <a:gd name="T2" fmla="*/ 2 w 19"/>
                <a:gd name="T3" fmla="*/ 13 h 18"/>
                <a:gd name="T4" fmla="*/ 5 w 19"/>
                <a:gd name="T5" fmla="*/ 16 h 18"/>
                <a:gd name="T6" fmla="*/ 17 w 19"/>
                <a:gd name="T7" fmla="*/ 4 h 18"/>
                <a:gd name="T8" fmla="*/ 14 w 19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8">
                  <a:moveTo>
                    <a:pt x="14" y="2"/>
                  </a:moveTo>
                  <a:cubicBezTo>
                    <a:pt x="11" y="6"/>
                    <a:pt x="7" y="10"/>
                    <a:pt x="2" y="13"/>
                  </a:cubicBezTo>
                  <a:cubicBezTo>
                    <a:pt x="0" y="15"/>
                    <a:pt x="3" y="18"/>
                    <a:pt x="5" y="16"/>
                  </a:cubicBezTo>
                  <a:cubicBezTo>
                    <a:pt x="9" y="13"/>
                    <a:pt x="14" y="9"/>
                    <a:pt x="17" y="4"/>
                  </a:cubicBezTo>
                  <a:cubicBezTo>
                    <a:pt x="19" y="2"/>
                    <a:pt x="16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0" name="Freeform 1176"/>
            <p:cNvSpPr/>
            <p:nvPr userDrawn="1"/>
          </p:nvSpPr>
          <p:spPr bwMode="auto">
            <a:xfrm>
              <a:off x="6950" y="3046"/>
              <a:ext cx="23" cy="22"/>
            </a:xfrm>
            <a:custGeom>
              <a:avLst/>
              <a:gdLst>
                <a:gd name="T0" fmla="*/ 10 w 15"/>
                <a:gd name="T1" fmla="*/ 2 h 14"/>
                <a:gd name="T2" fmla="*/ 2 w 15"/>
                <a:gd name="T3" fmla="*/ 9 h 14"/>
                <a:gd name="T4" fmla="*/ 3 w 15"/>
                <a:gd name="T5" fmla="*/ 13 h 14"/>
                <a:gd name="T6" fmla="*/ 14 w 15"/>
                <a:gd name="T7" fmla="*/ 4 h 14"/>
                <a:gd name="T8" fmla="*/ 10 w 15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4">
                  <a:moveTo>
                    <a:pt x="10" y="2"/>
                  </a:moveTo>
                  <a:cubicBezTo>
                    <a:pt x="9" y="6"/>
                    <a:pt x="6" y="8"/>
                    <a:pt x="2" y="9"/>
                  </a:cubicBezTo>
                  <a:cubicBezTo>
                    <a:pt x="0" y="10"/>
                    <a:pt x="1" y="14"/>
                    <a:pt x="3" y="13"/>
                  </a:cubicBezTo>
                  <a:cubicBezTo>
                    <a:pt x="8" y="11"/>
                    <a:pt x="12" y="8"/>
                    <a:pt x="14" y="4"/>
                  </a:cubicBezTo>
                  <a:cubicBezTo>
                    <a:pt x="15" y="2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1" name="Freeform 1177"/>
            <p:cNvSpPr/>
            <p:nvPr userDrawn="1"/>
          </p:nvSpPr>
          <p:spPr bwMode="auto">
            <a:xfrm>
              <a:off x="6942" y="3026"/>
              <a:ext cx="22" cy="25"/>
            </a:xfrm>
            <a:custGeom>
              <a:avLst/>
              <a:gdLst>
                <a:gd name="T0" fmla="*/ 10 w 14"/>
                <a:gd name="T1" fmla="*/ 3 h 16"/>
                <a:gd name="T2" fmla="*/ 2 w 14"/>
                <a:gd name="T3" fmla="*/ 12 h 16"/>
                <a:gd name="T4" fmla="*/ 3 w 14"/>
                <a:gd name="T5" fmla="*/ 15 h 16"/>
                <a:gd name="T6" fmla="*/ 14 w 14"/>
                <a:gd name="T7" fmla="*/ 2 h 16"/>
                <a:gd name="T8" fmla="*/ 10 w 14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10" y="3"/>
                  </a:moveTo>
                  <a:cubicBezTo>
                    <a:pt x="10" y="7"/>
                    <a:pt x="6" y="10"/>
                    <a:pt x="2" y="12"/>
                  </a:cubicBezTo>
                  <a:cubicBezTo>
                    <a:pt x="0" y="13"/>
                    <a:pt x="1" y="16"/>
                    <a:pt x="3" y="15"/>
                  </a:cubicBezTo>
                  <a:cubicBezTo>
                    <a:pt x="9" y="13"/>
                    <a:pt x="14" y="9"/>
                    <a:pt x="14" y="2"/>
                  </a:cubicBezTo>
                  <a:cubicBezTo>
                    <a:pt x="14" y="0"/>
                    <a:pt x="10" y="0"/>
                    <a:pt x="10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2" name="Freeform 1178"/>
            <p:cNvSpPr/>
            <p:nvPr userDrawn="1"/>
          </p:nvSpPr>
          <p:spPr bwMode="auto">
            <a:xfrm>
              <a:off x="6890" y="3075"/>
              <a:ext cx="31" cy="25"/>
            </a:xfrm>
            <a:custGeom>
              <a:avLst/>
              <a:gdLst>
                <a:gd name="T0" fmla="*/ 16 w 20"/>
                <a:gd name="T1" fmla="*/ 2 h 16"/>
                <a:gd name="T2" fmla="*/ 2 w 20"/>
                <a:gd name="T3" fmla="*/ 12 h 16"/>
                <a:gd name="T4" fmla="*/ 3 w 20"/>
                <a:gd name="T5" fmla="*/ 15 h 16"/>
                <a:gd name="T6" fmla="*/ 19 w 20"/>
                <a:gd name="T7" fmla="*/ 5 h 16"/>
                <a:gd name="T8" fmla="*/ 16 w 20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16" y="2"/>
                  </a:moveTo>
                  <a:cubicBezTo>
                    <a:pt x="12" y="7"/>
                    <a:pt x="7" y="10"/>
                    <a:pt x="2" y="12"/>
                  </a:cubicBezTo>
                  <a:cubicBezTo>
                    <a:pt x="0" y="12"/>
                    <a:pt x="1" y="16"/>
                    <a:pt x="3" y="15"/>
                  </a:cubicBezTo>
                  <a:cubicBezTo>
                    <a:pt x="9" y="13"/>
                    <a:pt x="15" y="10"/>
                    <a:pt x="19" y="5"/>
                  </a:cubicBezTo>
                  <a:cubicBezTo>
                    <a:pt x="20" y="3"/>
                    <a:pt x="17" y="0"/>
                    <a:pt x="16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3" name="Freeform 1179"/>
            <p:cNvSpPr/>
            <p:nvPr userDrawn="1"/>
          </p:nvSpPr>
          <p:spPr bwMode="auto">
            <a:xfrm>
              <a:off x="6915" y="3086"/>
              <a:ext cx="27" cy="23"/>
            </a:xfrm>
            <a:custGeom>
              <a:avLst/>
              <a:gdLst>
                <a:gd name="T0" fmla="*/ 12 w 17"/>
                <a:gd name="T1" fmla="*/ 2 h 15"/>
                <a:gd name="T2" fmla="*/ 2 w 17"/>
                <a:gd name="T3" fmla="*/ 11 h 15"/>
                <a:gd name="T4" fmla="*/ 3 w 17"/>
                <a:gd name="T5" fmla="*/ 14 h 15"/>
                <a:gd name="T6" fmla="*/ 16 w 17"/>
                <a:gd name="T7" fmla="*/ 3 h 15"/>
                <a:gd name="T8" fmla="*/ 12 w 17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5">
                  <a:moveTo>
                    <a:pt x="12" y="2"/>
                  </a:moveTo>
                  <a:cubicBezTo>
                    <a:pt x="11" y="7"/>
                    <a:pt x="6" y="9"/>
                    <a:pt x="2" y="11"/>
                  </a:cubicBezTo>
                  <a:cubicBezTo>
                    <a:pt x="0" y="12"/>
                    <a:pt x="1" y="15"/>
                    <a:pt x="3" y="14"/>
                  </a:cubicBezTo>
                  <a:cubicBezTo>
                    <a:pt x="9" y="12"/>
                    <a:pt x="14" y="9"/>
                    <a:pt x="16" y="3"/>
                  </a:cubicBezTo>
                  <a:cubicBezTo>
                    <a:pt x="17" y="0"/>
                    <a:pt x="13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4" name="Freeform 1180"/>
            <p:cNvSpPr/>
            <p:nvPr userDrawn="1"/>
          </p:nvSpPr>
          <p:spPr bwMode="auto">
            <a:xfrm>
              <a:off x="6950" y="3079"/>
              <a:ext cx="20" cy="22"/>
            </a:xfrm>
            <a:custGeom>
              <a:avLst/>
              <a:gdLst>
                <a:gd name="T0" fmla="*/ 9 w 13"/>
                <a:gd name="T1" fmla="*/ 2 h 14"/>
                <a:gd name="T2" fmla="*/ 6 w 13"/>
                <a:gd name="T3" fmla="*/ 5 h 14"/>
                <a:gd name="T4" fmla="*/ 2 w 13"/>
                <a:gd name="T5" fmla="*/ 10 h 14"/>
                <a:gd name="T6" fmla="*/ 4 w 13"/>
                <a:gd name="T7" fmla="*/ 13 h 14"/>
                <a:gd name="T8" fmla="*/ 9 w 13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4">
                  <a:moveTo>
                    <a:pt x="9" y="2"/>
                  </a:moveTo>
                  <a:cubicBezTo>
                    <a:pt x="8" y="0"/>
                    <a:pt x="5" y="3"/>
                    <a:pt x="6" y="5"/>
                  </a:cubicBezTo>
                  <a:cubicBezTo>
                    <a:pt x="8" y="7"/>
                    <a:pt x="4" y="9"/>
                    <a:pt x="2" y="10"/>
                  </a:cubicBezTo>
                  <a:cubicBezTo>
                    <a:pt x="0" y="10"/>
                    <a:pt x="1" y="14"/>
                    <a:pt x="4" y="13"/>
                  </a:cubicBezTo>
                  <a:cubicBezTo>
                    <a:pt x="8" y="11"/>
                    <a:pt x="13" y="7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5" name="Freeform 1181"/>
            <p:cNvSpPr/>
            <p:nvPr userDrawn="1"/>
          </p:nvSpPr>
          <p:spPr bwMode="auto">
            <a:xfrm>
              <a:off x="6940" y="3106"/>
              <a:ext cx="33" cy="28"/>
            </a:xfrm>
            <a:custGeom>
              <a:avLst/>
              <a:gdLst>
                <a:gd name="T0" fmla="*/ 17 w 21"/>
                <a:gd name="T1" fmla="*/ 2 h 18"/>
                <a:gd name="T2" fmla="*/ 2 w 21"/>
                <a:gd name="T3" fmla="*/ 13 h 18"/>
                <a:gd name="T4" fmla="*/ 4 w 21"/>
                <a:gd name="T5" fmla="*/ 17 h 18"/>
                <a:gd name="T6" fmla="*/ 20 w 21"/>
                <a:gd name="T7" fmla="*/ 4 h 18"/>
                <a:gd name="T8" fmla="*/ 17 w 21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">
                  <a:moveTo>
                    <a:pt x="17" y="2"/>
                  </a:moveTo>
                  <a:cubicBezTo>
                    <a:pt x="13" y="7"/>
                    <a:pt x="8" y="11"/>
                    <a:pt x="2" y="13"/>
                  </a:cubicBezTo>
                  <a:cubicBezTo>
                    <a:pt x="0" y="14"/>
                    <a:pt x="1" y="18"/>
                    <a:pt x="4" y="17"/>
                  </a:cubicBezTo>
                  <a:cubicBezTo>
                    <a:pt x="10" y="14"/>
                    <a:pt x="16" y="10"/>
                    <a:pt x="20" y="4"/>
                  </a:cubicBezTo>
                  <a:cubicBezTo>
                    <a:pt x="21" y="2"/>
                    <a:pt x="18" y="0"/>
                    <a:pt x="1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6" name="Freeform 1182"/>
            <p:cNvSpPr/>
            <p:nvPr userDrawn="1"/>
          </p:nvSpPr>
          <p:spPr bwMode="auto">
            <a:xfrm>
              <a:off x="6972" y="3115"/>
              <a:ext cx="20" cy="24"/>
            </a:xfrm>
            <a:custGeom>
              <a:avLst/>
              <a:gdLst>
                <a:gd name="T0" fmla="*/ 9 w 13"/>
                <a:gd name="T1" fmla="*/ 3 h 15"/>
                <a:gd name="T2" fmla="*/ 2 w 13"/>
                <a:gd name="T3" fmla="*/ 11 h 15"/>
                <a:gd name="T4" fmla="*/ 3 w 13"/>
                <a:gd name="T5" fmla="*/ 14 h 15"/>
                <a:gd name="T6" fmla="*/ 13 w 13"/>
                <a:gd name="T7" fmla="*/ 3 h 15"/>
                <a:gd name="T8" fmla="*/ 9 w 13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9" y="3"/>
                  </a:moveTo>
                  <a:cubicBezTo>
                    <a:pt x="9" y="7"/>
                    <a:pt x="5" y="9"/>
                    <a:pt x="2" y="11"/>
                  </a:cubicBezTo>
                  <a:cubicBezTo>
                    <a:pt x="0" y="11"/>
                    <a:pt x="1" y="15"/>
                    <a:pt x="3" y="14"/>
                  </a:cubicBezTo>
                  <a:cubicBezTo>
                    <a:pt x="8" y="12"/>
                    <a:pt x="13" y="9"/>
                    <a:pt x="13" y="3"/>
                  </a:cubicBezTo>
                  <a:cubicBezTo>
                    <a:pt x="13" y="0"/>
                    <a:pt x="9" y="1"/>
                    <a:pt x="9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7" name="Freeform 1183"/>
            <p:cNvSpPr/>
            <p:nvPr userDrawn="1"/>
          </p:nvSpPr>
          <p:spPr bwMode="auto">
            <a:xfrm>
              <a:off x="6937" y="3145"/>
              <a:ext cx="22" cy="25"/>
            </a:xfrm>
            <a:custGeom>
              <a:avLst/>
              <a:gdLst>
                <a:gd name="T0" fmla="*/ 9 w 14"/>
                <a:gd name="T1" fmla="*/ 3 h 16"/>
                <a:gd name="T2" fmla="*/ 2 w 14"/>
                <a:gd name="T3" fmla="*/ 12 h 16"/>
                <a:gd name="T4" fmla="*/ 4 w 14"/>
                <a:gd name="T5" fmla="*/ 15 h 16"/>
                <a:gd name="T6" fmla="*/ 13 w 14"/>
                <a:gd name="T7" fmla="*/ 3 h 16"/>
                <a:gd name="T8" fmla="*/ 9 w 14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6">
                  <a:moveTo>
                    <a:pt x="9" y="3"/>
                  </a:moveTo>
                  <a:cubicBezTo>
                    <a:pt x="8" y="6"/>
                    <a:pt x="6" y="10"/>
                    <a:pt x="2" y="12"/>
                  </a:cubicBezTo>
                  <a:cubicBezTo>
                    <a:pt x="0" y="13"/>
                    <a:pt x="1" y="16"/>
                    <a:pt x="4" y="15"/>
                  </a:cubicBezTo>
                  <a:cubicBezTo>
                    <a:pt x="9" y="13"/>
                    <a:pt x="12" y="8"/>
                    <a:pt x="13" y="3"/>
                  </a:cubicBezTo>
                  <a:cubicBezTo>
                    <a:pt x="14" y="1"/>
                    <a:pt x="10" y="0"/>
                    <a:pt x="9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8" name="Freeform 1184"/>
            <p:cNvSpPr/>
            <p:nvPr userDrawn="1"/>
          </p:nvSpPr>
          <p:spPr bwMode="auto">
            <a:xfrm>
              <a:off x="6951" y="3156"/>
              <a:ext cx="24" cy="27"/>
            </a:xfrm>
            <a:custGeom>
              <a:avLst/>
              <a:gdLst>
                <a:gd name="T0" fmla="*/ 11 w 15"/>
                <a:gd name="T1" fmla="*/ 3 h 17"/>
                <a:gd name="T2" fmla="*/ 2 w 15"/>
                <a:gd name="T3" fmla="*/ 12 h 17"/>
                <a:gd name="T4" fmla="*/ 4 w 15"/>
                <a:gd name="T5" fmla="*/ 16 h 17"/>
                <a:gd name="T6" fmla="*/ 14 w 15"/>
                <a:gd name="T7" fmla="*/ 3 h 17"/>
                <a:gd name="T8" fmla="*/ 11 w 15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1" y="3"/>
                  </a:moveTo>
                  <a:cubicBezTo>
                    <a:pt x="9" y="7"/>
                    <a:pt x="7" y="11"/>
                    <a:pt x="2" y="12"/>
                  </a:cubicBezTo>
                  <a:cubicBezTo>
                    <a:pt x="0" y="13"/>
                    <a:pt x="1" y="17"/>
                    <a:pt x="4" y="16"/>
                  </a:cubicBezTo>
                  <a:cubicBezTo>
                    <a:pt x="9" y="14"/>
                    <a:pt x="13" y="9"/>
                    <a:pt x="14" y="3"/>
                  </a:cubicBezTo>
                  <a:cubicBezTo>
                    <a:pt x="15" y="1"/>
                    <a:pt x="11" y="0"/>
                    <a:pt x="11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79" name="Freeform 1185"/>
            <p:cNvSpPr/>
            <p:nvPr userDrawn="1"/>
          </p:nvSpPr>
          <p:spPr bwMode="auto">
            <a:xfrm>
              <a:off x="6899" y="3144"/>
              <a:ext cx="26" cy="23"/>
            </a:xfrm>
            <a:custGeom>
              <a:avLst/>
              <a:gdLst>
                <a:gd name="T0" fmla="*/ 12 w 16"/>
                <a:gd name="T1" fmla="*/ 2 h 15"/>
                <a:gd name="T2" fmla="*/ 3 w 16"/>
                <a:gd name="T3" fmla="*/ 11 h 15"/>
                <a:gd name="T4" fmla="*/ 4 w 16"/>
                <a:gd name="T5" fmla="*/ 14 h 15"/>
                <a:gd name="T6" fmla="*/ 15 w 16"/>
                <a:gd name="T7" fmla="*/ 3 h 15"/>
                <a:gd name="T8" fmla="*/ 12 w 16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2" y="2"/>
                  </a:moveTo>
                  <a:cubicBezTo>
                    <a:pt x="10" y="7"/>
                    <a:pt x="7" y="9"/>
                    <a:pt x="3" y="11"/>
                  </a:cubicBezTo>
                  <a:cubicBezTo>
                    <a:pt x="0" y="12"/>
                    <a:pt x="2" y="15"/>
                    <a:pt x="4" y="14"/>
                  </a:cubicBezTo>
                  <a:cubicBezTo>
                    <a:pt x="9" y="12"/>
                    <a:pt x="14" y="9"/>
                    <a:pt x="15" y="3"/>
                  </a:cubicBezTo>
                  <a:cubicBezTo>
                    <a:pt x="16" y="1"/>
                    <a:pt x="12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0" name="Freeform 1186"/>
            <p:cNvSpPr/>
            <p:nvPr userDrawn="1"/>
          </p:nvSpPr>
          <p:spPr bwMode="auto">
            <a:xfrm>
              <a:off x="6873" y="3130"/>
              <a:ext cx="25" cy="26"/>
            </a:xfrm>
            <a:custGeom>
              <a:avLst/>
              <a:gdLst>
                <a:gd name="T0" fmla="*/ 12 w 16"/>
                <a:gd name="T1" fmla="*/ 3 h 17"/>
                <a:gd name="T2" fmla="*/ 2 w 16"/>
                <a:gd name="T3" fmla="*/ 13 h 17"/>
                <a:gd name="T4" fmla="*/ 3 w 16"/>
                <a:gd name="T5" fmla="*/ 16 h 17"/>
                <a:gd name="T6" fmla="*/ 15 w 16"/>
                <a:gd name="T7" fmla="*/ 3 h 17"/>
                <a:gd name="T8" fmla="*/ 12 w 16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2" y="3"/>
                  </a:moveTo>
                  <a:cubicBezTo>
                    <a:pt x="10" y="7"/>
                    <a:pt x="6" y="11"/>
                    <a:pt x="2" y="13"/>
                  </a:cubicBezTo>
                  <a:cubicBezTo>
                    <a:pt x="0" y="14"/>
                    <a:pt x="1" y="17"/>
                    <a:pt x="3" y="16"/>
                  </a:cubicBezTo>
                  <a:cubicBezTo>
                    <a:pt x="9" y="14"/>
                    <a:pt x="14" y="9"/>
                    <a:pt x="15" y="3"/>
                  </a:cubicBezTo>
                  <a:cubicBezTo>
                    <a:pt x="16" y="1"/>
                    <a:pt x="12" y="0"/>
                    <a:pt x="12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1" name="Freeform 1187"/>
            <p:cNvSpPr/>
            <p:nvPr userDrawn="1"/>
          </p:nvSpPr>
          <p:spPr bwMode="auto">
            <a:xfrm>
              <a:off x="6851" y="3120"/>
              <a:ext cx="22" cy="24"/>
            </a:xfrm>
            <a:custGeom>
              <a:avLst/>
              <a:gdLst>
                <a:gd name="T0" fmla="*/ 10 w 14"/>
                <a:gd name="T1" fmla="*/ 2 h 15"/>
                <a:gd name="T2" fmla="*/ 2 w 14"/>
                <a:gd name="T3" fmla="*/ 10 h 15"/>
                <a:gd name="T4" fmla="*/ 3 w 14"/>
                <a:gd name="T5" fmla="*/ 14 h 15"/>
                <a:gd name="T6" fmla="*/ 13 w 14"/>
                <a:gd name="T7" fmla="*/ 3 h 15"/>
                <a:gd name="T8" fmla="*/ 10 w 14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0" y="2"/>
                  </a:moveTo>
                  <a:cubicBezTo>
                    <a:pt x="8" y="5"/>
                    <a:pt x="6" y="9"/>
                    <a:pt x="2" y="10"/>
                  </a:cubicBezTo>
                  <a:cubicBezTo>
                    <a:pt x="0" y="11"/>
                    <a:pt x="1" y="15"/>
                    <a:pt x="3" y="14"/>
                  </a:cubicBezTo>
                  <a:cubicBezTo>
                    <a:pt x="8" y="12"/>
                    <a:pt x="11" y="8"/>
                    <a:pt x="13" y="3"/>
                  </a:cubicBezTo>
                  <a:cubicBezTo>
                    <a:pt x="14" y="1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2" name="Freeform 1188"/>
            <p:cNvSpPr/>
            <p:nvPr userDrawn="1"/>
          </p:nvSpPr>
          <p:spPr bwMode="auto">
            <a:xfrm>
              <a:off x="6806" y="3144"/>
              <a:ext cx="34" cy="28"/>
            </a:xfrm>
            <a:custGeom>
              <a:avLst/>
              <a:gdLst>
                <a:gd name="T0" fmla="*/ 16 w 21"/>
                <a:gd name="T1" fmla="*/ 2 h 18"/>
                <a:gd name="T2" fmla="*/ 2 w 21"/>
                <a:gd name="T3" fmla="*/ 13 h 18"/>
                <a:gd name="T4" fmla="*/ 5 w 21"/>
                <a:gd name="T5" fmla="*/ 16 h 18"/>
                <a:gd name="T6" fmla="*/ 19 w 21"/>
                <a:gd name="T7" fmla="*/ 5 h 18"/>
                <a:gd name="T8" fmla="*/ 16 w 21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8">
                  <a:moveTo>
                    <a:pt x="16" y="2"/>
                  </a:moveTo>
                  <a:cubicBezTo>
                    <a:pt x="11" y="5"/>
                    <a:pt x="6" y="9"/>
                    <a:pt x="2" y="13"/>
                  </a:cubicBezTo>
                  <a:cubicBezTo>
                    <a:pt x="0" y="15"/>
                    <a:pt x="3" y="18"/>
                    <a:pt x="5" y="16"/>
                  </a:cubicBezTo>
                  <a:cubicBezTo>
                    <a:pt x="9" y="12"/>
                    <a:pt x="14" y="8"/>
                    <a:pt x="19" y="5"/>
                  </a:cubicBezTo>
                  <a:cubicBezTo>
                    <a:pt x="21" y="3"/>
                    <a:pt x="18" y="0"/>
                    <a:pt x="16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3" name="Freeform 1189"/>
            <p:cNvSpPr/>
            <p:nvPr userDrawn="1"/>
          </p:nvSpPr>
          <p:spPr bwMode="auto">
            <a:xfrm>
              <a:off x="6822" y="3120"/>
              <a:ext cx="22" cy="22"/>
            </a:xfrm>
            <a:custGeom>
              <a:avLst/>
              <a:gdLst>
                <a:gd name="T0" fmla="*/ 10 w 14"/>
                <a:gd name="T1" fmla="*/ 2 h 14"/>
                <a:gd name="T2" fmla="*/ 2 w 14"/>
                <a:gd name="T3" fmla="*/ 9 h 14"/>
                <a:gd name="T4" fmla="*/ 4 w 14"/>
                <a:gd name="T5" fmla="*/ 12 h 14"/>
                <a:gd name="T6" fmla="*/ 13 w 14"/>
                <a:gd name="T7" fmla="*/ 4 h 14"/>
                <a:gd name="T8" fmla="*/ 10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2"/>
                  </a:moveTo>
                  <a:cubicBezTo>
                    <a:pt x="7" y="5"/>
                    <a:pt x="5" y="7"/>
                    <a:pt x="2" y="9"/>
                  </a:cubicBezTo>
                  <a:cubicBezTo>
                    <a:pt x="0" y="11"/>
                    <a:pt x="2" y="14"/>
                    <a:pt x="4" y="12"/>
                  </a:cubicBezTo>
                  <a:cubicBezTo>
                    <a:pt x="7" y="10"/>
                    <a:pt x="10" y="7"/>
                    <a:pt x="13" y="4"/>
                  </a:cubicBezTo>
                  <a:cubicBezTo>
                    <a:pt x="14" y="3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4" name="Freeform 1190"/>
            <p:cNvSpPr/>
            <p:nvPr userDrawn="1"/>
          </p:nvSpPr>
          <p:spPr bwMode="auto">
            <a:xfrm>
              <a:off x="6857" y="3093"/>
              <a:ext cx="20" cy="19"/>
            </a:xfrm>
            <a:custGeom>
              <a:avLst/>
              <a:gdLst>
                <a:gd name="T0" fmla="*/ 9 w 13"/>
                <a:gd name="T1" fmla="*/ 2 h 12"/>
                <a:gd name="T2" fmla="*/ 3 w 13"/>
                <a:gd name="T3" fmla="*/ 7 h 12"/>
                <a:gd name="T4" fmla="*/ 4 w 13"/>
                <a:gd name="T5" fmla="*/ 11 h 12"/>
                <a:gd name="T6" fmla="*/ 12 w 13"/>
                <a:gd name="T7" fmla="*/ 4 h 12"/>
                <a:gd name="T8" fmla="*/ 9 w 13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9" y="2"/>
                  </a:moveTo>
                  <a:cubicBezTo>
                    <a:pt x="7" y="4"/>
                    <a:pt x="5" y="6"/>
                    <a:pt x="3" y="7"/>
                  </a:cubicBezTo>
                  <a:cubicBezTo>
                    <a:pt x="0" y="8"/>
                    <a:pt x="2" y="12"/>
                    <a:pt x="4" y="11"/>
                  </a:cubicBezTo>
                  <a:cubicBezTo>
                    <a:pt x="7" y="9"/>
                    <a:pt x="9" y="7"/>
                    <a:pt x="12" y="4"/>
                  </a:cubicBezTo>
                  <a:cubicBezTo>
                    <a:pt x="13" y="3"/>
                    <a:pt x="11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5" name="Freeform 1191"/>
            <p:cNvSpPr/>
            <p:nvPr userDrawn="1"/>
          </p:nvSpPr>
          <p:spPr bwMode="auto">
            <a:xfrm>
              <a:off x="6841" y="3156"/>
              <a:ext cx="24" cy="24"/>
            </a:xfrm>
            <a:custGeom>
              <a:avLst/>
              <a:gdLst>
                <a:gd name="T0" fmla="*/ 10 w 15"/>
                <a:gd name="T1" fmla="*/ 3 h 15"/>
                <a:gd name="T2" fmla="*/ 3 w 15"/>
                <a:gd name="T3" fmla="*/ 11 h 15"/>
                <a:gd name="T4" fmla="*/ 4 w 15"/>
                <a:gd name="T5" fmla="*/ 14 h 15"/>
                <a:gd name="T6" fmla="*/ 14 w 15"/>
                <a:gd name="T7" fmla="*/ 3 h 15"/>
                <a:gd name="T8" fmla="*/ 10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0" y="3"/>
                  </a:moveTo>
                  <a:cubicBezTo>
                    <a:pt x="9" y="7"/>
                    <a:pt x="7" y="9"/>
                    <a:pt x="3" y="11"/>
                  </a:cubicBezTo>
                  <a:cubicBezTo>
                    <a:pt x="0" y="11"/>
                    <a:pt x="2" y="15"/>
                    <a:pt x="4" y="14"/>
                  </a:cubicBezTo>
                  <a:cubicBezTo>
                    <a:pt x="9" y="12"/>
                    <a:pt x="13" y="9"/>
                    <a:pt x="14" y="3"/>
                  </a:cubicBezTo>
                  <a:cubicBezTo>
                    <a:pt x="15" y="1"/>
                    <a:pt x="11" y="0"/>
                    <a:pt x="10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6" name="Freeform 1192"/>
            <p:cNvSpPr/>
            <p:nvPr userDrawn="1"/>
          </p:nvSpPr>
          <p:spPr bwMode="auto">
            <a:xfrm>
              <a:off x="6860" y="3169"/>
              <a:ext cx="24" cy="27"/>
            </a:xfrm>
            <a:custGeom>
              <a:avLst/>
              <a:gdLst>
                <a:gd name="T0" fmla="*/ 11 w 15"/>
                <a:gd name="T1" fmla="*/ 1 h 17"/>
                <a:gd name="T2" fmla="*/ 1 w 15"/>
                <a:gd name="T3" fmla="*/ 12 h 17"/>
                <a:gd name="T4" fmla="*/ 4 w 15"/>
                <a:gd name="T5" fmla="*/ 15 h 17"/>
                <a:gd name="T6" fmla="*/ 14 w 15"/>
                <a:gd name="T7" fmla="*/ 4 h 17"/>
                <a:gd name="T8" fmla="*/ 11 w 15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1" y="1"/>
                  </a:moveTo>
                  <a:cubicBezTo>
                    <a:pt x="8" y="5"/>
                    <a:pt x="5" y="9"/>
                    <a:pt x="1" y="12"/>
                  </a:cubicBezTo>
                  <a:cubicBezTo>
                    <a:pt x="0" y="14"/>
                    <a:pt x="2" y="17"/>
                    <a:pt x="4" y="15"/>
                  </a:cubicBezTo>
                  <a:cubicBezTo>
                    <a:pt x="8" y="12"/>
                    <a:pt x="11" y="8"/>
                    <a:pt x="14" y="4"/>
                  </a:cubicBezTo>
                  <a:cubicBezTo>
                    <a:pt x="15" y="2"/>
                    <a:pt x="12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7" name="Freeform 1193"/>
            <p:cNvSpPr/>
            <p:nvPr userDrawn="1"/>
          </p:nvSpPr>
          <p:spPr bwMode="auto">
            <a:xfrm>
              <a:off x="6871" y="3194"/>
              <a:ext cx="25" cy="28"/>
            </a:xfrm>
            <a:custGeom>
              <a:avLst/>
              <a:gdLst>
                <a:gd name="T0" fmla="*/ 12 w 16"/>
                <a:gd name="T1" fmla="*/ 2 h 18"/>
                <a:gd name="T2" fmla="*/ 2 w 16"/>
                <a:gd name="T3" fmla="*/ 13 h 18"/>
                <a:gd name="T4" fmla="*/ 5 w 16"/>
                <a:gd name="T5" fmla="*/ 16 h 18"/>
                <a:gd name="T6" fmla="*/ 14 w 16"/>
                <a:gd name="T7" fmla="*/ 5 h 18"/>
                <a:gd name="T8" fmla="*/ 12 w 16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8">
                  <a:moveTo>
                    <a:pt x="12" y="2"/>
                  </a:moveTo>
                  <a:cubicBezTo>
                    <a:pt x="9" y="6"/>
                    <a:pt x="6" y="10"/>
                    <a:pt x="2" y="13"/>
                  </a:cubicBezTo>
                  <a:cubicBezTo>
                    <a:pt x="0" y="15"/>
                    <a:pt x="3" y="18"/>
                    <a:pt x="5" y="16"/>
                  </a:cubicBezTo>
                  <a:cubicBezTo>
                    <a:pt x="8" y="13"/>
                    <a:pt x="11" y="9"/>
                    <a:pt x="14" y="5"/>
                  </a:cubicBezTo>
                  <a:cubicBezTo>
                    <a:pt x="16" y="3"/>
                    <a:pt x="13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8" name="Freeform 1194"/>
            <p:cNvSpPr/>
            <p:nvPr userDrawn="1"/>
          </p:nvSpPr>
          <p:spPr bwMode="auto">
            <a:xfrm>
              <a:off x="6912" y="3178"/>
              <a:ext cx="17" cy="22"/>
            </a:xfrm>
            <a:custGeom>
              <a:avLst/>
              <a:gdLst>
                <a:gd name="T0" fmla="*/ 6 w 11"/>
                <a:gd name="T1" fmla="*/ 4 h 14"/>
                <a:gd name="T2" fmla="*/ 2 w 11"/>
                <a:gd name="T3" fmla="*/ 9 h 14"/>
                <a:gd name="T4" fmla="*/ 3 w 11"/>
                <a:gd name="T5" fmla="*/ 13 h 14"/>
                <a:gd name="T6" fmla="*/ 9 w 11"/>
                <a:gd name="T7" fmla="*/ 2 h 14"/>
                <a:gd name="T8" fmla="*/ 6 w 11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6" y="4"/>
                  </a:moveTo>
                  <a:cubicBezTo>
                    <a:pt x="7" y="6"/>
                    <a:pt x="4" y="8"/>
                    <a:pt x="2" y="9"/>
                  </a:cubicBezTo>
                  <a:cubicBezTo>
                    <a:pt x="0" y="10"/>
                    <a:pt x="1" y="14"/>
                    <a:pt x="3" y="13"/>
                  </a:cubicBezTo>
                  <a:cubicBezTo>
                    <a:pt x="8" y="11"/>
                    <a:pt x="11" y="7"/>
                    <a:pt x="9" y="2"/>
                  </a:cubicBezTo>
                  <a:cubicBezTo>
                    <a:pt x="9" y="0"/>
                    <a:pt x="5" y="1"/>
                    <a:pt x="6" y="4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89" name="Freeform 1195"/>
            <p:cNvSpPr/>
            <p:nvPr userDrawn="1"/>
          </p:nvSpPr>
          <p:spPr bwMode="auto">
            <a:xfrm>
              <a:off x="6907" y="3199"/>
              <a:ext cx="25" cy="26"/>
            </a:xfrm>
            <a:custGeom>
              <a:avLst/>
              <a:gdLst>
                <a:gd name="T0" fmla="*/ 12 w 16"/>
                <a:gd name="T1" fmla="*/ 2 h 17"/>
                <a:gd name="T2" fmla="*/ 2 w 16"/>
                <a:gd name="T3" fmla="*/ 13 h 17"/>
                <a:gd name="T4" fmla="*/ 3 w 16"/>
                <a:gd name="T5" fmla="*/ 16 h 17"/>
                <a:gd name="T6" fmla="*/ 16 w 16"/>
                <a:gd name="T7" fmla="*/ 3 h 17"/>
                <a:gd name="T8" fmla="*/ 12 w 16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7">
                  <a:moveTo>
                    <a:pt x="12" y="2"/>
                  </a:moveTo>
                  <a:cubicBezTo>
                    <a:pt x="11" y="7"/>
                    <a:pt x="7" y="11"/>
                    <a:pt x="2" y="13"/>
                  </a:cubicBezTo>
                  <a:cubicBezTo>
                    <a:pt x="0" y="13"/>
                    <a:pt x="1" y="17"/>
                    <a:pt x="3" y="16"/>
                  </a:cubicBezTo>
                  <a:cubicBezTo>
                    <a:pt x="9" y="14"/>
                    <a:pt x="14" y="9"/>
                    <a:pt x="16" y="3"/>
                  </a:cubicBezTo>
                  <a:cubicBezTo>
                    <a:pt x="16" y="1"/>
                    <a:pt x="12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0" name="Freeform 1196"/>
            <p:cNvSpPr/>
            <p:nvPr userDrawn="1"/>
          </p:nvSpPr>
          <p:spPr bwMode="auto">
            <a:xfrm>
              <a:off x="6869" y="3229"/>
              <a:ext cx="26" cy="25"/>
            </a:xfrm>
            <a:custGeom>
              <a:avLst/>
              <a:gdLst>
                <a:gd name="T0" fmla="*/ 11 w 16"/>
                <a:gd name="T1" fmla="*/ 2 h 16"/>
                <a:gd name="T2" fmla="*/ 2 w 16"/>
                <a:gd name="T3" fmla="*/ 12 h 16"/>
                <a:gd name="T4" fmla="*/ 3 w 16"/>
                <a:gd name="T5" fmla="*/ 15 h 16"/>
                <a:gd name="T6" fmla="*/ 14 w 16"/>
                <a:gd name="T7" fmla="*/ 5 h 16"/>
                <a:gd name="T8" fmla="*/ 11 w 16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1" y="2"/>
                  </a:moveTo>
                  <a:cubicBezTo>
                    <a:pt x="9" y="6"/>
                    <a:pt x="6" y="10"/>
                    <a:pt x="2" y="12"/>
                  </a:cubicBezTo>
                  <a:cubicBezTo>
                    <a:pt x="0" y="13"/>
                    <a:pt x="1" y="16"/>
                    <a:pt x="3" y="15"/>
                  </a:cubicBezTo>
                  <a:cubicBezTo>
                    <a:pt x="8" y="13"/>
                    <a:pt x="11" y="9"/>
                    <a:pt x="14" y="5"/>
                  </a:cubicBezTo>
                  <a:cubicBezTo>
                    <a:pt x="16" y="3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1" name="Freeform 1197"/>
            <p:cNvSpPr/>
            <p:nvPr userDrawn="1"/>
          </p:nvSpPr>
          <p:spPr bwMode="auto">
            <a:xfrm>
              <a:off x="6882" y="3241"/>
              <a:ext cx="17" cy="21"/>
            </a:xfrm>
            <a:custGeom>
              <a:avLst/>
              <a:gdLst>
                <a:gd name="T0" fmla="*/ 7 w 11"/>
                <a:gd name="T1" fmla="*/ 3 h 13"/>
                <a:gd name="T2" fmla="*/ 2 w 11"/>
                <a:gd name="T3" fmla="*/ 8 h 13"/>
                <a:gd name="T4" fmla="*/ 3 w 11"/>
                <a:gd name="T5" fmla="*/ 12 h 13"/>
                <a:gd name="T6" fmla="*/ 11 w 11"/>
                <a:gd name="T7" fmla="*/ 3 h 13"/>
                <a:gd name="T8" fmla="*/ 7 w 11"/>
                <a:gd name="T9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3">
                  <a:moveTo>
                    <a:pt x="7" y="3"/>
                  </a:moveTo>
                  <a:cubicBezTo>
                    <a:pt x="7" y="5"/>
                    <a:pt x="4" y="7"/>
                    <a:pt x="2" y="8"/>
                  </a:cubicBezTo>
                  <a:cubicBezTo>
                    <a:pt x="0" y="9"/>
                    <a:pt x="1" y="13"/>
                    <a:pt x="3" y="12"/>
                  </a:cubicBezTo>
                  <a:cubicBezTo>
                    <a:pt x="7" y="10"/>
                    <a:pt x="10" y="7"/>
                    <a:pt x="11" y="3"/>
                  </a:cubicBezTo>
                  <a:cubicBezTo>
                    <a:pt x="11" y="1"/>
                    <a:pt x="8" y="0"/>
                    <a:pt x="7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2" name="Freeform 1198"/>
            <p:cNvSpPr/>
            <p:nvPr userDrawn="1"/>
          </p:nvSpPr>
          <p:spPr bwMode="auto">
            <a:xfrm>
              <a:off x="6762" y="3174"/>
              <a:ext cx="30" cy="22"/>
            </a:xfrm>
            <a:custGeom>
              <a:avLst/>
              <a:gdLst>
                <a:gd name="T0" fmla="*/ 15 w 19"/>
                <a:gd name="T1" fmla="*/ 1 h 14"/>
                <a:gd name="T2" fmla="*/ 2 w 19"/>
                <a:gd name="T3" fmla="*/ 9 h 14"/>
                <a:gd name="T4" fmla="*/ 4 w 19"/>
                <a:gd name="T5" fmla="*/ 12 h 14"/>
                <a:gd name="T6" fmla="*/ 17 w 19"/>
                <a:gd name="T7" fmla="*/ 4 h 14"/>
                <a:gd name="T8" fmla="*/ 15 w 19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15" y="1"/>
                  </a:moveTo>
                  <a:cubicBezTo>
                    <a:pt x="11" y="4"/>
                    <a:pt x="6" y="6"/>
                    <a:pt x="2" y="9"/>
                  </a:cubicBezTo>
                  <a:cubicBezTo>
                    <a:pt x="0" y="11"/>
                    <a:pt x="2" y="14"/>
                    <a:pt x="4" y="12"/>
                  </a:cubicBezTo>
                  <a:cubicBezTo>
                    <a:pt x="8" y="9"/>
                    <a:pt x="13" y="7"/>
                    <a:pt x="17" y="4"/>
                  </a:cubicBezTo>
                  <a:cubicBezTo>
                    <a:pt x="19" y="3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3" name="Freeform 1199"/>
            <p:cNvSpPr/>
            <p:nvPr userDrawn="1"/>
          </p:nvSpPr>
          <p:spPr bwMode="auto">
            <a:xfrm>
              <a:off x="6784" y="3188"/>
              <a:ext cx="21" cy="20"/>
            </a:xfrm>
            <a:custGeom>
              <a:avLst/>
              <a:gdLst>
                <a:gd name="T0" fmla="*/ 8 w 13"/>
                <a:gd name="T1" fmla="*/ 2 h 13"/>
                <a:gd name="T2" fmla="*/ 2 w 13"/>
                <a:gd name="T3" fmla="*/ 9 h 13"/>
                <a:gd name="T4" fmla="*/ 5 w 13"/>
                <a:gd name="T5" fmla="*/ 11 h 13"/>
                <a:gd name="T6" fmla="*/ 11 w 13"/>
                <a:gd name="T7" fmla="*/ 4 h 13"/>
                <a:gd name="T8" fmla="*/ 8 w 13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2"/>
                  </a:moveTo>
                  <a:cubicBezTo>
                    <a:pt x="6" y="4"/>
                    <a:pt x="4" y="7"/>
                    <a:pt x="2" y="9"/>
                  </a:cubicBezTo>
                  <a:cubicBezTo>
                    <a:pt x="0" y="11"/>
                    <a:pt x="3" y="13"/>
                    <a:pt x="5" y="11"/>
                  </a:cubicBezTo>
                  <a:cubicBezTo>
                    <a:pt x="7" y="9"/>
                    <a:pt x="9" y="7"/>
                    <a:pt x="11" y="4"/>
                  </a:cubicBezTo>
                  <a:cubicBezTo>
                    <a:pt x="13" y="3"/>
                    <a:pt x="10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4" name="Freeform 1200"/>
            <p:cNvSpPr/>
            <p:nvPr userDrawn="1"/>
          </p:nvSpPr>
          <p:spPr bwMode="auto">
            <a:xfrm>
              <a:off x="6817" y="3175"/>
              <a:ext cx="16" cy="27"/>
            </a:xfrm>
            <a:custGeom>
              <a:avLst/>
              <a:gdLst>
                <a:gd name="T0" fmla="*/ 7 w 10"/>
                <a:gd name="T1" fmla="*/ 3 h 17"/>
                <a:gd name="T2" fmla="*/ 2 w 10"/>
                <a:gd name="T3" fmla="*/ 12 h 17"/>
                <a:gd name="T4" fmla="*/ 4 w 10"/>
                <a:gd name="T5" fmla="*/ 15 h 17"/>
                <a:gd name="T6" fmla="*/ 10 w 10"/>
                <a:gd name="T7" fmla="*/ 2 h 17"/>
                <a:gd name="T8" fmla="*/ 7 w 10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7">
                  <a:moveTo>
                    <a:pt x="7" y="3"/>
                  </a:moveTo>
                  <a:cubicBezTo>
                    <a:pt x="7" y="6"/>
                    <a:pt x="5" y="10"/>
                    <a:pt x="2" y="12"/>
                  </a:cubicBezTo>
                  <a:cubicBezTo>
                    <a:pt x="0" y="13"/>
                    <a:pt x="3" y="17"/>
                    <a:pt x="4" y="15"/>
                  </a:cubicBezTo>
                  <a:cubicBezTo>
                    <a:pt x="8" y="12"/>
                    <a:pt x="10" y="7"/>
                    <a:pt x="10" y="2"/>
                  </a:cubicBezTo>
                  <a:cubicBezTo>
                    <a:pt x="10" y="0"/>
                    <a:pt x="7" y="0"/>
                    <a:pt x="7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5" name="Freeform 1201"/>
            <p:cNvSpPr/>
            <p:nvPr userDrawn="1"/>
          </p:nvSpPr>
          <p:spPr bwMode="auto">
            <a:xfrm>
              <a:off x="6821" y="3197"/>
              <a:ext cx="25" cy="30"/>
            </a:xfrm>
            <a:custGeom>
              <a:avLst/>
              <a:gdLst>
                <a:gd name="T0" fmla="*/ 11 w 16"/>
                <a:gd name="T1" fmla="*/ 2 h 19"/>
                <a:gd name="T2" fmla="*/ 2 w 16"/>
                <a:gd name="T3" fmla="*/ 14 h 19"/>
                <a:gd name="T4" fmla="*/ 4 w 16"/>
                <a:gd name="T5" fmla="*/ 17 h 19"/>
                <a:gd name="T6" fmla="*/ 15 w 16"/>
                <a:gd name="T7" fmla="*/ 3 h 19"/>
                <a:gd name="T8" fmla="*/ 11 w 16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9">
                  <a:moveTo>
                    <a:pt x="11" y="2"/>
                  </a:moveTo>
                  <a:cubicBezTo>
                    <a:pt x="10" y="7"/>
                    <a:pt x="6" y="11"/>
                    <a:pt x="2" y="14"/>
                  </a:cubicBezTo>
                  <a:cubicBezTo>
                    <a:pt x="0" y="16"/>
                    <a:pt x="2" y="19"/>
                    <a:pt x="4" y="17"/>
                  </a:cubicBezTo>
                  <a:cubicBezTo>
                    <a:pt x="9" y="14"/>
                    <a:pt x="13" y="9"/>
                    <a:pt x="15" y="3"/>
                  </a:cubicBezTo>
                  <a:cubicBezTo>
                    <a:pt x="16" y="1"/>
                    <a:pt x="12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6" name="Freeform 1202"/>
            <p:cNvSpPr/>
            <p:nvPr userDrawn="1"/>
          </p:nvSpPr>
          <p:spPr bwMode="auto">
            <a:xfrm>
              <a:off x="6832" y="3222"/>
              <a:ext cx="22" cy="27"/>
            </a:xfrm>
            <a:custGeom>
              <a:avLst/>
              <a:gdLst>
                <a:gd name="T0" fmla="*/ 9 w 14"/>
                <a:gd name="T1" fmla="*/ 3 h 17"/>
                <a:gd name="T2" fmla="*/ 2 w 14"/>
                <a:gd name="T3" fmla="*/ 13 h 17"/>
                <a:gd name="T4" fmla="*/ 4 w 14"/>
                <a:gd name="T5" fmla="*/ 16 h 17"/>
                <a:gd name="T6" fmla="*/ 13 w 14"/>
                <a:gd name="T7" fmla="*/ 4 h 17"/>
                <a:gd name="T8" fmla="*/ 9 w 14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7">
                  <a:moveTo>
                    <a:pt x="9" y="3"/>
                  </a:moveTo>
                  <a:cubicBezTo>
                    <a:pt x="7" y="6"/>
                    <a:pt x="5" y="10"/>
                    <a:pt x="2" y="13"/>
                  </a:cubicBezTo>
                  <a:cubicBezTo>
                    <a:pt x="0" y="14"/>
                    <a:pt x="2" y="17"/>
                    <a:pt x="4" y="16"/>
                  </a:cubicBezTo>
                  <a:cubicBezTo>
                    <a:pt x="8" y="12"/>
                    <a:pt x="11" y="9"/>
                    <a:pt x="13" y="4"/>
                  </a:cubicBezTo>
                  <a:cubicBezTo>
                    <a:pt x="14" y="2"/>
                    <a:pt x="10" y="0"/>
                    <a:pt x="9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7" name="Freeform 1203"/>
            <p:cNvSpPr/>
            <p:nvPr userDrawn="1"/>
          </p:nvSpPr>
          <p:spPr bwMode="auto">
            <a:xfrm>
              <a:off x="6828" y="3249"/>
              <a:ext cx="21" cy="27"/>
            </a:xfrm>
            <a:custGeom>
              <a:avLst/>
              <a:gdLst>
                <a:gd name="T0" fmla="*/ 9 w 13"/>
                <a:gd name="T1" fmla="*/ 2 h 17"/>
                <a:gd name="T2" fmla="*/ 2 w 13"/>
                <a:gd name="T3" fmla="*/ 13 h 17"/>
                <a:gd name="T4" fmla="*/ 5 w 13"/>
                <a:gd name="T5" fmla="*/ 16 h 17"/>
                <a:gd name="T6" fmla="*/ 13 w 13"/>
                <a:gd name="T7" fmla="*/ 2 h 17"/>
                <a:gd name="T8" fmla="*/ 9 w 13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7">
                  <a:moveTo>
                    <a:pt x="9" y="2"/>
                  </a:moveTo>
                  <a:cubicBezTo>
                    <a:pt x="9" y="7"/>
                    <a:pt x="5" y="10"/>
                    <a:pt x="2" y="13"/>
                  </a:cubicBezTo>
                  <a:cubicBezTo>
                    <a:pt x="0" y="14"/>
                    <a:pt x="3" y="17"/>
                    <a:pt x="5" y="16"/>
                  </a:cubicBezTo>
                  <a:cubicBezTo>
                    <a:pt x="9" y="12"/>
                    <a:pt x="13" y="8"/>
                    <a:pt x="13" y="2"/>
                  </a:cubicBezTo>
                  <a:cubicBezTo>
                    <a:pt x="13" y="0"/>
                    <a:pt x="9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8" name="Freeform 1204"/>
            <p:cNvSpPr/>
            <p:nvPr userDrawn="1"/>
          </p:nvSpPr>
          <p:spPr bwMode="auto">
            <a:xfrm>
              <a:off x="6841" y="3269"/>
              <a:ext cx="17" cy="26"/>
            </a:xfrm>
            <a:custGeom>
              <a:avLst/>
              <a:gdLst>
                <a:gd name="T0" fmla="*/ 8 w 11"/>
                <a:gd name="T1" fmla="*/ 2 h 16"/>
                <a:gd name="T2" fmla="*/ 1 w 11"/>
                <a:gd name="T3" fmla="*/ 11 h 16"/>
                <a:gd name="T4" fmla="*/ 4 w 11"/>
                <a:gd name="T5" fmla="*/ 14 h 16"/>
                <a:gd name="T6" fmla="*/ 11 w 11"/>
                <a:gd name="T7" fmla="*/ 2 h 16"/>
                <a:gd name="T8" fmla="*/ 8 w 11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8" y="2"/>
                  </a:moveTo>
                  <a:cubicBezTo>
                    <a:pt x="8" y="6"/>
                    <a:pt x="4" y="9"/>
                    <a:pt x="1" y="11"/>
                  </a:cubicBezTo>
                  <a:cubicBezTo>
                    <a:pt x="0" y="12"/>
                    <a:pt x="2" y="16"/>
                    <a:pt x="4" y="14"/>
                  </a:cubicBezTo>
                  <a:cubicBezTo>
                    <a:pt x="8" y="11"/>
                    <a:pt x="11" y="7"/>
                    <a:pt x="11" y="2"/>
                  </a:cubicBezTo>
                  <a:cubicBezTo>
                    <a:pt x="11" y="0"/>
                    <a:pt x="8" y="0"/>
                    <a:pt x="8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99" name="Freeform 1205"/>
            <p:cNvSpPr/>
            <p:nvPr userDrawn="1"/>
          </p:nvSpPr>
          <p:spPr bwMode="auto">
            <a:xfrm>
              <a:off x="6806" y="3307"/>
              <a:ext cx="34" cy="25"/>
            </a:xfrm>
            <a:custGeom>
              <a:avLst/>
              <a:gdLst>
                <a:gd name="T0" fmla="*/ 17 w 21"/>
                <a:gd name="T1" fmla="*/ 2 h 16"/>
                <a:gd name="T2" fmla="*/ 2 w 21"/>
                <a:gd name="T3" fmla="*/ 12 h 16"/>
                <a:gd name="T4" fmla="*/ 4 w 21"/>
                <a:gd name="T5" fmla="*/ 15 h 16"/>
                <a:gd name="T6" fmla="*/ 19 w 21"/>
                <a:gd name="T7" fmla="*/ 5 h 16"/>
                <a:gd name="T8" fmla="*/ 17 w 21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6">
                  <a:moveTo>
                    <a:pt x="17" y="2"/>
                  </a:moveTo>
                  <a:cubicBezTo>
                    <a:pt x="12" y="5"/>
                    <a:pt x="7" y="8"/>
                    <a:pt x="2" y="12"/>
                  </a:cubicBezTo>
                  <a:cubicBezTo>
                    <a:pt x="0" y="13"/>
                    <a:pt x="2" y="16"/>
                    <a:pt x="4" y="15"/>
                  </a:cubicBezTo>
                  <a:cubicBezTo>
                    <a:pt x="9" y="11"/>
                    <a:pt x="14" y="8"/>
                    <a:pt x="19" y="5"/>
                  </a:cubicBezTo>
                  <a:cubicBezTo>
                    <a:pt x="21" y="3"/>
                    <a:pt x="19" y="0"/>
                    <a:pt x="1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0" name="Freeform 1206"/>
            <p:cNvSpPr/>
            <p:nvPr userDrawn="1"/>
          </p:nvSpPr>
          <p:spPr bwMode="auto">
            <a:xfrm>
              <a:off x="6860" y="3274"/>
              <a:ext cx="17" cy="22"/>
            </a:xfrm>
            <a:custGeom>
              <a:avLst/>
              <a:gdLst>
                <a:gd name="T0" fmla="*/ 6 w 11"/>
                <a:gd name="T1" fmla="*/ 2 h 14"/>
                <a:gd name="T2" fmla="*/ 2 w 11"/>
                <a:gd name="T3" fmla="*/ 10 h 14"/>
                <a:gd name="T4" fmla="*/ 5 w 11"/>
                <a:gd name="T5" fmla="*/ 12 h 14"/>
                <a:gd name="T6" fmla="*/ 10 w 11"/>
                <a:gd name="T7" fmla="*/ 4 h 14"/>
                <a:gd name="T8" fmla="*/ 6 w 11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4">
                  <a:moveTo>
                    <a:pt x="6" y="2"/>
                  </a:moveTo>
                  <a:cubicBezTo>
                    <a:pt x="5" y="5"/>
                    <a:pt x="4" y="7"/>
                    <a:pt x="2" y="10"/>
                  </a:cubicBezTo>
                  <a:cubicBezTo>
                    <a:pt x="0" y="11"/>
                    <a:pt x="3" y="14"/>
                    <a:pt x="5" y="12"/>
                  </a:cubicBezTo>
                  <a:cubicBezTo>
                    <a:pt x="7" y="10"/>
                    <a:pt x="8" y="7"/>
                    <a:pt x="10" y="4"/>
                  </a:cubicBezTo>
                  <a:cubicBezTo>
                    <a:pt x="11" y="2"/>
                    <a:pt x="7" y="0"/>
                    <a:pt x="6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1" name="Freeform 1207"/>
            <p:cNvSpPr/>
            <p:nvPr userDrawn="1"/>
          </p:nvSpPr>
          <p:spPr bwMode="auto">
            <a:xfrm>
              <a:off x="6761" y="3221"/>
              <a:ext cx="23" cy="25"/>
            </a:xfrm>
            <a:custGeom>
              <a:avLst/>
              <a:gdLst>
                <a:gd name="T0" fmla="*/ 10 w 15"/>
                <a:gd name="T1" fmla="*/ 2 h 16"/>
                <a:gd name="T2" fmla="*/ 2 w 15"/>
                <a:gd name="T3" fmla="*/ 12 h 16"/>
                <a:gd name="T4" fmla="*/ 3 w 15"/>
                <a:gd name="T5" fmla="*/ 15 h 16"/>
                <a:gd name="T6" fmla="*/ 14 w 15"/>
                <a:gd name="T7" fmla="*/ 2 h 16"/>
                <a:gd name="T8" fmla="*/ 10 w 15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0" y="2"/>
                  </a:moveTo>
                  <a:cubicBezTo>
                    <a:pt x="9" y="6"/>
                    <a:pt x="6" y="10"/>
                    <a:pt x="2" y="12"/>
                  </a:cubicBezTo>
                  <a:cubicBezTo>
                    <a:pt x="0" y="13"/>
                    <a:pt x="1" y="16"/>
                    <a:pt x="3" y="15"/>
                  </a:cubicBezTo>
                  <a:cubicBezTo>
                    <a:pt x="9" y="13"/>
                    <a:pt x="13" y="8"/>
                    <a:pt x="14" y="2"/>
                  </a:cubicBezTo>
                  <a:cubicBezTo>
                    <a:pt x="15" y="0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2" name="Freeform 1208"/>
            <p:cNvSpPr/>
            <p:nvPr userDrawn="1"/>
          </p:nvSpPr>
          <p:spPr bwMode="auto">
            <a:xfrm>
              <a:off x="6720" y="3229"/>
              <a:ext cx="27" cy="25"/>
            </a:xfrm>
            <a:custGeom>
              <a:avLst/>
              <a:gdLst>
                <a:gd name="T0" fmla="*/ 13 w 17"/>
                <a:gd name="T1" fmla="*/ 3 h 16"/>
                <a:gd name="T2" fmla="*/ 2 w 17"/>
                <a:gd name="T3" fmla="*/ 12 h 16"/>
                <a:gd name="T4" fmla="*/ 4 w 17"/>
                <a:gd name="T5" fmla="*/ 15 h 16"/>
                <a:gd name="T6" fmla="*/ 16 w 17"/>
                <a:gd name="T7" fmla="*/ 3 h 16"/>
                <a:gd name="T8" fmla="*/ 13 w 17"/>
                <a:gd name="T9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3" y="3"/>
                  </a:moveTo>
                  <a:cubicBezTo>
                    <a:pt x="12" y="7"/>
                    <a:pt x="6" y="10"/>
                    <a:pt x="2" y="12"/>
                  </a:cubicBezTo>
                  <a:cubicBezTo>
                    <a:pt x="0" y="12"/>
                    <a:pt x="1" y="16"/>
                    <a:pt x="4" y="15"/>
                  </a:cubicBezTo>
                  <a:cubicBezTo>
                    <a:pt x="8" y="13"/>
                    <a:pt x="15" y="9"/>
                    <a:pt x="16" y="3"/>
                  </a:cubicBezTo>
                  <a:cubicBezTo>
                    <a:pt x="17" y="1"/>
                    <a:pt x="13" y="0"/>
                    <a:pt x="13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3" name="Freeform 1209"/>
            <p:cNvSpPr/>
            <p:nvPr userDrawn="1"/>
          </p:nvSpPr>
          <p:spPr bwMode="auto">
            <a:xfrm>
              <a:off x="6710" y="3211"/>
              <a:ext cx="32" cy="24"/>
            </a:xfrm>
            <a:custGeom>
              <a:avLst/>
              <a:gdLst>
                <a:gd name="T0" fmla="*/ 15 w 20"/>
                <a:gd name="T1" fmla="*/ 2 h 15"/>
                <a:gd name="T2" fmla="*/ 2 w 20"/>
                <a:gd name="T3" fmla="*/ 11 h 15"/>
                <a:gd name="T4" fmla="*/ 4 w 20"/>
                <a:gd name="T5" fmla="*/ 14 h 15"/>
                <a:gd name="T6" fmla="*/ 18 w 20"/>
                <a:gd name="T7" fmla="*/ 4 h 15"/>
                <a:gd name="T8" fmla="*/ 15 w 20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5">
                  <a:moveTo>
                    <a:pt x="15" y="2"/>
                  </a:moveTo>
                  <a:cubicBezTo>
                    <a:pt x="11" y="6"/>
                    <a:pt x="7" y="9"/>
                    <a:pt x="2" y="11"/>
                  </a:cubicBezTo>
                  <a:cubicBezTo>
                    <a:pt x="0" y="12"/>
                    <a:pt x="2" y="15"/>
                    <a:pt x="4" y="14"/>
                  </a:cubicBezTo>
                  <a:cubicBezTo>
                    <a:pt x="9" y="12"/>
                    <a:pt x="14" y="9"/>
                    <a:pt x="18" y="4"/>
                  </a:cubicBezTo>
                  <a:cubicBezTo>
                    <a:pt x="20" y="3"/>
                    <a:pt x="17" y="0"/>
                    <a:pt x="1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4" name="Freeform 1210"/>
            <p:cNvSpPr/>
            <p:nvPr userDrawn="1"/>
          </p:nvSpPr>
          <p:spPr bwMode="auto">
            <a:xfrm>
              <a:off x="6748" y="3202"/>
              <a:ext cx="17" cy="19"/>
            </a:xfrm>
            <a:custGeom>
              <a:avLst/>
              <a:gdLst>
                <a:gd name="T0" fmla="*/ 7 w 11"/>
                <a:gd name="T1" fmla="*/ 3 h 12"/>
                <a:gd name="T2" fmla="*/ 3 w 11"/>
                <a:gd name="T3" fmla="*/ 8 h 12"/>
                <a:gd name="T4" fmla="*/ 4 w 11"/>
                <a:gd name="T5" fmla="*/ 11 h 12"/>
                <a:gd name="T6" fmla="*/ 10 w 11"/>
                <a:gd name="T7" fmla="*/ 4 h 12"/>
                <a:gd name="T8" fmla="*/ 7 w 11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7" y="3"/>
                  </a:moveTo>
                  <a:cubicBezTo>
                    <a:pt x="6" y="5"/>
                    <a:pt x="5" y="7"/>
                    <a:pt x="3" y="8"/>
                  </a:cubicBezTo>
                  <a:cubicBezTo>
                    <a:pt x="0" y="9"/>
                    <a:pt x="2" y="12"/>
                    <a:pt x="4" y="11"/>
                  </a:cubicBezTo>
                  <a:cubicBezTo>
                    <a:pt x="7" y="10"/>
                    <a:pt x="10" y="7"/>
                    <a:pt x="10" y="4"/>
                  </a:cubicBezTo>
                  <a:cubicBezTo>
                    <a:pt x="11" y="1"/>
                    <a:pt x="7" y="0"/>
                    <a:pt x="7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5" name="Freeform 1211"/>
            <p:cNvSpPr/>
            <p:nvPr userDrawn="1"/>
          </p:nvSpPr>
          <p:spPr bwMode="auto">
            <a:xfrm>
              <a:off x="6780" y="3229"/>
              <a:ext cx="22" cy="22"/>
            </a:xfrm>
            <a:custGeom>
              <a:avLst/>
              <a:gdLst>
                <a:gd name="T0" fmla="*/ 9 w 14"/>
                <a:gd name="T1" fmla="*/ 2 h 14"/>
                <a:gd name="T2" fmla="*/ 2 w 14"/>
                <a:gd name="T3" fmla="*/ 10 h 14"/>
                <a:gd name="T4" fmla="*/ 3 w 14"/>
                <a:gd name="T5" fmla="*/ 13 h 14"/>
                <a:gd name="T6" fmla="*/ 13 w 14"/>
                <a:gd name="T7" fmla="*/ 3 h 14"/>
                <a:gd name="T8" fmla="*/ 9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9" y="2"/>
                  </a:moveTo>
                  <a:cubicBezTo>
                    <a:pt x="8" y="6"/>
                    <a:pt x="6" y="8"/>
                    <a:pt x="2" y="10"/>
                  </a:cubicBezTo>
                  <a:cubicBezTo>
                    <a:pt x="0" y="11"/>
                    <a:pt x="1" y="14"/>
                    <a:pt x="3" y="13"/>
                  </a:cubicBezTo>
                  <a:cubicBezTo>
                    <a:pt x="8" y="11"/>
                    <a:pt x="12" y="8"/>
                    <a:pt x="13" y="3"/>
                  </a:cubicBezTo>
                  <a:cubicBezTo>
                    <a:pt x="14" y="0"/>
                    <a:pt x="10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6" name="Freeform 1212"/>
            <p:cNvSpPr/>
            <p:nvPr userDrawn="1"/>
          </p:nvSpPr>
          <p:spPr bwMode="auto">
            <a:xfrm>
              <a:off x="6789" y="3254"/>
              <a:ext cx="27" cy="25"/>
            </a:xfrm>
            <a:custGeom>
              <a:avLst/>
              <a:gdLst>
                <a:gd name="T0" fmla="*/ 13 w 17"/>
                <a:gd name="T1" fmla="*/ 2 h 16"/>
                <a:gd name="T2" fmla="*/ 2 w 17"/>
                <a:gd name="T3" fmla="*/ 12 h 16"/>
                <a:gd name="T4" fmla="*/ 4 w 17"/>
                <a:gd name="T5" fmla="*/ 15 h 16"/>
                <a:gd name="T6" fmla="*/ 16 w 17"/>
                <a:gd name="T7" fmla="*/ 4 h 16"/>
                <a:gd name="T8" fmla="*/ 13 w 17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3" y="2"/>
                  </a:moveTo>
                  <a:cubicBezTo>
                    <a:pt x="10" y="6"/>
                    <a:pt x="6" y="8"/>
                    <a:pt x="2" y="12"/>
                  </a:cubicBezTo>
                  <a:cubicBezTo>
                    <a:pt x="0" y="13"/>
                    <a:pt x="2" y="16"/>
                    <a:pt x="4" y="15"/>
                  </a:cubicBezTo>
                  <a:cubicBezTo>
                    <a:pt x="8" y="11"/>
                    <a:pt x="13" y="8"/>
                    <a:pt x="16" y="4"/>
                  </a:cubicBezTo>
                  <a:cubicBezTo>
                    <a:pt x="17" y="2"/>
                    <a:pt x="15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7" name="Freeform 1213"/>
            <p:cNvSpPr/>
            <p:nvPr userDrawn="1"/>
          </p:nvSpPr>
          <p:spPr bwMode="auto">
            <a:xfrm>
              <a:off x="6740" y="3273"/>
              <a:ext cx="29" cy="26"/>
            </a:xfrm>
            <a:custGeom>
              <a:avLst/>
              <a:gdLst>
                <a:gd name="T0" fmla="*/ 14 w 18"/>
                <a:gd name="T1" fmla="*/ 2 h 17"/>
                <a:gd name="T2" fmla="*/ 2 w 18"/>
                <a:gd name="T3" fmla="*/ 13 h 17"/>
                <a:gd name="T4" fmla="*/ 5 w 18"/>
                <a:gd name="T5" fmla="*/ 15 h 17"/>
                <a:gd name="T6" fmla="*/ 16 w 18"/>
                <a:gd name="T7" fmla="*/ 5 h 17"/>
                <a:gd name="T8" fmla="*/ 14 w 18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4" y="2"/>
                  </a:moveTo>
                  <a:cubicBezTo>
                    <a:pt x="10" y="5"/>
                    <a:pt x="6" y="9"/>
                    <a:pt x="2" y="13"/>
                  </a:cubicBezTo>
                  <a:cubicBezTo>
                    <a:pt x="0" y="14"/>
                    <a:pt x="3" y="17"/>
                    <a:pt x="5" y="15"/>
                  </a:cubicBezTo>
                  <a:cubicBezTo>
                    <a:pt x="9" y="11"/>
                    <a:pt x="12" y="8"/>
                    <a:pt x="16" y="5"/>
                  </a:cubicBezTo>
                  <a:cubicBezTo>
                    <a:pt x="18" y="4"/>
                    <a:pt x="16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8" name="Freeform 1214"/>
            <p:cNvSpPr/>
            <p:nvPr userDrawn="1"/>
          </p:nvSpPr>
          <p:spPr bwMode="auto">
            <a:xfrm>
              <a:off x="6756" y="3293"/>
              <a:ext cx="25" cy="22"/>
            </a:xfrm>
            <a:custGeom>
              <a:avLst/>
              <a:gdLst>
                <a:gd name="T0" fmla="*/ 11 w 16"/>
                <a:gd name="T1" fmla="*/ 2 h 14"/>
                <a:gd name="T2" fmla="*/ 2 w 16"/>
                <a:gd name="T3" fmla="*/ 10 h 14"/>
                <a:gd name="T4" fmla="*/ 5 w 16"/>
                <a:gd name="T5" fmla="*/ 12 h 14"/>
                <a:gd name="T6" fmla="*/ 9 w 16"/>
                <a:gd name="T7" fmla="*/ 9 h 14"/>
                <a:gd name="T8" fmla="*/ 14 w 16"/>
                <a:gd name="T9" fmla="*/ 4 h 14"/>
                <a:gd name="T10" fmla="*/ 11 w 16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4">
                  <a:moveTo>
                    <a:pt x="11" y="2"/>
                  </a:moveTo>
                  <a:cubicBezTo>
                    <a:pt x="9" y="5"/>
                    <a:pt x="5" y="7"/>
                    <a:pt x="2" y="10"/>
                  </a:cubicBezTo>
                  <a:cubicBezTo>
                    <a:pt x="0" y="12"/>
                    <a:pt x="3" y="14"/>
                    <a:pt x="5" y="12"/>
                  </a:cubicBezTo>
                  <a:cubicBezTo>
                    <a:pt x="6" y="11"/>
                    <a:pt x="8" y="10"/>
                    <a:pt x="9" y="9"/>
                  </a:cubicBezTo>
                  <a:cubicBezTo>
                    <a:pt x="11" y="8"/>
                    <a:pt x="13" y="6"/>
                    <a:pt x="14" y="4"/>
                  </a:cubicBezTo>
                  <a:cubicBezTo>
                    <a:pt x="16" y="2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09" name="Freeform 1215"/>
            <p:cNvSpPr/>
            <p:nvPr userDrawn="1"/>
          </p:nvSpPr>
          <p:spPr bwMode="auto">
            <a:xfrm>
              <a:off x="6797" y="3284"/>
              <a:ext cx="24" cy="23"/>
            </a:xfrm>
            <a:custGeom>
              <a:avLst/>
              <a:gdLst>
                <a:gd name="T0" fmla="*/ 10 w 15"/>
                <a:gd name="T1" fmla="*/ 2 h 15"/>
                <a:gd name="T2" fmla="*/ 2 w 15"/>
                <a:gd name="T3" fmla="*/ 11 h 15"/>
                <a:gd name="T4" fmla="*/ 4 w 15"/>
                <a:gd name="T5" fmla="*/ 14 h 15"/>
                <a:gd name="T6" fmla="*/ 14 w 15"/>
                <a:gd name="T7" fmla="*/ 3 h 15"/>
                <a:gd name="T8" fmla="*/ 10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0" y="2"/>
                  </a:moveTo>
                  <a:cubicBezTo>
                    <a:pt x="8" y="6"/>
                    <a:pt x="5" y="8"/>
                    <a:pt x="2" y="11"/>
                  </a:cubicBezTo>
                  <a:cubicBezTo>
                    <a:pt x="0" y="12"/>
                    <a:pt x="2" y="15"/>
                    <a:pt x="4" y="14"/>
                  </a:cubicBezTo>
                  <a:cubicBezTo>
                    <a:pt x="8" y="11"/>
                    <a:pt x="12" y="8"/>
                    <a:pt x="14" y="3"/>
                  </a:cubicBezTo>
                  <a:cubicBezTo>
                    <a:pt x="15" y="1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0" name="Freeform 1216"/>
            <p:cNvSpPr/>
            <p:nvPr userDrawn="1"/>
          </p:nvSpPr>
          <p:spPr bwMode="auto">
            <a:xfrm>
              <a:off x="6754" y="3321"/>
              <a:ext cx="27" cy="29"/>
            </a:xfrm>
            <a:custGeom>
              <a:avLst/>
              <a:gdLst>
                <a:gd name="T0" fmla="*/ 13 w 17"/>
                <a:gd name="T1" fmla="*/ 2 h 18"/>
                <a:gd name="T2" fmla="*/ 2 w 17"/>
                <a:gd name="T3" fmla="*/ 13 h 18"/>
                <a:gd name="T4" fmla="*/ 4 w 17"/>
                <a:gd name="T5" fmla="*/ 16 h 18"/>
                <a:gd name="T6" fmla="*/ 16 w 17"/>
                <a:gd name="T7" fmla="*/ 4 h 18"/>
                <a:gd name="T8" fmla="*/ 13 w 17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8">
                  <a:moveTo>
                    <a:pt x="13" y="2"/>
                  </a:moveTo>
                  <a:cubicBezTo>
                    <a:pt x="10" y="7"/>
                    <a:pt x="6" y="10"/>
                    <a:pt x="2" y="13"/>
                  </a:cubicBezTo>
                  <a:cubicBezTo>
                    <a:pt x="0" y="15"/>
                    <a:pt x="3" y="18"/>
                    <a:pt x="4" y="16"/>
                  </a:cubicBezTo>
                  <a:cubicBezTo>
                    <a:pt x="9" y="13"/>
                    <a:pt x="13" y="9"/>
                    <a:pt x="16" y="4"/>
                  </a:cubicBezTo>
                  <a:cubicBezTo>
                    <a:pt x="17" y="2"/>
                    <a:pt x="14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1" name="Freeform 1217"/>
            <p:cNvSpPr/>
            <p:nvPr userDrawn="1"/>
          </p:nvSpPr>
          <p:spPr bwMode="auto">
            <a:xfrm>
              <a:off x="6756" y="3350"/>
              <a:ext cx="28" cy="28"/>
            </a:xfrm>
            <a:custGeom>
              <a:avLst/>
              <a:gdLst>
                <a:gd name="T0" fmla="*/ 14 w 18"/>
                <a:gd name="T1" fmla="*/ 2 h 18"/>
                <a:gd name="T2" fmla="*/ 2 w 18"/>
                <a:gd name="T3" fmla="*/ 13 h 18"/>
                <a:gd name="T4" fmla="*/ 4 w 18"/>
                <a:gd name="T5" fmla="*/ 16 h 18"/>
                <a:gd name="T6" fmla="*/ 17 w 18"/>
                <a:gd name="T7" fmla="*/ 4 h 18"/>
                <a:gd name="T8" fmla="*/ 14 w 18"/>
                <a:gd name="T9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4" y="2"/>
                  </a:moveTo>
                  <a:cubicBezTo>
                    <a:pt x="10" y="6"/>
                    <a:pt x="7" y="10"/>
                    <a:pt x="2" y="13"/>
                  </a:cubicBezTo>
                  <a:cubicBezTo>
                    <a:pt x="0" y="15"/>
                    <a:pt x="2" y="18"/>
                    <a:pt x="4" y="16"/>
                  </a:cubicBezTo>
                  <a:cubicBezTo>
                    <a:pt x="9" y="13"/>
                    <a:pt x="13" y="9"/>
                    <a:pt x="17" y="4"/>
                  </a:cubicBezTo>
                  <a:cubicBezTo>
                    <a:pt x="18" y="2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2" name="Freeform 1218"/>
            <p:cNvSpPr/>
            <p:nvPr userDrawn="1"/>
          </p:nvSpPr>
          <p:spPr bwMode="auto">
            <a:xfrm>
              <a:off x="6784" y="3345"/>
              <a:ext cx="26" cy="19"/>
            </a:xfrm>
            <a:custGeom>
              <a:avLst/>
              <a:gdLst>
                <a:gd name="T0" fmla="*/ 12 w 16"/>
                <a:gd name="T1" fmla="*/ 2 h 12"/>
                <a:gd name="T2" fmla="*/ 3 w 16"/>
                <a:gd name="T3" fmla="*/ 8 h 12"/>
                <a:gd name="T4" fmla="*/ 4 w 16"/>
                <a:gd name="T5" fmla="*/ 11 h 12"/>
                <a:gd name="T6" fmla="*/ 15 w 16"/>
                <a:gd name="T7" fmla="*/ 4 h 12"/>
                <a:gd name="T8" fmla="*/ 12 w 16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2" y="2"/>
                  </a:moveTo>
                  <a:cubicBezTo>
                    <a:pt x="9" y="4"/>
                    <a:pt x="6" y="7"/>
                    <a:pt x="3" y="8"/>
                  </a:cubicBezTo>
                  <a:cubicBezTo>
                    <a:pt x="0" y="9"/>
                    <a:pt x="2" y="12"/>
                    <a:pt x="4" y="11"/>
                  </a:cubicBezTo>
                  <a:cubicBezTo>
                    <a:pt x="8" y="10"/>
                    <a:pt x="12" y="7"/>
                    <a:pt x="15" y="4"/>
                  </a:cubicBezTo>
                  <a:cubicBezTo>
                    <a:pt x="16" y="2"/>
                    <a:pt x="13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3" name="Freeform 1219"/>
            <p:cNvSpPr/>
            <p:nvPr userDrawn="1"/>
          </p:nvSpPr>
          <p:spPr bwMode="auto">
            <a:xfrm>
              <a:off x="6693" y="3282"/>
              <a:ext cx="24" cy="25"/>
            </a:xfrm>
            <a:custGeom>
              <a:avLst/>
              <a:gdLst>
                <a:gd name="T0" fmla="*/ 11 w 15"/>
                <a:gd name="T1" fmla="*/ 2 h 16"/>
                <a:gd name="T2" fmla="*/ 2 w 15"/>
                <a:gd name="T3" fmla="*/ 11 h 16"/>
                <a:gd name="T4" fmla="*/ 4 w 15"/>
                <a:gd name="T5" fmla="*/ 15 h 16"/>
                <a:gd name="T6" fmla="*/ 14 w 15"/>
                <a:gd name="T7" fmla="*/ 5 h 16"/>
                <a:gd name="T8" fmla="*/ 11 w 15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6">
                  <a:moveTo>
                    <a:pt x="11" y="2"/>
                  </a:moveTo>
                  <a:cubicBezTo>
                    <a:pt x="8" y="6"/>
                    <a:pt x="6" y="9"/>
                    <a:pt x="2" y="11"/>
                  </a:cubicBezTo>
                  <a:cubicBezTo>
                    <a:pt x="0" y="13"/>
                    <a:pt x="3" y="16"/>
                    <a:pt x="4" y="15"/>
                  </a:cubicBezTo>
                  <a:cubicBezTo>
                    <a:pt x="8" y="12"/>
                    <a:pt x="11" y="8"/>
                    <a:pt x="14" y="5"/>
                  </a:cubicBezTo>
                  <a:cubicBezTo>
                    <a:pt x="15" y="3"/>
                    <a:pt x="12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4" name="Freeform 1220"/>
            <p:cNvSpPr/>
            <p:nvPr userDrawn="1"/>
          </p:nvSpPr>
          <p:spPr bwMode="auto">
            <a:xfrm>
              <a:off x="6671" y="3262"/>
              <a:ext cx="25" cy="23"/>
            </a:xfrm>
            <a:custGeom>
              <a:avLst/>
              <a:gdLst>
                <a:gd name="T0" fmla="*/ 12 w 16"/>
                <a:gd name="T1" fmla="*/ 3 h 15"/>
                <a:gd name="T2" fmla="*/ 3 w 16"/>
                <a:gd name="T3" fmla="*/ 11 h 15"/>
                <a:gd name="T4" fmla="*/ 4 w 16"/>
                <a:gd name="T5" fmla="*/ 15 h 15"/>
                <a:gd name="T6" fmla="*/ 15 w 16"/>
                <a:gd name="T7" fmla="*/ 3 h 15"/>
                <a:gd name="T8" fmla="*/ 12 w 16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2" y="3"/>
                  </a:moveTo>
                  <a:cubicBezTo>
                    <a:pt x="10" y="7"/>
                    <a:pt x="7" y="9"/>
                    <a:pt x="3" y="11"/>
                  </a:cubicBezTo>
                  <a:cubicBezTo>
                    <a:pt x="0" y="12"/>
                    <a:pt x="2" y="15"/>
                    <a:pt x="4" y="15"/>
                  </a:cubicBezTo>
                  <a:cubicBezTo>
                    <a:pt x="9" y="12"/>
                    <a:pt x="14" y="9"/>
                    <a:pt x="15" y="3"/>
                  </a:cubicBezTo>
                  <a:cubicBezTo>
                    <a:pt x="16" y="1"/>
                    <a:pt x="12" y="0"/>
                    <a:pt x="12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5" name="Freeform 1221"/>
            <p:cNvSpPr/>
            <p:nvPr userDrawn="1"/>
          </p:nvSpPr>
          <p:spPr bwMode="auto">
            <a:xfrm>
              <a:off x="6677" y="3230"/>
              <a:ext cx="25" cy="22"/>
            </a:xfrm>
            <a:custGeom>
              <a:avLst/>
              <a:gdLst>
                <a:gd name="T0" fmla="*/ 12 w 16"/>
                <a:gd name="T1" fmla="*/ 2 h 14"/>
                <a:gd name="T2" fmla="*/ 2 w 16"/>
                <a:gd name="T3" fmla="*/ 10 h 14"/>
                <a:gd name="T4" fmla="*/ 5 w 16"/>
                <a:gd name="T5" fmla="*/ 13 h 14"/>
                <a:gd name="T6" fmla="*/ 14 w 16"/>
                <a:gd name="T7" fmla="*/ 5 h 14"/>
                <a:gd name="T8" fmla="*/ 12 w 16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4">
                  <a:moveTo>
                    <a:pt x="12" y="2"/>
                  </a:moveTo>
                  <a:cubicBezTo>
                    <a:pt x="8" y="4"/>
                    <a:pt x="5" y="7"/>
                    <a:pt x="2" y="10"/>
                  </a:cubicBezTo>
                  <a:cubicBezTo>
                    <a:pt x="0" y="12"/>
                    <a:pt x="3" y="14"/>
                    <a:pt x="5" y="13"/>
                  </a:cubicBezTo>
                  <a:cubicBezTo>
                    <a:pt x="8" y="10"/>
                    <a:pt x="11" y="7"/>
                    <a:pt x="14" y="5"/>
                  </a:cubicBezTo>
                  <a:cubicBezTo>
                    <a:pt x="16" y="3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6" name="Freeform 1222"/>
            <p:cNvSpPr/>
            <p:nvPr userDrawn="1"/>
          </p:nvSpPr>
          <p:spPr bwMode="auto">
            <a:xfrm>
              <a:off x="6717" y="3269"/>
              <a:ext cx="17" cy="18"/>
            </a:xfrm>
            <a:custGeom>
              <a:avLst/>
              <a:gdLst>
                <a:gd name="T0" fmla="*/ 6 w 11"/>
                <a:gd name="T1" fmla="*/ 2 h 11"/>
                <a:gd name="T2" fmla="*/ 2 w 11"/>
                <a:gd name="T3" fmla="*/ 7 h 11"/>
                <a:gd name="T4" fmla="*/ 5 w 11"/>
                <a:gd name="T5" fmla="*/ 9 h 11"/>
                <a:gd name="T6" fmla="*/ 9 w 11"/>
                <a:gd name="T7" fmla="*/ 4 h 11"/>
                <a:gd name="T8" fmla="*/ 6 w 11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6" y="2"/>
                  </a:moveTo>
                  <a:cubicBezTo>
                    <a:pt x="5" y="4"/>
                    <a:pt x="3" y="5"/>
                    <a:pt x="2" y="7"/>
                  </a:cubicBezTo>
                  <a:cubicBezTo>
                    <a:pt x="0" y="9"/>
                    <a:pt x="4" y="11"/>
                    <a:pt x="5" y="9"/>
                  </a:cubicBezTo>
                  <a:cubicBezTo>
                    <a:pt x="6" y="7"/>
                    <a:pt x="8" y="6"/>
                    <a:pt x="9" y="4"/>
                  </a:cubicBezTo>
                  <a:cubicBezTo>
                    <a:pt x="11" y="2"/>
                    <a:pt x="7" y="0"/>
                    <a:pt x="6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7" name="Freeform 1223"/>
            <p:cNvSpPr/>
            <p:nvPr userDrawn="1"/>
          </p:nvSpPr>
          <p:spPr bwMode="auto">
            <a:xfrm>
              <a:off x="6706" y="3315"/>
              <a:ext cx="22" cy="24"/>
            </a:xfrm>
            <a:custGeom>
              <a:avLst/>
              <a:gdLst>
                <a:gd name="T0" fmla="*/ 10 w 14"/>
                <a:gd name="T1" fmla="*/ 2 h 15"/>
                <a:gd name="T2" fmla="*/ 2 w 14"/>
                <a:gd name="T3" fmla="*/ 11 h 15"/>
                <a:gd name="T4" fmla="*/ 4 w 14"/>
                <a:gd name="T5" fmla="*/ 14 h 15"/>
                <a:gd name="T6" fmla="*/ 13 w 14"/>
                <a:gd name="T7" fmla="*/ 4 h 15"/>
                <a:gd name="T8" fmla="*/ 10 w 14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5">
                  <a:moveTo>
                    <a:pt x="10" y="2"/>
                  </a:moveTo>
                  <a:cubicBezTo>
                    <a:pt x="8" y="5"/>
                    <a:pt x="5" y="8"/>
                    <a:pt x="2" y="11"/>
                  </a:cubicBezTo>
                  <a:cubicBezTo>
                    <a:pt x="0" y="12"/>
                    <a:pt x="2" y="15"/>
                    <a:pt x="4" y="14"/>
                  </a:cubicBezTo>
                  <a:cubicBezTo>
                    <a:pt x="7" y="11"/>
                    <a:pt x="10" y="8"/>
                    <a:pt x="13" y="4"/>
                  </a:cubicBezTo>
                  <a:cubicBezTo>
                    <a:pt x="14" y="2"/>
                    <a:pt x="12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8" name="Freeform 1224"/>
            <p:cNvSpPr/>
            <p:nvPr userDrawn="1"/>
          </p:nvSpPr>
          <p:spPr bwMode="auto">
            <a:xfrm>
              <a:off x="6704" y="3346"/>
              <a:ext cx="30" cy="22"/>
            </a:xfrm>
            <a:custGeom>
              <a:avLst/>
              <a:gdLst>
                <a:gd name="T0" fmla="*/ 14 w 19"/>
                <a:gd name="T1" fmla="*/ 2 h 14"/>
                <a:gd name="T2" fmla="*/ 2 w 19"/>
                <a:gd name="T3" fmla="*/ 9 h 14"/>
                <a:gd name="T4" fmla="*/ 4 w 19"/>
                <a:gd name="T5" fmla="*/ 12 h 14"/>
                <a:gd name="T6" fmla="*/ 17 w 19"/>
                <a:gd name="T7" fmla="*/ 5 h 14"/>
                <a:gd name="T8" fmla="*/ 14 w 19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14" y="2"/>
                  </a:moveTo>
                  <a:cubicBezTo>
                    <a:pt x="11" y="5"/>
                    <a:pt x="6" y="7"/>
                    <a:pt x="2" y="9"/>
                  </a:cubicBezTo>
                  <a:cubicBezTo>
                    <a:pt x="0" y="11"/>
                    <a:pt x="2" y="14"/>
                    <a:pt x="4" y="12"/>
                  </a:cubicBezTo>
                  <a:cubicBezTo>
                    <a:pt x="8" y="10"/>
                    <a:pt x="13" y="8"/>
                    <a:pt x="17" y="5"/>
                  </a:cubicBezTo>
                  <a:cubicBezTo>
                    <a:pt x="19" y="3"/>
                    <a:pt x="16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19" name="Freeform 1225"/>
            <p:cNvSpPr/>
            <p:nvPr userDrawn="1"/>
          </p:nvSpPr>
          <p:spPr bwMode="auto">
            <a:xfrm>
              <a:off x="6707" y="3373"/>
              <a:ext cx="29" cy="21"/>
            </a:xfrm>
            <a:custGeom>
              <a:avLst/>
              <a:gdLst>
                <a:gd name="T0" fmla="*/ 14 w 18"/>
                <a:gd name="T1" fmla="*/ 1 h 13"/>
                <a:gd name="T2" fmla="*/ 1 w 18"/>
                <a:gd name="T3" fmla="*/ 9 h 13"/>
                <a:gd name="T4" fmla="*/ 4 w 18"/>
                <a:gd name="T5" fmla="*/ 12 h 13"/>
                <a:gd name="T6" fmla="*/ 16 w 18"/>
                <a:gd name="T7" fmla="*/ 4 h 13"/>
                <a:gd name="T8" fmla="*/ 14 w 18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4" y="1"/>
                  </a:moveTo>
                  <a:cubicBezTo>
                    <a:pt x="10" y="3"/>
                    <a:pt x="5" y="5"/>
                    <a:pt x="1" y="9"/>
                  </a:cubicBezTo>
                  <a:cubicBezTo>
                    <a:pt x="0" y="10"/>
                    <a:pt x="2" y="13"/>
                    <a:pt x="4" y="12"/>
                  </a:cubicBezTo>
                  <a:cubicBezTo>
                    <a:pt x="7" y="9"/>
                    <a:pt x="11" y="6"/>
                    <a:pt x="16" y="4"/>
                  </a:cubicBezTo>
                  <a:cubicBezTo>
                    <a:pt x="18" y="3"/>
                    <a:pt x="17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0" name="Freeform 1226"/>
            <p:cNvSpPr/>
            <p:nvPr userDrawn="1"/>
          </p:nvSpPr>
          <p:spPr bwMode="auto">
            <a:xfrm>
              <a:off x="6715" y="3389"/>
              <a:ext cx="27" cy="25"/>
            </a:xfrm>
            <a:custGeom>
              <a:avLst/>
              <a:gdLst>
                <a:gd name="T0" fmla="*/ 13 w 17"/>
                <a:gd name="T1" fmla="*/ 2 h 16"/>
                <a:gd name="T2" fmla="*/ 2 w 17"/>
                <a:gd name="T3" fmla="*/ 12 h 16"/>
                <a:gd name="T4" fmla="*/ 3 w 17"/>
                <a:gd name="T5" fmla="*/ 15 h 16"/>
                <a:gd name="T6" fmla="*/ 15 w 17"/>
                <a:gd name="T7" fmla="*/ 4 h 16"/>
                <a:gd name="T8" fmla="*/ 13 w 17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3" y="2"/>
                  </a:moveTo>
                  <a:cubicBezTo>
                    <a:pt x="10" y="6"/>
                    <a:pt x="7" y="10"/>
                    <a:pt x="2" y="12"/>
                  </a:cubicBezTo>
                  <a:cubicBezTo>
                    <a:pt x="0" y="13"/>
                    <a:pt x="1" y="16"/>
                    <a:pt x="3" y="15"/>
                  </a:cubicBezTo>
                  <a:cubicBezTo>
                    <a:pt x="9" y="13"/>
                    <a:pt x="12" y="9"/>
                    <a:pt x="15" y="4"/>
                  </a:cubicBezTo>
                  <a:cubicBezTo>
                    <a:pt x="17" y="2"/>
                    <a:pt x="14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1" name="Freeform 1227"/>
            <p:cNvSpPr/>
            <p:nvPr userDrawn="1"/>
          </p:nvSpPr>
          <p:spPr bwMode="auto">
            <a:xfrm>
              <a:off x="6742" y="3390"/>
              <a:ext cx="27" cy="27"/>
            </a:xfrm>
            <a:custGeom>
              <a:avLst/>
              <a:gdLst>
                <a:gd name="T0" fmla="*/ 13 w 17"/>
                <a:gd name="T1" fmla="*/ 2 h 17"/>
                <a:gd name="T2" fmla="*/ 1 w 17"/>
                <a:gd name="T3" fmla="*/ 13 h 17"/>
                <a:gd name="T4" fmla="*/ 4 w 17"/>
                <a:gd name="T5" fmla="*/ 15 h 17"/>
                <a:gd name="T6" fmla="*/ 15 w 17"/>
                <a:gd name="T7" fmla="*/ 5 h 17"/>
                <a:gd name="T8" fmla="*/ 13 w 17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3" y="2"/>
                  </a:moveTo>
                  <a:cubicBezTo>
                    <a:pt x="9" y="5"/>
                    <a:pt x="5" y="8"/>
                    <a:pt x="1" y="13"/>
                  </a:cubicBezTo>
                  <a:cubicBezTo>
                    <a:pt x="0" y="15"/>
                    <a:pt x="3" y="17"/>
                    <a:pt x="4" y="15"/>
                  </a:cubicBezTo>
                  <a:cubicBezTo>
                    <a:pt x="7" y="11"/>
                    <a:pt x="11" y="8"/>
                    <a:pt x="15" y="5"/>
                  </a:cubicBezTo>
                  <a:cubicBezTo>
                    <a:pt x="17" y="3"/>
                    <a:pt x="15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2" name="Freeform 1228"/>
            <p:cNvSpPr/>
            <p:nvPr userDrawn="1"/>
          </p:nvSpPr>
          <p:spPr bwMode="auto">
            <a:xfrm>
              <a:off x="6638" y="3266"/>
              <a:ext cx="20" cy="25"/>
            </a:xfrm>
            <a:custGeom>
              <a:avLst/>
              <a:gdLst>
                <a:gd name="T0" fmla="*/ 9 w 13"/>
                <a:gd name="T1" fmla="*/ 2 h 16"/>
                <a:gd name="T2" fmla="*/ 2 w 13"/>
                <a:gd name="T3" fmla="*/ 12 h 16"/>
                <a:gd name="T4" fmla="*/ 4 w 13"/>
                <a:gd name="T5" fmla="*/ 15 h 16"/>
                <a:gd name="T6" fmla="*/ 13 w 13"/>
                <a:gd name="T7" fmla="*/ 3 h 16"/>
                <a:gd name="T8" fmla="*/ 9 w 13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6">
                  <a:moveTo>
                    <a:pt x="9" y="2"/>
                  </a:moveTo>
                  <a:cubicBezTo>
                    <a:pt x="8" y="7"/>
                    <a:pt x="5" y="9"/>
                    <a:pt x="2" y="12"/>
                  </a:cubicBezTo>
                  <a:cubicBezTo>
                    <a:pt x="0" y="13"/>
                    <a:pt x="2" y="16"/>
                    <a:pt x="4" y="15"/>
                  </a:cubicBezTo>
                  <a:cubicBezTo>
                    <a:pt x="8" y="12"/>
                    <a:pt x="11" y="8"/>
                    <a:pt x="13" y="3"/>
                  </a:cubicBezTo>
                  <a:cubicBezTo>
                    <a:pt x="13" y="1"/>
                    <a:pt x="10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3" name="Freeform 1229"/>
            <p:cNvSpPr/>
            <p:nvPr userDrawn="1"/>
          </p:nvSpPr>
          <p:spPr bwMode="auto">
            <a:xfrm>
              <a:off x="6599" y="3287"/>
              <a:ext cx="28" cy="20"/>
            </a:xfrm>
            <a:custGeom>
              <a:avLst/>
              <a:gdLst>
                <a:gd name="T0" fmla="*/ 14 w 18"/>
                <a:gd name="T1" fmla="*/ 2 h 13"/>
                <a:gd name="T2" fmla="*/ 2 w 18"/>
                <a:gd name="T3" fmla="*/ 9 h 13"/>
                <a:gd name="T4" fmla="*/ 3 w 18"/>
                <a:gd name="T5" fmla="*/ 13 h 13"/>
                <a:gd name="T6" fmla="*/ 16 w 18"/>
                <a:gd name="T7" fmla="*/ 5 h 13"/>
                <a:gd name="T8" fmla="*/ 14 w 18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4" y="2"/>
                  </a:moveTo>
                  <a:cubicBezTo>
                    <a:pt x="11" y="6"/>
                    <a:pt x="7" y="9"/>
                    <a:pt x="2" y="9"/>
                  </a:cubicBezTo>
                  <a:cubicBezTo>
                    <a:pt x="0" y="9"/>
                    <a:pt x="0" y="13"/>
                    <a:pt x="3" y="13"/>
                  </a:cubicBezTo>
                  <a:cubicBezTo>
                    <a:pt x="8" y="13"/>
                    <a:pt x="13" y="9"/>
                    <a:pt x="16" y="5"/>
                  </a:cubicBezTo>
                  <a:cubicBezTo>
                    <a:pt x="18" y="3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4" name="Freeform 1230"/>
            <p:cNvSpPr/>
            <p:nvPr userDrawn="1"/>
          </p:nvSpPr>
          <p:spPr bwMode="auto">
            <a:xfrm>
              <a:off x="6622" y="3301"/>
              <a:ext cx="29" cy="23"/>
            </a:xfrm>
            <a:custGeom>
              <a:avLst/>
              <a:gdLst>
                <a:gd name="T0" fmla="*/ 14 w 18"/>
                <a:gd name="T1" fmla="*/ 1 h 15"/>
                <a:gd name="T2" fmla="*/ 2 w 18"/>
                <a:gd name="T3" fmla="*/ 10 h 15"/>
                <a:gd name="T4" fmla="*/ 4 w 18"/>
                <a:gd name="T5" fmla="*/ 13 h 15"/>
                <a:gd name="T6" fmla="*/ 16 w 18"/>
                <a:gd name="T7" fmla="*/ 4 h 15"/>
                <a:gd name="T8" fmla="*/ 14 w 18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4" y="1"/>
                  </a:moveTo>
                  <a:cubicBezTo>
                    <a:pt x="10" y="4"/>
                    <a:pt x="6" y="7"/>
                    <a:pt x="2" y="10"/>
                  </a:cubicBezTo>
                  <a:cubicBezTo>
                    <a:pt x="0" y="12"/>
                    <a:pt x="3" y="15"/>
                    <a:pt x="4" y="13"/>
                  </a:cubicBezTo>
                  <a:cubicBezTo>
                    <a:pt x="8" y="10"/>
                    <a:pt x="12" y="7"/>
                    <a:pt x="16" y="4"/>
                  </a:cubicBezTo>
                  <a:cubicBezTo>
                    <a:pt x="18" y="3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5" name="Freeform 1231"/>
            <p:cNvSpPr/>
            <p:nvPr userDrawn="1"/>
          </p:nvSpPr>
          <p:spPr bwMode="auto">
            <a:xfrm>
              <a:off x="6644" y="3312"/>
              <a:ext cx="27" cy="25"/>
            </a:xfrm>
            <a:custGeom>
              <a:avLst/>
              <a:gdLst>
                <a:gd name="T0" fmla="*/ 13 w 17"/>
                <a:gd name="T1" fmla="*/ 2 h 16"/>
                <a:gd name="T2" fmla="*/ 3 w 17"/>
                <a:gd name="T3" fmla="*/ 11 h 16"/>
                <a:gd name="T4" fmla="*/ 4 w 17"/>
                <a:gd name="T5" fmla="*/ 15 h 16"/>
                <a:gd name="T6" fmla="*/ 17 w 17"/>
                <a:gd name="T7" fmla="*/ 3 h 16"/>
                <a:gd name="T8" fmla="*/ 13 w 17"/>
                <a:gd name="T9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6">
                  <a:moveTo>
                    <a:pt x="13" y="2"/>
                  </a:moveTo>
                  <a:cubicBezTo>
                    <a:pt x="12" y="7"/>
                    <a:pt x="7" y="10"/>
                    <a:pt x="3" y="11"/>
                  </a:cubicBezTo>
                  <a:cubicBezTo>
                    <a:pt x="0" y="12"/>
                    <a:pt x="2" y="16"/>
                    <a:pt x="4" y="15"/>
                  </a:cubicBezTo>
                  <a:cubicBezTo>
                    <a:pt x="10" y="13"/>
                    <a:pt x="15" y="9"/>
                    <a:pt x="17" y="3"/>
                  </a:cubicBezTo>
                  <a:cubicBezTo>
                    <a:pt x="17" y="1"/>
                    <a:pt x="13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6" name="Freeform 1232"/>
            <p:cNvSpPr/>
            <p:nvPr userDrawn="1"/>
          </p:nvSpPr>
          <p:spPr bwMode="auto">
            <a:xfrm>
              <a:off x="6663" y="3332"/>
              <a:ext cx="27" cy="19"/>
            </a:xfrm>
            <a:custGeom>
              <a:avLst/>
              <a:gdLst>
                <a:gd name="T0" fmla="*/ 12 w 17"/>
                <a:gd name="T1" fmla="*/ 1 h 12"/>
                <a:gd name="T2" fmla="*/ 2 w 17"/>
                <a:gd name="T3" fmla="*/ 8 h 12"/>
                <a:gd name="T4" fmla="*/ 3 w 17"/>
                <a:gd name="T5" fmla="*/ 12 h 12"/>
                <a:gd name="T6" fmla="*/ 15 w 17"/>
                <a:gd name="T7" fmla="*/ 4 h 12"/>
                <a:gd name="T8" fmla="*/ 12 w 17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12" y="1"/>
                  </a:moveTo>
                  <a:cubicBezTo>
                    <a:pt x="9" y="4"/>
                    <a:pt x="6" y="6"/>
                    <a:pt x="2" y="8"/>
                  </a:cubicBezTo>
                  <a:cubicBezTo>
                    <a:pt x="0" y="9"/>
                    <a:pt x="1" y="12"/>
                    <a:pt x="3" y="12"/>
                  </a:cubicBezTo>
                  <a:cubicBezTo>
                    <a:pt x="7" y="10"/>
                    <a:pt x="11" y="7"/>
                    <a:pt x="15" y="4"/>
                  </a:cubicBezTo>
                  <a:cubicBezTo>
                    <a:pt x="17" y="3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7" name="Freeform 1233"/>
            <p:cNvSpPr/>
            <p:nvPr userDrawn="1"/>
          </p:nvSpPr>
          <p:spPr bwMode="auto">
            <a:xfrm>
              <a:off x="6654" y="3356"/>
              <a:ext cx="28" cy="23"/>
            </a:xfrm>
            <a:custGeom>
              <a:avLst/>
              <a:gdLst>
                <a:gd name="T0" fmla="*/ 13 w 18"/>
                <a:gd name="T1" fmla="*/ 2 h 15"/>
                <a:gd name="T2" fmla="*/ 2 w 18"/>
                <a:gd name="T3" fmla="*/ 10 h 15"/>
                <a:gd name="T4" fmla="*/ 3 w 18"/>
                <a:gd name="T5" fmla="*/ 14 h 15"/>
                <a:gd name="T6" fmla="*/ 16 w 18"/>
                <a:gd name="T7" fmla="*/ 4 h 15"/>
                <a:gd name="T8" fmla="*/ 13 w 18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5">
                  <a:moveTo>
                    <a:pt x="13" y="2"/>
                  </a:moveTo>
                  <a:cubicBezTo>
                    <a:pt x="10" y="6"/>
                    <a:pt x="7" y="9"/>
                    <a:pt x="2" y="10"/>
                  </a:cubicBezTo>
                  <a:cubicBezTo>
                    <a:pt x="0" y="11"/>
                    <a:pt x="1" y="15"/>
                    <a:pt x="3" y="14"/>
                  </a:cubicBezTo>
                  <a:cubicBezTo>
                    <a:pt x="9" y="12"/>
                    <a:pt x="13" y="9"/>
                    <a:pt x="16" y="4"/>
                  </a:cubicBezTo>
                  <a:cubicBezTo>
                    <a:pt x="18" y="2"/>
                    <a:pt x="15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8" name="Freeform 1234"/>
            <p:cNvSpPr/>
            <p:nvPr userDrawn="1"/>
          </p:nvSpPr>
          <p:spPr bwMode="auto">
            <a:xfrm>
              <a:off x="6602" y="3350"/>
              <a:ext cx="26" cy="18"/>
            </a:xfrm>
            <a:custGeom>
              <a:avLst/>
              <a:gdLst>
                <a:gd name="T0" fmla="*/ 12 w 17"/>
                <a:gd name="T1" fmla="*/ 2 h 12"/>
                <a:gd name="T2" fmla="*/ 3 w 17"/>
                <a:gd name="T3" fmla="*/ 8 h 12"/>
                <a:gd name="T4" fmla="*/ 3 w 17"/>
                <a:gd name="T5" fmla="*/ 12 h 12"/>
                <a:gd name="T6" fmla="*/ 16 w 17"/>
                <a:gd name="T7" fmla="*/ 4 h 12"/>
                <a:gd name="T8" fmla="*/ 12 w 17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12" y="2"/>
                  </a:moveTo>
                  <a:cubicBezTo>
                    <a:pt x="10" y="6"/>
                    <a:pt x="7" y="8"/>
                    <a:pt x="3" y="8"/>
                  </a:cubicBezTo>
                  <a:cubicBezTo>
                    <a:pt x="0" y="8"/>
                    <a:pt x="1" y="12"/>
                    <a:pt x="3" y="12"/>
                  </a:cubicBezTo>
                  <a:cubicBezTo>
                    <a:pt x="8" y="12"/>
                    <a:pt x="13" y="8"/>
                    <a:pt x="16" y="4"/>
                  </a:cubicBezTo>
                  <a:cubicBezTo>
                    <a:pt x="17" y="2"/>
                    <a:pt x="13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29" name="Freeform 1235"/>
            <p:cNvSpPr/>
            <p:nvPr userDrawn="1"/>
          </p:nvSpPr>
          <p:spPr bwMode="auto">
            <a:xfrm>
              <a:off x="6576" y="3339"/>
              <a:ext cx="27" cy="20"/>
            </a:xfrm>
            <a:custGeom>
              <a:avLst/>
              <a:gdLst>
                <a:gd name="T0" fmla="*/ 12 w 17"/>
                <a:gd name="T1" fmla="*/ 2 h 13"/>
                <a:gd name="T2" fmla="*/ 2 w 17"/>
                <a:gd name="T3" fmla="*/ 9 h 13"/>
                <a:gd name="T4" fmla="*/ 3 w 17"/>
                <a:gd name="T5" fmla="*/ 13 h 13"/>
                <a:gd name="T6" fmla="*/ 15 w 17"/>
                <a:gd name="T7" fmla="*/ 5 h 13"/>
                <a:gd name="T8" fmla="*/ 12 w 17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12" y="2"/>
                  </a:moveTo>
                  <a:cubicBezTo>
                    <a:pt x="10" y="6"/>
                    <a:pt x="6" y="8"/>
                    <a:pt x="2" y="9"/>
                  </a:cubicBezTo>
                  <a:cubicBezTo>
                    <a:pt x="0" y="10"/>
                    <a:pt x="1" y="13"/>
                    <a:pt x="3" y="13"/>
                  </a:cubicBezTo>
                  <a:cubicBezTo>
                    <a:pt x="8" y="11"/>
                    <a:pt x="12" y="9"/>
                    <a:pt x="15" y="5"/>
                  </a:cubicBezTo>
                  <a:cubicBezTo>
                    <a:pt x="17" y="3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0" name="Freeform 1236"/>
            <p:cNvSpPr/>
            <p:nvPr userDrawn="1"/>
          </p:nvSpPr>
          <p:spPr bwMode="auto">
            <a:xfrm>
              <a:off x="6556" y="3324"/>
              <a:ext cx="32" cy="21"/>
            </a:xfrm>
            <a:custGeom>
              <a:avLst/>
              <a:gdLst>
                <a:gd name="T0" fmla="*/ 15 w 20"/>
                <a:gd name="T1" fmla="*/ 1 h 13"/>
                <a:gd name="T2" fmla="*/ 2 w 20"/>
                <a:gd name="T3" fmla="*/ 9 h 13"/>
                <a:gd name="T4" fmla="*/ 4 w 20"/>
                <a:gd name="T5" fmla="*/ 12 h 13"/>
                <a:gd name="T6" fmla="*/ 18 w 20"/>
                <a:gd name="T7" fmla="*/ 4 h 13"/>
                <a:gd name="T8" fmla="*/ 15 w 20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15" y="1"/>
                  </a:moveTo>
                  <a:cubicBezTo>
                    <a:pt x="12" y="5"/>
                    <a:pt x="7" y="7"/>
                    <a:pt x="2" y="9"/>
                  </a:cubicBezTo>
                  <a:cubicBezTo>
                    <a:pt x="0" y="10"/>
                    <a:pt x="2" y="13"/>
                    <a:pt x="4" y="12"/>
                  </a:cubicBezTo>
                  <a:cubicBezTo>
                    <a:pt x="9" y="10"/>
                    <a:pt x="14" y="8"/>
                    <a:pt x="18" y="4"/>
                  </a:cubicBezTo>
                  <a:cubicBezTo>
                    <a:pt x="20" y="2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1" name="Freeform 1237"/>
            <p:cNvSpPr/>
            <p:nvPr userDrawn="1"/>
          </p:nvSpPr>
          <p:spPr bwMode="auto">
            <a:xfrm>
              <a:off x="6510" y="3342"/>
              <a:ext cx="27" cy="20"/>
            </a:xfrm>
            <a:custGeom>
              <a:avLst/>
              <a:gdLst>
                <a:gd name="T0" fmla="*/ 12 w 17"/>
                <a:gd name="T1" fmla="*/ 2 h 13"/>
                <a:gd name="T2" fmla="*/ 2 w 17"/>
                <a:gd name="T3" fmla="*/ 9 h 13"/>
                <a:gd name="T4" fmla="*/ 3 w 17"/>
                <a:gd name="T5" fmla="*/ 12 h 13"/>
                <a:gd name="T6" fmla="*/ 15 w 17"/>
                <a:gd name="T7" fmla="*/ 5 h 13"/>
                <a:gd name="T8" fmla="*/ 12 w 17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3">
                  <a:moveTo>
                    <a:pt x="12" y="2"/>
                  </a:moveTo>
                  <a:cubicBezTo>
                    <a:pt x="9" y="6"/>
                    <a:pt x="6" y="7"/>
                    <a:pt x="2" y="9"/>
                  </a:cubicBezTo>
                  <a:cubicBezTo>
                    <a:pt x="0" y="10"/>
                    <a:pt x="1" y="13"/>
                    <a:pt x="3" y="12"/>
                  </a:cubicBezTo>
                  <a:cubicBezTo>
                    <a:pt x="8" y="11"/>
                    <a:pt x="12" y="9"/>
                    <a:pt x="15" y="5"/>
                  </a:cubicBezTo>
                  <a:cubicBezTo>
                    <a:pt x="17" y="3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2" name="Freeform 1238"/>
            <p:cNvSpPr/>
            <p:nvPr userDrawn="1"/>
          </p:nvSpPr>
          <p:spPr bwMode="auto">
            <a:xfrm>
              <a:off x="6553" y="3307"/>
              <a:ext cx="20" cy="24"/>
            </a:xfrm>
            <a:custGeom>
              <a:avLst/>
              <a:gdLst>
                <a:gd name="T0" fmla="*/ 9 w 13"/>
                <a:gd name="T1" fmla="*/ 2 h 15"/>
                <a:gd name="T2" fmla="*/ 2 w 13"/>
                <a:gd name="T3" fmla="*/ 11 h 15"/>
                <a:gd name="T4" fmla="*/ 4 w 13"/>
                <a:gd name="T5" fmla="*/ 13 h 15"/>
                <a:gd name="T6" fmla="*/ 12 w 13"/>
                <a:gd name="T7" fmla="*/ 4 h 15"/>
                <a:gd name="T8" fmla="*/ 9 w 13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9" y="2"/>
                  </a:moveTo>
                  <a:cubicBezTo>
                    <a:pt x="6" y="5"/>
                    <a:pt x="4" y="8"/>
                    <a:pt x="2" y="11"/>
                  </a:cubicBezTo>
                  <a:cubicBezTo>
                    <a:pt x="0" y="12"/>
                    <a:pt x="3" y="15"/>
                    <a:pt x="4" y="13"/>
                  </a:cubicBezTo>
                  <a:cubicBezTo>
                    <a:pt x="7" y="10"/>
                    <a:pt x="9" y="7"/>
                    <a:pt x="12" y="4"/>
                  </a:cubicBezTo>
                  <a:cubicBezTo>
                    <a:pt x="13" y="2"/>
                    <a:pt x="11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3" name="Freeform 1239"/>
            <p:cNvSpPr/>
            <p:nvPr userDrawn="1"/>
          </p:nvSpPr>
          <p:spPr bwMode="auto">
            <a:xfrm>
              <a:off x="6603" y="3383"/>
              <a:ext cx="35" cy="18"/>
            </a:xfrm>
            <a:custGeom>
              <a:avLst/>
              <a:gdLst>
                <a:gd name="T0" fmla="*/ 18 w 22"/>
                <a:gd name="T1" fmla="*/ 1 h 12"/>
                <a:gd name="T2" fmla="*/ 3 w 22"/>
                <a:gd name="T3" fmla="*/ 8 h 12"/>
                <a:gd name="T4" fmla="*/ 4 w 22"/>
                <a:gd name="T5" fmla="*/ 12 h 12"/>
                <a:gd name="T6" fmla="*/ 20 w 22"/>
                <a:gd name="T7" fmla="*/ 4 h 12"/>
                <a:gd name="T8" fmla="*/ 18 w 22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2">
                  <a:moveTo>
                    <a:pt x="18" y="1"/>
                  </a:moveTo>
                  <a:cubicBezTo>
                    <a:pt x="13" y="4"/>
                    <a:pt x="8" y="6"/>
                    <a:pt x="3" y="8"/>
                  </a:cubicBezTo>
                  <a:cubicBezTo>
                    <a:pt x="0" y="9"/>
                    <a:pt x="2" y="12"/>
                    <a:pt x="4" y="12"/>
                  </a:cubicBezTo>
                  <a:cubicBezTo>
                    <a:pt x="10" y="10"/>
                    <a:pt x="15" y="7"/>
                    <a:pt x="20" y="4"/>
                  </a:cubicBezTo>
                  <a:cubicBezTo>
                    <a:pt x="22" y="3"/>
                    <a:pt x="20" y="0"/>
                    <a:pt x="1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4" name="Freeform 1240"/>
            <p:cNvSpPr/>
            <p:nvPr userDrawn="1"/>
          </p:nvSpPr>
          <p:spPr bwMode="auto">
            <a:xfrm>
              <a:off x="6633" y="3405"/>
              <a:ext cx="27" cy="15"/>
            </a:xfrm>
            <a:custGeom>
              <a:avLst/>
              <a:gdLst>
                <a:gd name="T0" fmla="*/ 14 w 17"/>
                <a:gd name="T1" fmla="*/ 1 h 10"/>
                <a:gd name="T2" fmla="*/ 2 w 17"/>
                <a:gd name="T3" fmla="*/ 6 h 10"/>
                <a:gd name="T4" fmla="*/ 3 w 17"/>
                <a:gd name="T5" fmla="*/ 9 h 10"/>
                <a:gd name="T6" fmla="*/ 15 w 17"/>
                <a:gd name="T7" fmla="*/ 5 h 10"/>
                <a:gd name="T8" fmla="*/ 14 w 17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0">
                  <a:moveTo>
                    <a:pt x="14" y="1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0" y="7"/>
                    <a:pt x="1" y="10"/>
                    <a:pt x="3" y="9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7" y="4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5" name="Freeform 1241"/>
            <p:cNvSpPr/>
            <p:nvPr userDrawn="1"/>
          </p:nvSpPr>
          <p:spPr bwMode="auto">
            <a:xfrm>
              <a:off x="6668" y="3383"/>
              <a:ext cx="19" cy="17"/>
            </a:xfrm>
            <a:custGeom>
              <a:avLst/>
              <a:gdLst>
                <a:gd name="T0" fmla="*/ 7 w 12"/>
                <a:gd name="T1" fmla="*/ 3 h 11"/>
                <a:gd name="T2" fmla="*/ 3 w 12"/>
                <a:gd name="T3" fmla="*/ 7 h 11"/>
                <a:gd name="T4" fmla="*/ 4 w 12"/>
                <a:gd name="T5" fmla="*/ 10 h 11"/>
                <a:gd name="T6" fmla="*/ 11 w 12"/>
                <a:gd name="T7" fmla="*/ 4 h 11"/>
                <a:gd name="T8" fmla="*/ 7 w 12"/>
                <a:gd name="T9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1">
                  <a:moveTo>
                    <a:pt x="7" y="3"/>
                  </a:moveTo>
                  <a:cubicBezTo>
                    <a:pt x="6" y="5"/>
                    <a:pt x="5" y="6"/>
                    <a:pt x="3" y="7"/>
                  </a:cubicBezTo>
                  <a:cubicBezTo>
                    <a:pt x="0" y="8"/>
                    <a:pt x="2" y="11"/>
                    <a:pt x="4" y="10"/>
                  </a:cubicBezTo>
                  <a:cubicBezTo>
                    <a:pt x="7" y="9"/>
                    <a:pt x="9" y="7"/>
                    <a:pt x="11" y="4"/>
                  </a:cubicBezTo>
                  <a:cubicBezTo>
                    <a:pt x="12" y="2"/>
                    <a:pt x="8" y="0"/>
                    <a:pt x="7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6" name="Freeform 1242"/>
            <p:cNvSpPr/>
            <p:nvPr userDrawn="1"/>
          </p:nvSpPr>
          <p:spPr bwMode="auto">
            <a:xfrm>
              <a:off x="6671" y="3408"/>
              <a:ext cx="22" cy="17"/>
            </a:xfrm>
            <a:custGeom>
              <a:avLst/>
              <a:gdLst>
                <a:gd name="T0" fmla="*/ 9 w 14"/>
                <a:gd name="T1" fmla="*/ 2 h 11"/>
                <a:gd name="T2" fmla="*/ 2 w 14"/>
                <a:gd name="T3" fmla="*/ 7 h 11"/>
                <a:gd name="T4" fmla="*/ 3 w 14"/>
                <a:gd name="T5" fmla="*/ 11 h 11"/>
                <a:gd name="T6" fmla="*/ 13 w 14"/>
                <a:gd name="T7" fmla="*/ 3 h 11"/>
                <a:gd name="T8" fmla="*/ 9 w 14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1">
                  <a:moveTo>
                    <a:pt x="9" y="2"/>
                  </a:moveTo>
                  <a:cubicBezTo>
                    <a:pt x="8" y="5"/>
                    <a:pt x="5" y="6"/>
                    <a:pt x="2" y="7"/>
                  </a:cubicBezTo>
                  <a:cubicBezTo>
                    <a:pt x="0" y="8"/>
                    <a:pt x="1" y="11"/>
                    <a:pt x="3" y="11"/>
                  </a:cubicBezTo>
                  <a:cubicBezTo>
                    <a:pt x="7" y="9"/>
                    <a:pt x="11" y="7"/>
                    <a:pt x="13" y="3"/>
                  </a:cubicBezTo>
                  <a:cubicBezTo>
                    <a:pt x="14" y="1"/>
                    <a:pt x="10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7" name="Freeform 1243"/>
            <p:cNvSpPr/>
            <p:nvPr userDrawn="1"/>
          </p:nvSpPr>
          <p:spPr bwMode="auto">
            <a:xfrm>
              <a:off x="6676" y="3428"/>
              <a:ext cx="25" cy="21"/>
            </a:xfrm>
            <a:custGeom>
              <a:avLst/>
              <a:gdLst>
                <a:gd name="T0" fmla="*/ 12 w 16"/>
                <a:gd name="T1" fmla="*/ 1 h 13"/>
                <a:gd name="T2" fmla="*/ 2 w 16"/>
                <a:gd name="T3" fmla="*/ 8 h 13"/>
                <a:gd name="T4" fmla="*/ 4 w 16"/>
                <a:gd name="T5" fmla="*/ 11 h 13"/>
                <a:gd name="T6" fmla="*/ 14 w 16"/>
                <a:gd name="T7" fmla="*/ 5 h 13"/>
                <a:gd name="T8" fmla="*/ 12 w 16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2" y="1"/>
                  </a:moveTo>
                  <a:cubicBezTo>
                    <a:pt x="8" y="3"/>
                    <a:pt x="5" y="6"/>
                    <a:pt x="2" y="8"/>
                  </a:cubicBezTo>
                  <a:cubicBezTo>
                    <a:pt x="0" y="10"/>
                    <a:pt x="2" y="13"/>
                    <a:pt x="4" y="11"/>
                  </a:cubicBezTo>
                  <a:cubicBezTo>
                    <a:pt x="7" y="9"/>
                    <a:pt x="10" y="6"/>
                    <a:pt x="14" y="5"/>
                  </a:cubicBezTo>
                  <a:cubicBezTo>
                    <a:pt x="16" y="4"/>
                    <a:pt x="15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8" name="Freeform 1244"/>
            <p:cNvSpPr/>
            <p:nvPr userDrawn="1"/>
          </p:nvSpPr>
          <p:spPr bwMode="auto">
            <a:xfrm>
              <a:off x="6616" y="3456"/>
              <a:ext cx="44" cy="21"/>
            </a:xfrm>
            <a:custGeom>
              <a:avLst/>
              <a:gdLst>
                <a:gd name="T0" fmla="*/ 25 w 28"/>
                <a:gd name="T1" fmla="*/ 1 h 13"/>
                <a:gd name="T2" fmla="*/ 2 w 28"/>
                <a:gd name="T3" fmla="*/ 9 h 13"/>
                <a:gd name="T4" fmla="*/ 3 w 28"/>
                <a:gd name="T5" fmla="*/ 13 h 13"/>
                <a:gd name="T6" fmla="*/ 26 w 28"/>
                <a:gd name="T7" fmla="*/ 4 h 13"/>
                <a:gd name="T8" fmla="*/ 25 w 28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3">
                  <a:moveTo>
                    <a:pt x="25" y="1"/>
                  </a:moveTo>
                  <a:cubicBezTo>
                    <a:pt x="17" y="3"/>
                    <a:pt x="10" y="7"/>
                    <a:pt x="2" y="9"/>
                  </a:cubicBezTo>
                  <a:cubicBezTo>
                    <a:pt x="0" y="9"/>
                    <a:pt x="0" y="13"/>
                    <a:pt x="3" y="13"/>
                  </a:cubicBezTo>
                  <a:cubicBezTo>
                    <a:pt x="11" y="11"/>
                    <a:pt x="18" y="7"/>
                    <a:pt x="26" y="4"/>
                  </a:cubicBezTo>
                  <a:cubicBezTo>
                    <a:pt x="28" y="3"/>
                    <a:pt x="27" y="0"/>
                    <a:pt x="2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39" name="Freeform 1245"/>
            <p:cNvSpPr/>
            <p:nvPr userDrawn="1"/>
          </p:nvSpPr>
          <p:spPr bwMode="auto">
            <a:xfrm>
              <a:off x="6617" y="3433"/>
              <a:ext cx="26" cy="17"/>
            </a:xfrm>
            <a:custGeom>
              <a:avLst/>
              <a:gdLst>
                <a:gd name="T0" fmla="*/ 11 w 16"/>
                <a:gd name="T1" fmla="*/ 2 h 11"/>
                <a:gd name="T2" fmla="*/ 2 w 16"/>
                <a:gd name="T3" fmla="*/ 7 h 11"/>
                <a:gd name="T4" fmla="*/ 3 w 16"/>
                <a:gd name="T5" fmla="*/ 10 h 11"/>
                <a:gd name="T6" fmla="*/ 14 w 16"/>
                <a:gd name="T7" fmla="*/ 4 h 11"/>
                <a:gd name="T8" fmla="*/ 11 w 16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1">
                  <a:moveTo>
                    <a:pt x="11" y="2"/>
                  </a:moveTo>
                  <a:cubicBezTo>
                    <a:pt x="9" y="5"/>
                    <a:pt x="6" y="6"/>
                    <a:pt x="2" y="7"/>
                  </a:cubicBezTo>
                  <a:cubicBezTo>
                    <a:pt x="0" y="7"/>
                    <a:pt x="0" y="11"/>
                    <a:pt x="3" y="10"/>
                  </a:cubicBezTo>
                  <a:cubicBezTo>
                    <a:pt x="7" y="10"/>
                    <a:pt x="11" y="8"/>
                    <a:pt x="14" y="4"/>
                  </a:cubicBezTo>
                  <a:cubicBezTo>
                    <a:pt x="16" y="3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0" name="Freeform 1246"/>
            <p:cNvSpPr/>
            <p:nvPr userDrawn="1"/>
          </p:nvSpPr>
          <p:spPr bwMode="auto">
            <a:xfrm>
              <a:off x="5983" y="3639"/>
              <a:ext cx="17" cy="11"/>
            </a:xfrm>
            <a:custGeom>
              <a:avLst/>
              <a:gdLst>
                <a:gd name="T0" fmla="*/ 8 w 11"/>
                <a:gd name="T1" fmla="*/ 1 h 7"/>
                <a:gd name="T2" fmla="*/ 5 w 11"/>
                <a:gd name="T3" fmla="*/ 3 h 7"/>
                <a:gd name="T4" fmla="*/ 4 w 11"/>
                <a:gd name="T5" fmla="*/ 3 h 7"/>
                <a:gd name="T6" fmla="*/ 0 w 11"/>
                <a:gd name="T7" fmla="*/ 2 h 7"/>
                <a:gd name="T8" fmla="*/ 3 w 11"/>
                <a:gd name="T9" fmla="*/ 6 h 7"/>
                <a:gd name="T10" fmla="*/ 9 w 11"/>
                <a:gd name="T11" fmla="*/ 5 h 7"/>
                <a:gd name="T12" fmla="*/ 8 w 11"/>
                <a:gd name="T1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7">
                  <a:moveTo>
                    <a:pt x="8" y="1"/>
                  </a:moveTo>
                  <a:cubicBezTo>
                    <a:pt x="7" y="2"/>
                    <a:pt x="6" y="2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0"/>
                    <a:pt x="0" y="0"/>
                    <a:pt x="0" y="2"/>
                  </a:cubicBezTo>
                  <a:cubicBezTo>
                    <a:pt x="0" y="4"/>
                    <a:pt x="1" y="6"/>
                    <a:pt x="3" y="6"/>
                  </a:cubicBezTo>
                  <a:cubicBezTo>
                    <a:pt x="5" y="7"/>
                    <a:pt x="7" y="6"/>
                    <a:pt x="9" y="5"/>
                  </a:cubicBezTo>
                  <a:cubicBezTo>
                    <a:pt x="11" y="4"/>
                    <a:pt x="10" y="1"/>
                    <a:pt x="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1" name="Freeform 1247"/>
            <p:cNvSpPr/>
            <p:nvPr userDrawn="1"/>
          </p:nvSpPr>
          <p:spPr bwMode="auto">
            <a:xfrm>
              <a:off x="5992" y="3620"/>
              <a:ext cx="25" cy="9"/>
            </a:xfrm>
            <a:custGeom>
              <a:avLst/>
              <a:gdLst>
                <a:gd name="T0" fmla="*/ 12 w 16"/>
                <a:gd name="T1" fmla="*/ 0 h 6"/>
                <a:gd name="T2" fmla="*/ 3 w 16"/>
                <a:gd name="T3" fmla="*/ 2 h 6"/>
                <a:gd name="T4" fmla="*/ 3 w 16"/>
                <a:gd name="T5" fmla="*/ 6 h 6"/>
                <a:gd name="T6" fmla="*/ 14 w 16"/>
                <a:gd name="T7" fmla="*/ 4 h 6"/>
                <a:gd name="T8" fmla="*/ 12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12" y="0"/>
                  </a:moveTo>
                  <a:cubicBezTo>
                    <a:pt x="10" y="1"/>
                    <a:pt x="6" y="3"/>
                    <a:pt x="3" y="2"/>
                  </a:cubicBezTo>
                  <a:cubicBezTo>
                    <a:pt x="1" y="2"/>
                    <a:pt x="0" y="6"/>
                    <a:pt x="3" y="6"/>
                  </a:cubicBezTo>
                  <a:cubicBezTo>
                    <a:pt x="7" y="6"/>
                    <a:pt x="10" y="5"/>
                    <a:pt x="14" y="4"/>
                  </a:cubicBezTo>
                  <a:cubicBezTo>
                    <a:pt x="16" y="3"/>
                    <a:pt x="15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2" name="Freeform 1248"/>
            <p:cNvSpPr/>
            <p:nvPr userDrawn="1"/>
          </p:nvSpPr>
          <p:spPr bwMode="auto">
            <a:xfrm>
              <a:off x="6013" y="3585"/>
              <a:ext cx="30" cy="16"/>
            </a:xfrm>
            <a:custGeom>
              <a:avLst/>
              <a:gdLst>
                <a:gd name="T0" fmla="*/ 16 w 19"/>
                <a:gd name="T1" fmla="*/ 1 h 10"/>
                <a:gd name="T2" fmla="*/ 2 w 19"/>
                <a:gd name="T3" fmla="*/ 6 h 10"/>
                <a:gd name="T4" fmla="*/ 4 w 19"/>
                <a:gd name="T5" fmla="*/ 9 h 10"/>
                <a:gd name="T6" fmla="*/ 17 w 19"/>
                <a:gd name="T7" fmla="*/ 4 h 10"/>
                <a:gd name="T8" fmla="*/ 16 w 19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0">
                  <a:moveTo>
                    <a:pt x="16" y="1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0" y="7"/>
                    <a:pt x="1" y="10"/>
                    <a:pt x="4" y="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9" y="4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3" name="Freeform 1249"/>
            <p:cNvSpPr/>
            <p:nvPr userDrawn="1"/>
          </p:nvSpPr>
          <p:spPr bwMode="auto">
            <a:xfrm>
              <a:off x="5998" y="3571"/>
              <a:ext cx="26" cy="14"/>
            </a:xfrm>
            <a:custGeom>
              <a:avLst/>
              <a:gdLst>
                <a:gd name="T0" fmla="*/ 12 w 16"/>
                <a:gd name="T1" fmla="*/ 1 h 9"/>
                <a:gd name="T2" fmla="*/ 2 w 16"/>
                <a:gd name="T3" fmla="*/ 5 h 9"/>
                <a:gd name="T4" fmla="*/ 2 w 16"/>
                <a:gd name="T5" fmla="*/ 8 h 9"/>
                <a:gd name="T6" fmla="*/ 14 w 16"/>
                <a:gd name="T7" fmla="*/ 4 h 9"/>
                <a:gd name="T8" fmla="*/ 12 w 16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2" y="1"/>
                  </a:moveTo>
                  <a:cubicBezTo>
                    <a:pt x="9" y="4"/>
                    <a:pt x="5" y="5"/>
                    <a:pt x="2" y="5"/>
                  </a:cubicBezTo>
                  <a:cubicBezTo>
                    <a:pt x="0" y="5"/>
                    <a:pt x="0" y="9"/>
                    <a:pt x="2" y="8"/>
                  </a:cubicBezTo>
                  <a:cubicBezTo>
                    <a:pt x="7" y="8"/>
                    <a:pt x="11" y="7"/>
                    <a:pt x="14" y="4"/>
                  </a:cubicBezTo>
                  <a:cubicBezTo>
                    <a:pt x="16" y="2"/>
                    <a:pt x="13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4" name="Freeform 1250"/>
            <p:cNvSpPr/>
            <p:nvPr userDrawn="1"/>
          </p:nvSpPr>
          <p:spPr bwMode="auto">
            <a:xfrm>
              <a:off x="6011" y="3544"/>
              <a:ext cx="32" cy="15"/>
            </a:xfrm>
            <a:custGeom>
              <a:avLst/>
              <a:gdLst>
                <a:gd name="T0" fmla="*/ 16 w 20"/>
                <a:gd name="T1" fmla="*/ 1 h 9"/>
                <a:gd name="T2" fmla="*/ 4 w 20"/>
                <a:gd name="T3" fmla="*/ 5 h 9"/>
                <a:gd name="T4" fmla="*/ 3 w 20"/>
                <a:gd name="T5" fmla="*/ 8 h 9"/>
                <a:gd name="T6" fmla="*/ 18 w 20"/>
                <a:gd name="T7" fmla="*/ 5 h 9"/>
                <a:gd name="T8" fmla="*/ 16 w 20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9">
                  <a:moveTo>
                    <a:pt x="16" y="1"/>
                  </a:moveTo>
                  <a:cubicBezTo>
                    <a:pt x="13" y="3"/>
                    <a:pt x="8" y="5"/>
                    <a:pt x="4" y="5"/>
                  </a:cubicBezTo>
                  <a:cubicBezTo>
                    <a:pt x="1" y="4"/>
                    <a:pt x="0" y="8"/>
                    <a:pt x="3" y="8"/>
                  </a:cubicBezTo>
                  <a:cubicBezTo>
                    <a:pt x="8" y="9"/>
                    <a:pt x="13" y="6"/>
                    <a:pt x="18" y="5"/>
                  </a:cubicBezTo>
                  <a:cubicBezTo>
                    <a:pt x="20" y="4"/>
                    <a:pt x="19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5" name="Freeform 1251"/>
            <p:cNvSpPr/>
            <p:nvPr userDrawn="1"/>
          </p:nvSpPr>
          <p:spPr bwMode="auto">
            <a:xfrm>
              <a:off x="6022" y="3530"/>
              <a:ext cx="30" cy="10"/>
            </a:xfrm>
            <a:custGeom>
              <a:avLst/>
              <a:gdLst>
                <a:gd name="T0" fmla="*/ 15 w 19"/>
                <a:gd name="T1" fmla="*/ 0 h 6"/>
                <a:gd name="T2" fmla="*/ 2 w 19"/>
                <a:gd name="T3" fmla="*/ 2 h 6"/>
                <a:gd name="T4" fmla="*/ 3 w 19"/>
                <a:gd name="T5" fmla="*/ 6 h 6"/>
                <a:gd name="T6" fmla="*/ 16 w 19"/>
                <a:gd name="T7" fmla="*/ 4 h 6"/>
                <a:gd name="T8" fmla="*/ 15 w 1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">
                  <a:moveTo>
                    <a:pt x="15" y="0"/>
                  </a:moveTo>
                  <a:cubicBezTo>
                    <a:pt x="11" y="2"/>
                    <a:pt x="7" y="2"/>
                    <a:pt x="2" y="2"/>
                  </a:cubicBezTo>
                  <a:cubicBezTo>
                    <a:pt x="0" y="2"/>
                    <a:pt x="0" y="6"/>
                    <a:pt x="3" y="6"/>
                  </a:cubicBezTo>
                  <a:cubicBezTo>
                    <a:pt x="7" y="6"/>
                    <a:pt x="12" y="5"/>
                    <a:pt x="16" y="4"/>
                  </a:cubicBezTo>
                  <a:cubicBezTo>
                    <a:pt x="19" y="3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6" name="Freeform 1252"/>
            <p:cNvSpPr/>
            <p:nvPr userDrawn="1"/>
          </p:nvSpPr>
          <p:spPr bwMode="auto">
            <a:xfrm>
              <a:off x="6069" y="3519"/>
              <a:ext cx="30" cy="8"/>
            </a:xfrm>
            <a:custGeom>
              <a:avLst/>
              <a:gdLst>
                <a:gd name="T0" fmla="*/ 18 w 19"/>
                <a:gd name="T1" fmla="*/ 1 h 5"/>
                <a:gd name="T2" fmla="*/ 12 w 19"/>
                <a:gd name="T3" fmla="*/ 0 h 5"/>
                <a:gd name="T4" fmla="*/ 4 w 19"/>
                <a:gd name="T5" fmla="*/ 1 h 5"/>
                <a:gd name="T6" fmla="*/ 3 w 19"/>
                <a:gd name="T7" fmla="*/ 5 h 5"/>
                <a:gd name="T8" fmla="*/ 10 w 19"/>
                <a:gd name="T9" fmla="*/ 4 h 5"/>
                <a:gd name="T10" fmla="*/ 15 w 19"/>
                <a:gd name="T11" fmla="*/ 4 h 5"/>
                <a:gd name="T12" fmla="*/ 16 w 19"/>
                <a:gd name="T13" fmla="*/ 4 h 5"/>
                <a:gd name="T14" fmla="*/ 17 w 19"/>
                <a:gd name="T15" fmla="*/ 4 h 5"/>
                <a:gd name="T16" fmla="*/ 18 w 19"/>
                <a:gd name="T17" fmla="*/ 3 h 5"/>
                <a:gd name="T18" fmla="*/ 18 w 19"/>
                <a:gd name="T1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" h="5">
                  <a:moveTo>
                    <a:pt x="18" y="1"/>
                  </a:moveTo>
                  <a:cubicBezTo>
                    <a:pt x="17" y="0"/>
                    <a:pt x="14" y="0"/>
                    <a:pt x="12" y="0"/>
                  </a:cubicBezTo>
                  <a:cubicBezTo>
                    <a:pt x="9" y="1"/>
                    <a:pt x="6" y="1"/>
                    <a:pt x="4" y="1"/>
                  </a:cubicBezTo>
                  <a:cubicBezTo>
                    <a:pt x="1" y="1"/>
                    <a:pt x="0" y="4"/>
                    <a:pt x="3" y="5"/>
                  </a:cubicBezTo>
                  <a:cubicBezTo>
                    <a:pt x="5" y="5"/>
                    <a:pt x="8" y="4"/>
                    <a:pt x="10" y="4"/>
                  </a:cubicBezTo>
                  <a:cubicBezTo>
                    <a:pt x="12" y="4"/>
                    <a:pt x="13" y="4"/>
                    <a:pt x="15" y="4"/>
                  </a:cubicBezTo>
                  <a:cubicBezTo>
                    <a:pt x="15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8" y="4"/>
                    <a:pt x="18" y="4"/>
                    <a:pt x="18" y="3"/>
                  </a:cubicBezTo>
                  <a:cubicBezTo>
                    <a:pt x="19" y="3"/>
                    <a:pt x="19" y="1"/>
                    <a:pt x="1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7" name="Freeform 1253"/>
            <p:cNvSpPr/>
            <p:nvPr userDrawn="1"/>
          </p:nvSpPr>
          <p:spPr bwMode="auto">
            <a:xfrm>
              <a:off x="6061" y="3543"/>
              <a:ext cx="29" cy="12"/>
            </a:xfrm>
            <a:custGeom>
              <a:avLst/>
              <a:gdLst>
                <a:gd name="T0" fmla="*/ 17 w 18"/>
                <a:gd name="T1" fmla="*/ 1 h 8"/>
                <a:gd name="T2" fmla="*/ 13 w 18"/>
                <a:gd name="T3" fmla="*/ 1 h 8"/>
                <a:gd name="T4" fmla="*/ 8 w 18"/>
                <a:gd name="T5" fmla="*/ 3 h 8"/>
                <a:gd name="T6" fmla="*/ 3 w 18"/>
                <a:gd name="T7" fmla="*/ 5 h 8"/>
                <a:gd name="T8" fmla="*/ 3 w 18"/>
                <a:gd name="T9" fmla="*/ 8 h 8"/>
                <a:gd name="T10" fmla="*/ 9 w 18"/>
                <a:gd name="T11" fmla="*/ 7 h 8"/>
                <a:gd name="T12" fmla="*/ 13 w 18"/>
                <a:gd name="T13" fmla="*/ 5 h 8"/>
                <a:gd name="T14" fmla="*/ 15 w 18"/>
                <a:gd name="T15" fmla="*/ 5 h 8"/>
                <a:gd name="T16" fmla="*/ 17 w 18"/>
                <a:gd name="T17" fmla="*/ 4 h 8"/>
                <a:gd name="T18" fmla="*/ 17 w 18"/>
                <a:gd name="T1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8">
                  <a:moveTo>
                    <a:pt x="17" y="1"/>
                  </a:moveTo>
                  <a:cubicBezTo>
                    <a:pt x="16" y="0"/>
                    <a:pt x="14" y="1"/>
                    <a:pt x="13" y="1"/>
                  </a:cubicBezTo>
                  <a:cubicBezTo>
                    <a:pt x="11" y="2"/>
                    <a:pt x="10" y="3"/>
                    <a:pt x="8" y="3"/>
                  </a:cubicBezTo>
                  <a:cubicBezTo>
                    <a:pt x="7" y="4"/>
                    <a:pt x="5" y="5"/>
                    <a:pt x="3" y="5"/>
                  </a:cubicBezTo>
                  <a:cubicBezTo>
                    <a:pt x="1" y="4"/>
                    <a:pt x="0" y="8"/>
                    <a:pt x="3" y="8"/>
                  </a:cubicBezTo>
                  <a:cubicBezTo>
                    <a:pt x="5" y="8"/>
                    <a:pt x="7" y="8"/>
                    <a:pt x="9" y="7"/>
                  </a:cubicBezTo>
                  <a:cubicBezTo>
                    <a:pt x="11" y="6"/>
                    <a:pt x="12" y="6"/>
                    <a:pt x="13" y="5"/>
                  </a:cubicBezTo>
                  <a:cubicBezTo>
                    <a:pt x="14" y="5"/>
                    <a:pt x="14" y="5"/>
                    <a:pt x="15" y="5"/>
                  </a:cubicBezTo>
                  <a:cubicBezTo>
                    <a:pt x="15" y="5"/>
                    <a:pt x="16" y="5"/>
                    <a:pt x="17" y="4"/>
                  </a:cubicBezTo>
                  <a:cubicBezTo>
                    <a:pt x="18" y="4"/>
                    <a:pt x="18" y="2"/>
                    <a:pt x="1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8" name="Freeform 1254"/>
            <p:cNvSpPr/>
            <p:nvPr userDrawn="1"/>
          </p:nvSpPr>
          <p:spPr bwMode="auto">
            <a:xfrm>
              <a:off x="6065" y="3570"/>
              <a:ext cx="23" cy="9"/>
            </a:xfrm>
            <a:custGeom>
              <a:avLst/>
              <a:gdLst>
                <a:gd name="T0" fmla="*/ 14 w 15"/>
                <a:gd name="T1" fmla="*/ 0 h 6"/>
                <a:gd name="T2" fmla="*/ 9 w 15"/>
                <a:gd name="T3" fmla="*/ 1 h 6"/>
                <a:gd name="T4" fmla="*/ 3 w 15"/>
                <a:gd name="T5" fmla="*/ 2 h 6"/>
                <a:gd name="T6" fmla="*/ 4 w 15"/>
                <a:gd name="T7" fmla="*/ 6 h 6"/>
                <a:gd name="T8" fmla="*/ 9 w 15"/>
                <a:gd name="T9" fmla="*/ 4 h 6"/>
                <a:gd name="T10" fmla="*/ 12 w 15"/>
                <a:gd name="T11" fmla="*/ 4 h 6"/>
                <a:gd name="T12" fmla="*/ 13 w 15"/>
                <a:gd name="T13" fmla="*/ 4 h 6"/>
                <a:gd name="T14" fmla="*/ 14 w 15"/>
                <a:gd name="T15" fmla="*/ 4 h 6"/>
                <a:gd name="T16" fmla="*/ 14 w 15"/>
                <a:gd name="T17" fmla="*/ 3 h 6"/>
                <a:gd name="T18" fmla="*/ 15 w 15"/>
                <a:gd name="T19" fmla="*/ 1 h 6"/>
                <a:gd name="T20" fmla="*/ 15 w 15"/>
                <a:gd name="T21" fmla="*/ 1 h 6"/>
                <a:gd name="T22" fmla="*/ 14 w 15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6">
                  <a:moveTo>
                    <a:pt x="14" y="0"/>
                  </a:moveTo>
                  <a:cubicBezTo>
                    <a:pt x="12" y="0"/>
                    <a:pt x="10" y="0"/>
                    <a:pt x="9" y="1"/>
                  </a:cubicBezTo>
                  <a:cubicBezTo>
                    <a:pt x="7" y="1"/>
                    <a:pt x="5" y="1"/>
                    <a:pt x="3" y="2"/>
                  </a:cubicBezTo>
                  <a:cubicBezTo>
                    <a:pt x="0" y="3"/>
                    <a:pt x="2" y="6"/>
                    <a:pt x="4" y="6"/>
                  </a:cubicBezTo>
                  <a:cubicBezTo>
                    <a:pt x="6" y="5"/>
                    <a:pt x="7" y="5"/>
                    <a:pt x="9" y="4"/>
                  </a:cubicBezTo>
                  <a:cubicBezTo>
                    <a:pt x="10" y="4"/>
                    <a:pt x="11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3" y="4"/>
                    <a:pt x="13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3"/>
                    <a:pt x="15" y="2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4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49" name="Freeform 1255"/>
            <p:cNvSpPr/>
            <p:nvPr userDrawn="1"/>
          </p:nvSpPr>
          <p:spPr bwMode="auto">
            <a:xfrm>
              <a:off x="6038" y="3617"/>
              <a:ext cx="27" cy="11"/>
            </a:xfrm>
            <a:custGeom>
              <a:avLst/>
              <a:gdLst>
                <a:gd name="T0" fmla="*/ 13 w 17"/>
                <a:gd name="T1" fmla="*/ 0 h 7"/>
                <a:gd name="T2" fmla="*/ 2 w 17"/>
                <a:gd name="T3" fmla="*/ 3 h 7"/>
                <a:gd name="T4" fmla="*/ 3 w 17"/>
                <a:gd name="T5" fmla="*/ 7 h 7"/>
                <a:gd name="T6" fmla="*/ 15 w 17"/>
                <a:gd name="T7" fmla="*/ 4 h 7"/>
                <a:gd name="T8" fmla="*/ 13 w 1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13" y="0"/>
                  </a:moveTo>
                  <a:cubicBezTo>
                    <a:pt x="10" y="2"/>
                    <a:pt x="6" y="3"/>
                    <a:pt x="2" y="3"/>
                  </a:cubicBezTo>
                  <a:cubicBezTo>
                    <a:pt x="0" y="3"/>
                    <a:pt x="0" y="7"/>
                    <a:pt x="3" y="7"/>
                  </a:cubicBezTo>
                  <a:cubicBezTo>
                    <a:pt x="7" y="7"/>
                    <a:pt x="11" y="5"/>
                    <a:pt x="15" y="4"/>
                  </a:cubicBezTo>
                  <a:cubicBezTo>
                    <a:pt x="17" y="3"/>
                    <a:pt x="16" y="0"/>
                    <a:pt x="13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0" name="Freeform 1256"/>
            <p:cNvSpPr/>
            <p:nvPr userDrawn="1"/>
          </p:nvSpPr>
          <p:spPr bwMode="auto">
            <a:xfrm>
              <a:off x="6014" y="3648"/>
              <a:ext cx="29" cy="13"/>
            </a:xfrm>
            <a:custGeom>
              <a:avLst/>
              <a:gdLst>
                <a:gd name="T0" fmla="*/ 14 w 18"/>
                <a:gd name="T1" fmla="*/ 1 h 8"/>
                <a:gd name="T2" fmla="*/ 2 w 18"/>
                <a:gd name="T3" fmla="*/ 4 h 8"/>
                <a:gd name="T4" fmla="*/ 3 w 18"/>
                <a:gd name="T5" fmla="*/ 8 h 8"/>
                <a:gd name="T6" fmla="*/ 16 w 18"/>
                <a:gd name="T7" fmla="*/ 4 h 8"/>
                <a:gd name="T8" fmla="*/ 14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10" y="2"/>
                    <a:pt x="7" y="4"/>
                    <a:pt x="2" y="4"/>
                  </a:cubicBezTo>
                  <a:cubicBezTo>
                    <a:pt x="0" y="4"/>
                    <a:pt x="0" y="8"/>
                    <a:pt x="3" y="8"/>
                  </a:cubicBezTo>
                  <a:cubicBezTo>
                    <a:pt x="7" y="7"/>
                    <a:pt x="11" y="6"/>
                    <a:pt x="16" y="4"/>
                  </a:cubicBezTo>
                  <a:cubicBezTo>
                    <a:pt x="18" y="4"/>
                    <a:pt x="17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1" name="Freeform 1257"/>
            <p:cNvSpPr/>
            <p:nvPr userDrawn="1"/>
          </p:nvSpPr>
          <p:spPr bwMode="auto">
            <a:xfrm>
              <a:off x="5994" y="3673"/>
              <a:ext cx="31" cy="11"/>
            </a:xfrm>
            <a:custGeom>
              <a:avLst/>
              <a:gdLst>
                <a:gd name="T0" fmla="*/ 17 w 20"/>
                <a:gd name="T1" fmla="*/ 1 h 7"/>
                <a:gd name="T2" fmla="*/ 3 w 20"/>
                <a:gd name="T3" fmla="*/ 2 h 7"/>
                <a:gd name="T4" fmla="*/ 2 w 20"/>
                <a:gd name="T5" fmla="*/ 6 h 7"/>
                <a:gd name="T6" fmla="*/ 18 w 20"/>
                <a:gd name="T7" fmla="*/ 5 h 7"/>
                <a:gd name="T8" fmla="*/ 17 w 20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17" y="1"/>
                  </a:moveTo>
                  <a:cubicBezTo>
                    <a:pt x="12" y="3"/>
                    <a:pt x="7" y="3"/>
                    <a:pt x="3" y="2"/>
                  </a:cubicBezTo>
                  <a:cubicBezTo>
                    <a:pt x="0" y="1"/>
                    <a:pt x="0" y="5"/>
                    <a:pt x="2" y="6"/>
                  </a:cubicBezTo>
                  <a:cubicBezTo>
                    <a:pt x="7" y="7"/>
                    <a:pt x="13" y="7"/>
                    <a:pt x="18" y="5"/>
                  </a:cubicBezTo>
                  <a:cubicBezTo>
                    <a:pt x="20" y="4"/>
                    <a:pt x="19" y="0"/>
                    <a:pt x="1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2" name="Freeform 1258"/>
            <p:cNvSpPr/>
            <p:nvPr userDrawn="1"/>
          </p:nvSpPr>
          <p:spPr bwMode="auto">
            <a:xfrm>
              <a:off x="6036" y="3673"/>
              <a:ext cx="35" cy="18"/>
            </a:xfrm>
            <a:custGeom>
              <a:avLst/>
              <a:gdLst>
                <a:gd name="T0" fmla="*/ 19 w 22"/>
                <a:gd name="T1" fmla="*/ 1 h 11"/>
                <a:gd name="T2" fmla="*/ 2 w 22"/>
                <a:gd name="T3" fmla="*/ 7 h 11"/>
                <a:gd name="T4" fmla="*/ 4 w 22"/>
                <a:gd name="T5" fmla="*/ 11 h 11"/>
                <a:gd name="T6" fmla="*/ 20 w 22"/>
                <a:gd name="T7" fmla="*/ 5 h 11"/>
                <a:gd name="T8" fmla="*/ 19 w 22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1">
                  <a:moveTo>
                    <a:pt x="19" y="1"/>
                  </a:moveTo>
                  <a:cubicBezTo>
                    <a:pt x="2" y="7"/>
                    <a:pt x="2" y="7"/>
                    <a:pt x="2" y="7"/>
                  </a:cubicBezTo>
                  <a:cubicBezTo>
                    <a:pt x="0" y="8"/>
                    <a:pt x="2" y="11"/>
                    <a:pt x="4" y="11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2" y="4"/>
                    <a:pt x="21" y="0"/>
                    <a:pt x="1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3" name="Freeform 1259"/>
            <p:cNvSpPr/>
            <p:nvPr userDrawn="1"/>
          </p:nvSpPr>
          <p:spPr bwMode="auto">
            <a:xfrm>
              <a:off x="6057" y="3700"/>
              <a:ext cx="27" cy="13"/>
            </a:xfrm>
            <a:custGeom>
              <a:avLst/>
              <a:gdLst>
                <a:gd name="T0" fmla="*/ 13 w 17"/>
                <a:gd name="T1" fmla="*/ 1 h 8"/>
                <a:gd name="T2" fmla="*/ 3 w 17"/>
                <a:gd name="T3" fmla="*/ 4 h 8"/>
                <a:gd name="T4" fmla="*/ 3 w 17"/>
                <a:gd name="T5" fmla="*/ 7 h 8"/>
                <a:gd name="T6" fmla="*/ 15 w 17"/>
                <a:gd name="T7" fmla="*/ 5 h 8"/>
                <a:gd name="T8" fmla="*/ 13 w 17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13" y="1"/>
                  </a:moveTo>
                  <a:cubicBezTo>
                    <a:pt x="10" y="2"/>
                    <a:pt x="7" y="4"/>
                    <a:pt x="3" y="4"/>
                  </a:cubicBezTo>
                  <a:cubicBezTo>
                    <a:pt x="1" y="3"/>
                    <a:pt x="0" y="7"/>
                    <a:pt x="3" y="7"/>
                  </a:cubicBezTo>
                  <a:cubicBezTo>
                    <a:pt x="7" y="8"/>
                    <a:pt x="11" y="6"/>
                    <a:pt x="15" y="5"/>
                  </a:cubicBezTo>
                  <a:cubicBezTo>
                    <a:pt x="17" y="4"/>
                    <a:pt x="16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4" name="Freeform 1260"/>
            <p:cNvSpPr/>
            <p:nvPr userDrawn="1"/>
          </p:nvSpPr>
          <p:spPr bwMode="auto">
            <a:xfrm>
              <a:off x="6079" y="3717"/>
              <a:ext cx="31" cy="11"/>
            </a:xfrm>
            <a:custGeom>
              <a:avLst/>
              <a:gdLst>
                <a:gd name="T0" fmla="*/ 18 w 20"/>
                <a:gd name="T1" fmla="*/ 0 h 7"/>
                <a:gd name="T2" fmla="*/ 3 w 20"/>
                <a:gd name="T3" fmla="*/ 3 h 7"/>
                <a:gd name="T4" fmla="*/ 4 w 20"/>
                <a:gd name="T5" fmla="*/ 6 h 7"/>
                <a:gd name="T6" fmla="*/ 18 w 20"/>
                <a:gd name="T7" fmla="*/ 4 h 7"/>
                <a:gd name="T8" fmla="*/ 18 w 2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7">
                  <a:moveTo>
                    <a:pt x="18" y="0"/>
                  </a:moveTo>
                  <a:cubicBezTo>
                    <a:pt x="13" y="0"/>
                    <a:pt x="7" y="1"/>
                    <a:pt x="3" y="3"/>
                  </a:cubicBezTo>
                  <a:cubicBezTo>
                    <a:pt x="0" y="3"/>
                    <a:pt x="2" y="7"/>
                    <a:pt x="4" y="6"/>
                  </a:cubicBezTo>
                  <a:cubicBezTo>
                    <a:pt x="8" y="5"/>
                    <a:pt x="13" y="4"/>
                    <a:pt x="18" y="4"/>
                  </a:cubicBezTo>
                  <a:cubicBezTo>
                    <a:pt x="20" y="4"/>
                    <a:pt x="20" y="0"/>
                    <a:pt x="18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5" name="Freeform 1261"/>
            <p:cNvSpPr/>
            <p:nvPr userDrawn="1"/>
          </p:nvSpPr>
          <p:spPr bwMode="auto">
            <a:xfrm>
              <a:off x="6109" y="3697"/>
              <a:ext cx="28" cy="12"/>
            </a:xfrm>
            <a:custGeom>
              <a:avLst/>
              <a:gdLst>
                <a:gd name="T0" fmla="*/ 15 w 18"/>
                <a:gd name="T1" fmla="*/ 1 h 8"/>
                <a:gd name="T2" fmla="*/ 3 w 18"/>
                <a:gd name="T3" fmla="*/ 4 h 8"/>
                <a:gd name="T4" fmla="*/ 3 w 18"/>
                <a:gd name="T5" fmla="*/ 8 h 8"/>
                <a:gd name="T6" fmla="*/ 16 w 18"/>
                <a:gd name="T7" fmla="*/ 5 h 8"/>
                <a:gd name="T8" fmla="*/ 15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5" y="1"/>
                  </a:moveTo>
                  <a:cubicBezTo>
                    <a:pt x="11" y="3"/>
                    <a:pt x="7" y="4"/>
                    <a:pt x="3" y="4"/>
                  </a:cubicBezTo>
                  <a:cubicBezTo>
                    <a:pt x="0" y="4"/>
                    <a:pt x="1" y="8"/>
                    <a:pt x="3" y="8"/>
                  </a:cubicBezTo>
                  <a:cubicBezTo>
                    <a:pt x="8" y="8"/>
                    <a:pt x="12" y="6"/>
                    <a:pt x="16" y="5"/>
                  </a:cubicBezTo>
                  <a:cubicBezTo>
                    <a:pt x="18" y="4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6" name="Freeform 1262"/>
            <p:cNvSpPr/>
            <p:nvPr userDrawn="1"/>
          </p:nvSpPr>
          <p:spPr bwMode="auto">
            <a:xfrm>
              <a:off x="6107" y="3672"/>
              <a:ext cx="28" cy="12"/>
            </a:xfrm>
            <a:custGeom>
              <a:avLst/>
              <a:gdLst>
                <a:gd name="T0" fmla="*/ 14 w 18"/>
                <a:gd name="T1" fmla="*/ 1 h 8"/>
                <a:gd name="T2" fmla="*/ 2 w 18"/>
                <a:gd name="T3" fmla="*/ 4 h 8"/>
                <a:gd name="T4" fmla="*/ 3 w 18"/>
                <a:gd name="T5" fmla="*/ 7 h 8"/>
                <a:gd name="T6" fmla="*/ 16 w 18"/>
                <a:gd name="T7" fmla="*/ 4 h 8"/>
                <a:gd name="T8" fmla="*/ 14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10" y="2"/>
                    <a:pt x="6" y="2"/>
                    <a:pt x="2" y="4"/>
                  </a:cubicBezTo>
                  <a:cubicBezTo>
                    <a:pt x="0" y="5"/>
                    <a:pt x="1" y="8"/>
                    <a:pt x="3" y="7"/>
                  </a:cubicBezTo>
                  <a:cubicBezTo>
                    <a:pt x="7" y="6"/>
                    <a:pt x="12" y="6"/>
                    <a:pt x="16" y="4"/>
                  </a:cubicBezTo>
                  <a:cubicBezTo>
                    <a:pt x="18" y="4"/>
                    <a:pt x="17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7" name="Freeform 1263"/>
            <p:cNvSpPr/>
            <p:nvPr userDrawn="1"/>
          </p:nvSpPr>
          <p:spPr bwMode="auto">
            <a:xfrm>
              <a:off x="6084" y="3647"/>
              <a:ext cx="28" cy="12"/>
            </a:xfrm>
            <a:custGeom>
              <a:avLst/>
              <a:gdLst>
                <a:gd name="T0" fmla="*/ 14 w 18"/>
                <a:gd name="T1" fmla="*/ 1 h 8"/>
                <a:gd name="T2" fmla="*/ 2 w 18"/>
                <a:gd name="T3" fmla="*/ 4 h 8"/>
                <a:gd name="T4" fmla="*/ 3 w 18"/>
                <a:gd name="T5" fmla="*/ 8 h 8"/>
                <a:gd name="T6" fmla="*/ 16 w 18"/>
                <a:gd name="T7" fmla="*/ 4 h 8"/>
                <a:gd name="T8" fmla="*/ 14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10" y="2"/>
                    <a:pt x="7" y="4"/>
                    <a:pt x="2" y="4"/>
                  </a:cubicBezTo>
                  <a:cubicBezTo>
                    <a:pt x="0" y="4"/>
                    <a:pt x="0" y="8"/>
                    <a:pt x="3" y="8"/>
                  </a:cubicBezTo>
                  <a:cubicBezTo>
                    <a:pt x="7" y="7"/>
                    <a:pt x="11" y="6"/>
                    <a:pt x="16" y="4"/>
                  </a:cubicBezTo>
                  <a:cubicBezTo>
                    <a:pt x="18" y="4"/>
                    <a:pt x="17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8" name="Freeform 1264"/>
            <p:cNvSpPr/>
            <p:nvPr userDrawn="1"/>
          </p:nvSpPr>
          <p:spPr bwMode="auto">
            <a:xfrm>
              <a:off x="6087" y="3609"/>
              <a:ext cx="28" cy="12"/>
            </a:xfrm>
            <a:custGeom>
              <a:avLst/>
              <a:gdLst>
                <a:gd name="T0" fmla="*/ 14 w 18"/>
                <a:gd name="T1" fmla="*/ 1 h 8"/>
                <a:gd name="T2" fmla="*/ 2 w 18"/>
                <a:gd name="T3" fmla="*/ 4 h 8"/>
                <a:gd name="T4" fmla="*/ 3 w 18"/>
                <a:gd name="T5" fmla="*/ 8 h 8"/>
                <a:gd name="T6" fmla="*/ 16 w 18"/>
                <a:gd name="T7" fmla="*/ 5 h 8"/>
                <a:gd name="T8" fmla="*/ 14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4" y="1"/>
                  </a:moveTo>
                  <a:cubicBezTo>
                    <a:pt x="10" y="3"/>
                    <a:pt x="6" y="4"/>
                    <a:pt x="2" y="4"/>
                  </a:cubicBezTo>
                  <a:cubicBezTo>
                    <a:pt x="0" y="4"/>
                    <a:pt x="0" y="8"/>
                    <a:pt x="3" y="8"/>
                  </a:cubicBezTo>
                  <a:cubicBezTo>
                    <a:pt x="7" y="8"/>
                    <a:pt x="11" y="6"/>
                    <a:pt x="16" y="5"/>
                  </a:cubicBezTo>
                  <a:cubicBezTo>
                    <a:pt x="18" y="4"/>
                    <a:pt x="17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59" name="Freeform 1265"/>
            <p:cNvSpPr/>
            <p:nvPr userDrawn="1"/>
          </p:nvSpPr>
          <p:spPr bwMode="auto">
            <a:xfrm>
              <a:off x="6118" y="3585"/>
              <a:ext cx="27" cy="11"/>
            </a:xfrm>
            <a:custGeom>
              <a:avLst/>
              <a:gdLst>
                <a:gd name="T0" fmla="*/ 13 w 17"/>
                <a:gd name="T1" fmla="*/ 2 h 7"/>
                <a:gd name="T2" fmla="*/ 4 w 17"/>
                <a:gd name="T3" fmla="*/ 1 h 7"/>
                <a:gd name="T4" fmla="*/ 2 w 17"/>
                <a:gd name="T5" fmla="*/ 4 h 7"/>
                <a:gd name="T6" fmla="*/ 15 w 17"/>
                <a:gd name="T7" fmla="*/ 5 h 7"/>
                <a:gd name="T8" fmla="*/ 13 w 17"/>
                <a:gd name="T9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13" y="2"/>
                  </a:moveTo>
                  <a:cubicBezTo>
                    <a:pt x="10" y="3"/>
                    <a:pt x="7" y="2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ubicBezTo>
                    <a:pt x="6" y="6"/>
                    <a:pt x="10" y="7"/>
                    <a:pt x="15" y="5"/>
                  </a:cubicBezTo>
                  <a:cubicBezTo>
                    <a:pt x="17" y="4"/>
                    <a:pt x="16" y="1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0" name="Freeform 1266"/>
            <p:cNvSpPr/>
            <p:nvPr userDrawn="1"/>
          </p:nvSpPr>
          <p:spPr bwMode="auto">
            <a:xfrm>
              <a:off x="6117" y="3562"/>
              <a:ext cx="31" cy="15"/>
            </a:xfrm>
            <a:custGeom>
              <a:avLst/>
              <a:gdLst>
                <a:gd name="T0" fmla="*/ 16 w 20"/>
                <a:gd name="T1" fmla="*/ 1 h 10"/>
                <a:gd name="T2" fmla="*/ 3 w 20"/>
                <a:gd name="T3" fmla="*/ 6 h 10"/>
                <a:gd name="T4" fmla="*/ 4 w 20"/>
                <a:gd name="T5" fmla="*/ 9 h 10"/>
                <a:gd name="T6" fmla="*/ 17 w 20"/>
                <a:gd name="T7" fmla="*/ 4 h 10"/>
                <a:gd name="T8" fmla="*/ 16 w 2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0">
                  <a:moveTo>
                    <a:pt x="16" y="1"/>
                  </a:moveTo>
                  <a:cubicBezTo>
                    <a:pt x="3" y="6"/>
                    <a:pt x="3" y="6"/>
                    <a:pt x="3" y="6"/>
                  </a:cubicBezTo>
                  <a:cubicBezTo>
                    <a:pt x="0" y="6"/>
                    <a:pt x="2" y="10"/>
                    <a:pt x="4" y="9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20" y="3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1" name="Freeform 1267"/>
            <p:cNvSpPr/>
            <p:nvPr userDrawn="1"/>
          </p:nvSpPr>
          <p:spPr bwMode="auto">
            <a:xfrm>
              <a:off x="6128" y="3532"/>
              <a:ext cx="28" cy="16"/>
            </a:xfrm>
            <a:custGeom>
              <a:avLst/>
              <a:gdLst>
                <a:gd name="T0" fmla="*/ 14 w 18"/>
                <a:gd name="T1" fmla="*/ 1 h 10"/>
                <a:gd name="T2" fmla="*/ 2 w 18"/>
                <a:gd name="T3" fmla="*/ 5 h 10"/>
                <a:gd name="T4" fmla="*/ 4 w 18"/>
                <a:gd name="T5" fmla="*/ 9 h 10"/>
                <a:gd name="T6" fmla="*/ 16 w 18"/>
                <a:gd name="T7" fmla="*/ 4 h 10"/>
                <a:gd name="T8" fmla="*/ 14 w 18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4" y="1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1" y="10"/>
                    <a:pt x="4" y="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8" y="3"/>
                    <a:pt x="17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2" name="Freeform 1268"/>
            <p:cNvSpPr/>
            <p:nvPr userDrawn="1"/>
          </p:nvSpPr>
          <p:spPr bwMode="auto">
            <a:xfrm>
              <a:off x="6124" y="3515"/>
              <a:ext cx="27" cy="11"/>
            </a:xfrm>
            <a:custGeom>
              <a:avLst/>
              <a:gdLst>
                <a:gd name="T0" fmla="*/ 14 w 17"/>
                <a:gd name="T1" fmla="*/ 1 h 7"/>
                <a:gd name="T2" fmla="*/ 3 w 17"/>
                <a:gd name="T3" fmla="*/ 3 h 7"/>
                <a:gd name="T4" fmla="*/ 3 w 17"/>
                <a:gd name="T5" fmla="*/ 7 h 7"/>
                <a:gd name="T6" fmla="*/ 15 w 17"/>
                <a:gd name="T7" fmla="*/ 4 h 7"/>
                <a:gd name="T8" fmla="*/ 14 w 1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14" y="1"/>
                  </a:moveTo>
                  <a:cubicBezTo>
                    <a:pt x="11" y="2"/>
                    <a:pt x="7" y="3"/>
                    <a:pt x="3" y="3"/>
                  </a:cubicBezTo>
                  <a:cubicBezTo>
                    <a:pt x="1" y="3"/>
                    <a:pt x="0" y="7"/>
                    <a:pt x="3" y="7"/>
                  </a:cubicBezTo>
                  <a:cubicBezTo>
                    <a:pt x="7" y="7"/>
                    <a:pt x="11" y="6"/>
                    <a:pt x="15" y="4"/>
                  </a:cubicBezTo>
                  <a:cubicBezTo>
                    <a:pt x="17" y="3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3" name="Freeform 1269"/>
            <p:cNvSpPr/>
            <p:nvPr userDrawn="1"/>
          </p:nvSpPr>
          <p:spPr bwMode="auto">
            <a:xfrm>
              <a:off x="6137" y="3486"/>
              <a:ext cx="32" cy="13"/>
            </a:xfrm>
            <a:custGeom>
              <a:avLst/>
              <a:gdLst>
                <a:gd name="T0" fmla="*/ 16 w 20"/>
                <a:gd name="T1" fmla="*/ 1 h 8"/>
                <a:gd name="T2" fmla="*/ 3 w 20"/>
                <a:gd name="T3" fmla="*/ 4 h 8"/>
                <a:gd name="T4" fmla="*/ 3 w 20"/>
                <a:gd name="T5" fmla="*/ 8 h 8"/>
                <a:gd name="T6" fmla="*/ 17 w 20"/>
                <a:gd name="T7" fmla="*/ 4 h 8"/>
                <a:gd name="T8" fmla="*/ 16 w 20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8">
                  <a:moveTo>
                    <a:pt x="16" y="1"/>
                  </a:moveTo>
                  <a:cubicBezTo>
                    <a:pt x="12" y="3"/>
                    <a:pt x="7" y="4"/>
                    <a:pt x="3" y="4"/>
                  </a:cubicBezTo>
                  <a:cubicBezTo>
                    <a:pt x="0" y="5"/>
                    <a:pt x="1" y="8"/>
                    <a:pt x="3" y="8"/>
                  </a:cubicBezTo>
                  <a:cubicBezTo>
                    <a:pt x="8" y="8"/>
                    <a:pt x="13" y="6"/>
                    <a:pt x="17" y="4"/>
                  </a:cubicBezTo>
                  <a:cubicBezTo>
                    <a:pt x="20" y="4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4" name="Freeform 1270"/>
            <p:cNvSpPr/>
            <p:nvPr userDrawn="1"/>
          </p:nvSpPr>
          <p:spPr bwMode="auto">
            <a:xfrm>
              <a:off x="6172" y="3499"/>
              <a:ext cx="30" cy="11"/>
            </a:xfrm>
            <a:custGeom>
              <a:avLst/>
              <a:gdLst>
                <a:gd name="T0" fmla="*/ 15 w 19"/>
                <a:gd name="T1" fmla="*/ 0 h 7"/>
                <a:gd name="T2" fmla="*/ 4 w 19"/>
                <a:gd name="T3" fmla="*/ 3 h 7"/>
                <a:gd name="T4" fmla="*/ 3 w 19"/>
                <a:gd name="T5" fmla="*/ 7 h 7"/>
                <a:gd name="T6" fmla="*/ 16 w 19"/>
                <a:gd name="T7" fmla="*/ 4 h 7"/>
                <a:gd name="T8" fmla="*/ 15 w 1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">
                  <a:moveTo>
                    <a:pt x="15" y="0"/>
                  </a:moveTo>
                  <a:cubicBezTo>
                    <a:pt x="12" y="2"/>
                    <a:pt x="7" y="4"/>
                    <a:pt x="4" y="3"/>
                  </a:cubicBezTo>
                  <a:cubicBezTo>
                    <a:pt x="1" y="3"/>
                    <a:pt x="0" y="7"/>
                    <a:pt x="3" y="7"/>
                  </a:cubicBezTo>
                  <a:cubicBezTo>
                    <a:pt x="7" y="7"/>
                    <a:pt x="12" y="6"/>
                    <a:pt x="16" y="4"/>
                  </a:cubicBezTo>
                  <a:cubicBezTo>
                    <a:pt x="19" y="3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5" name="Freeform 1271"/>
            <p:cNvSpPr/>
            <p:nvPr userDrawn="1"/>
          </p:nvSpPr>
          <p:spPr bwMode="auto">
            <a:xfrm>
              <a:off x="6202" y="3474"/>
              <a:ext cx="31" cy="12"/>
            </a:xfrm>
            <a:custGeom>
              <a:avLst/>
              <a:gdLst>
                <a:gd name="T0" fmla="*/ 16 w 20"/>
                <a:gd name="T1" fmla="*/ 2 h 8"/>
                <a:gd name="T2" fmla="*/ 11 w 20"/>
                <a:gd name="T3" fmla="*/ 4 h 8"/>
                <a:gd name="T4" fmla="*/ 3 w 20"/>
                <a:gd name="T5" fmla="*/ 3 h 8"/>
                <a:gd name="T6" fmla="*/ 2 w 20"/>
                <a:gd name="T7" fmla="*/ 7 h 8"/>
                <a:gd name="T8" fmla="*/ 12 w 20"/>
                <a:gd name="T9" fmla="*/ 7 h 8"/>
                <a:gd name="T10" fmla="*/ 19 w 20"/>
                <a:gd name="T11" fmla="*/ 4 h 8"/>
                <a:gd name="T12" fmla="*/ 16 w 20"/>
                <a:gd name="T1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8">
                  <a:moveTo>
                    <a:pt x="16" y="2"/>
                  </a:moveTo>
                  <a:cubicBezTo>
                    <a:pt x="15" y="3"/>
                    <a:pt x="12" y="3"/>
                    <a:pt x="11" y="4"/>
                  </a:cubicBezTo>
                  <a:cubicBezTo>
                    <a:pt x="8" y="4"/>
                    <a:pt x="6" y="4"/>
                    <a:pt x="3" y="3"/>
                  </a:cubicBezTo>
                  <a:cubicBezTo>
                    <a:pt x="1" y="3"/>
                    <a:pt x="0" y="7"/>
                    <a:pt x="2" y="7"/>
                  </a:cubicBezTo>
                  <a:cubicBezTo>
                    <a:pt x="6" y="8"/>
                    <a:pt x="9" y="8"/>
                    <a:pt x="12" y="7"/>
                  </a:cubicBezTo>
                  <a:cubicBezTo>
                    <a:pt x="14" y="7"/>
                    <a:pt x="17" y="6"/>
                    <a:pt x="19" y="4"/>
                  </a:cubicBezTo>
                  <a:cubicBezTo>
                    <a:pt x="20" y="2"/>
                    <a:pt x="17" y="0"/>
                    <a:pt x="16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6" name="Freeform 1272"/>
            <p:cNvSpPr/>
            <p:nvPr userDrawn="1"/>
          </p:nvSpPr>
          <p:spPr bwMode="auto">
            <a:xfrm>
              <a:off x="6250" y="3460"/>
              <a:ext cx="24" cy="11"/>
            </a:xfrm>
            <a:custGeom>
              <a:avLst/>
              <a:gdLst>
                <a:gd name="T0" fmla="*/ 10 w 15"/>
                <a:gd name="T1" fmla="*/ 1 h 7"/>
                <a:gd name="T2" fmla="*/ 4 w 15"/>
                <a:gd name="T3" fmla="*/ 2 h 7"/>
                <a:gd name="T4" fmla="*/ 3 w 15"/>
                <a:gd name="T5" fmla="*/ 6 h 7"/>
                <a:gd name="T6" fmla="*/ 13 w 15"/>
                <a:gd name="T7" fmla="*/ 4 h 7"/>
                <a:gd name="T8" fmla="*/ 10 w 15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7">
                  <a:moveTo>
                    <a:pt x="10" y="1"/>
                  </a:moveTo>
                  <a:cubicBezTo>
                    <a:pt x="9" y="3"/>
                    <a:pt x="6" y="3"/>
                    <a:pt x="4" y="2"/>
                  </a:cubicBezTo>
                  <a:cubicBezTo>
                    <a:pt x="1" y="2"/>
                    <a:pt x="0" y="6"/>
                    <a:pt x="3" y="6"/>
                  </a:cubicBezTo>
                  <a:cubicBezTo>
                    <a:pt x="7" y="6"/>
                    <a:pt x="10" y="7"/>
                    <a:pt x="13" y="4"/>
                  </a:cubicBezTo>
                  <a:cubicBezTo>
                    <a:pt x="15" y="2"/>
                    <a:pt x="12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7" name="Freeform 1273"/>
            <p:cNvSpPr/>
            <p:nvPr userDrawn="1"/>
          </p:nvSpPr>
          <p:spPr bwMode="auto">
            <a:xfrm>
              <a:off x="6184" y="3516"/>
              <a:ext cx="35" cy="14"/>
            </a:xfrm>
            <a:custGeom>
              <a:avLst/>
              <a:gdLst>
                <a:gd name="T0" fmla="*/ 18 w 22"/>
                <a:gd name="T1" fmla="*/ 1 h 9"/>
                <a:gd name="T2" fmla="*/ 18 w 22"/>
                <a:gd name="T3" fmla="*/ 1 h 9"/>
                <a:gd name="T4" fmla="*/ 16 w 22"/>
                <a:gd name="T5" fmla="*/ 2 h 9"/>
                <a:gd name="T6" fmla="*/ 13 w 22"/>
                <a:gd name="T7" fmla="*/ 3 h 9"/>
                <a:gd name="T8" fmla="*/ 3 w 22"/>
                <a:gd name="T9" fmla="*/ 5 h 9"/>
                <a:gd name="T10" fmla="*/ 3 w 22"/>
                <a:gd name="T11" fmla="*/ 9 h 9"/>
                <a:gd name="T12" fmla="*/ 17 w 22"/>
                <a:gd name="T13" fmla="*/ 6 h 9"/>
                <a:gd name="T14" fmla="*/ 21 w 22"/>
                <a:gd name="T15" fmla="*/ 2 h 9"/>
                <a:gd name="T16" fmla="*/ 18 w 22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9">
                  <a:moveTo>
                    <a:pt x="18" y="1"/>
                  </a:moveTo>
                  <a:cubicBezTo>
                    <a:pt x="18" y="1"/>
                    <a:pt x="18" y="1"/>
                    <a:pt x="18" y="1"/>
                  </a:cubicBezTo>
                  <a:cubicBezTo>
                    <a:pt x="17" y="2"/>
                    <a:pt x="17" y="2"/>
                    <a:pt x="16" y="2"/>
                  </a:cubicBezTo>
                  <a:cubicBezTo>
                    <a:pt x="15" y="2"/>
                    <a:pt x="14" y="3"/>
                    <a:pt x="13" y="3"/>
                  </a:cubicBezTo>
                  <a:cubicBezTo>
                    <a:pt x="10" y="4"/>
                    <a:pt x="6" y="4"/>
                    <a:pt x="3" y="5"/>
                  </a:cubicBezTo>
                  <a:cubicBezTo>
                    <a:pt x="0" y="5"/>
                    <a:pt x="1" y="9"/>
                    <a:pt x="3" y="9"/>
                  </a:cubicBezTo>
                  <a:cubicBezTo>
                    <a:pt x="8" y="8"/>
                    <a:pt x="12" y="7"/>
                    <a:pt x="17" y="6"/>
                  </a:cubicBezTo>
                  <a:cubicBezTo>
                    <a:pt x="19" y="5"/>
                    <a:pt x="22" y="4"/>
                    <a:pt x="21" y="2"/>
                  </a:cubicBezTo>
                  <a:cubicBezTo>
                    <a:pt x="21" y="0"/>
                    <a:pt x="19" y="0"/>
                    <a:pt x="18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8" name="Freeform 1274"/>
            <p:cNvSpPr/>
            <p:nvPr userDrawn="1"/>
          </p:nvSpPr>
          <p:spPr bwMode="auto">
            <a:xfrm>
              <a:off x="6173" y="3546"/>
              <a:ext cx="29" cy="16"/>
            </a:xfrm>
            <a:custGeom>
              <a:avLst/>
              <a:gdLst>
                <a:gd name="T0" fmla="*/ 15 w 18"/>
                <a:gd name="T1" fmla="*/ 1 h 10"/>
                <a:gd name="T2" fmla="*/ 3 w 18"/>
                <a:gd name="T3" fmla="*/ 5 h 10"/>
                <a:gd name="T4" fmla="*/ 4 w 18"/>
                <a:gd name="T5" fmla="*/ 9 h 10"/>
                <a:gd name="T6" fmla="*/ 16 w 18"/>
                <a:gd name="T7" fmla="*/ 4 h 10"/>
                <a:gd name="T8" fmla="*/ 15 w 18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5" y="1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6"/>
                    <a:pt x="2" y="10"/>
                    <a:pt x="4" y="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8" y="4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69" name="Freeform 1275"/>
            <p:cNvSpPr/>
            <p:nvPr userDrawn="1"/>
          </p:nvSpPr>
          <p:spPr bwMode="auto">
            <a:xfrm>
              <a:off x="6162" y="3577"/>
              <a:ext cx="25" cy="10"/>
            </a:xfrm>
            <a:custGeom>
              <a:avLst/>
              <a:gdLst>
                <a:gd name="T0" fmla="*/ 14 w 16"/>
                <a:gd name="T1" fmla="*/ 1 h 6"/>
                <a:gd name="T2" fmla="*/ 2 w 16"/>
                <a:gd name="T3" fmla="*/ 2 h 6"/>
                <a:gd name="T4" fmla="*/ 3 w 16"/>
                <a:gd name="T5" fmla="*/ 5 h 6"/>
                <a:gd name="T6" fmla="*/ 8 w 16"/>
                <a:gd name="T7" fmla="*/ 4 h 6"/>
                <a:gd name="T8" fmla="*/ 12 w 16"/>
                <a:gd name="T9" fmla="*/ 5 h 6"/>
                <a:gd name="T10" fmla="*/ 14 w 16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6">
                  <a:moveTo>
                    <a:pt x="14" y="1"/>
                  </a:moveTo>
                  <a:cubicBezTo>
                    <a:pt x="10" y="0"/>
                    <a:pt x="5" y="1"/>
                    <a:pt x="2" y="2"/>
                  </a:cubicBezTo>
                  <a:cubicBezTo>
                    <a:pt x="0" y="3"/>
                    <a:pt x="1" y="6"/>
                    <a:pt x="3" y="5"/>
                  </a:cubicBezTo>
                  <a:cubicBezTo>
                    <a:pt x="5" y="5"/>
                    <a:pt x="6" y="5"/>
                    <a:pt x="8" y="4"/>
                  </a:cubicBezTo>
                  <a:cubicBezTo>
                    <a:pt x="9" y="4"/>
                    <a:pt x="11" y="4"/>
                    <a:pt x="12" y="5"/>
                  </a:cubicBezTo>
                  <a:cubicBezTo>
                    <a:pt x="15" y="5"/>
                    <a:pt x="16" y="2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0" name="Freeform 1276"/>
            <p:cNvSpPr/>
            <p:nvPr userDrawn="1"/>
          </p:nvSpPr>
          <p:spPr bwMode="auto">
            <a:xfrm>
              <a:off x="6143" y="3610"/>
              <a:ext cx="21" cy="13"/>
            </a:xfrm>
            <a:custGeom>
              <a:avLst/>
              <a:gdLst>
                <a:gd name="T0" fmla="*/ 9 w 13"/>
                <a:gd name="T1" fmla="*/ 1 h 8"/>
                <a:gd name="T2" fmla="*/ 3 w 13"/>
                <a:gd name="T3" fmla="*/ 4 h 8"/>
                <a:gd name="T4" fmla="*/ 4 w 13"/>
                <a:gd name="T5" fmla="*/ 7 h 8"/>
                <a:gd name="T6" fmla="*/ 11 w 13"/>
                <a:gd name="T7" fmla="*/ 4 h 8"/>
                <a:gd name="T8" fmla="*/ 9 w 13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8">
                  <a:moveTo>
                    <a:pt x="9" y="1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0" y="4"/>
                    <a:pt x="2" y="8"/>
                    <a:pt x="4" y="7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3" y="4"/>
                    <a:pt x="12" y="0"/>
                    <a:pt x="9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1" name="Freeform 1277"/>
            <p:cNvSpPr/>
            <p:nvPr userDrawn="1"/>
          </p:nvSpPr>
          <p:spPr bwMode="auto">
            <a:xfrm>
              <a:off x="6143" y="3631"/>
              <a:ext cx="30" cy="11"/>
            </a:xfrm>
            <a:custGeom>
              <a:avLst/>
              <a:gdLst>
                <a:gd name="T0" fmla="*/ 16 w 19"/>
                <a:gd name="T1" fmla="*/ 1 h 7"/>
                <a:gd name="T2" fmla="*/ 3 w 19"/>
                <a:gd name="T3" fmla="*/ 1 h 7"/>
                <a:gd name="T4" fmla="*/ 2 w 19"/>
                <a:gd name="T5" fmla="*/ 5 h 7"/>
                <a:gd name="T6" fmla="*/ 17 w 19"/>
                <a:gd name="T7" fmla="*/ 5 h 7"/>
                <a:gd name="T8" fmla="*/ 16 w 19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7">
                  <a:moveTo>
                    <a:pt x="16" y="1"/>
                  </a:moveTo>
                  <a:cubicBezTo>
                    <a:pt x="12" y="2"/>
                    <a:pt x="7" y="3"/>
                    <a:pt x="3" y="1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7" y="7"/>
                    <a:pt x="12" y="6"/>
                    <a:pt x="17" y="5"/>
                  </a:cubicBezTo>
                  <a:cubicBezTo>
                    <a:pt x="19" y="4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2" name="Freeform 1278"/>
            <p:cNvSpPr/>
            <p:nvPr userDrawn="1"/>
          </p:nvSpPr>
          <p:spPr bwMode="auto">
            <a:xfrm>
              <a:off x="6159" y="3658"/>
              <a:ext cx="22" cy="12"/>
            </a:xfrm>
            <a:custGeom>
              <a:avLst/>
              <a:gdLst>
                <a:gd name="T0" fmla="*/ 10 w 14"/>
                <a:gd name="T1" fmla="*/ 1 h 8"/>
                <a:gd name="T2" fmla="*/ 2 w 14"/>
                <a:gd name="T3" fmla="*/ 4 h 8"/>
                <a:gd name="T4" fmla="*/ 3 w 14"/>
                <a:gd name="T5" fmla="*/ 7 h 8"/>
                <a:gd name="T6" fmla="*/ 11 w 14"/>
                <a:gd name="T7" fmla="*/ 4 h 8"/>
                <a:gd name="T8" fmla="*/ 10 w 1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10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1" y="8"/>
                    <a:pt x="3" y="7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4" y="3"/>
                    <a:pt x="12" y="0"/>
                    <a:pt x="10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3" name="Freeform 1279"/>
            <p:cNvSpPr/>
            <p:nvPr userDrawn="1"/>
          </p:nvSpPr>
          <p:spPr bwMode="auto">
            <a:xfrm>
              <a:off x="6162" y="3676"/>
              <a:ext cx="30" cy="13"/>
            </a:xfrm>
            <a:custGeom>
              <a:avLst/>
              <a:gdLst>
                <a:gd name="T0" fmla="*/ 16 w 19"/>
                <a:gd name="T1" fmla="*/ 1 h 8"/>
                <a:gd name="T2" fmla="*/ 2 w 19"/>
                <a:gd name="T3" fmla="*/ 5 h 8"/>
                <a:gd name="T4" fmla="*/ 3 w 19"/>
                <a:gd name="T5" fmla="*/ 8 h 8"/>
                <a:gd name="T6" fmla="*/ 17 w 19"/>
                <a:gd name="T7" fmla="*/ 5 h 8"/>
                <a:gd name="T8" fmla="*/ 16 w 1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">
                  <a:moveTo>
                    <a:pt x="16" y="1"/>
                  </a:moveTo>
                  <a:cubicBezTo>
                    <a:pt x="12" y="3"/>
                    <a:pt x="7" y="4"/>
                    <a:pt x="2" y="5"/>
                  </a:cubicBezTo>
                  <a:cubicBezTo>
                    <a:pt x="0" y="5"/>
                    <a:pt x="0" y="8"/>
                    <a:pt x="3" y="8"/>
                  </a:cubicBezTo>
                  <a:cubicBezTo>
                    <a:pt x="8" y="8"/>
                    <a:pt x="13" y="6"/>
                    <a:pt x="17" y="5"/>
                  </a:cubicBezTo>
                  <a:cubicBezTo>
                    <a:pt x="19" y="4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4" name="Freeform 1280"/>
            <p:cNvSpPr/>
            <p:nvPr userDrawn="1"/>
          </p:nvSpPr>
          <p:spPr bwMode="auto">
            <a:xfrm>
              <a:off x="6206" y="3681"/>
              <a:ext cx="24" cy="6"/>
            </a:xfrm>
            <a:custGeom>
              <a:avLst/>
              <a:gdLst>
                <a:gd name="T0" fmla="*/ 12 w 15"/>
                <a:gd name="T1" fmla="*/ 0 h 4"/>
                <a:gd name="T2" fmla="*/ 3 w 15"/>
                <a:gd name="T3" fmla="*/ 0 h 4"/>
                <a:gd name="T4" fmla="*/ 3 w 15"/>
                <a:gd name="T5" fmla="*/ 4 h 4"/>
                <a:gd name="T6" fmla="*/ 12 w 15"/>
                <a:gd name="T7" fmla="*/ 4 h 4"/>
                <a:gd name="T8" fmla="*/ 12 w 1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4">
                  <a:moveTo>
                    <a:pt x="12" y="0"/>
                  </a:moveTo>
                  <a:cubicBezTo>
                    <a:pt x="9" y="0"/>
                    <a:pt x="6" y="0"/>
                    <a:pt x="3" y="0"/>
                  </a:cubicBezTo>
                  <a:cubicBezTo>
                    <a:pt x="1" y="0"/>
                    <a:pt x="0" y="4"/>
                    <a:pt x="3" y="4"/>
                  </a:cubicBezTo>
                  <a:cubicBezTo>
                    <a:pt x="6" y="4"/>
                    <a:pt x="9" y="4"/>
                    <a:pt x="12" y="4"/>
                  </a:cubicBezTo>
                  <a:cubicBezTo>
                    <a:pt x="15" y="3"/>
                    <a:pt x="14" y="0"/>
                    <a:pt x="12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5" name="Freeform 1281"/>
            <p:cNvSpPr/>
            <p:nvPr userDrawn="1"/>
          </p:nvSpPr>
          <p:spPr bwMode="auto">
            <a:xfrm>
              <a:off x="6213" y="3648"/>
              <a:ext cx="25" cy="14"/>
            </a:xfrm>
            <a:custGeom>
              <a:avLst/>
              <a:gdLst>
                <a:gd name="T0" fmla="*/ 12 w 16"/>
                <a:gd name="T1" fmla="*/ 1 h 9"/>
                <a:gd name="T2" fmla="*/ 4 w 16"/>
                <a:gd name="T3" fmla="*/ 4 h 9"/>
                <a:gd name="T4" fmla="*/ 3 w 16"/>
                <a:gd name="T5" fmla="*/ 8 h 9"/>
                <a:gd name="T6" fmla="*/ 14 w 16"/>
                <a:gd name="T7" fmla="*/ 4 h 9"/>
                <a:gd name="T8" fmla="*/ 12 w 16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2" y="1"/>
                  </a:moveTo>
                  <a:cubicBezTo>
                    <a:pt x="10" y="2"/>
                    <a:pt x="7" y="5"/>
                    <a:pt x="4" y="4"/>
                  </a:cubicBezTo>
                  <a:cubicBezTo>
                    <a:pt x="2" y="4"/>
                    <a:pt x="0" y="7"/>
                    <a:pt x="3" y="8"/>
                  </a:cubicBezTo>
                  <a:cubicBezTo>
                    <a:pt x="7" y="9"/>
                    <a:pt x="11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6" name="Freeform 1282"/>
            <p:cNvSpPr/>
            <p:nvPr userDrawn="1"/>
          </p:nvSpPr>
          <p:spPr bwMode="auto">
            <a:xfrm>
              <a:off x="6200" y="3625"/>
              <a:ext cx="27" cy="17"/>
            </a:xfrm>
            <a:custGeom>
              <a:avLst/>
              <a:gdLst>
                <a:gd name="T0" fmla="*/ 13 w 17"/>
                <a:gd name="T1" fmla="*/ 2 h 11"/>
                <a:gd name="T2" fmla="*/ 2 w 17"/>
                <a:gd name="T3" fmla="*/ 7 h 11"/>
                <a:gd name="T4" fmla="*/ 3 w 17"/>
                <a:gd name="T5" fmla="*/ 11 h 11"/>
                <a:gd name="T6" fmla="*/ 16 w 17"/>
                <a:gd name="T7" fmla="*/ 5 h 11"/>
                <a:gd name="T8" fmla="*/ 13 w 17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2"/>
                  </a:moveTo>
                  <a:cubicBezTo>
                    <a:pt x="10" y="5"/>
                    <a:pt x="6" y="7"/>
                    <a:pt x="2" y="7"/>
                  </a:cubicBezTo>
                  <a:cubicBezTo>
                    <a:pt x="0" y="7"/>
                    <a:pt x="0" y="11"/>
                    <a:pt x="3" y="11"/>
                  </a:cubicBezTo>
                  <a:cubicBezTo>
                    <a:pt x="8" y="11"/>
                    <a:pt x="12" y="8"/>
                    <a:pt x="16" y="5"/>
                  </a:cubicBezTo>
                  <a:cubicBezTo>
                    <a:pt x="17" y="3"/>
                    <a:pt x="14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7" name="Freeform 1283"/>
            <p:cNvSpPr/>
            <p:nvPr userDrawn="1"/>
          </p:nvSpPr>
          <p:spPr bwMode="auto">
            <a:xfrm>
              <a:off x="6197" y="3596"/>
              <a:ext cx="27" cy="11"/>
            </a:xfrm>
            <a:custGeom>
              <a:avLst/>
              <a:gdLst>
                <a:gd name="T0" fmla="*/ 13 w 17"/>
                <a:gd name="T1" fmla="*/ 1 h 7"/>
                <a:gd name="T2" fmla="*/ 2 w 17"/>
                <a:gd name="T3" fmla="*/ 3 h 7"/>
                <a:gd name="T4" fmla="*/ 3 w 17"/>
                <a:gd name="T5" fmla="*/ 7 h 7"/>
                <a:gd name="T6" fmla="*/ 14 w 17"/>
                <a:gd name="T7" fmla="*/ 4 h 7"/>
                <a:gd name="T8" fmla="*/ 13 w 1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7">
                  <a:moveTo>
                    <a:pt x="13" y="1"/>
                  </a:moveTo>
                  <a:cubicBezTo>
                    <a:pt x="9" y="2"/>
                    <a:pt x="6" y="3"/>
                    <a:pt x="2" y="3"/>
                  </a:cubicBezTo>
                  <a:cubicBezTo>
                    <a:pt x="0" y="3"/>
                    <a:pt x="0" y="7"/>
                    <a:pt x="3" y="7"/>
                  </a:cubicBezTo>
                  <a:cubicBezTo>
                    <a:pt x="7" y="7"/>
                    <a:pt x="10" y="6"/>
                    <a:pt x="14" y="4"/>
                  </a:cubicBezTo>
                  <a:cubicBezTo>
                    <a:pt x="17" y="3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8" name="Freeform 1284"/>
            <p:cNvSpPr/>
            <p:nvPr userDrawn="1"/>
          </p:nvSpPr>
          <p:spPr bwMode="auto">
            <a:xfrm>
              <a:off x="6227" y="3568"/>
              <a:ext cx="27" cy="14"/>
            </a:xfrm>
            <a:custGeom>
              <a:avLst/>
              <a:gdLst>
                <a:gd name="T0" fmla="*/ 14 w 17"/>
                <a:gd name="T1" fmla="*/ 1 h 9"/>
                <a:gd name="T2" fmla="*/ 3 w 17"/>
                <a:gd name="T3" fmla="*/ 5 h 9"/>
                <a:gd name="T4" fmla="*/ 4 w 17"/>
                <a:gd name="T5" fmla="*/ 8 h 9"/>
                <a:gd name="T6" fmla="*/ 15 w 17"/>
                <a:gd name="T7" fmla="*/ 4 h 9"/>
                <a:gd name="T8" fmla="*/ 14 w 17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4" y="1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0" y="6"/>
                    <a:pt x="2" y="9"/>
                    <a:pt x="4" y="8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3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79" name="Freeform 1285"/>
            <p:cNvSpPr/>
            <p:nvPr userDrawn="1"/>
          </p:nvSpPr>
          <p:spPr bwMode="auto">
            <a:xfrm>
              <a:off x="6225" y="3551"/>
              <a:ext cx="30" cy="20"/>
            </a:xfrm>
            <a:custGeom>
              <a:avLst/>
              <a:gdLst>
                <a:gd name="T0" fmla="*/ 15 w 19"/>
                <a:gd name="T1" fmla="*/ 1 h 13"/>
                <a:gd name="T2" fmla="*/ 2 w 19"/>
                <a:gd name="T3" fmla="*/ 9 h 13"/>
                <a:gd name="T4" fmla="*/ 4 w 19"/>
                <a:gd name="T5" fmla="*/ 12 h 13"/>
                <a:gd name="T6" fmla="*/ 16 w 19"/>
                <a:gd name="T7" fmla="*/ 4 h 13"/>
                <a:gd name="T8" fmla="*/ 15 w 19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3">
                  <a:moveTo>
                    <a:pt x="15" y="1"/>
                  </a:moveTo>
                  <a:cubicBezTo>
                    <a:pt x="10" y="3"/>
                    <a:pt x="6" y="6"/>
                    <a:pt x="2" y="9"/>
                  </a:cubicBezTo>
                  <a:cubicBezTo>
                    <a:pt x="0" y="10"/>
                    <a:pt x="2" y="13"/>
                    <a:pt x="4" y="12"/>
                  </a:cubicBezTo>
                  <a:cubicBezTo>
                    <a:pt x="8" y="9"/>
                    <a:pt x="12" y="6"/>
                    <a:pt x="16" y="4"/>
                  </a:cubicBezTo>
                  <a:cubicBezTo>
                    <a:pt x="19" y="3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0" name="Freeform 1286"/>
            <p:cNvSpPr/>
            <p:nvPr userDrawn="1"/>
          </p:nvSpPr>
          <p:spPr bwMode="auto">
            <a:xfrm>
              <a:off x="6254" y="3518"/>
              <a:ext cx="30" cy="17"/>
            </a:xfrm>
            <a:custGeom>
              <a:avLst/>
              <a:gdLst>
                <a:gd name="T0" fmla="*/ 15 w 19"/>
                <a:gd name="T1" fmla="*/ 1 h 11"/>
                <a:gd name="T2" fmla="*/ 2 w 19"/>
                <a:gd name="T3" fmla="*/ 6 h 11"/>
                <a:gd name="T4" fmla="*/ 3 w 19"/>
                <a:gd name="T5" fmla="*/ 10 h 11"/>
                <a:gd name="T6" fmla="*/ 17 w 19"/>
                <a:gd name="T7" fmla="*/ 5 h 11"/>
                <a:gd name="T8" fmla="*/ 15 w 19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5" y="1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0" y="7"/>
                    <a:pt x="1" y="11"/>
                    <a:pt x="3" y="1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4"/>
                    <a:pt x="18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1" name="Freeform 1287"/>
            <p:cNvSpPr/>
            <p:nvPr userDrawn="1"/>
          </p:nvSpPr>
          <p:spPr bwMode="auto">
            <a:xfrm>
              <a:off x="6254" y="3497"/>
              <a:ext cx="28" cy="13"/>
            </a:xfrm>
            <a:custGeom>
              <a:avLst/>
              <a:gdLst>
                <a:gd name="T0" fmla="*/ 15 w 18"/>
                <a:gd name="T1" fmla="*/ 1 h 8"/>
                <a:gd name="T2" fmla="*/ 2 w 18"/>
                <a:gd name="T3" fmla="*/ 4 h 8"/>
                <a:gd name="T4" fmla="*/ 4 w 18"/>
                <a:gd name="T5" fmla="*/ 7 h 8"/>
                <a:gd name="T6" fmla="*/ 16 w 18"/>
                <a:gd name="T7" fmla="*/ 4 h 8"/>
                <a:gd name="T8" fmla="*/ 15 w 18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5" y="1"/>
                  </a:moveTo>
                  <a:cubicBezTo>
                    <a:pt x="11" y="1"/>
                    <a:pt x="7" y="2"/>
                    <a:pt x="2" y="4"/>
                  </a:cubicBezTo>
                  <a:cubicBezTo>
                    <a:pt x="0" y="5"/>
                    <a:pt x="1" y="8"/>
                    <a:pt x="4" y="7"/>
                  </a:cubicBezTo>
                  <a:cubicBezTo>
                    <a:pt x="8" y="6"/>
                    <a:pt x="11" y="4"/>
                    <a:pt x="16" y="4"/>
                  </a:cubicBezTo>
                  <a:cubicBezTo>
                    <a:pt x="18" y="4"/>
                    <a:pt x="18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2" name="Freeform 1288"/>
            <p:cNvSpPr/>
            <p:nvPr userDrawn="1"/>
          </p:nvSpPr>
          <p:spPr bwMode="auto">
            <a:xfrm>
              <a:off x="6295" y="3456"/>
              <a:ext cx="23" cy="15"/>
            </a:xfrm>
            <a:custGeom>
              <a:avLst/>
              <a:gdLst>
                <a:gd name="T0" fmla="*/ 11 w 15"/>
                <a:gd name="T1" fmla="*/ 2 h 9"/>
                <a:gd name="T2" fmla="*/ 3 w 15"/>
                <a:gd name="T3" fmla="*/ 5 h 9"/>
                <a:gd name="T4" fmla="*/ 3 w 15"/>
                <a:gd name="T5" fmla="*/ 8 h 9"/>
                <a:gd name="T6" fmla="*/ 14 w 15"/>
                <a:gd name="T7" fmla="*/ 4 h 9"/>
                <a:gd name="T8" fmla="*/ 11 w 15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11" y="2"/>
                  </a:moveTo>
                  <a:cubicBezTo>
                    <a:pt x="9" y="4"/>
                    <a:pt x="6" y="5"/>
                    <a:pt x="3" y="5"/>
                  </a:cubicBezTo>
                  <a:cubicBezTo>
                    <a:pt x="1" y="5"/>
                    <a:pt x="0" y="8"/>
                    <a:pt x="3" y="8"/>
                  </a:cubicBezTo>
                  <a:cubicBezTo>
                    <a:pt x="7" y="9"/>
                    <a:pt x="11" y="7"/>
                    <a:pt x="14" y="4"/>
                  </a:cubicBezTo>
                  <a:cubicBezTo>
                    <a:pt x="15" y="3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3" name="Freeform 1289"/>
            <p:cNvSpPr/>
            <p:nvPr userDrawn="1"/>
          </p:nvSpPr>
          <p:spPr bwMode="auto">
            <a:xfrm>
              <a:off x="6296" y="3439"/>
              <a:ext cx="30" cy="14"/>
            </a:xfrm>
            <a:custGeom>
              <a:avLst/>
              <a:gdLst>
                <a:gd name="T0" fmla="*/ 16 w 19"/>
                <a:gd name="T1" fmla="*/ 1 h 9"/>
                <a:gd name="T2" fmla="*/ 2 w 19"/>
                <a:gd name="T3" fmla="*/ 5 h 9"/>
                <a:gd name="T4" fmla="*/ 3 w 19"/>
                <a:gd name="T5" fmla="*/ 9 h 9"/>
                <a:gd name="T6" fmla="*/ 17 w 19"/>
                <a:gd name="T7" fmla="*/ 5 h 9"/>
                <a:gd name="T8" fmla="*/ 16 w 19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9">
                  <a:moveTo>
                    <a:pt x="16" y="1"/>
                  </a:moveTo>
                  <a:cubicBezTo>
                    <a:pt x="11" y="3"/>
                    <a:pt x="7" y="5"/>
                    <a:pt x="2" y="5"/>
                  </a:cubicBezTo>
                  <a:cubicBezTo>
                    <a:pt x="0" y="5"/>
                    <a:pt x="0" y="9"/>
                    <a:pt x="3" y="9"/>
                  </a:cubicBezTo>
                  <a:cubicBezTo>
                    <a:pt x="8" y="8"/>
                    <a:pt x="12" y="7"/>
                    <a:pt x="17" y="5"/>
                  </a:cubicBezTo>
                  <a:cubicBezTo>
                    <a:pt x="19" y="4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4" name="Freeform 1290"/>
            <p:cNvSpPr/>
            <p:nvPr userDrawn="1"/>
          </p:nvSpPr>
          <p:spPr bwMode="auto">
            <a:xfrm>
              <a:off x="6310" y="3478"/>
              <a:ext cx="27" cy="15"/>
            </a:xfrm>
            <a:custGeom>
              <a:avLst/>
              <a:gdLst>
                <a:gd name="T0" fmla="*/ 12 w 17"/>
                <a:gd name="T1" fmla="*/ 2 h 9"/>
                <a:gd name="T2" fmla="*/ 3 w 17"/>
                <a:gd name="T3" fmla="*/ 5 h 9"/>
                <a:gd name="T4" fmla="*/ 3 w 17"/>
                <a:gd name="T5" fmla="*/ 9 h 9"/>
                <a:gd name="T6" fmla="*/ 15 w 17"/>
                <a:gd name="T7" fmla="*/ 4 h 9"/>
                <a:gd name="T8" fmla="*/ 12 w 17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2" y="2"/>
                  </a:moveTo>
                  <a:cubicBezTo>
                    <a:pt x="10" y="5"/>
                    <a:pt x="6" y="5"/>
                    <a:pt x="3" y="5"/>
                  </a:cubicBezTo>
                  <a:cubicBezTo>
                    <a:pt x="0" y="6"/>
                    <a:pt x="1" y="9"/>
                    <a:pt x="3" y="9"/>
                  </a:cubicBezTo>
                  <a:cubicBezTo>
                    <a:pt x="8" y="9"/>
                    <a:pt x="12" y="8"/>
                    <a:pt x="15" y="4"/>
                  </a:cubicBezTo>
                  <a:cubicBezTo>
                    <a:pt x="17" y="3"/>
                    <a:pt x="14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5" name="Freeform 1291"/>
            <p:cNvSpPr/>
            <p:nvPr userDrawn="1"/>
          </p:nvSpPr>
          <p:spPr bwMode="auto">
            <a:xfrm>
              <a:off x="6348" y="3441"/>
              <a:ext cx="27" cy="17"/>
            </a:xfrm>
            <a:custGeom>
              <a:avLst/>
              <a:gdLst>
                <a:gd name="T0" fmla="*/ 13 w 17"/>
                <a:gd name="T1" fmla="*/ 2 h 11"/>
                <a:gd name="T2" fmla="*/ 3 w 17"/>
                <a:gd name="T3" fmla="*/ 7 h 11"/>
                <a:gd name="T4" fmla="*/ 3 w 17"/>
                <a:gd name="T5" fmla="*/ 11 h 11"/>
                <a:gd name="T6" fmla="*/ 16 w 17"/>
                <a:gd name="T7" fmla="*/ 4 h 11"/>
                <a:gd name="T8" fmla="*/ 13 w 17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3" y="2"/>
                  </a:moveTo>
                  <a:cubicBezTo>
                    <a:pt x="11" y="6"/>
                    <a:pt x="6" y="7"/>
                    <a:pt x="3" y="7"/>
                  </a:cubicBezTo>
                  <a:cubicBezTo>
                    <a:pt x="0" y="7"/>
                    <a:pt x="0" y="11"/>
                    <a:pt x="3" y="11"/>
                  </a:cubicBezTo>
                  <a:cubicBezTo>
                    <a:pt x="8" y="10"/>
                    <a:pt x="14" y="8"/>
                    <a:pt x="16" y="4"/>
                  </a:cubicBezTo>
                  <a:cubicBezTo>
                    <a:pt x="17" y="1"/>
                    <a:pt x="14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6" name="Freeform 1292"/>
            <p:cNvSpPr/>
            <p:nvPr userDrawn="1"/>
          </p:nvSpPr>
          <p:spPr bwMode="auto">
            <a:xfrm>
              <a:off x="6350" y="3425"/>
              <a:ext cx="30" cy="19"/>
            </a:xfrm>
            <a:custGeom>
              <a:avLst/>
              <a:gdLst>
                <a:gd name="T0" fmla="*/ 14 w 19"/>
                <a:gd name="T1" fmla="*/ 2 h 12"/>
                <a:gd name="T2" fmla="*/ 3 w 19"/>
                <a:gd name="T3" fmla="*/ 7 h 12"/>
                <a:gd name="T4" fmla="*/ 2 w 19"/>
                <a:gd name="T5" fmla="*/ 11 h 12"/>
                <a:gd name="T6" fmla="*/ 17 w 19"/>
                <a:gd name="T7" fmla="*/ 4 h 12"/>
                <a:gd name="T8" fmla="*/ 14 w 1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4" y="2"/>
                  </a:moveTo>
                  <a:cubicBezTo>
                    <a:pt x="12" y="5"/>
                    <a:pt x="8" y="8"/>
                    <a:pt x="3" y="7"/>
                  </a:cubicBezTo>
                  <a:cubicBezTo>
                    <a:pt x="1" y="7"/>
                    <a:pt x="0" y="11"/>
                    <a:pt x="2" y="11"/>
                  </a:cubicBezTo>
                  <a:cubicBezTo>
                    <a:pt x="8" y="12"/>
                    <a:pt x="14" y="9"/>
                    <a:pt x="17" y="4"/>
                  </a:cubicBezTo>
                  <a:cubicBezTo>
                    <a:pt x="19" y="2"/>
                    <a:pt x="16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7" name="Freeform 1293"/>
            <p:cNvSpPr/>
            <p:nvPr userDrawn="1"/>
          </p:nvSpPr>
          <p:spPr bwMode="auto">
            <a:xfrm>
              <a:off x="6384" y="3433"/>
              <a:ext cx="30" cy="19"/>
            </a:xfrm>
            <a:custGeom>
              <a:avLst/>
              <a:gdLst>
                <a:gd name="T0" fmla="*/ 14 w 19"/>
                <a:gd name="T1" fmla="*/ 2 h 12"/>
                <a:gd name="T2" fmla="*/ 3 w 19"/>
                <a:gd name="T3" fmla="*/ 8 h 12"/>
                <a:gd name="T4" fmla="*/ 3 w 19"/>
                <a:gd name="T5" fmla="*/ 12 h 12"/>
                <a:gd name="T6" fmla="*/ 17 w 19"/>
                <a:gd name="T7" fmla="*/ 5 h 12"/>
                <a:gd name="T8" fmla="*/ 14 w 19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2">
                  <a:moveTo>
                    <a:pt x="14" y="2"/>
                  </a:moveTo>
                  <a:cubicBezTo>
                    <a:pt x="11" y="6"/>
                    <a:pt x="7" y="8"/>
                    <a:pt x="3" y="8"/>
                  </a:cubicBezTo>
                  <a:cubicBezTo>
                    <a:pt x="0" y="8"/>
                    <a:pt x="0" y="12"/>
                    <a:pt x="3" y="12"/>
                  </a:cubicBezTo>
                  <a:cubicBezTo>
                    <a:pt x="8" y="11"/>
                    <a:pt x="14" y="9"/>
                    <a:pt x="17" y="5"/>
                  </a:cubicBezTo>
                  <a:cubicBezTo>
                    <a:pt x="19" y="3"/>
                    <a:pt x="16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8" name="Freeform 1294"/>
            <p:cNvSpPr/>
            <p:nvPr userDrawn="1"/>
          </p:nvSpPr>
          <p:spPr bwMode="auto">
            <a:xfrm>
              <a:off x="6391" y="3412"/>
              <a:ext cx="30" cy="18"/>
            </a:xfrm>
            <a:custGeom>
              <a:avLst/>
              <a:gdLst>
                <a:gd name="T0" fmla="*/ 14 w 19"/>
                <a:gd name="T1" fmla="*/ 1 h 11"/>
                <a:gd name="T2" fmla="*/ 3 w 19"/>
                <a:gd name="T3" fmla="*/ 7 h 11"/>
                <a:gd name="T4" fmla="*/ 3 w 19"/>
                <a:gd name="T5" fmla="*/ 11 h 11"/>
                <a:gd name="T6" fmla="*/ 17 w 19"/>
                <a:gd name="T7" fmla="*/ 4 h 11"/>
                <a:gd name="T8" fmla="*/ 14 w 19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4" y="1"/>
                  </a:moveTo>
                  <a:cubicBezTo>
                    <a:pt x="11" y="5"/>
                    <a:pt x="7" y="7"/>
                    <a:pt x="3" y="7"/>
                  </a:cubicBezTo>
                  <a:cubicBezTo>
                    <a:pt x="0" y="7"/>
                    <a:pt x="1" y="11"/>
                    <a:pt x="3" y="11"/>
                  </a:cubicBezTo>
                  <a:cubicBezTo>
                    <a:pt x="8" y="11"/>
                    <a:pt x="14" y="8"/>
                    <a:pt x="17" y="4"/>
                  </a:cubicBezTo>
                  <a:cubicBezTo>
                    <a:pt x="19" y="2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89" name="Freeform 1295"/>
            <p:cNvSpPr/>
            <p:nvPr userDrawn="1"/>
          </p:nvSpPr>
          <p:spPr bwMode="auto">
            <a:xfrm>
              <a:off x="6422" y="3381"/>
              <a:ext cx="32" cy="17"/>
            </a:xfrm>
            <a:custGeom>
              <a:avLst/>
              <a:gdLst>
                <a:gd name="T0" fmla="*/ 16 w 20"/>
                <a:gd name="T1" fmla="*/ 1 h 11"/>
                <a:gd name="T2" fmla="*/ 3 w 20"/>
                <a:gd name="T3" fmla="*/ 7 h 11"/>
                <a:gd name="T4" fmla="*/ 3 w 20"/>
                <a:gd name="T5" fmla="*/ 11 h 11"/>
                <a:gd name="T6" fmla="*/ 19 w 20"/>
                <a:gd name="T7" fmla="*/ 4 h 11"/>
                <a:gd name="T8" fmla="*/ 16 w 20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16" y="1"/>
                  </a:moveTo>
                  <a:cubicBezTo>
                    <a:pt x="12" y="5"/>
                    <a:pt x="8" y="7"/>
                    <a:pt x="3" y="7"/>
                  </a:cubicBezTo>
                  <a:cubicBezTo>
                    <a:pt x="0" y="8"/>
                    <a:pt x="1" y="11"/>
                    <a:pt x="3" y="11"/>
                  </a:cubicBezTo>
                  <a:cubicBezTo>
                    <a:pt x="9" y="10"/>
                    <a:pt x="14" y="8"/>
                    <a:pt x="19" y="4"/>
                  </a:cubicBezTo>
                  <a:cubicBezTo>
                    <a:pt x="20" y="2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0" name="Freeform 1296"/>
            <p:cNvSpPr/>
            <p:nvPr userDrawn="1"/>
          </p:nvSpPr>
          <p:spPr bwMode="auto">
            <a:xfrm>
              <a:off x="6441" y="3398"/>
              <a:ext cx="24" cy="18"/>
            </a:xfrm>
            <a:custGeom>
              <a:avLst/>
              <a:gdLst>
                <a:gd name="T0" fmla="*/ 11 w 15"/>
                <a:gd name="T1" fmla="*/ 2 h 11"/>
                <a:gd name="T2" fmla="*/ 3 w 15"/>
                <a:gd name="T3" fmla="*/ 7 h 11"/>
                <a:gd name="T4" fmla="*/ 3 w 15"/>
                <a:gd name="T5" fmla="*/ 11 h 11"/>
                <a:gd name="T6" fmla="*/ 14 w 15"/>
                <a:gd name="T7" fmla="*/ 3 h 11"/>
                <a:gd name="T8" fmla="*/ 11 w 15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1">
                  <a:moveTo>
                    <a:pt x="11" y="2"/>
                  </a:moveTo>
                  <a:cubicBezTo>
                    <a:pt x="9" y="5"/>
                    <a:pt x="6" y="7"/>
                    <a:pt x="3" y="7"/>
                  </a:cubicBezTo>
                  <a:cubicBezTo>
                    <a:pt x="0" y="8"/>
                    <a:pt x="0" y="11"/>
                    <a:pt x="3" y="11"/>
                  </a:cubicBezTo>
                  <a:cubicBezTo>
                    <a:pt x="8" y="11"/>
                    <a:pt x="12" y="8"/>
                    <a:pt x="14" y="3"/>
                  </a:cubicBezTo>
                  <a:cubicBezTo>
                    <a:pt x="15" y="1"/>
                    <a:pt x="12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1" name="Freeform 1297"/>
            <p:cNvSpPr/>
            <p:nvPr userDrawn="1"/>
          </p:nvSpPr>
          <p:spPr bwMode="auto">
            <a:xfrm>
              <a:off x="6465" y="3372"/>
              <a:ext cx="26" cy="18"/>
            </a:xfrm>
            <a:custGeom>
              <a:avLst/>
              <a:gdLst>
                <a:gd name="T0" fmla="*/ 13 w 17"/>
                <a:gd name="T1" fmla="*/ 1 h 12"/>
                <a:gd name="T2" fmla="*/ 2 w 17"/>
                <a:gd name="T3" fmla="*/ 8 h 12"/>
                <a:gd name="T4" fmla="*/ 4 w 17"/>
                <a:gd name="T5" fmla="*/ 12 h 12"/>
                <a:gd name="T6" fmla="*/ 16 w 17"/>
                <a:gd name="T7" fmla="*/ 4 h 12"/>
                <a:gd name="T8" fmla="*/ 13 w 17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13" y="1"/>
                  </a:moveTo>
                  <a:cubicBezTo>
                    <a:pt x="10" y="5"/>
                    <a:pt x="6" y="7"/>
                    <a:pt x="2" y="8"/>
                  </a:cubicBezTo>
                  <a:cubicBezTo>
                    <a:pt x="0" y="9"/>
                    <a:pt x="1" y="12"/>
                    <a:pt x="4" y="12"/>
                  </a:cubicBezTo>
                  <a:cubicBezTo>
                    <a:pt x="8" y="10"/>
                    <a:pt x="13" y="8"/>
                    <a:pt x="16" y="4"/>
                  </a:cubicBezTo>
                  <a:cubicBezTo>
                    <a:pt x="17" y="2"/>
                    <a:pt x="14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2" name="Freeform 1298"/>
            <p:cNvSpPr/>
            <p:nvPr userDrawn="1"/>
          </p:nvSpPr>
          <p:spPr bwMode="auto">
            <a:xfrm>
              <a:off x="6315" y="3518"/>
              <a:ext cx="22" cy="15"/>
            </a:xfrm>
            <a:custGeom>
              <a:avLst/>
              <a:gdLst>
                <a:gd name="T0" fmla="*/ 9 w 14"/>
                <a:gd name="T1" fmla="*/ 2 h 10"/>
                <a:gd name="T2" fmla="*/ 2 w 14"/>
                <a:gd name="T3" fmla="*/ 5 h 10"/>
                <a:gd name="T4" fmla="*/ 4 w 14"/>
                <a:gd name="T5" fmla="*/ 9 h 10"/>
                <a:gd name="T6" fmla="*/ 12 w 14"/>
                <a:gd name="T7" fmla="*/ 4 h 10"/>
                <a:gd name="T8" fmla="*/ 9 w 14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9" y="2"/>
                  </a:moveTo>
                  <a:cubicBezTo>
                    <a:pt x="7" y="3"/>
                    <a:pt x="5" y="4"/>
                    <a:pt x="2" y="5"/>
                  </a:cubicBezTo>
                  <a:cubicBezTo>
                    <a:pt x="0" y="6"/>
                    <a:pt x="1" y="10"/>
                    <a:pt x="4" y="9"/>
                  </a:cubicBezTo>
                  <a:cubicBezTo>
                    <a:pt x="7" y="8"/>
                    <a:pt x="10" y="6"/>
                    <a:pt x="12" y="4"/>
                  </a:cubicBezTo>
                  <a:cubicBezTo>
                    <a:pt x="14" y="2"/>
                    <a:pt x="11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3" name="Freeform 1299"/>
            <p:cNvSpPr/>
            <p:nvPr userDrawn="1"/>
          </p:nvSpPr>
          <p:spPr bwMode="auto">
            <a:xfrm>
              <a:off x="6287" y="3549"/>
              <a:ext cx="25" cy="11"/>
            </a:xfrm>
            <a:custGeom>
              <a:avLst/>
              <a:gdLst>
                <a:gd name="T0" fmla="*/ 12 w 16"/>
                <a:gd name="T1" fmla="*/ 1 h 7"/>
                <a:gd name="T2" fmla="*/ 3 w 16"/>
                <a:gd name="T3" fmla="*/ 3 h 7"/>
                <a:gd name="T4" fmla="*/ 3 w 16"/>
                <a:gd name="T5" fmla="*/ 6 h 7"/>
                <a:gd name="T6" fmla="*/ 14 w 16"/>
                <a:gd name="T7" fmla="*/ 4 h 7"/>
                <a:gd name="T8" fmla="*/ 12 w 16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">
                  <a:moveTo>
                    <a:pt x="12" y="1"/>
                  </a:moveTo>
                  <a:cubicBezTo>
                    <a:pt x="9" y="2"/>
                    <a:pt x="6" y="3"/>
                    <a:pt x="3" y="3"/>
                  </a:cubicBezTo>
                  <a:cubicBezTo>
                    <a:pt x="1" y="2"/>
                    <a:pt x="0" y="6"/>
                    <a:pt x="3" y="6"/>
                  </a:cubicBezTo>
                  <a:cubicBezTo>
                    <a:pt x="6" y="7"/>
                    <a:pt x="10" y="5"/>
                    <a:pt x="14" y="4"/>
                  </a:cubicBezTo>
                  <a:cubicBezTo>
                    <a:pt x="16" y="3"/>
                    <a:pt x="15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4" name="Freeform 1300"/>
            <p:cNvSpPr/>
            <p:nvPr userDrawn="1"/>
          </p:nvSpPr>
          <p:spPr bwMode="auto">
            <a:xfrm>
              <a:off x="6266" y="3587"/>
              <a:ext cx="27" cy="9"/>
            </a:xfrm>
            <a:custGeom>
              <a:avLst/>
              <a:gdLst>
                <a:gd name="T0" fmla="*/ 15 w 17"/>
                <a:gd name="T1" fmla="*/ 0 h 6"/>
                <a:gd name="T2" fmla="*/ 3 w 17"/>
                <a:gd name="T3" fmla="*/ 2 h 6"/>
                <a:gd name="T4" fmla="*/ 3 w 17"/>
                <a:gd name="T5" fmla="*/ 5 h 6"/>
                <a:gd name="T6" fmla="*/ 15 w 17"/>
                <a:gd name="T7" fmla="*/ 4 h 6"/>
                <a:gd name="T8" fmla="*/ 15 w 1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15" y="0"/>
                  </a:moveTo>
                  <a:cubicBezTo>
                    <a:pt x="11" y="1"/>
                    <a:pt x="7" y="2"/>
                    <a:pt x="3" y="2"/>
                  </a:cubicBezTo>
                  <a:cubicBezTo>
                    <a:pt x="1" y="2"/>
                    <a:pt x="0" y="5"/>
                    <a:pt x="3" y="5"/>
                  </a:cubicBezTo>
                  <a:cubicBezTo>
                    <a:pt x="7" y="6"/>
                    <a:pt x="11" y="5"/>
                    <a:pt x="15" y="4"/>
                  </a:cubicBezTo>
                  <a:cubicBezTo>
                    <a:pt x="17" y="4"/>
                    <a:pt x="17" y="0"/>
                    <a:pt x="15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5" name="Freeform 1301"/>
            <p:cNvSpPr/>
            <p:nvPr userDrawn="1"/>
          </p:nvSpPr>
          <p:spPr bwMode="auto">
            <a:xfrm>
              <a:off x="6243" y="3607"/>
              <a:ext cx="28" cy="14"/>
            </a:xfrm>
            <a:custGeom>
              <a:avLst/>
              <a:gdLst>
                <a:gd name="T0" fmla="*/ 14 w 18"/>
                <a:gd name="T1" fmla="*/ 1 h 9"/>
                <a:gd name="T2" fmla="*/ 9 w 18"/>
                <a:gd name="T3" fmla="*/ 3 h 9"/>
                <a:gd name="T4" fmla="*/ 6 w 18"/>
                <a:gd name="T5" fmla="*/ 4 h 9"/>
                <a:gd name="T6" fmla="*/ 4 w 18"/>
                <a:gd name="T7" fmla="*/ 4 h 9"/>
                <a:gd name="T8" fmla="*/ 3 w 18"/>
                <a:gd name="T9" fmla="*/ 4 h 9"/>
                <a:gd name="T10" fmla="*/ 1 w 18"/>
                <a:gd name="T11" fmla="*/ 7 h 9"/>
                <a:gd name="T12" fmla="*/ 7 w 18"/>
                <a:gd name="T13" fmla="*/ 7 h 9"/>
                <a:gd name="T14" fmla="*/ 16 w 18"/>
                <a:gd name="T15" fmla="*/ 4 h 9"/>
                <a:gd name="T16" fmla="*/ 14 w 18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9">
                  <a:moveTo>
                    <a:pt x="14" y="1"/>
                  </a:moveTo>
                  <a:cubicBezTo>
                    <a:pt x="13" y="1"/>
                    <a:pt x="11" y="2"/>
                    <a:pt x="9" y="3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5" y="4"/>
                    <a:pt x="4" y="4"/>
                    <a:pt x="4" y="4"/>
                  </a:cubicBezTo>
                  <a:cubicBezTo>
                    <a:pt x="4" y="4"/>
                    <a:pt x="3" y="4"/>
                    <a:pt x="3" y="4"/>
                  </a:cubicBezTo>
                  <a:cubicBezTo>
                    <a:pt x="2" y="3"/>
                    <a:pt x="0" y="5"/>
                    <a:pt x="1" y="7"/>
                  </a:cubicBezTo>
                  <a:cubicBezTo>
                    <a:pt x="2" y="9"/>
                    <a:pt x="6" y="7"/>
                    <a:pt x="7" y="7"/>
                  </a:cubicBezTo>
                  <a:cubicBezTo>
                    <a:pt x="10" y="6"/>
                    <a:pt x="13" y="5"/>
                    <a:pt x="16" y="4"/>
                  </a:cubicBezTo>
                  <a:cubicBezTo>
                    <a:pt x="18" y="3"/>
                    <a:pt x="17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6" name="Freeform 1302"/>
            <p:cNvSpPr/>
            <p:nvPr userDrawn="1"/>
          </p:nvSpPr>
          <p:spPr bwMode="auto">
            <a:xfrm>
              <a:off x="6258" y="3631"/>
              <a:ext cx="27" cy="14"/>
            </a:xfrm>
            <a:custGeom>
              <a:avLst/>
              <a:gdLst>
                <a:gd name="T0" fmla="*/ 12 w 17"/>
                <a:gd name="T1" fmla="*/ 3 h 9"/>
                <a:gd name="T2" fmla="*/ 11 w 17"/>
                <a:gd name="T3" fmla="*/ 3 h 9"/>
                <a:gd name="T4" fmla="*/ 8 w 17"/>
                <a:gd name="T5" fmla="*/ 4 h 9"/>
                <a:gd name="T6" fmla="*/ 3 w 17"/>
                <a:gd name="T7" fmla="*/ 5 h 9"/>
                <a:gd name="T8" fmla="*/ 3 w 17"/>
                <a:gd name="T9" fmla="*/ 9 h 9"/>
                <a:gd name="T10" fmla="*/ 15 w 17"/>
                <a:gd name="T11" fmla="*/ 2 h 9"/>
                <a:gd name="T12" fmla="*/ 12 w 17"/>
                <a:gd name="T13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12" y="3"/>
                  </a:moveTo>
                  <a:cubicBezTo>
                    <a:pt x="12" y="3"/>
                    <a:pt x="11" y="3"/>
                    <a:pt x="11" y="3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6" y="4"/>
                    <a:pt x="5" y="5"/>
                    <a:pt x="3" y="5"/>
                  </a:cubicBezTo>
                  <a:cubicBezTo>
                    <a:pt x="0" y="5"/>
                    <a:pt x="1" y="9"/>
                    <a:pt x="3" y="9"/>
                  </a:cubicBezTo>
                  <a:cubicBezTo>
                    <a:pt x="7" y="8"/>
                    <a:pt x="17" y="8"/>
                    <a:pt x="15" y="2"/>
                  </a:cubicBezTo>
                  <a:cubicBezTo>
                    <a:pt x="15" y="0"/>
                    <a:pt x="11" y="1"/>
                    <a:pt x="12" y="3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7" name="Freeform 1303"/>
            <p:cNvSpPr/>
            <p:nvPr userDrawn="1"/>
          </p:nvSpPr>
          <p:spPr bwMode="auto">
            <a:xfrm>
              <a:off x="6273" y="3653"/>
              <a:ext cx="22" cy="11"/>
            </a:xfrm>
            <a:custGeom>
              <a:avLst/>
              <a:gdLst>
                <a:gd name="T0" fmla="*/ 11 w 14"/>
                <a:gd name="T1" fmla="*/ 1 h 7"/>
                <a:gd name="T2" fmla="*/ 3 w 14"/>
                <a:gd name="T3" fmla="*/ 3 h 7"/>
                <a:gd name="T4" fmla="*/ 3 w 14"/>
                <a:gd name="T5" fmla="*/ 6 h 7"/>
                <a:gd name="T6" fmla="*/ 12 w 14"/>
                <a:gd name="T7" fmla="*/ 5 h 7"/>
                <a:gd name="T8" fmla="*/ 11 w 14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11" y="1"/>
                  </a:moveTo>
                  <a:cubicBezTo>
                    <a:pt x="8" y="2"/>
                    <a:pt x="6" y="3"/>
                    <a:pt x="3" y="3"/>
                  </a:cubicBezTo>
                  <a:cubicBezTo>
                    <a:pt x="1" y="3"/>
                    <a:pt x="0" y="6"/>
                    <a:pt x="3" y="6"/>
                  </a:cubicBezTo>
                  <a:cubicBezTo>
                    <a:pt x="6" y="7"/>
                    <a:pt x="9" y="6"/>
                    <a:pt x="12" y="5"/>
                  </a:cubicBezTo>
                  <a:cubicBezTo>
                    <a:pt x="14" y="4"/>
                    <a:pt x="13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8" name="Freeform 1304"/>
            <p:cNvSpPr/>
            <p:nvPr userDrawn="1"/>
          </p:nvSpPr>
          <p:spPr bwMode="auto">
            <a:xfrm>
              <a:off x="6310" y="3634"/>
              <a:ext cx="29" cy="16"/>
            </a:xfrm>
            <a:custGeom>
              <a:avLst/>
              <a:gdLst>
                <a:gd name="T0" fmla="*/ 15 w 18"/>
                <a:gd name="T1" fmla="*/ 1 h 10"/>
                <a:gd name="T2" fmla="*/ 2 w 18"/>
                <a:gd name="T3" fmla="*/ 6 h 10"/>
                <a:gd name="T4" fmla="*/ 4 w 18"/>
                <a:gd name="T5" fmla="*/ 9 h 10"/>
                <a:gd name="T6" fmla="*/ 16 w 18"/>
                <a:gd name="T7" fmla="*/ 5 h 10"/>
                <a:gd name="T8" fmla="*/ 15 w 18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5" y="1"/>
                  </a:moveTo>
                  <a:cubicBezTo>
                    <a:pt x="2" y="6"/>
                    <a:pt x="2" y="6"/>
                    <a:pt x="2" y="6"/>
                  </a:cubicBezTo>
                  <a:cubicBezTo>
                    <a:pt x="0" y="7"/>
                    <a:pt x="1" y="10"/>
                    <a:pt x="4" y="9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4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99" name="Freeform 1305"/>
            <p:cNvSpPr/>
            <p:nvPr userDrawn="1"/>
          </p:nvSpPr>
          <p:spPr bwMode="auto">
            <a:xfrm>
              <a:off x="6306" y="3612"/>
              <a:ext cx="30" cy="20"/>
            </a:xfrm>
            <a:custGeom>
              <a:avLst/>
              <a:gdLst>
                <a:gd name="T0" fmla="*/ 14 w 19"/>
                <a:gd name="T1" fmla="*/ 2 h 13"/>
                <a:gd name="T2" fmla="*/ 3 w 19"/>
                <a:gd name="T3" fmla="*/ 9 h 13"/>
                <a:gd name="T4" fmla="*/ 4 w 19"/>
                <a:gd name="T5" fmla="*/ 12 h 13"/>
                <a:gd name="T6" fmla="*/ 17 w 19"/>
                <a:gd name="T7" fmla="*/ 4 h 13"/>
                <a:gd name="T8" fmla="*/ 14 w 19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3">
                  <a:moveTo>
                    <a:pt x="14" y="2"/>
                  </a:moveTo>
                  <a:cubicBezTo>
                    <a:pt x="11" y="5"/>
                    <a:pt x="7" y="7"/>
                    <a:pt x="3" y="9"/>
                  </a:cubicBezTo>
                  <a:cubicBezTo>
                    <a:pt x="0" y="10"/>
                    <a:pt x="2" y="13"/>
                    <a:pt x="4" y="12"/>
                  </a:cubicBezTo>
                  <a:cubicBezTo>
                    <a:pt x="9" y="10"/>
                    <a:pt x="14" y="8"/>
                    <a:pt x="17" y="4"/>
                  </a:cubicBezTo>
                  <a:cubicBezTo>
                    <a:pt x="19" y="2"/>
                    <a:pt x="16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0" name="Freeform 1306"/>
            <p:cNvSpPr/>
            <p:nvPr userDrawn="1"/>
          </p:nvSpPr>
          <p:spPr bwMode="auto">
            <a:xfrm>
              <a:off x="6332" y="3576"/>
              <a:ext cx="24" cy="19"/>
            </a:xfrm>
            <a:custGeom>
              <a:avLst/>
              <a:gdLst>
                <a:gd name="T0" fmla="*/ 11 w 15"/>
                <a:gd name="T1" fmla="*/ 1 h 12"/>
                <a:gd name="T2" fmla="*/ 2 w 15"/>
                <a:gd name="T3" fmla="*/ 8 h 12"/>
                <a:gd name="T4" fmla="*/ 5 w 15"/>
                <a:gd name="T5" fmla="*/ 10 h 12"/>
                <a:gd name="T6" fmla="*/ 12 w 15"/>
                <a:gd name="T7" fmla="*/ 4 h 12"/>
                <a:gd name="T8" fmla="*/ 11 w 15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2">
                  <a:moveTo>
                    <a:pt x="11" y="1"/>
                  </a:moveTo>
                  <a:cubicBezTo>
                    <a:pt x="8" y="2"/>
                    <a:pt x="4" y="5"/>
                    <a:pt x="2" y="8"/>
                  </a:cubicBezTo>
                  <a:cubicBezTo>
                    <a:pt x="0" y="9"/>
                    <a:pt x="3" y="12"/>
                    <a:pt x="5" y="10"/>
                  </a:cubicBezTo>
                  <a:cubicBezTo>
                    <a:pt x="7" y="8"/>
                    <a:pt x="9" y="6"/>
                    <a:pt x="12" y="4"/>
                  </a:cubicBezTo>
                  <a:cubicBezTo>
                    <a:pt x="15" y="3"/>
                    <a:pt x="13" y="0"/>
                    <a:pt x="11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1" name="Freeform 1307"/>
            <p:cNvSpPr/>
            <p:nvPr userDrawn="1"/>
          </p:nvSpPr>
          <p:spPr bwMode="auto">
            <a:xfrm>
              <a:off x="6353" y="3601"/>
              <a:ext cx="25" cy="19"/>
            </a:xfrm>
            <a:custGeom>
              <a:avLst/>
              <a:gdLst>
                <a:gd name="T0" fmla="*/ 12 w 16"/>
                <a:gd name="T1" fmla="*/ 2 h 12"/>
                <a:gd name="T2" fmla="*/ 2 w 16"/>
                <a:gd name="T3" fmla="*/ 8 h 12"/>
                <a:gd name="T4" fmla="*/ 3 w 16"/>
                <a:gd name="T5" fmla="*/ 11 h 12"/>
                <a:gd name="T6" fmla="*/ 16 w 16"/>
                <a:gd name="T7" fmla="*/ 3 h 12"/>
                <a:gd name="T8" fmla="*/ 12 w 16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2" y="2"/>
                  </a:moveTo>
                  <a:cubicBezTo>
                    <a:pt x="11" y="6"/>
                    <a:pt x="6" y="7"/>
                    <a:pt x="2" y="8"/>
                  </a:cubicBezTo>
                  <a:cubicBezTo>
                    <a:pt x="0" y="8"/>
                    <a:pt x="0" y="12"/>
                    <a:pt x="3" y="11"/>
                  </a:cubicBezTo>
                  <a:cubicBezTo>
                    <a:pt x="8" y="11"/>
                    <a:pt x="15" y="8"/>
                    <a:pt x="16" y="3"/>
                  </a:cubicBezTo>
                  <a:cubicBezTo>
                    <a:pt x="16" y="0"/>
                    <a:pt x="12" y="0"/>
                    <a:pt x="12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2" name="Freeform 1308"/>
            <p:cNvSpPr/>
            <p:nvPr userDrawn="1"/>
          </p:nvSpPr>
          <p:spPr bwMode="auto">
            <a:xfrm>
              <a:off x="6365" y="3615"/>
              <a:ext cx="24" cy="21"/>
            </a:xfrm>
            <a:custGeom>
              <a:avLst/>
              <a:gdLst>
                <a:gd name="T0" fmla="*/ 11 w 15"/>
                <a:gd name="T1" fmla="*/ 2 h 13"/>
                <a:gd name="T2" fmla="*/ 2 w 15"/>
                <a:gd name="T3" fmla="*/ 8 h 13"/>
                <a:gd name="T4" fmla="*/ 3 w 15"/>
                <a:gd name="T5" fmla="*/ 12 h 13"/>
                <a:gd name="T6" fmla="*/ 14 w 15"/>
                <a:gd name="T7" fmla="*/ 5 h 13"/>
                <a:gd name="T8" fmla="*/ 11 w 15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11" y="2"/>
                  </a:moveTo>
                  <a:cubicBezTo>
                    <a:pt x="8" y="4"/>
                    <a:pt x="6" y="7"/>
                    <a:pt x="2" y="8"/>
                  </a:cubicBezTo>
                  <a:cubicBezTo>
                    <a:pt x="0" y="9"/>
                    <a:pt x="1" y="13"/>
                    <a:pt x="3" y="12"/>
                  </a:cubicBezTo>
                  <a:cubicBezTo>
                    <a:pt x="7" y="10"/>
                    <a:pt x="10" y="7"/>
                    <a:pt x="14" y="5"/>
                  </a:cubicBezTo>
                  <a:cubicBezTo>
                    <a:pt x="15" y="3"/>
                    <a:pt x="13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3" name="Freeform 1309"/>
            <p:cNvSpPr/>
            <p:nvPr userDrawn="1"/>
          </p:nvSpPr>
          <p:spPr bwMode="auto">
            <a:xfrm>
              <a:off x="6399" y="3579"/>
              <a:ext cx="31" cy="22"/>
            </a:xfrm>
            <a:custGeom>
              <a:avLst/>
              <a:gdLst>
                <a:gd name="T0" fmla="*/ 16 w 20"/>
                <a:gd name="T1" fmla="*/ 2 h 14"/>
                <a:gd name="T2" fmla="*/ 12 w 20"/>
                <a:gd name="T3" fmla="*/ 6 h 14"/>
                <a:gd name="T4" fmla="*/ 3 w 20"/>
                <a:gd name="T5" fmla="*/ 9 h 14"/>
                <a:gd name="T6" fmla="*/ 3 w 20"/>
                <a:gd name="T7" fmla="*/ 13 h 14"/>
                <a:gd name="T8" fmla="*/ 20 w 20"/>
                <a:gd name="T9" fmla="*/ 3 h 14"/>
                <a:gd name="T10" fmla="*/ 16 w 20"/>
                <a:gd name="T11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14">
                  <a:moveTo>
                    <a:pt x="16" y="2"/>
                  </a:moveTo>
                  <a:cubicBezTo>
                    <a:pt x="16" y="4"/>
                    <a:pt x="13" y="5"/>
                    <a:pt x="12" y="6"/>
                  </a:cubicBezTo>
                  <a:cubicBezTo>
                    <a:pt x="9" y="8"/>
                    <a:pt x="6" y="9"/>
                    <a:pt x="3" y="9"/>
                  </a:cubicBezTo>
                  <a:cubicBezTo>
                    <a:pt x="0" y="10"/>
                    <a:pt x="1" y="14"/>
                    <a:pt x="3" y="13"/>
                  </a:cubicBezTo>
                  <a:cubicBezTo>
                    <a:pt x="8" y="12"/>
                    <a:pt x="18" y="9"/>
                    <a:pt x="20" y="3"/>
                  </a:cubicBezTo>
                  <a:cubicBezTo>
                    <a:pt x="20" y="1"/>
                    <a:pt x="17" y="0"/>
                    <a:pt x="16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4" name="Freeform 1310"/>
            <p:cNvSpPr/>
            <p:nvPr userDrawn="1"/>
          </p:nvSpPr>
          <p:spPr bwMode="auto">
            <a:xfrm>
              <a:off x="6391" y="3552"/>
              <a:ext cx="28" cy="29"/>
            </a:xfrm>
            <a:custGeom>
              <a:avLst/>
              <a:gdLst>
                <a:gd name="T0" fmla="*/ 14 w 18"/>
                <a:gd name="T1" fmla="*/ 1 h 18"/>
                <a:gd name="T2" fmla="*/ 2 w 18"/>
                <a:gd name="T3" fmla="*/ 13 h 18"/>
                <a:gd name="T4" fmla="*/ 4 w 18"/>
                <a:gd name="T5" fmla="*/ 16 h 18"/>
                <a:gd name="T6" fmla="*/ 17 w 18"/>
                <a:gd name="T7" fmla="*/ 4 h 18"/>
                <a:gd name="T8" fmla="*/ 14 w 18"/>
                <a:gd name="T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4" y="1"/>
                  </a:moveTo>
                  <a:cubicBezTo>
                    <a:pt x="10" y="6"/>
                    <a:pt x="6" y="10"/>
                    <a:pt x="2" y="13"/>
                  </a:cubicBezTo>
                  <a:cubicBezTo>
                    <a:pt x="0" y="15"/>
                    <a:pt x="2" y="18"/>
                    <a:pt x="4" y="16"/>
                  </a:cubicBezTo>
                  <a:cubicBezTo>
                    <a:pt x="9" y="13"/>
                    <a:pt x="13" y="9"/>
                    <a:pt x="17" y="4"/>
                  </a:cubicBezTo>
                  <a:cubicBezTo>
                    <a:pt x="18" y="2"/>
                    <a:pt x="15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5" name="Freeform 1311"/>
            <p:cNvSpPr/>
            <p:nvPr userDrawn="1"/>
          </p:nvSpPr>
          <p:spPr bwMode="auto">
            <a:xfrm>
              <a:off x="6406" y="3601"/>
              <a:ext cx="29" cy="16"/>
            </a:xfrm>
            <a:custGeom>
              <a:avLst/>
              <a:gdLst>
                <a:gd name="T0" fmla="*/ 14 w 18"/>
                <a:gd name="T1" fmla="*/ 2 h 10"/>
                <a:gd name="T2" fmla="*/ 3 w 18"/>
                <a:gd name="T3" fmla="*/ 6 h 10"/>
                <a:gd name="T4" fmla="*/ 3 w 18"/>
                <a:gd name="T5" fmla="*/ 9 h 10"/>
                <a:gd name="T6" fmla="*/ 17 w 18"/>
                <a:gd name="T7" fmla="*/ 4 h 10"/>
                <a:gd name="T8" fmla="*/ 14 w 18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4" y="2"/>
                  </a:moveTo>
                  <a:cubicBezTo>
                    <a:pt x="11" y="5"/>
                    <a:pt x="7" y="6"/>
                    <a:pt x="3" y="6"/>
                  </a:cubicBezTo>
                  <a:cubicBezTo>
                    <a:pt x="0" y="6"/>
                    <a:pt x="1" y="10"/>
                    <a:pt x="3" y="9"/>
                  </a:cubicBezTo>
                  <a:cubicBezTo>
                    <a:pt x="8" y="9"/>
                    <a:pt x="13" y="8"/>
                    <a:pt x="17" y="4"/>
                  </a:cubicBezTo>
                  <a:cubicBezTo>
                    <a:pt x="18" y="3"/>
                    <a:pt x="15" y="0"/>
                    <a:pt x="14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6" name="Freeform 1312"/>
            <p:cNvSpPr/>
            <p:nvPr userDrawn="1"/>
          </p:nvSpPr>
          <p:spPr bwMode="auto">
            <a:xfrm>
              <a:off x="6367" y="3526"/>
              <a:ext cx="25" cy="23"/>
            </a:xfrm>
            <a:custGeom>
              <a:avLst/>
              <a:gdLst>
                <a:gd name="T0" fmla="*/ 13 w 16"/>
                <a:gd name="T1" fmla="*/ 1 h 15"/>
                <a:gd name="T2" fmla="*/ 1 w 16"/>
                <a:gd name="T3" fmla="*/ 10 h 15"/>
                <a:gd name="T4" fmla="*/ 4 w 16"/>
                <a:gd name="T5" fmla="*/ 13 h 15"/>
                <a:gd name="T6" fmla="*/ 14 w 16"/>
                <a:gd name="T7" fmla="*/ 5 h 15"/>
                <a:gd name="T8" fmla="*/ 13 w 16"/>
                <a:gd name="T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1"/>
                  </a:moveTo>
                  <a:cubicBezTo>
                    <a:pt x="8" y="3"/>
                    <a:pt x="5" y="7"/>
                    <a:pt x="1" y="10"/>
                  </a:cubicBezTo>
                  <a:cubicBezTo>
                    <a:pt x="0" y="11"/>
                    <a:pt x="2" y="15"/>
                    <a:pt x="4" y="13"/>
                  </a:cubicBezTo>
                  <a:cubicBezTo>
                    <a:pt x="7" y="10"/>
                    <a:pt x="10" y="6"/>
                    <a:pt x="14" y="5"/>
                  </a:cubicBezTo>
                  <a:cubicBezTo>
                    <a:pt x="16" y="4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7" name="Freeform 1313"/>
            <p:cNvSpPr/>
            <p:nvPr userDrawn="1"/>
          </p:nvSpPr>
          <p:spPr bwMode="auto">
            <a:xfrm>
              <a:off x="6369" y="3494"/>
              <a:ext cx="31" cy="14"/>
            </a:xfrm>
            <a:custGeom>
              <a:avLst/>
              <a:gdLst>
                <a:gd name="T0" fmla="*/ 16 w 20"/>
                <a:gd name="T1" fmla="*/ 1 h 9"/>
                <a:gd name="T2" fmla="*/ 2 w 20"/>
                <a:gd name="T3" fmla="*/ 5 h 9"/>
                <a:gd name="T4" fmla="*/ 4 w 20"/>
                <a:gd name="T5" fmla="*/ 8 h 9"/>
                <a:gd name="T6" fmla="*/ 18 w 20"/>
                <a:gd name="T7" fmla="*/ 5 h 9"/>
                <a:gd name="T8" fmla="*/ 16 w 20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9">
                  <a:moveTo>
                    <a:pt x="16" y="1"/>
                  </a:moveTo>
                  <a:cubicBezTo>
                    <a:pt x="12" y="3"/>
                    <a:pt x="7" y="3"/>
                    <a:pt x="2" y="5"/>
                  </a:cubicBezTo>
                  <a:cubicBezTo>
                    <a:pt x="0" y="6"/>
                    <a:pt x="1" y="9"/>
                    <a:pt x="4" y="8"/>
                  </a:cubicBezTo>
                  <a:cubicBezTo>
                    <a:pt x="8" y="7"/>
                    <a:pt x="13" y="6"/>
                    <a:pt x="18" y="5"/>
                  </a:cubicBezTo>
                  <a:cubicBezTo>
                    <a:pt x="20" y="4"/>
                    <a:pt x="19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8" name="Freeform 1314"/>
            <p:cNvSpPr/>
            <p:nvPr userDrawn="1"/>
          </p:nvSpPr>
          <p:spPr bwMode="auto">
            <a:xfrm>
              <a:off x="6362" y="3478"/>
              <a:ext cx="30" cy="13"/>
            </a:xfrm>
            <a:custGeom>
              <a:avLst/>
              <a:gdLst>
                <a:gd name="T0" fmla="*/ 15 w 19"/>
                <a:gd name="T1" fmla="*/ 1 h 8"/>
                <a:gd name="T2" fmla="*/ 3 w 19"/>
                <a:gd name="T3" fmla="*/ 4 h 8"/>
                <a:gd name="T4" fmla="*/ 3 w 19"/>
                <a:gd name="T5" fmla="*/ 8 h 8"/>
                <a:gd name="T6" fmla="*/ 16 w 19"/>
                <a:gd name="T7" fmla="*/ 4 h 8"/>
                <a:gd name="T8" fmla="*/ 15 w 1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8">
                  <a:moveTo>
                    <a:pt x="15" y="1"/>
                  </a:moveTo>
                  <a:cubicBezTo>
                    <a:pt x="11" y="2"/>
                    <a:pt x="7" y="4"/>
                    <a:pt x="3" y="4"/>
                  </a:cubicBezTo>
                  <a:cubicBezTo>
                    <a:pt x="0" y="4"/>
                    <a:pt x="1" y="8"/>
                    <a:pt x="3" y="8"/>
                  </a:cubicBezTo>
                  <a:cubicBezTo>
                    <a:pt x="8" y="7"/>
                    <a:pt x="12" y="6"/>
                    <a:pt x="16" y="4"/>
                  </a:cubicBezTo>
                  <a:cubicBezTo>
                    <a:pt x="19" y="3"/>
                    <a:pt x="17" y="0"/>
                    <a:pt x="15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09" name="Freeform 1315"/>
            <p:cNvSpPr/>
            <p:nvPr userDrawn="1"/>
          </p:nvSpPr>
          <p:spPr bwMode="auto">
            <a:xfrm>
              <a:off x="6417" y="3464"/>
              <a:ext cx="27" cy="14"/>
            </a:xfrm>
            <a:custGeom>
              <a:avLst/>
              <a:gdLst>
                <a:gd name="T0" fmla="*/ 13 w 17"/>
                <a:gd name="T1" fmla="*/ 1 h 9"/>
                <a:gd name="T2" fmla="*/ 2 w 17"/>
                <a:gd name="T3" fmla="*/ 5 h 9"/>
                <a:gd name="T4" fmla="*/ 4 w 17"/>
                <a:gd name="T5" fmla="*/ 8 h 9"/>
                <a:gd name="T6" fmla="*/ 15 w 17"/>
                <a:gd name="T7" fmla="*/ 4 h 9"/>
                <a:gd name="T8" fmla="*/ 13 w 17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3" y="1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2" y="9"/>
                    <a:pt x="4" y="8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7" y="3"/>
                    <a:pt x="16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10" name="Freeform 1316"/>
            <p:cNvSpPr/>
            <p:nvPr userDrawn="1"/>
          </p:nvSpPr>
          <p:spPr bwMode="auto">
            <a:xfrm>
              <a:off x="6441" y="3433"/>
              <a:ext cx="27" cy="17"/>
            </a:xfrm>
            <a:custGeom>
              <a:avLst/>
              <a:gdLst>
                <a:gd name="T0" fmla="*/ 14 w 17"/>
                <a:gd name="T1" fmla="*/ 1 h 11"/>
                <a:gd name="T2" fmla="*/ 2 w 17"/>
                <a:gd name="T3" fmla="*/ 7 h 11"/>
                <a:gd name="T4" fmla="*/ 4 w 17"/>
                <a:gd name="T5" fmla="*/ 10 h 11"/>
                <a:gd name="T6" fmla="*/ 15 w 17"/>
                <a:gd name="T7" fmla="*/ 4 h 11"/>
                <a:gd name="T8" fmla="*/ 14 w 17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1">
                  <a:moveTo>
                    <a:pt x="14" y="1"/>
                  </a:moveTo>
                  <a:cubicBezTo>
                    <a:pt x="10" y="3"/>
                    <a:pt x="6" y="5"/>
                    <a:pt x="2" y="7"/>
                  </a:cubicBezTo>
                  <a:cubicBezTo>
                    <a:pt x="0" y="8"/>
                    <a:pt x="1" y="11"/>
                    <a:pt x="4" y="10"/>
                  </a:cubicBezTo>
                  <a:cubicBezTo>
                    <a:pt x="8" y="9"/>
                    <a:pt x="11" y="6"/>
                    <a:pt x="15" y="4"/>
                  </a:cubicBezTo>
                  <a:cubicBezTo>
                    <a:pt x="17" y="4"/>
                    <a:pt x="16" y="0"/>
                    <a:pt x="14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11" name="Freeform 1317"/>
            <p:cNvSpPr/>
            <p:nvPr userDrawn="1"/>
          </p:nvSpPr>
          <p:spPr bwMode="auto">
            <a:xfrm>
              <a:off x="6477" y="3422"/>
              <a:ext cx="22" cy="12"/>
            </a:xfrm>
            <a:custGeom>
              <a:avLst/>
              <a:gdLst>
                <a:gd name="T0" fmla="*/ 9 w 14"/>
                <a:gd name="T1" fmla="*/ 2 h 8"/>
                <a:gd name="T2" fmla="*/ 3 w 14"/>
                <a:gd name="T3" fmla="*/ 4 h 8"/>
                <a:gd name="T4" fmla="*/ 2 w 14"/>
                <a:gd name="T5" fmla="*/ 8 h 8"/>
                <a:gd name="T6" fmla="*/ 12 w 14"/>
                <a:gd name="T7" fmla="*/ 4 h 8"/>
                <a:gd name="T8" fmla="*/ 9 w 14"/>
                <a:gd name="T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9" y="2"/>
                  </a:moveTo>
                  <a:cubicBezTo>
                    <a:pt x="7" y="3"/>
                    <a:pt x="5" y="4"/>
                    <a:pt x="3" y="4"/>
                  </a:cubicBezTo>
                  <a:cubicBezTo>
                    <a:pt x="0" y="4"/>
                    <a:pt x="0" y="7"/>
                    <a:pt x="2" y="8"/>
                  </a:cubicBezTo>
                  <a:cubicBezTo>
                    <a:pt x="6" y="8"/>
                    <a:pt x="9" y="7"/>
                    <a:pt x="12" y="4"/>
                  </a:cubicBezTo>
                  <a:cubicBezTo>
                    <a:pt x="14" y="2"/>
                    <a:pt x="11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12" name="Freeform 1318"/>
            <p:cNvSpPr/>
            <p:nvPr userDrawn="1"/>
          </p:nvSpPr>
          <p:spPr bwMode="auto">
            <a:xfrm>
              <a:off x="6495" y="3389"/>
              <a:ext cx="28" cy="20"/>
            </a:xfrm>
            <a:custGeom>
              <a:avLst/>
              <a:gdLst>
                <a:gd name="T0" fmla="*/ 13 w 18"/>
                <a:gd name="T1" fmla="*/ 2 h 13"/>
                <a:gd name="T2" fmla="*/ 2 w 18"/>
                <a:gd name="T3" fmla="*/ 9 h 13"/>
                <a:gd name="T4" fmla="*/ 2 w 18"/>
                <a:gd name="T5" fmla="*/ 12 h 13"/>
                <a:gd name="T6" fmla="*/ 16 w 18"/>
                <a:gd name="T7" fmla="*/ 4 h 13"/>
                <a:gd name="T8" fmla="*/ 13 w 18"/>
                <a:gd name="T9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3">
                  <a:moveTo>
                    <a:pt x="13" y="2"/>
                  </a:moveTo>
                  <a:cubicBezTo>
                    <a:pt x="10" y="5"/>
                    <a:pt x="7" y="8"/>
                    <a:pt x="2" y="9"/>
                  </a:cubicBezTo>
                  <a:cubicBezTo>
                    <a:pt x="0" y="9"/>
                    <a:pt x="0" y="13"/>
                    <a:pt x="2" y="12"/>
                  </a:cubicBezTo>
                  <a:cubicBezTo>
                    <a:pt x="8" y="12"/>
                    <a:pt x="13" y="8"/>
                    <a:pt x="16" y="4"/>
                  </a:cubicBezTo>
                  <a:cubicBezTo>
                    <a:pt x="18" y="2"/>
                    <a:pt x="15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13" name="Freeform 1319"/>
            <p:cNvSpPr/>
            <p:nvPr userDrawn="1"/>
          </p:nvSpPr>
          <p:spPr bwMode="auto">
            <a:xfrm>
              <a:off x="6531" y="3384"/>
              <a:ext cx="23" cy="16"/>
            </a:xfrm>
            <a:custGeom>
              <a:avLst/>
              <a:gdLst>
                <a:gd name="T0" fmla="*/ 10 w 15"/>
                <a:gd name="T1" fmla="*/ 2 h 10"/>
                <a:gd name="T2" fmla="*/ 3 w 15"/>
                <a:gd name="T3" fmla="*/ 6 h 10"/>
                <a:gd name="T4" fmla="*/ 3 w 15"/>
                <a:gd name="T5" fmla="*/ 10 h 10"/>
                <a:gd name="T6" fmla="*/ 14 w 15"/>
                <a:gd name="T7" fmla="*/ 4 h 10"/>
                <a:gd name="T8" fmla="*/ 10 w 15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0">
                  <a:moveTo>
                    <a:pt x="10" y="2"/>
                  </a:moveTo>
                  <a:cubicBezTo>
                    <a:pt x="9" y="5"/>
                    <a:pt x="6" y="6"/>
                    <a:pt x="3" y="6"/>
                  </a:cubicBezTo>
                  <a:cubicBezTo>
                    <a:pt x="0" y="6"/>
                    <a:pt x="1" y="10"/>
                    <a:pt x="3" y="10"/>
                  </a:cubicBezTo>
                  <a:cubicBezTo>
                    <a:pt x="8" y="9"/>
                    <a:pt x="12" y="8"/>
                    <a:pt x="14" y="4"/>
                  </a:cubicBezTo>
                  <a:cubicBezTo>
                    <a:pt x="15" y="1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14" name="Freeform 1320"/>
            <p:cNvSpPr/>
            <p:nvPr userDrawn="1"/>
          </p:nvSpPr>
          <p:spPr bwMode="auto">
            <a:xfrm>
              <a:off x="6534" y="3362"/>
              <a:ext cx="20" cy="19"/>
            </a:xfrm>
            <a:custGeom>
              <a:avLst/>
              <a:gdLst>
                <a:gd name="T0" fmla="*/ 9 w 13"/>
                <a:gd name="T1" fmla="*/ 2 h 12"/>
                <a:gd name="T2" fmla="*/ 2 w 13"/>
                <a:gd name="T3" fmla="*/ 7 h 12"/>
                <a:gd name="T4" fmla="*/ 3 w 13"/>
                <a:gd name="T5" fmla="*/ 11 h 12"/>
                <a:gd name="T6" fmla="*/ 13 w 13"/>
                <a:gd name="T7" fmla="*/ 3 h 12"/>
                <a:gd name="T8" fmla="*/ 9 w 13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9" y="2"/>
                  </a:moveTo>
                  <a:cubicBezTo>
                    <a:pt x="9" y="5"/>
                    <a:pt x="4" y="6"/>
                    <a:pt x="2" y="7"/>
                  </a:cubicBezTo>
                  <a:cubicBezTo>
                    <a:pt x="0" y="8"/>
                    <a:pt x="1" y="12"/>
                    <a:pt x="3" y="11"/>
                  </a:cubicBezTo>
                  <a:cubicBezTo>
                    <a:pt x="7" y="9"/>
                    <a:pt x="12" y="8"/>
                    <a:pt x="13" y="3"/>
                  </a:cubicBezTo>
                  <a:cubicBezTo>
                    <a:pt x="13" y="1"/>
                    <a:pt x="9" y="0"/>
                    <a:pt x="9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15" name="Freeform 1321"/>
            <p:cNvSpPr/>
            <p:nvPr userDrawn="1"/>
          </p:nvSpPr>
          <p:spPr bwMode="auto">
            <a:xfrm>
              <a:off x="6564" y="3379"/>
              <a:ext cx="27" cy="27"/>
            </a:xfrm>
            <a:custGeom>
              <a:avLst/>
              <a:gdLst>
                <a:gd name="T0" fmla="*/ 13 w 17"/>
                <a:gd name="T1" fmla="*/ 2 h 17"/>
                <a:gd name="T2" fmla="*/ 2 w 17"/>
                <a:gd name="T3" fmla="*/ 12 h 17"/>
                <a:gd name="T4" fmla="*/ 4 w 17"/>
                <a:gd name="T5" fmla="*/ 15 h 17"/>
                <a:gd name="T6" fmla="*/ 16 w 17"/>
                <a:gd name="T7" fmla="*/ 5 h 17"/>
                <a:gd name="T8" fmla="*/ 13 w 17"/>
                <a:gd name="T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3" y="2"/>
                  </a:moveTo>
                  <a:cubicBezTo>
                    <a:pt x="9" y="5"/>
                    <a:pt x="6" y="9"/>
                    <a:pt x="2" y="12"/>
                  </a:cubicBezTo>
                  <a:cubicBezTo>
                    <a:pt x="0" y="14"/>
                    <a:pt x="2" y="17"/>
                    <a:pt x="4" y="15"/>
                  </a:cubicBezTo>
                  <a:cubicBezTo>
                    <a:pt x="8" y="12"/>
                    <a:pt x="12" y="8"/>
                    <a:pt x="16" y="5"/>
                  </a:cubicBezTo>
                  <a:cubicBezTo>
                    <a:pt x="17" y="3"/>
                    <a:pt x="15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16" name="Freeform 1322"/>
            <p:cNvSpPr/>
            <p:nvPr userDrawn="1"/>
          </p:nvSpPr>
          <p:spPr bwMode="auto">
            <a:xfrm>
              <a:off x="6542" y="3417"/>
              <a:ext cx="39" cy="30"/>
            </a:xfrm>
            <a:custGeom>
              <a:avLst/>
              <a:gdLst>
                <a:gd name="T0" fmla="*/ 21 w 25"/>
                <a:gd name="T1" fmla="*/ 2 h 19"/>
                <a:gd name="T2" fmla="*/ 2 w 25"/>
                <a:gd name="T3" fmla="*/ 15 h 19"/>
                <a:gd name="T4" fmla="*/ 3 w 25"/>
                <a:gd name="T5" fmla="*/ 18 h 19"/>
                <a:gd name="T6" fmla="*/ 23 w 25"/>
                <a:gd name="T7" fmla="*/ 4 h 19"/>
                <a:gd name="T8" fmla="*/ 21 w 25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19">
                  <a:moveTo>
                    <a:pt x="21" y="2"/>
                  </a:moveTo>
                  <a:cubicBezTo>
                    <a:pt x="15" y="8"/>
                    <a:pt x="9" y="12"/>
                    <a:pt x="2" y="15"/>
                  </a:cubicBezTo>
                  <a:cubicBezTo>
                    <a:pt x="0" y="16"/>
                    <a:pt x="1" y="19"/>
                    <a:pt x="3" y="18"/>
                  </a:cubicBezTo>
                  <a:cubicBezTo>
                    <a:pt x="11" y="15"/>
                    <a:pt x="18" y="11"/>
                    <a:pt x="23" y="4"/>
                  </a:cubicBezTo>
                  <a:cubicBezTo>
                    <a:pt x="25" y="2"/>
                    <a:pt x="22" y="0"/>
                    <a:pt x="2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17" name="Freeform 1323"/>
            <p:cNvSpPr/>
            <p:nvPr userDrawn="1"/>
          </p:nvSpPr>
          <p:spPr bwMode="auto">
            <a:xfrm>
              <a:off x="6485" y="3444"/>
              <a:ext cx="32" cy="22"/>
            </a:xfrm>
            <a:custGeom>
              <a:avLst/>
              <a:gdLst>
                <a:gd name="T0" fmla="*/ 15 w 20"/>
                <a:gd name="T1" fmla="*/ 2 h 14"/>
                <a:gd name="T2" fmla="*/ 2 w 20"/>
                <a:gd name="T3" fmla="*/ 9 h 14"/>
                <a:gd name="T4" fmla="*/ 4 w 20"/>
                <a:gd name="T5" fmla="*/ 13 h 14"/>
                <a:gd name="T6" fmla="*/ 18 w 20"/>
                <a:gd name="T7" fmla="*/ 4 h 14"/>
                <a:gd name="T8" fmla="*/ 15 w 20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">
                  <a:moveTo>
                    <a:pt x="15" y="2"/>
                  </a:moveTo>
                  <a:cubicBezTo>
                    <a:pt x="12" y="6"/>
                    <a:pt x="7" y="8"/>
                    <a:pt x="2" y="9"/>
                  </a:cubicBezTo>
                  <a:cubicBezTo>
                    <a:pt x="0" y="10"/>
                    <a:pt x="1" y="14"/>
                    <a:pt x="4" y="13"/>
                  </a:cubicBezTo>
                  <a:cubicBezTo>
                    <a:pt x="9" y="11"/>
                    <a:pt x="15" y="9"/>
                    <a:pt x="18" y="4"/>
                  </a:cubicBezTo>
                  <a:cubicBezTo>
                    <a:pt x="20" y="2"/>
                    <a:pt x="17" y="0"/>
                    <a:pt x="1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18" name="Freeform 1324"/>
            <p:cNvSpPr/>
            <p:nvPr userDrawn="1"/>
          </p:nvSpPr>
          <p:spPr bwMode="auto">
            <a:xfrm>
              <a:off x="6450" y="3485"/>
              <a:ext cx="27" cy="15"/>
            </a:xfrm>
            <a:custGeom>
              <a:avLst/>
              <a:gdLst>
                <a:gd name="T0" fmla="*/ 13 w 17"/>
                <a:gd name="T1" fmla="*/ 0 h 10"/>
                <a:gd name="T2" fmla="*/ 11 w 17"/>
                <a:gd name="T3" fmla="*/ 2 h 10"/>
                <a:gd name="T4" fmla="*/ 9 w 17"/>
                <a:gd name="T5" fmla="*/ 3 h 10"/>
                <a:gd name="T6" fmla="*/ 2 w 17"/>
                <a:gd name="T7" fmla="*/ 5 h 10"/>
                <a:gd name="T8" fmla="*/ 3 w 17"/>
                <a:gd name="T9" fmla="*/ 9 h 10"/>
                <a:gd name="T10" fmla="*/ 14 w 17"/>
                <a:gd name="T11" fmla="*/ 5 h 10"/>
                <a:gd name="T12" fmla="*/ 16 w 17"/>
                <a:gd name="T13" fmla="*/ 2 h 10"/>
                <a:gd name="T14" fmla="*/ 13 w 17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0">
                  <a:moveTo>
                    <a:pt x="13" y="0"/>
                  </a:moveTo>
                  <a:cubicBezTo>
                    <a:pt x="12" y="0"/>
                    <a:pt x="11" y="1"/>
                    <a:pt x="11" y="2"/>
                  </a:cubicBezTo>
                  <a:cubicBezTo>
                    <a:pt x="10" y="3"/>
                    <a:pt x="10" y="3"/>
                    <a:pt x="9" y="3"/>
                  </a:cubicBezTo>
                  <a:cubicBezTo>
                    <a:pt x="7" y="4"/>
                    <a:pt x="4" y="4"/>
                    <a:pt x="2" y="5"/>
                  </a:cubicBezTo>
                  <a:cubicBezTo>
                    <a:pt x="0" y="6"/>
                    <a:pt x="1" y="10"/>
                    <a:pt x="3" y="9"/>
                  </a:cubicBezTo>
                  <a:cubicBezTo>
                    <a:pt x="7" y="8"/>
                    <a:pt x="11" y="7"/>
                    <a:pt x="14" y="5"/>
                  </a:cubicBezTo>
                  <a:cubicBezTo>
                    <a:pt x="15" y="5"/>
                    <a:pt x="17" y="4"/>
                    <a:pt x="16" y="2"/>
                  </a:cubicBezTo>
                  <a:cubicBezTo>
                    <a:pt x="16" y="1"/>
                    <a:pt x="15" y="0"/>
                    <a:pt x="13" y="0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19" name="Freeform 1325"/>
            <p:cNvSpPr/>
            <p:nvPr userDrawn="1"/>
          </p:nvSpPr>
          <p:spPr bwMode="auto">
            <a:xfrm>
              <a:off x="6411" y="3510"/>
              <a:ext cx="25" cy="11"/>
            </a:xfrm>
            <a:custGeom>
              <a:avLst/>
              <a:gdLst>
                <a:gd name="T0" fmla="*/ 13 w 16"/>
                <a:gd name="T1" fmla="*/ 1 h 7"/>
                <a:gd name="T2" fmla="*/ 4 w 16"/>
                <a:gd name="T3" fmla="*/ 2 h 7"/>
                <a:gd name="T4" fmla="*/ 2 w 16"/>
                <a:gd name="T5" fmla="*/ 5 h 7"/>
                <a:gd name="T6" fmla="*/ 14 w 16"/>
                <a:gd name="T7" fmla="*/ 4 h 7"/>
                <a:gd name="T8" fmla="*/ 13 w 16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">
                  <a:moveTo>
                    <a:pt x="13" y="1"/>
                  </a:moveTo>
                  <a:cubicBezTo>
                    <a:pt x="10" y="2"/>
                    <a:pt x="7" y="3"/>
                    <a:pt x="4" y="2"/>
                  </a:cubicBezTo>
                  <a:cubicBezTo>
                    <a:pt x="2" y="1"/>
                    <a:pt x="0" y="4"/>
                    <a:pt x="2" y="5"/>
                  </a:cubicBezTo>
                  <a:cubicBezTo>
                    <a:pt x="6" y="7"/>
                    <a:pt x="10" y="6"/>
                    <a:pt x="14" y="4"/>
                  </a:cubicBezTo>
                  <a:cubicBezTo>
                    <a:pt x="16" y="3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20" name="Freeform 1326"/>
            <p:cNvSpPr/>
            <p:nvPr userDrawn="1"/>
          </p:nvSpPr>
          <p:spPr bwMode="auto">
            <a:xfrm>
              <a:off x="6436" y="3522"/>
              <a:ext cx="32" cy="19"/>
            </a:xfrm>
            <a:custGeom>
              <a:avLst/>
              <a:gdLst>
                <a:gd name="T0" fmla="*/ 17 w 20"/>
                <a:gd name="T1" fmla="*/ 1 h 12"/>
                <a:gd name="T2" fmla="*/ 2 w 20"/>
                <a:gd name="T3" fmla="*/ 8 h 12"/>
                <a:gd name="T4" fmla="*/ 4 w 20"/>
                <a:gd name="T5" fmla="*/ 11 h 12"/>
                <a:gd name="T6" fmla="*/ 18 w 20"/>
                <a:gd name="T7" fmla="*/ 4 h 12"/>
                <a:gd name="T8" fmla="*/ 17 w 20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2">
                  <a:moveTo>
                    <a:pt x="17" y="1"/>
                  </a:moveTo>
                  <a:cubicBezTo>
                    <a:pt x="12" y="3"/>
                    <a:pt x="7" y="6"/>
                    <a:pt x="2" y="8"/>
                  </a:cubicBezTo>
                  <a:cubicBezTo>
                    <a:pt x="0" y="8"/>
                    <a:pt x="1" y="12"/>
                    <a:pt x="4" y="11"/>
                  </a:cubicBezTo>
                  <a:cubicBezTo>
                    <a:pt x="8" y="9"/>
                    <a:pt x="13" y="7"/>
                    <a:pt x="18" y="4"/>
                  </a:cubicBezTo>
                  <a:cubicBezTo>
                    <a:pt x="20" y="3"/>
                    <a:pt x="19" y="0"/>
                    <a:pt x="17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21" name="Freeform 1327"/>
            <p:cNvSpPr/>
            <p:nvPr userDrawn="1"/>
          </p:nvSpPr>
          <p:spPr bwMode="auto">
            <a:xfrm>
              <a:off x="6450" y="3552"/>
              <a:ext cx="27" cy="13"/>
            </a:xfrm>
            <a:custGeom>
              <a:avLst/>
              <a:gdLst>
                <a:gd name="T0" fmla="*/ 13 w 17"/>
                <a:gd name="T1" fmla="*/ 1 h 8"/>
                <a:gd name="T2" fmla="*/ 3 w 17"/>
                <a:gd name="T3" fmla="*/ 4 h 8"/>
                <a:gd name="T4" fmla="*/ 2 w 17"/>
                <a:gd name="T5" fmla="*/ 7 h 8"/>
                <a:gd name="T6" fmla="*/ 14 w 17"/>
                <a:gd name="T7" fmla="*/ 5 h 8"/>
                <a:gd name="T8" fmla="*/ 13 w 17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13" y="1"/>
                  </a:moveTo>
                  <a:cubicBezTo>
                    <a:pt x="10" y="2"/>
                    <a:pt x="6" y="4"/>
                    <a:pt x="3" y="4"/>
                  </a:cubicBezTo>
                  <a:cubicBezTo>
                    <a:pt x="1" y="3"/>
                    <a:pt x="0" y="7"/>
                    <a:pt x="2" y="7"/>
                  </a:cubicBezTo>
                  <a:cubicBezTo>
                    <a:pt x="6" y="8"/>
                    <a:pt x="11" y="6"/>
                    <a:pt x="14" y="5"/>
                  </a:cubicBezTo>
                  <a:cubicBezTo>
                    <a:pt x="17" y="4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22" name="Freeform 1328"/>
            <p:cNvSpPr/>
            <p:nvPr userDrawn="1"/>
          </p:nvSpPr>
          <p:spPr bwMode="auto">
            <a:xfrm>
              <a:off x="6465" y="3571"/>
              <a:ext cx="26" cy="14"/>
            </a:xfrm>
            <a:custGeom>
              <a:avLst/>
              <a:gdLst>
                <a:gd name="T0" fmla="*/ 13 w 17"/>
                <a:gd name="T1" fmla="*/ 1 h 9"/>
                <a:gd name="T2" fmla="*/ 3 w 17"/>
                <a:gd name="T3" fmla="*/ 4 h 9"/>
                <a:gd name="T4" fmla="*/ 2 w 17"/>
                <a:gd name="T5" fmla="*/ 7 h 9"/>
                <a:gd name="T6" fmla="*/ 15 w 17"/>
                <a:gd name="T7" fmla="*/ 4 h 9"/>
                <a:gd name="T8" fmla="*/ 13 w 17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3" y="1"/>
                  </a:moveTo>
                  <a:cubicBezTo>
                    <a:pt x="10" y="3"/>
                    <a:pt x="7" y="5"/>
                    <a:pt x="3" y="4"/>
                  </a:cubicBezTo>
                  <a:cubicBezTo>
                    <a:pt x="1" y="3"/>
                    <a:pt x="0" y="6"/>
                    <a:pt x="2" y="7"/>
                  </a:cubicBezTo>
                  <a:cubicBezTo>
                    <a:pt x="7" y="9"/>
                    <a:pt x="11" y="7"/>
                    <a:pt x="15" y="4"/>
                  </a:cubicBezTo>
                  <a:cubicBezTo>
                    <a:pt x="17" y="3"/>
                    <a:pt x="15" y="0"/>
                    <a:pt x="13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23" name="Freeform 1329"/>
            <p:cNvSpPr/>
            <p:nvPr userDrawn="1"/>
          </p:nvSpPr>
          <p:spPr bwMode="auto">
            <a:xfrm>
              <a:off x="6495" y="3529"/>
              <a:ext cx="33" cy="19"/>
            </a:xfrm>
            <a:custGeom>
              <a:avLst/>
              <a:gdLst>
                <a:gd name="T0" fmla="*/ 17 w 21"/>
                <a:gd name="T1" fmla="*/ 2 h 12"/>
                <a:gd name="T2" fmla="*/ 3 w 21"/>
                <a:gd name="T3" fmla="*/ 8 h 12"/>
                <a:gd name="T4" fmla="*/ 2 w 21"/>
                <a:gd name="T5" fmla="*/ 12 h 12"/>
                <a:gd name="T6" fmla="*/ 20 w 21"/>
                <a:gd name="T7" fmla="*/ 3 h 12"/>
                <a:gd name="T8" fmla="*/ 17 w 21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2">
                  <a:moveTo>
                    <a:pt x="17" y="2"/>
                  </a:moveTo>
                  <a:cubicBezTo>
                    <a:pt x="14" y="6"/>
                    <a:pt x="8" y="8"/>
                    <a:pt x="3" y="8"/>
                  </a:cubicBezTo>
                  <a:cubicBezTo>
                    <a:pt x="1" y="8"/>
                    <a:pt x="0" y="12"/>
                    <a:pt x="2" y="12"/>
                  </a:cubicBezTo>
                  <a:cubicBezTo>
                    <a:pt x="9" y="12"/>
                    <a:pt x="17" y="9"/>
                    <a:pt x="20" y="3"/>
                  </a:cubicBezTo>
                  <a:cubicBezTo>
                    <a:pt x="21" y="1"/>
                    <a:pt x="18" y="0"/>
                    <a:pt x="17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24" name="Freeform 1330"/>
            <p:cNvSpPr/>
            <p:nvPr userDrawn="1"/>
          </p:nvSpPr>
          <p:spPr bwMode="auto">
            <a:xfrm>
              <a:off x="6499" y="3499"/>
              <a:ext cx="26" cy="19"/>
            </a:xfrm>
            <a:custGeom>
              <a:avLst/>
              <a:gdLst>
                <a:gd name="T0" fmla="*/ 11 w 16"/>
                <a:gd name="T1" fmla="*/ 2 h 12"/>
                <a:gd name="T2" fmla="*/ 3 w 16"/>
                <a:gd name="T3" fmla="*/ 8 h 12"/>
                <a:gd name="T4" fmla="*/ 4 w 16"/>
                <a:gd name="T5" fmla="*/ 11 h 12"/>
                <a:gd name="T6" fmla="*/ 15 w 16"/>
                <a:gd name="T7" fmla="*/ 3 h 12"/>
                <a:gd name="T8" fmla="*/ 11 w 16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1" y="2"/>
                  </a:moveTo>
                  <a:cubicBezTo>
                    <a:pt x="10" y="5"/>
                    <a:pt x="6" y="6"/>
                    <a:pt x="3" y="8"/>
                  </a:cubicBezTo>
                  <a:cubicBezTo>
                    <a:pt x="0" y="8"/>
                    <a:pt x="2" y="12"/>
                    <a:pt x="4" y="11"/>
                  </a:cubicBezTo>
                  <a:cubicBezTo>
                    <a:pt x="8" y="9"/>
                    <a:pt x="13" y="8"/>
                    <a:pt x="15" y="3"/>
                  </a:cubicBezTo>
                  <a:cubicBezTo>
                    <a:pt x="16" y="1"/>
                    <a:pt x="12" y="0"/>
                    <a:pt x="11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25" name="Freeform 1331"/>
            <p:cNvSpPr/>
            <p:nvPr userDrawn="1"/>
          </p:nvSpPr>
          <p:spPr bwMode="auto">
            <a:xfrm>
              <a:off x="6506" y="3466"/>
              <a:ext cx="23" cy="14"/>
            </a:xfrm>
            <a:custGeom>
              <a:avLst/>
              <a:gdLst>
                <a:gd name="T0" fmla="*/ 10 w 15"/>
                <a:gd name="T1" fmla="*/ 2 h 9"/>
                <a:gd name="T2" fmla="*/ 3 w 15"/>
                <a:gd name="T3" fmla="*/ 6 h 9"/>
                <a:gd name="T4" fmla="*/ 3 w 15"/>
                <a:gd name="T5" fmla="*/ 9 h 9"/>
                <a:gd name="T6" fmla="*/ 14 w 15"/>
                <a:gd name="T7" fmla="*/ 3 h 9"/>
                <a:gd name="T8" fmla="*/ 10 w 15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9">
                  <a:moveTo>
                    <a:pt x="10" y="2"/>
                  </a:moveTo>
                  <a:cubicBezTo>
                    <a:pt x="9" y="5"/>
                    <a:pt x="6" y="6"/>
                    <a:pt x="3" y="6"/>
                  </a:cubicBezTo>
                  <a:cubicBezTo>
                    <a:pt x="0" y="6"/>
                    <a:pt x="1" y="9"/>
                    <a:pt x="3" y="9"/>
                  </a:cubicBezTo>
                  <a:cubicBezTo>
                    <a:pt x="8" y="9"/>
                    <a:pt x="12" y="8"/>
                    <a:pt x="14" y="3"/>
                  </a:cubicBezTo>
                  <a:cubicBezTo>
                    <a:pt x="15" y="1"/>
                    <a:pt x="11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26" name="Freeform 1332"/>
            <p:cNvSpPr/>
            <p:nvPr userDrawn="1"/>
          </p:nvSpPr>
          <p:spPr bwMode="auto">
            <a:xfrm>
              <a:off x="6543" y="3455"/>
              <a:ext cx="27" cy="30"/>
            </a:xfrm>
            <a:custGeom>
              <a:avLst/>
              <a:gdLst>
                <a:gd name="T0" fmla="*/ 13 w 17"/>
                <a:gd name="T1" fmla="*/ 2 h 19"/>
                <a:gd name="T2" fmla="*/ 2 w 17"/>
                <a:gd name="T3" fmla="*/ 15 h 19"/>
                <a:gd name="T4" fmla="*/ 4 w 17"/>
                <a:gd name="T5" fmla="*/ 18 h 19"/>
                <a:gd name="T6" fmla="*/ 16 w 17"/>
                <a:gd name="T7" fmla="*/ 4 h 19"/>
                <a:gd name="T8" fmla="*/ 13 w 17"/>
                <a:gd name="T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3" y="2"/>
                  </a:moveTo>
                  <a:cubicBezTo>
                    <a:pt x="10" y="7"/>
                    <a:pt x="6" y="12"/>
                    <a:pt x="2" y="15"/>
                  </a:cubicBezTo>
                  <a:cubicBezTo>
                    <a:pt x="0" y="16"/>
                    <a:pt x="2" y="19"/>
                    <a:pt x="4" y="18"/>
                  </a:cubicBezTo>
                  <a:cubicBezTo>
                    <a:pt x="9" y="14"/>
                    <a:pt x="13" y="10"/>
                    <a:pt x="16" y="4"/>
                  </a:cubicBezTo>
                  <a:cubicBezTo>
                    <a:pt x="17" y="2"/>
                    <a:pt x="14" y="0"/>
                    <a:pt x="13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27" name="Freeform 1333"/>
            <p:cNvSpPr/>
            <p:nvPr userDrawn="1"/>
          </p:nvSpPr>
          <p:spPr bwMode="auto">
            <a:xfrm>
              <a:off x="6576" y="3436"/>
              <a:ext cx="27" cy="22"/>
            </a:xfrm>
            <a:custGeom>
              <a:avLst/>
              <a:gdLst>
                <a:gd name="T0" fmla="*/ 12 w 17"/>
                <a:gd name="T1" fmla="*/ 1 h 14"/>
                <a:gd name="T2" fmla="*/ 2 w 17"/>
                <a:gd name="T3" fmla="*/ 10 h 14"/>
                <a:gd name="T4" fmla="*/ 4 w 17"/>
                <a:gd name="T5" fmla="*/ 13 h 14"/>
                <a:gd name="T6" fmla="*/ 15 w 17"/>
                <a:gd name="T7" fmla="*/ 4 h 14"/>
                <a:gd name="T8" fmla="*/ 12 w 17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4">
                  <a:moveTo>
                    <a:pt x="12" y="1"/>
                  </a:moveTo>
                  <a:cubicBezTo>
                    <a:pt x="9" y="4"/>
                    <a:pt x="5" y="7"/>
                    <a:pt x="2" y="10"/>
                  </a:cubicBezTo>
                  <a:cubicBezTo>
                    <a:pt x="0" y="11"/>
                    <a:pt x="2" y="14"/>
                    <a:pt x="4" y="13"/>
                  </a:cubicBezTo>
                  <a:cubicBezTo>
                    <a:pt x="8" y="10"/>
                    <a:pt x="11" y="7"/>
                    <a:pt x="15" y="4"/>
                  </a:cubicBezTo>
                  <a:cubicBezTo>
                    <a:pt x="17" y="3"/>
                    <a:pt x="14" y="0"/>
                    <a:pt x="12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28" name="Freeform 1334"/>
            <p:cNvSpPr/>
            <p:nvPr userDrawn="1"/>
          </p:nvSpPr>
          <p:spPr bwMode="auto">
            <a:xfrm>
              <a:off x="6567" y="3475"/>
              <a:ext cx="32" cy="22"/>
            </a:xfrm>
            <a:custGeom>
              <a:avLst/>
              <a:gdLst>
                <a:gd name="T0" fmla="*/ 15 w 20"/>
                <a:gd name="T1" fmla="*/ 2 h 14"/>
                <a:gd name="T2" fmla="*/ 2 w 20"/>
                <a:gd name="T3" fmla="*/ 10 h 14"/>
                <a:gd name="T4" fmla="*/ 4 w 20"/>
                <a:gd name="T5" fmla="*/ 13 h 14"/>
                <a:gd name="T6" fmla="*/ 18 w 20"/>
                <a:gd name="T7" fmla="*/ 5 h 14"/>
                <a:gd name="T8" fmla="*/ 15 w 20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">
                  <a:moveTo>
                    <a:pt x="15" y="2"/>
                  </a:moveTo>
                  <a:cubicBezTo>
                    <a:pt x="12" y="6"/>
                    <a:pt x="7" y="8"/>
                    <a:pt x="2" y="10"/>
                  </a:cubicBezTo>
                  <a:cubicBezTo>
                    <a:pt x="0" y="11"/>
                    <a:pt x="1" y="14"/>
                    <a:pt x="4" y="13"/>
                  </a:cubicBezTo>
                  <a:cubicBezTo>
                    <a:pt x="9" y="11"/>
                    <a:pt x="14" y="9"/>
                    <a:pt x="18" y="5"/>
                  </a:cubicBezTo>
                  <a:cubicBezTo>
                    <a:pt x="20" y="3"/>
                    <a:pt x="17" y="0"/>
                    <a:pt x="15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29" name="Freeform 1335"/>
            <p:cNvSpPr/>
            <p:nvPr userDrawn="1"/>
          </p:nvSpPr>
          <p:spPr bwMode="auto">
            <a:xfrm>
              <a:off x="6547" y="3508"/>
              <a:ext cx="22" cy="19"/>
            </a:xfrm>
            <a:custGeom>
              <a:avLst/>
              <a:gdLst>
                <a:gd name="T0" fmla="*/ 10 w 14"/>
                <a:gd name="T1" fmla="*/ 2 h 12"/>
                <a:gd name="T2" fmla="*/ 2 w 14"/>
                <a:gd name="T3" fmla="*/ 7 h 12"/>
                <a:gd name="T4" fmla="*/ 4 w 14"/>
                <a:gd name="T5" fmla="*/ 11 h 12"/>
                <a:gd name="T6" fmla="*/ 13 w 14"/>
                <a:gd name="T7" fmla="*/ 4 h 12"/>
                <a:gd name="T8" fmla="*/ 10 w 14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2">
                  <a:moveTo>
                    <a:pt x="10" y="2"/>
                  </a:moveTo>
                  <a:cubicBezTo>
                    <a:pt x="8" y="4"/>
                    <a:pt x="5" y="6"/>
                    <a:pt x="2" y="7"/>
                  </a:cubicBezTo>
                  <a:cubicBezTo>
                    <a:pt x="0" y="8"/>
                    <a:pt x="1" y="12"/>
                    <a:pt x="4" y="11"/>
                  </a:cubicBezTo>
                  <a:cubicBezTo>
                    <a:pt x="7" y="9"/>
                    <a:pt x="10" y="7"/>
                    <a:pt x="13" y="4"/>
                  </a:cubicBezTo>
                  <a:cubicBezTo>
                    <a:pt x="14" y="2"/>
                    <a:pt x="12" y="0"/>
                    <a:pt x="10" y="2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30" name="Freeform 1336"/>
            <p:cNvSpPr/>
            <p:nvPr userDrawn="1"/>
          </p:nvSpPr>
          <p:spPr bwMode="auto">
            <a:xfrm>
              <a:off x="6583" y="3494"/>
              <a:ext cx="31" cy="17"/>
            </a:xfrm>
            <a:custGeom>
              <a:avLst/>
              <a:gdLst>
                <a:gd name="T0" fmla="*/ 16 w 20"/>
                <a:gd name="T1" fmla="*/ 1 h 11"/>
                <a:gd name="T2" fmla="*/ 2 w 20"/>
                <a:gd name="T3" fmla="*/ 6 h 11"/>
                <a:gd name="T4" fmla="*/ 2 w 20"/>
                <a:gd name="T5" fmla="*/ 10 h 11"/>
                <a:gd name="T6" fmla="*/ 18 w 20"/>
                <a:gd name="T7" fmla="*/ 4 h 11"/>
                <a:gd name="T8" fmla="*/ 16 w 20"/>
                <a:gd name="T9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1">
                  <a:moveTo>
                    <a:pt x="16" y="1"/>
                  </a:moveTo>
                  <a:cubicBezTo>
                    <a:pt x="12" y="4"/>
                    <a:pt x="7" y="6"/>
                    <a:pt x="2" y="6"/>
                  </a:cubicBezTo>
                  <a:cubicBezTo>
                    <a:pt x="0" y="7"/>
                    <a:pt x="0" y="11"/>
                    <a:pt x="2" y="10"/>
                  </a:cubicBezTo>
                  <a:cubicBezTo>
                    <a:pt x="8" y="9"/>
                    <a:pt x="13" y="8"/>
                    <a:pt x="18" y="4"/>
                  </a:cubicBezTo>
                  <a:cubicBezTo>
                    <a:pt x="20" y="3"/>
                    <a:pt x="18" y="0"/>
                    <a:pt x="16" y="1"/>
                  </a:cubicBezTo>
                  <a:close/>
                </a:path>
              </a:pathLst>
            </a:custGeom>
            <a:solidFill>
              <a:srgbClr val="0054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31" name="Freeform 1337"/>
            <p:cNvSpPr/>
            <p:nvPr userDrawn="1"/>
          </p:nvSpPr>
          <p:spPr bwMode="auto">
            <a:xfrm>
              <a:off x="5181" y="3180"/>
              <a:ext cx="60" cy="45"/>
            </a:xfrm>
            <a:custGeom>
              <a:avLst/>
              <a:gdLst>
                <a:gd name="T0" fmla="*/ 23 w 38"/>
                <a:gd name="T1" fmla="*/ 6 h 29"/>
                <a:gd name="T2" fmla="*/ 7 w 38"/>
                <a:gd name="T3" fmla="*/ 14 h 29"/>
                <a:gd name="T4" fmla="*/ 0 w 38"/>
                <a:gd name="T5" fmla="*/ 22 h 29"/>
                <a:gd name="T6" fmla="*/ 8 w 38"/>
                <a:gd name="T7" fmla="*/ 28 h 29"/>
                <a:gd name="T8" fmla="*/ 31 w 38"/>
                <a:gd name="T9" fmla="*/ 17 h 29"/>
                <a:gd name="T10" fmla="*/ 23 w 38"/>
                <a:gd name="T11" fmla="*/ 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8">
                  <a:moveTo>
                    <a:pt x="23" y="6"/>
                  </a:moveTo>
                  <a:cubicBezTo>
                    <a:pt x="18" y="9"/>
                    <a:pt x="12" y="13"/>
                    <a:pt x="7" y="14"/>
                  </a:cubicBezTo>
                  <a:cubicBezTo>
                    <a:pt x="3" y="15"/>
                    <a:pt x="0" y="17"/>
                    <a:pt x="0" y="22"/>
                  </a:cubicBezTo>
                  <a:cubicBezTo>
                    <a:pt x="0" y="25"/>
                    <a:pt x="4" y="29"/>
                    <a:pt x="8" y="28"/>
                  </a:cubicBezTo>
                  <a:cubicBezTo>
                    <a:pt x="16" y="27"/>
                    <a:pt x="24" y="22"/>
                    <a:pt x="31" y="17"/>
                  </a:cubicBezTo>
                  <a:cubicBezTo>
                    <a:pt x="38" y="12"/>
                    <a:pt x="30" y="0"/>
                    <a:pt x="23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32" name="Freeform 1338"/>
            <p:cNvSpPr/>
            <p:nvPr userDrawn="1"/>
          </p:nvSpPr>
          <p:spPr bwMode="auto">
            <a:xfrm>
              <a:off x="5069" y="2999"/>
              <a:ext cx="57" cy="43"/>
            </a:xfrm>
            <a:custGeom>
              <a:avLst/>
              <a:gdLst>
                <a:gd name="T0" fmla="*/ 30 w 36"/>
                <a:gd name="T1" fmla="*/ 1 h 27"/>
                <a:gd name="T2" fmla="*/ 20 w 36"/>
                <a:gd name="T3" fmla="*/ 4 h 27"/>
                <a:gd name="T4" fmla="*/ 7 w 36"/>
                <a:gd name="T5" fmla="*/ 10 h 27"/>
                <a:gd name="T6" fmla="*/ 15 w 36"/>
                <a:gd name="T7" fmla="*/ 22 h 27"/>
                <a:gd name="T8" fmla="*/ 23 w 36"/>
                <a:gd name="T9" fmla="*/ 17 h 27"/>
                <a:gd name="T10" fmla="*/ 28 w 36"/>
                <a:gd name="T11" fmla="*/ 16 h 27"/>
                <a:gd name="T12" fmla="*/ 28 w 36"/>
                <a:gd name="T13" fmla="*/ 15 h 27"/>
                <a:gd name="T14" fmla="*/ 32 w 36"/>
                <a:gd name="T15" fmla="*/ 14 h 27"/>
                <a:gd name="T16" fmla="*/ 35 w 36"/>
                <a:gd name="T17" fmla="*/ 9 h 27"/>
                <a:gd name="T18" fmla="*/ 30 w 36"/>
                <a:gd name="T19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27">
                  <a:moveTo>
                    <a:pt x="30" y="1"/>
                  </a:moveTo>
                  <a:cubicBezTo>
                    <a:pt x="26" y="0"/>
                    <a:pt x="23" y="2"/>
                    <a:pt x="20" y="4"/>
                  </a:cubicBezTo>
                  <a:cubicBezTo>
                    <a:pt x="15" y="6"/>
                    <a:pt x="11" y="8"/>
                    <a:pt x="7" y="10"/>
                  </a:cubicBezTo>
                  <a:cubicBezTo>
                    <a:pt x="0" y="15"/>
                    <a:pt x="8" y="27"/>
                    <a:pt x="15" y="22"/>
                  </a:cubicBezTo>
                  <a:cubicBezTo>
                    <a:pt x="18" y="20"/>
                    <a:pt x="20" y="19"/>
                    <a:pt x="23" y="17"/>
                  </a:cubicBezTo>
                  <a:cubicBezTo>
                    <a:pt x="25" y="17"/>
                    <a:pt x="26" y="16"/>
                    <a:pt x="28" y="16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30" y="15"/>
                    <a:pt x="31" y="15"/>
                    <a:pt x="32" y="14"/>
                  </a:cubicBezTo>
                  <a:cubicBezTo>
                    <a:pt x="34" y="13"/>
                    <a:pt x="35" y="11"/>
                    <a:pt x="35" y="9"/>
                  </a:cubicBezTo>
                  <a:cubicBezTo>
                    <a:pt x="36" y="5"/>
                    <a:pt x="34" y="2"/>
                    <a:pt x="3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33" name="Freeform 1339"/>
            <p:cNvSpPr/>
            <p:nvPr userDrawn="1"/>
          </p:nvSpPr>
          <p:spPr bwMode="auto">
            <a:xfrm>
              <a:off x="4959" y="2756"/>
              <a:ext cx="91" cy="33"/>
            </a:xfrm>
            <a:custGeom>
              <a:avLst/>
              <a:gdLst>
                <a:gd name="T0" fmla="*/ 42 w 58"/>
                <a:gd name="T1" fmla="*/ 4 h 21"/>
                <a:gd name="T2" fmla="*/ 40 w 58"/>
                <a:gd name="T3" fmla="*/ 5 h 21"/>
                <a:gd name="T4" fmla="*/ 32 w 58"/>
                <a:gd name="T5" fmla="*/ 6 h 21"/>
                <a:gd name="T6" fmla="*/ 12 w 58"/>
                <a:gd name="T7" fmla="*/ 5 h 21"/>
                <a:gd name="T8" fmla="*/ 9 w 58"/>
                <a:gd name="T9" fmla="*/ 19 h 21"/>
                <a:gd name="T10" fmla="*/ 33 w 58"/>
                <a:gd name="T11" fmla="*/ 20 h 21"/>
                <a:gd name="T12" fmla="*/ 50 w 58"/>
                <a:gd name="T13" fmla="*/ 16 h 21"/>
                <a:gd name="T14" fmla="*/ 42 w 58"/>
                <a:gd name="T1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21">
                  <a:moveTo>
                    <a:pt x="42" y="4"/>
                  </a:moveTo>
                  <a:cubicBezTo>
                    <a:pt x="44" y="3"/>
                    <a:pt x="41" y="5"/>
                    <a:pt x="40" y="5"/>
                  </a:cubicBezTo>
                  <a:cubicBezTo>
                    <a:pt x="38" y="5"/>
                    <a:pt x="35" y="6"/>
                    <a:pt x="32" y="6"/>
                  </a:cubicBezTo>
                  <a:cubicBezTo>
                    <a:pt x="25" y="6"/>
                    <a:pt x="18" y="7"/>
                    <a:pt x="12" y="5"/>
                  </a:cubicBezTo>
                  <a:cubicBezTo>
                    <a:pt x="3" y="4"/>
                    <a:pt x="0" y="18"/>
                    <a:pt x="9" y="19"/>
                  </a:cubicBezTo>
                  <a:cubicBezTo>
                    <a:pt x="17" y="21"/>
                    <a:pt x="25" y="20"/>
                    <a:pt x="33" y="20"/>
                  </a:cubicBezTo>
                  <a:cubicBezTo>
                    <a:pt x="39" y="19"/>
                    <a:pt x="45" y="19"/>
                    <a:pt x="50" y="16"/>
                  </a:cubicBezTo>
                  <a:cubicBezTo>
                    <a:pt x="58" y="12"/>
                    <a:pt x="50" y="0"/>
                    <a:pt x="42" y="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34" name="Freeform 1340"/>
            <p:cNvSpPr/>
            <p:nvPr userDrawn="1"/>
          </p:nvSpPr>
          <p:spPr bwMode="auto">
            <a:xfrm>
              <a:off x="4869" y="2328"/>
              <a:ext cx="79" cy="27"/>
            </a:xfrm>
            <a:custGeom>
              <a:avLst/>
              <a:gdLst>
                <a:gd name="T0" fmla="*/ 44 w 50"/>
                <a:gd name="T1" fmla="*/ 2 h 17"/>
                <a:gd name="T2" fmla="*/ 42 w 50"/>
                <a:gd name="T3" fmla="*/ 2 h 17"/>
                <a:gd name="T4" fmla="*/ 39 w 50"/>
                <a:gd name="T5" fmla="*/ 2 h 17"/>
                <a:gd name="T6" fmla="*/ 37 w 50"/>
                <a:gd name="T7" fmla="*/ 1 h 17"/>
                <a:gd name="T8" fmla="*/ 28 w 50"/>
                <a:gd name="T9" fmla="*/ 1 h 17"/>
                <a:gd name="T10" fmla="*/ 9 w 50"/>
                <a:gd name="T11" fmla="*/ 0 h 17"/>
                <a:gd name="T12" fmla="*/ 10 w 50"/>
                <a:gd name="T13" fmla="*/ 14 h 17"/>
                <a:gd name="T14" fmla="*/ 28 w 50"/>
                <a:gd name="T15" fmla="*/ 15 h 17"/>
                <a:gd name="T16" fmla="*/ 43 w 50"/>
                <a:gd name="T17" fmla="*/ 15 h 17"/>
                <a:gd name="T18" fmla="*/ 44 w 50"/>
                <a:gd name="T19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17">
                  <a:moveTo>
                    <a:pt x="44" y="2"/>
                  </a:moveTo>
                  <a:cubicBezTo>
                    <a:pt x="43" y="2"/>
                    <a:pt x="43" y="2"/>
                    <a:pt x="42" y="2"/>
                  </a:cubicBezTo>
                  <a:cubicBezTo>
                    <a:pt x="41" y="2"/>
                    <a:pt x="40" y="2"/>
                    <a:pt x="39" y="2"/>
                  </a:cubicBezTo>
                  <a:cubicBezTo>
                    <a:pt x="39" y="2"/>
                    <a:pt x="38" y="2"/>
                    <a:pt x="37" y="1"/>
                  </a:cubicBezTo>
                  <a:cubicBezTo>
                    <a:pt x="34" y="1"/>
                    <a:pt x="31" y="1"/>
                    <a:pt x="28" y="1"/>
                  </a:cubicBezTo>
                  <a:cubicBezTo>
                    <a:pt x="22" y="0"/>
                    <a:pt x="15" y="0"/>
                    <a:pt x="9" y="0"/>
                  </a:cubicBezTo>
                  <a:cubicBezTo>
                    <a:pt x="0" y="1"/>
                    <a:pt x="1" y="15"/>
                    <a:pt x="10" y="14"/>
                  </a:cubicBezTo>
                  <a:cubicBezTo>
                    <a:pt x="16" y="14"/>
                    <a:pt x="22" y="14"/>
                    <a:pt x="28" y="15"/>
                  </a:cubicBezTo>
                  <a:cubicBezTo>
                    <a:pt x="32" y="15"/>
                    <a:pt x="39" y="17"/>
                    <a:pt x="43" y="15"/>
                  </a:cubicBezTo>
                  <a:cubicBezTo>
                    <a:pt x="49" y="13"/>
                    <a:pt x="50" y="5"/>
                    <a:pt x="44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35" name="Freeform 1341"/>
            <p:cNvSpPr/>
            <p:nvPr userDrawn="1"/>
          </p:nvSpPr>
          <p:spPr bwMode="auto">
            <a:xfrm>
              <a:off x="4934" y="1923"/>
              <a:ext cx="83" cy="41"/>
            </a:xfrm>
            <a:custGeom>
              <a:avLst/>
              <a:gdLst>
                <a:gd name="T0" fmla="*/ 36 w 53"/>
                <a:gd name="T1" fmla="*/ 11 h 26"/>
                <a:gd name="T2" fmla="*/ 32 w 53"/>
                <a:gd name="T3" fmla="*/ 11 h 26"/>
                <a:gd name="T4" fmla="*/ 14 w 53"/>
                <a:gd name="T5" fmla="*/ 7 h 26"/>
                <a:gd name="T6" fmla="*/ 8 w 53"/>
                <a:gd name="T7" fmla="*/ 20 h 26"/>
                <a:gd name="T8" fmla="*/ 38 w 53"/>
                <a:gd name="T9" fmla="*/ 25 h 26"/>
                <a:gd name="T10" fmla="*/ 50 w 53"/>
                <a:gd name="T11" fmla="*/ 8 h 26"/>
                <a:gd name="T12" fmla="*/ 36 w 53"/>
                <a:gd name="T13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6">
                  <a:moveTo>
                    <a:pt x="36" y="11"/>
                  </a:moveTo>
                  <a:cubicBezTo>
                    <a:pt x="35" y="12"/>
                    <a:pt x="33" y="12"/>
                    <a:pt x="32" y="11"/>
                  </a:cubicBezTo>
                  <a:cubicBezTo>
                    <a:pt x="26" y="11"/>
                    <a:pt x="20" y="9"/>
                    <a:pt x="14" y="7"/>
                  </a:cubicBezTo>
                  <a:cubicBezTo>
                    <a:pt x="6" y="5"/>
                    <a:pt x="0" y="17"/>
                    <a:pt x="8" y="20"/>
                  </a:cubicBezTo>
                  <a:cubicBezTo>
                    <a:pt x="18" y="23"/>
                    <a:pt x="28" y="26"/>
                    <a:pt x="38" y="25"/>
                  </a:cubicBezTo>
                  <a:cubicBezTo>
                    <a:pt x="47" y="25"/>
                    <a:pt x="53" y="18"/>
                    <a:pt x="50" y="8"/>
                  </a:cubicBezTo>
                  <a:cubicBezTo>
                    <a:pt x="47" y="0"/>
                    <a:pt x="35" y="4"/>
                    <a:pt x="36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36" name="Freeform 1342"/>
            <p:cNvSpPr/>
            <p:nvPr userDrawn="1"/>
          </p:nvSpPr>
          <p:spPr bwMode="auto">
            <a:xfrm>
              <a:off x="5189" y="1569"/>
              <a:ext cx="55" cy="57"/>
            </a:xfrm>
            <a:custGeom>
              <a:avLst/>
              <a:gdLst>
                <a:gd name="T0" fmla="*/ 29 w 35"/>
                <a:gd name="T1" fmla="*/ 19 h 36"/>
                <a:gd name="T2" fmla="*/ 24 w 35"/>
                <a:gd name="T3" fmla="*/ 15 h 36"/>
                <a:gd name="T4" fmla="*/ 16 w 35"/>
                <a:gd name="T5" fmla="*/ 8 h 36"/>
                <a:gd name="T6" fmla="*/ 5 w 35"/>
                <a:gd name="T7" fmla="*/ 16 h 36"/>
                <a:gd name="T8" fmla="*/ 17 w 35"/>
                <a:gd name="T9" fmla="*/ 28 h 36"/>
                <a:gd name="T10" fmla="*/ 32 w 35"/>
                <a:gd name="T11" fmla="*/ 32 h 36"/>
                <a:gd name="T12" fmla="*/ 35 w 35"/>
                <a:gd name="T13" fmla="*/ 24 h 36"/>
                <a:gd name="T14" fmla="*/ 34 w 35"/>
                <a:gd name="T15" fmla="*/ 22 h 36"/>
                <a:gd name="T16" fmla="*/ 29 w 35"/>
                <a:gd name="T17" fmla="*/ 1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6">
                  <a:moveTo>
                    <a:pt x="29" y="19"/>
                  </a:moveTo>
                  <a:cubicBezTo>
                    <a:pt x="27" y="18"/>
                    <a:pt x="26" y="16"/>
                    <a:pt x="24" y="15"/>
                  </a:cubicBezTo>
                  <a:cubicBezTo>
                    <a:pt x="21" y="13"/>
                    <a:pt x="18" y="10"/>
                    <a:pt x="16" y="8"/>
                  </a:cubicBezTo>
                  <a:cubicBezTo>
                    <a:pt x="11" y="0"/>
                    <a:pt x="0" y="8"/>
                    <a:pt x="5" y="16"/>
                  </a:cubicBezTo>
                  <a:cubicBezTo>
                    <a:pt x="8" y="20"/>
                    <a:pt x="13" y="24"/>
                    <a:pt x="17" y="28"/>
                  </a:cubicBezTo>
                  <a:cubicBezTo>
                    <a:pt x="21" y="30"/>
                    <a:pt x="27" y="36"/>
                    <a:pt x="32" y="32"/>
                  </a:cubicBezTo>
                  <a:cubicBezTo>
                    <a:pt x="35" y="30"/>
                    <a:pt x="35" y="27"/>
                    <a:pt x="35" y="24"/>
                  </a:cubicBezTo>
                  <a:cubicBezTo>
                    <a:pt x="35" y="23"/>
                    <a:pt x="34" y="23"/>
                    <a:pt x="34" y="22"/>
                  </a:cubicBezTo>
                  <a:cubicBezTo>
                    <a:pt x="33" y="20"/>
                    <a:pt x="31" y="19"/>
                    <a:pt x="29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37" name="Freeform 1343"/>
            <p:cNvSpPr/>
            <p:nvPr userDrawn="1"/>
          </p:nvSpPr>
          <p:spPr bwMode="auto">
            <a:xfrm>
              <a:off x="5611" y="1326"/>
              <a:ext cx="38" cy="72"/>
            </a:xfrm>
            <a:custGeom>
              <a:avLst/>
              <a:gdLst>
                <a:gd name="T0" fmla="*/ 2 w 24"/>
                <a:gd name="T1" fmla="*/ 13 h 46"/>
                <a:gd name="T2" fmla="*/ 8 w 24"/>
                <a:gd name="T3" fmla="*/ 37 h 46"/>
                <a:gd name="T4" fmla="*/ 22 w 24"/>
                <a:gd name="T5" fmla="*/ 36 h 46"/>
                <a:gd name="T6" fmla="*/ 16 w 24"/>
                <a:gd name="T7" fmla="*/ 8 h 46"/>
                <a:gd name="T8" fmla="*/ 2 w 24"/>
                <a:gd name="T9" fmla="*/ 1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6">
                  <a:moveTo>
                    <a:pt x="2" y="13"/>
                  </a:moveTo>
                  <a:cubicBezTo>
                    <a:pt x="5" y="21"/>
                    <a:pt x="7" y="29"/>
                    <a:pt x="8" y="37"/>
                  </a:cubicBezTo>
                  <a:cubicBezTo>
                    <a:pt x="10" y="46"/>
                    <a:pt x="24" y="45"/>
                    <a:pt x="22" y="36"/>
                  </a:cubicBezTo>
                  <a:cubicBezTo>
                    <a:pt x="21" y="27"/>
                    <a:pt x="18" y="18"/>
                    <a:pt x="16" y="8"/>
                  </a:cubicBezTo>
                  <a:cubicBezTo>
                    <a:pt x="13" y="0"/>
                    <a:pt x="0" y="4"/>
                    <a:pt x="2" y="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38" name="Freeform 1344"/>
            <p:cNvSpPr/>
            <p:nvPr userDrawn="1"/>
          </p:nvSpPr>
          <p:spPr bwMode="auto">
            <a:xfrm>
              <a:off x="5958" y="1393"/>
              <a:ext cx="50" cy="79"/>
            </a:xfrm>
            <a:custGeom>
              <a:avLst/>
              <a:gdLst>
                <a:gd name="T0" fmla="*/ 16 w 32"/>
                <a:gd name="T1" fmla="*/ 9 h 50"/>
                <a:gd name="T2" fmla="*/ 5 w 32"/>
                <a:gd name="T3" fmla="*/ 34 h 50"/>
                <a:gd name="T4" fmla="*/ 16 w 32"/>
                <a:gd name="T5" fmla="*/ 43 h 50"/>
                <a:gd name="T6" fmla="*/ 29 w 32"/>
                <a:gd name="T7" fmla="*/ 15 h 50"/>
                <a:gd name="T8" fmla="*/ 16 w 32"/>
                <a:gd name="T9" fmla="*/ 9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0">
                  <a:moveTo>
                    <a:pt x="16" y="9"/>
                  </a:moveTo>
                  <a:cubicBezTo>
                    <a:pt x="13" y="17"/>
                    <a:pt x="11" y="26"/>
                    <a:pt x="5" y="34"/>
                  </a:cubicBezTo>
                  <a:cubicBezTo>
                    <a:pt x="0" y="41"/>
                    <a:pt x="11" y="50"/>
                    <a:pt x="16" y="43"/>
                  </a:cubicBezTo>
                  <a:cubicBezTo>
                    <a:pt x="22" y="34"/>
                    <a:pt x="25" y="24"/>
                    <a:pt x="29" y="15"/>
                  </a:cubicBezTo>
                  <a:cubicBezTo>
                    <a:pt x="32" y="6"/>
                    <a:pt x="19" y="0"/>
                    <a:pt x="16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39" name="Freeform 1345"/>
            <p:cNvSpPr/>
            <p:nvPr userDrawn="1"/>
          </p:nvSpPr>
          <p:spPr bwMode="auto">
            <a:xfrm>
              <a:off x="6189" y="1604"/>
              <a:ext cx="65" cy="63"/>
            </a:xfrm>
            <a:custGeom>
              <a:avLst/>
              <a:gdLst>
                <a:gd name="T0" fmla="*/ 21 w 41"/>
                <a:gd name="T1" fmla="*/ 14 h 40"/>
                <a:gd name="T2" fmla="*/ 21 w 41"/>
                <a:gd name="T3" fmla="*/ 14 h 40"/>
                <a:gd name="T4" fmla="*/ 18 w 41"/>
                <a:gd name="T5" fmla="*/ 18 h 40"/>
                <a:gd name="T6" fmla="*/ 8 w 41"/>
                <a:gd name="T7" fmla="*/ 24 h 40"/>
                <a:gd name="T8" fmla="*/ 12 w 41"/>
                <a:gd name="T9" fmla="*/ 37 h 40"/>
                <a:gd name="T10" fmla="*/ 33 w 41"/>
                <a:gd name="T11" fmla="*/ 7 h 40"/>
                <a:gd name="T12" fmla="*/ 21 w 41"/>
                <a:gd name="T13" fmla="*/ 1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40">
                  <a:moveTo>
                    <a:pt x="21" y="14"/>
                  </a:moveTo>
                  <a:cubicBezTo>
                    <a:pt x="21" y="14"/>
                    <a:pt x="21" y="14"/>
                    <a:pt x="21" y="14"/>
                  </a:cubicBezTo>
                  <a:cubicBezTo>
                    <a:pt x="20" y="16"/>
                    <a:pt x="19" y="17"/>
                    <a:pt x="18" y="18"/>
                  </a:cubicBezTo>
                  <a:cubicBezTo>
                    <a:pt x="15" y="21"/>
                    <a:pt x="11" y="22"/>
                    <a:pt x="8" y="24"/>
                  </a:cubicBezTo>
                  <a:cubicBezTo>
                    <a:pt x="0" y="27"/>
                    <a:pt x="4" y="40"/>
                    <a:pt x="12" y="37"/>
                  </a:cubicBezTo>
                  <a:cubicBezTo>
                    <a:pt x="23" y="33"/>
                    <a:pt x="41" y="21"/>
                    <a:pt x="33" y="7"/>
                  </a:cubicBezTo>
                  <a:cubicBezTo>
                    <a:pt x="29" y="0"/>
                    <a:pt x="18" y="7"/>
                    <a:pt x="2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40" name="Freeform 1346"/>
            <p:cNvSpPr/>
            <p:nvPr userDrawn="1"/>
          </p:nvSpPr>
          <p:spPr bwMode="auto">
            <a:xfrm>
              <a:off x="6391" y="1891"/>
              <a:ext cx="72" cy="65"/>
            </a:xfrm>
            <a:custGeom>
              <a:avLst/>
              <a:gdLst>
                <a:gd name="T0" fmla="*/ 29 w 46"/>
                <a:gd name="T1" fmla="*/ 7 h 41"/>
                <a:gd name="T2" fmla="*/ 7 w 46"/>
                <a:gd name="T3" fmla="*/ 25 h 41"/>
                <a:gd name="T4" fmla="*/ 15 w 46"/>
                <a:gd name="T5" fmla="*/ 36 h 41"/>
                <a:gd name="T6" fmla="*/ 41 w 46"/>
                <a:gd name="T7" fmla="*/ 13 h 41"/>
                <a:gd name="T8" fmla="*/ 29 w 46"/>
                <a:gd name="T9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1">
                  <a:moveTo>
                    <a:pt x="29" y="7"/>
                  </a:moveTo>
                  <a:cubicBezTo>
                    <a:pt x="24" y="15"/>
                    <a:pt x="14" y="20"/>
                    <a:pt x="7" y="25"/>
                  </a:cubicBezTo>
                  <a:cubicBezTo>
                    <a:pt x="0" y="30"/>
                    <a:pt x="8" y="41"/>
                    <a:pt x="15" y="36"/>
                  </a:cubicBezTo>
                  <a:cubicBezTo>
                    <a:pt x="24" y="30"/>
                    <a:pt x="35" y="23"/>
                    <a:pt x="41" y="13"/>
                  </a:cubicBezTo>
                  <a:cubicBezTo>
                    <a:pt x="46" y="6"/>
                    <a:pt x="33" y="0"/>
                    <a:pt x="29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41" name="Freeform 1347"/>
            <p:cNvSpPr/>
            <p:nvPr userDrawn="1"/>
          </p:nvSpPr>
          <p:spPr bwMode="auto">
            <a:xfrm>
              <a:off x="6573" y="2242"/>
              <a:ext cx="82" cy="52"/>
            </a:xfrm>
            <a:custGeom>
              <a:avLst/>
              <a:gdLst>
                <a:gd name="T0" fmla="*/ 38 w 52"/>
                <a:gd name="T1" fmla="*/ 3 h 33"/>
                <a:gd name="T2" fmla="*/ 8 w 52"/>
                <a:gd name="T3" fmla="*/ 16 h 33"/>
                <a:gd name="T4" fmla="*/ 15 w 52"/>
                <a:gd name="T5" fmla="*/ 28 h 33"/>
                <a:gd name="T6" fmla="*/ 43 w 52"/>
                <a:gd name="T7" fmla="*/ 16 h 33"/>
                <a:gd name="T8" fmla="*/ 38 w 52"/>
                <a:gd name="T9" fmla="*/ 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33">
                  <a:moveTo>
                    <a:pt x="38" y="3"/>
                  </a:moveTo>
                  <a:cubicBezTo>
                    <a:pt x="28" y="6"/>
                    <a:pt x="17" y="10"/>
                    <a:pt x="8" y="16"/>
                  </a:cubicBezTo>
                  <a:cubicBezTo>
                    <a:pt x="0" y="21"/>
                    <a:pt x="8" y="33"/>
                    <a:pt x="15" y="28"/>
                  </a:cubicBezTo>
                  <a:cubicBezTo>
                    <a:pt x="24" y="22"/>
                    <a:pt x="33" y="19"/>
                    <a:pt x="43" y="16"/>
                  </a:cubicBezTo>
                  <a:cubicBezTo>
                    <a:pt x="52" y="13"/>
                    <a:pt x="47" y="0"/>
                    <a:pt x="38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42" name="Freeform 1348"/>
            <p:cNvSpPr/>
            <p:nvPr userDrawn="1"/>
          </p:nvSpPr>
          <p:spPr bwMode="auto">
            <a:xfrm>
              <a:off x="6720" y="2526"/>
              <a:ext cx="82" cy="30"/>
            </a:xfrm>
            <a:custGeom>
              <a:avLst/>
              <a:gdLst>
                <a:gd name="T0" fmla="*/ 39 w 52"/>
                <a:gd name="T1" fmla="*/ 3 h 19"/>
                <a:gd name="T2" fmla="*/ 9 w 52"/>
                <a:gd name="T3" fmla="*/ 5 h 19"/>
                <a:gd name="T4" fmla="*/ 10 w 52"/>
                <a:gd name="T5" fmla="*/ 19 h 19"/>
                <a:gd name="T6" fmla="*/ 44 w 52"/>
                <a:gd name="T7" fmla="*/ 16 h 19"/>
                <a:gd name="T8" fmla="*/ 39 w 52"/>
                <a:gd name="T9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19">
                  <a:moveTo>
                    <a:pt x="39" y="3"/>
                  </a:moveTo>
                  <a:cubicBezTo>
                    <a:pt x="29" y="5"/>
                    <a:pt x="19" y="5"/>
                    <a:pt x="9" y="5"/>
                  </a:cubicBezTo>
                  <a:cubicBezTo>
                    <a:pt x="0" y="5"/>
                    <a:pt x="1" y="19"/>
                    <a:pt x="10" y="19"/>
                  </a:cubicBezTo>
                  <a:cubicBezTo>
                    <a:pt x="21" y="19"/>
                    <a:pt x="33" y="19"/>
                    <a:pt x="44" y="16"/>
                  </a:cubicBezTo>
                  <a:cubicBezTo>
                    <a:pt x="52" y="14"/>
                    <a:pt x="48" y="0"/>
                    <a:pt x="39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43" name="Freeform 1349"/>
            <p:cNvSpPr/>
            <p:nvPr userDrawn="1"/>
          </p:nvSpPr>
          <p:spPr bwMode="auto">
            <a:xfrm>
              <a:off x="6321" y="650"/>
              <a:ext cx="569" cy="602"/>
            </a:xfrm>
            <a:custGeom>
              <a:avLst/>
              <a:gdLst>
                <a:gd name="T0" fmla="*/ 32 w 361"/>
                <a:gd name="T1" fmla="*/ 81 h 383"/>
                <a:gd name="T2" fmla="*/ 7 w 361"/>
                <a:gd name="T3" fmla="*/ 202 h 383"/>
                <a:gd name="T4" fmla="*/ 68 w 361"/>
                <a:gd name="T5" fmla="*/ 312 h 383"/>
                <a:gd name="T6" fmla="*/ 329 w 361"/>
                <a:gd name="T7" fmla="*/ 260 h 383"/>
                <a:gd name="T8" fmla="*/ 351 w 361"/>
                <a:gd name="T9" fmla="*/ 137 h 383"/>
                <a:gd name="T10" fmla="*/ 348 w 361"/>
                <a:gd name="T11" fmla="*/ 125 h 383"/>
                <a:gd name="T12" fmla="*/ 346 w 361"/>
                <a:gd name="T13" fmla="*/ 120 h 383"/>
                <a:gd name="T14" fmla="*/ 344 w 361"/>
                <a:gd name="T15" fmla="*/ 114 h 383"/>
                <a:gd name="T16" fmla="*/ 335 w 361"/>
                <a:gd name="T17" fmla="*/ 92 h 383"/>
                <a:gd name="T18" fmla="*/ 329 w 361"/>
                <a:gd name="T19" fmla="*/ 81 h 383"/>
                <a:gd name="T20" fmla="*/ 326 w 361"/>
                <a:gd name="T21" fmla="*/ 76 h 383"/>
                <a:gd name="T22" fmla="*/ 322 w 361"/>
                <a:gd name="T23" fmla="*/ 71 h 383"/>
                <a:gd name="T24" fmla="*/ 315 w 361"/>
                <a:gd name="T25" fmla="*/ 62 h 383"/>
                <a:gd name="T26" fmla="*/ 307 w 361"/>
                <a:gd name="T27" fmla="*/ 53 h 383"/>
                <a:gd name="T28" fmla="*/ 303 w 361"/>
                <a:gd name="T29" fmla="*/ 49 h 383"/>
                <a:gd name="T30" fmla="*/ 298 w 361"/>
                <a:gd name="T31" fmla="*/ 45 h 383"/>
                <a:gd name="T32" fmla="*/ 289 w 361"/>
                <a:gd name="T33" fmla="*/ 37 h 383"/>
                <a:gd name="T34" fmla="*/ 279 w 361"/>
                <a:gd name="T35" fmla="*/ 30 h 383"/>
                <a:gd name="T36" fmla="*/ 274 w 361"/>
                <a:gd name="T37" fmla="*/ 26 h 383"/>
                <a:gd name="T38" fmla="*/ 269 w 361"/>
                <a:gd name="T39" fmla="*/ 23 h 383"/>
                <a:gd name="T40" fmla="*/ 247 w 361"/>
                <a:gd name="T41" fmla="*/ 12 h 383"/>
                <a:gd name="T42" fmla="*/ 224 w 361"/>
                <a:gd name="T43" fmla="*/ 5 h 383"/>
                <a:gd name="T44" fmla="*/ 201 w 361"/>
                <a:gd name="T45" fmla="*/ 1 h 383"/>
                <a:gd name="T46" fmla="*/ 189 w 361"/>
                <a:gd name="T47" fmla="*/ 0 h 383"/>
                <a:gd name="T48" fmla="*/ 183 w 361"/>
                <a:gd name="T49" fmla="*/ 0 h 383"/>
                <a:gd name="T50" fmla="*/ 177 w 361"/>
                <a:gd name="T51" fmla="*/ 0 h 383"/>
                <a:gd name="T52" fmla="*/ 129 w 361"/>
                <a:gd name="T53" fmla="*/ 7 h 383"/>
                <a:gd name="T54" fmla="*/ 32 w 361"/>
                <a:gd name="T55" fmla="*/ 81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61" h="383">
                  <a:moveTo>
                    <a:pt x="32" y="81"/>
                  </a:moveTo>
                  <a:cubicBezTo>
                    <a:pt x="10" y="116"/>
                    <a:pt x="0" y="160"/>
                    <a:pt x="7" y="202"/>
                  </a:cubicBezTo>
                  <a:cubicBezTo>
                    <a:pt x="13" y="244"/>
                    <a:pt x="35" y="284"/>
                    <a:pt x="68" y="312"/>
                  </a:cubicBezTo>
                  <a:cubicBezTo>
                    <a:pt x="152" y="383"/>
                    <a:pt x="277" y="354"/>
                    <a:pt x="329" y="260"/>
                  </a:cubicBezTo>
                  <a:cubicBezTo>
                    <a:pt x="349" y="223"/>
                    <a:pt x="361" y="178"/>
                    <a:pt x="351" y="137"/>
                  </a:cubicBezTo>
                  <a:cubicBezTo>
                    <a:pt x="348" y="125"/>
                    <a:pt x="348" y="125"/>
                    <a:pt x="348" y="125"/>
                  </a:cubicBezTo>
                  <a:cubicBezTo>
                    <a:pt x="348" y="123"/>
                    <a:pt x="347" y="121"/>
                    <a:pt x="346" y="120"/>
                  </a:cubicBezTo>
                  <a:cubicBezTo>
                    <a:pt x="344" y="114"/>
                    <a:pt x="344" y="114"/>
                    <a:pt x="344" y="114"/>
                  </a:cubicBezTo>
                  <a:cubicBezTo>
                    <a:pt x="342" y="106"/>
                    <a:pt x="338" y="99"/>
                    <a:pt x="335" y="92"/>
                  </a:cubicBezTo>
                  <a:cubicBezTo>
                    <a:pt x="333" y="88"/>
                    <a:pt x="331" y="85"/>
                    <a:pt x="329" y="81"/>
                  </a:cubicBezTo>
                  <a:cubicBezTo>
                    <a:pt x="326" y="76"/>
                    <a:pt x="326" y="76"/>
                    <a:pt x="326" y="76"/>
                  </a:cubicBezTo>
                  <a:cubicBezTo>
                    <a:pt x="324" y="75"/>
                    <a:pt x="323" y="73"/>
                    <a:pt x="322" y="71"/>
                  </a:cubicBezTo>
                  <a:cubicBezTo>
                    <a:pt x="315" y="62"/>
                    <a:pt x="315" y="62"/>
                    <a:pt x="315" y="62"/>
                  </a:cubicBezTo>
                  <a:cubicBezTo>
                    <a:pt x="307" y="53"/>
                    <a:pt x="307" y="53"/>
                    <a:pt x="307" y="53"/>
                  </a:cubicBezTo>
                  <a:cubicBezTo>
                    <a:pt x="305" y="51"/>
                    <a:pt x="304" y="50"/>
                    <a:pt x="303" y="49"/>
                  </a:cubicBezTo>
                  <a:cubicBezTo>
                    <a:pt x="298" y="45"/>
                    <a:pt x="298" y="45"/>
                    <a:pt x="298" y="45"/>
                  </a:cubicBezTo>
                  <a:cubicBezTo>
                    <a:pt x="295" y="42"/>
                    <a:pt x="292" y="39"/>
                    <a:pt x="289" y="37"/>
                  </a:cubicBezTo>
                  <a:cubicBezTo>
                    <a:pt x="279" y="30"/>
                    <a:pt x="279" y="30"/>
                    <a:pt x="279" y="30"/>
                  </a:cubicBezTo>
                  <a:cubicBezTo>
                    <a:pt x="278" y="28"/>
                    <a:pt x="276" y="27"/>
                    <a:pt x="274" y="26"/>
                  </a:cubicBezTo>
                  <a:cubicBezTo>
                    <a:pt x="269" y="23"/>
                    <a:pt x="269" y="23"/>
                    <a:pt x="269" y="23"/>
                  </a:cubicBezTo>
                  <a:cubicBezTo>
                    <a:pt x="262" y="19"/>
                    <a:pt x="255" y="16"/>
                    <a:pt x="247" y="12"/>
                  </a:cubicBezTo>
                  <a:cubicBezTo>
                    <a:pt x="240" y="10"/>
                    <a:pt x="232" y="7"/>
                    <a:pt x="224" y="5"/>
                  </a:cubicBezTo>
                  <a:cubicBezTo>
                    <a:pt x="217" y="3"/>
                    <a:pt x="209" y="2"/>
                    <a:pt x="201" y="1"/>
                  </a:cubicBezTo>
                  <a:cubicBezTo>
                    <a:pt x="197" y="0"/>
                    <a:pt x="193" y="0"/>
                    <a:pt x="189" y="0"/>
                  </a:cubicBezTo>
                  <a:cubicBezTo>
                    <a:pt x="183" y="0"/>
                    <a:pt x="183" y="0"/>
                    <a:pt x="183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61" y="0"/>
                    <a:pt x="144" y="3"/>
                    <a:pt x="129" y="7"/>
                  </a:cubicBezTo>
                  <a:cubicBezTo>
                    <a:pt x="89" y="19"/>
                    <a:pt x="55" y="46"/>
                    <a:pt x="32" y="81"/>
                  </a:cubicBezTo>
                  <a:close/>
                </a:path>
              </a:pathLst>
            </a:custGeom>
            <a:solidFill>
              <a:srgbClr val="F08A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44" name="Freeform 1350"/>
            <p:cNvSpPr/>
            <p:nvPr userDrawn="1"/>
          </p:nvSpPr>
          <p:spPr bwMode="auto">
            <a:xfrm>
              <a:off x="6295" y="498"/>
              <a:ext cx="201" cy="229"/>
            </a:xfrm>
            <a:custGeom>
              <a:avLst/>
              <a:gdLst>
                <a:gd name="T0" fmla="*/ 10 w 128"/>
                <a:gd name="T1" fmla="*/ 8 h 146"/>
                <a:gd name="T2" fmla="*/ 75 w 128"/>
                <a:gd name="T3" fmla="*/ 146 h 146"/>
                <a:gd name="T4" fmla="*/ 128 w 128"/>
                <a:gd name="T5" fmla="*/ 111 h 146"/>
                <a:gd name="T6" fmla="*/ 10 w 128"/>
                <a:gd name="T7" fmla="*/ 8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46">
                  <a:moveTo>
                    <a:pt x="10" y="8"/>
                  </a:moveTo>
                  <a:cubicBezTo>
                    <a:pt x="0" y="16"/>
                    <a:pt x="26" y="70"/>
                    <a:pt x="75" y="146"/>
                  </a:cubicBezTo>
                  <a:cubicBezTo>
                    <a:pt x="91" y="131"/>
                    <a:pt x="108" y="119"/>
                    <a:pt x="128" y="111"/>
                  </a:cubicBezTo>
                  <a:cubicBezTo>
                    <a:pt x="67" y="42"/>
                    <a:pt x="21" y="0"/>
                    <a:pt x="1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45" name="Freeform 1351"/>
            <p:cNvSpPr/>
            <p:nvPr userDrawn="1"/>
          </p:nvSpPr>
          <p:spPr bwMode="auto">
            <a:xfrm>
              <a:off x="6742" y="1095"/>
              <a:ext cx="200" cy="237"/>
            </a:xfrm>
            <a:custGeom>
              <a:avLst/>
              <a:gdLst>
                <a:gd name="T0" fmla="*/ 0 w 127"/>
                <a:gd name="T1" fmla="*/ 42 h 151"/>
                <a:gd name="T2" fmla="*/ 116 w 127"/>
                <a:gd name="T3" fmla="*/ 143 h 151"/>
                <a:gd name="T4" fmla="*/ 47 w 127"/>
                <a:gd name="T5" fmla="*/ 0 h 151"/>
                <a:gd name="T6" fmla="*/ 0 w 127"/>
                <a:gd name="T7" fmla="*/ 4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51">
                  <a:moveTo>
                    <a:pt x="0" y="42"/>
                  </a:moveTo>
                  <a:cubicBezTo>
                    <a:pt x="60" y="110"/>
                    <a:pt x="105" y="151"/>
                    <a:pt x="116" y="143"/>
                  </a:cubicBezTo>
                  <a:cubicBezTo>
                    <a:pt x="127" y="135"/>
                    <a:pt x="98" y="78"/>
                    <a:pt x="47" y="0"/>
                  </a:cubicBezTo>
                  <a:cubicBezTo>
                    <a:pt x="34" y="17"/>
                    <a:pt x="18" y="31"/>
                    <a:pt x="0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46" name="Freeform 1352"/>
            <p:cNvSpPr/>
            <p:nvPr userDrawn="1"/>
          </p:nvSpPr>
          <p:spPr bwMode="auto">
            <a:xfrm>
              <a:off x="6424" y="672"/>
              <a:ext cx="392" cy="468"/>
            </a:xfrm>
            <a:custGeom>
              <a:avLst/>
              <a:gdLst>
                <a:gd name="T0" fmla="*/ 11 w 249"/>
                <a:gd name="T1" fmla="*/ 24 h 298"/>
                <a:gd name="T2" fmla="*/ 127 w 249"/>
                <a:gd name="T3" fmla="*/ 167 h 298"/>
                <a:gd name="T4" fmla="*/ 220 w 249"/>
                <a:gd name="T5" fmla="*/ 298 h 298"/>
                <a:gd name="T6" fmla="*/ 249 w 249"/>
                <a:gd name="T7" fmla="*/ 269 h 298"/>
                <a:gd name="T8" fmla="*/ 153 w 249"/>
                <a:gd name="T9" fmla="*/ 132 h 298"/>
                <a:gd name="T10" fmla="*/ 46 w 249"/>
                <a:gd name="T11" fmla="*/ 0 h 298"/>
                <a:gd name="T12" fmla="*/ 0 w 249"/>
                <a:gd name="T13" fmla="*/ 29 h 298"/>
                <a:gd name="T14" fmla="*/ 11 w 249"/>
                <a:gd name="T15" fmla="*/ 2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9" h="298">
                  <a:moveTo>
                    <a:pt x="11" y="24"/>
                  </a:moveTo>
                  <a:cubicBezTo>
                    <a:pt x="46" y="64"/>
                    <a:pt x="86" y="113"/>
                    <a:pt x="127" y="167"/>
                  </a:cubicBezTo>
                  <a:cubicBezTo>
                    <a:pt x="162" y="214"/>
                    <a:pt x="194" y="258"/>
                    <a:pt x="220" y="298"/>
                  </a:cubicBezTo>
                  <a:cubicBezTo>
                    <a:pt x="231" y="290"/>
                    <a:pt x="240" y="280"/>
                    <a:pt x="249" y="269"/>
                  </a:cubicBezTo>
                  <a:cubicBezTo>
                    <a:pt x="222" y="228"/>
                    <a:pt x="189" y="181"/>
                    <a:pt x="153" y="132"/>
                  </a:cubicBezTo>
                  <a:cubicBezTo>
                    <a:pt x="115" y="82"/>
                    <a:pt x="78" y="37"/>
                    <a:pt x="46" y="0"/>
                  </a:cubicBezTo>
                  <a:cubicBezTo>
                    <a:pt x="29" y="7"/>
                    <a:pt x="14" y="17"/>
                    <a:pt x="0" y="29"/>
                  </a:cubicBezTo>
                  <a:cubicBezTo>
                    <a:pt x="4" y="27"/>
                    <a:pt x="7" y="25"/>
                    <a:pt x="11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47" name="Freeform 1353"/>
            <p:cNvSpPr/>
            <p:nvPr userDrawn="1"/>
          </p:nvSpPr>
          <p:spPr bwMode="auto">
            <a:xfrm>
              <a:off x="6725" y="1132"/>
              <a:ext cx="23" cy="16"/>
            </a:xfrm>
            <a:custGeom>
              <a:avLst/>
              <a:gdLst>
                <a:gd name="T0" fmla="*/ 4 w 15"/>
                <a:gd name="T1" fmla="*/ 8 h 10"/>
                <a:gd name="T2" fmla="*/ 8 w 15"/>
                <a:gd name="T3" fmla="*/ 6 h 10"/>
                <a:gd name="T4" fmla="*/ 10 w 15"/>
                <a:gd name="T5" fmla="*/ 6 h 10"/>
                <a:gd name="T6" fmla="*/ 10 w 15"/>
                <a:gd name="T7" fmla="*/ 5 h 10"/>
                <a:gd name="T8" fmla="*/ 11 w 15"/>
                <a:gd name="T9" fmla="*/ 5 h 10"/>
                <a:gd name="T10" fmla="*/ 13 w 15"/>
                <a:gd name="T11" fmla="*/ 2 h 10"/>
                <a:gd name="T12" fmla="*/ 2 w 15"/>
                <a:gd name="T13" fmla="*/ 5 h 10"/>
                <a:gd name="T14" fmla="*/ 4 w 15"/>
                <a:gd name="T15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4" y="8"/>
                  </a:moveTo>
                  <a:cubicBezTo>
                    <a:pt x="5" y="8"/>
                    <a:pt x="7" y="7"/>
                    <a:pt x="8" y="6"/>
                  </a:cubicBezTo>
                  <a:cubicBezTo>
                    <a:pt x="9" y="6"/>
                    <a:pt x="9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2" y="7"/>
                    <a:pt x="15" y="4"/>
                    <a:pt x="13" y="2"/>
                  </a:cubicBezTo>
                  <a:cubicBezTo>
                    <a:pt x="10" y="0"/>
                    <a:pt x="4" y="4"/>
                    <a:pt x="2" y="5"/>
                  </a:cubicBezTo>
                  <a:cubicBezTo>
                    <a:pt x="0" y="6"/>
                    <a:pt x="2" y="10"/>
                    <a:pt x="4" y="8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48" name="Freeform 1354"/>
            <p:cNvSpPr/>
            <p:nvPr userDrawn="1"/>
          </p:nvSpPr>
          <p:spPr bwMode="auto">
            <a:xfrm>
              <a:off x="6723" y="1115"/>
              <a:ext cx="24" cy="21"/>
            </a:xfrm>
            <a:custGeom>
              <a:avLst/>
              <a:gdLst>
                <a:gd name="T0" fmla="*/ 5 w 15"/>
                <a:gd name="T1" fmla="*/ 10 h 13"/>
                <a:gd name="T2" fmla="*/ 12 w 15"/>
                <a:gd name="T3" fmla="*/ 5 h 13"/>
                <a:gd name="T4" fmla="*/ 11 w 15"/>
                <a:gd name="T5" fmla="*/ 1 h 13"/>
                <a:gd name="T6" fmla="*/ 1 w 15"/>
                <a:gd name="T7" fmla="*/ 8 h 13"/>
                <a:gd name="T8" fmla="*/ 5 w 15"/>
                <a:gd name="T9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5" y="10"/>
                  </a:moveTo>
                  <a:cubicBezTo>
                    <a:pt x="6" y="7"/>
                    <a:pt x="9" y="6"/>
                    <a:pt x="12" y="5"/>
                  </a:cubicBezTo>
                  <a:cubicBezTo>
                    <a:pt x="15" y="4"/>
                    <a:pt x="14" y="0"/>
                    <a:pt x="11" y="1"/>
                  </a:cubicBezTo>
                  <a:cubicBezTo>
                    <a:pt x="7" y="2"/>
                    <a:pt x="4" y="5"/>
                    <a:pt x="1" y="8"/>
                  </a:cubicBezTo>
                  <a:cubicBezTo>
                    <a:pt x="0" y="11"/>
                    <a:pt x="3" y="13"/>
                    <a:pt x="5" y="10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49" name="Freeform 1355"/>
            <p:cNvSpPr/>
            <p:nvPr userDrawn="1"/>
          </p:nvSpPr>
          <p:spPr bwMode="auto">
            <a:xfrm>
              <a:off x="6696" y="1143"/>
              <a:ext cx="22" cy="13"/>
            </a:xfrm>
            <a:custGeom>
              <a:avLst/>
              <a:gdLst>
                <a:gd name="T0" fmla="*/ 5 w 14"/>
                <a:gd name="T1" fmla="*/ 7 h 8"/>
                <a:gd name="T2" fmla="*/ 11 w 14"/>
                <a:gd name="T3" fmla="*/ 4 h 8"/>
                <a:gd name="T4" fmla="*/ 11 w 14"/>
                <a:gd name="T5" fmla="*/ 0 h 8"/>
                <a:gd name="T6" fmla="*/ 3 w 14"/>
                <a:gd name="T7" fmla="*/ 4 h 8"/>
                <a:gd name="T8" fmla="*/ 5 w 14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5" y="7"/>
                  </a:moveTo>
                  <a:cubicBezTo>
                    <a:pt x="7" y="6"/>
                    <a:pt x="9" y="4"/>
                    <a:pt x="11" y="4"/>
                  </a:cubicBezTo>
                  <a:cubicBezTo>
                    <a:pt x="14" y="4"/>
                    <a:pt x="14" y="0"/>
                    <a:pt x="11" y="0"/>
                  </a:cubicBezTo>
                  <a:cubicBezTo>
                    <a:pt x="8" y="1"/>
                    <a:pt x="5" y="2"/>
                    <a:pt x="3" y="4"/>
                  </a:cubicBezTo>
                  <a:cubicBezTo>
                    <a:pt x="0" y="5"/>
                    <a:pt x="2" y="8"/>
                    <a:pt x="5" y="7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50" name="Freeform 1356"/>
            <p:cNvSpPr/>
            <p:nvPr userDrawn="1"/>
          </p:nvSpPr>
          <p:spPr bwMode="auto">
            <a:xfrm>
              <a:off x="6695" y="1156"/>
              <a:ext cx="22" cy="16"/>
            </a:xfrm>
            <a:custGeom>
              <a:avLst/>
              <a:gdLst>
                <a:gd name="T0" fmla="*/ 5 w 14"/>
                <a:gd name="T1" fmla="*/ 8 h 10"/>
                <a:gd name="T2" fmla="*/ 12 w 14"/>
                <a:gd name="T3" fmla="*/ 5 h 10"/>
                <a:gd name="T4" fmla="*/ 11 w 14"/>
                <a:gd name="T5" fmla="*/ 1 h 10"/>
                <a:gd name="T6" fmla="*/ 2 w 14"/>
                <a:gd name="T7" fmla="*/ 5 h 10"/>
                <a:gd name="T8" fmla="*/ 5 w 14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5" y="8"/>
                  </a:moveTo>
                  <a:cubicBezTo>
                    <a:pt x="6" y="6"/>
                    <a:pt x="9" y="5"/>
                    <a:pt x="12" y="5"/>
                  </a:cubicBezTo>
                  <a:cubicBezTo>
                    <a:pt x="14" y="4"/>
                    <a:pt x="13" y="0"/>
                    <a:pt x="11" y="1"/>
                  </a:cubicBezTo>
                  <a:cubicBezTo>
                    <a:pt x="8" y="2"/>
                    <a:pt x="4" y="3"/>
                    <a:pt x="2" y="5"/>
                  </a:cubicBezTo>
                  <a:cubicBezTo>
                    <a:pt x="0" y="7"/>
                    <a:pt x="3" y="10"/>
                    <a:pt x="5" y="8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51" name="Freeform 1357"/>
            <p:cNvSpPr/>
            <p:nvPr userDrawn="1"/>
          </p:nvSpPr>
          <p:spPr bwMode="auto">
            <a:xfrm>
              <a:off x="6665" y="1158"/>
              <a:ext cx="23" cy="12"/>
            </a:xfrm>
            <a:custGeom>
              <a:avLst/>
              <a:gdLst>
                <a:gd name="T0" fmla="*/ 4 w 15"/>
                <a:gd name="T1" fmla="*/ 7 h 8"/>
                <a:gd name="T2" fmla="*/ 12 w 15"/>
                <a:gd name="T3" fmla="*/ 4 h 8"/>
                <a:gd name="T4" fmla="*/ 12 w 15"/>
                <a:gd name="T5" fmla="*/ 0 h 8"/>
                <a:gd name="T6" fmla="*/ 2 w 15"/>
                <a:gd name="T7" fmla="*/ 3 h 8"/>
                <a:gd name="T8" fmla="*/ 4 w 15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4" y="7"/>
                  </a:moveTo>
                  <a:cubicBezTo>
                    <a:pt x="7" y="5"/>
                    <a:pt x="9" y="5"/>
                    <a:pt x="12" y="4"/>
                  </a:cubicBezTo>
                  <a:cubicBezTo>
                    <a:pt x="15" y="4"/>
                    <a:pt x="15" y="0"/>
                    <a:pt x="12" y="0"/>
                  </a:cubicBezTo>
                  <a:cubicBezTo>
                    <a:pt x="9" y="1"/>
                    <a:pt x="5" y="2"/>
                    <a:pt x="2" y="3"/>
                  </a:cubicBezTo>
                  <a:cubicBezTo>
                    <a:pt x="0" y="5"/>
                    <a:pt x="2" y="8"/>
                    <a:pt x="4" y="7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52" name="Freeform 1358"/>
            <p:cNvSpPr/>
            <p:nvPr userDrawn="1"/>
          </p:nvSpPr>
          <p:spPr bwMode="auto">
            <a:xfrm>
              <a:off x="6657" y="1172"/>
              <a:ext cx="22" cy="14"/>
            </a:xfrm>
            <a:custGeom>
              <a:avLst/>
              <a:gdLst>
                <a:gd name="T0" fmla="*/ 4 w 14"/>
                <a:gd name="T1" fmla="*/ 7 h 9"/>
                <a:gd name="T2" fmla="*/ 11 w 14"/>
                <a:gd name="T3" fmla="*/ 5 h 9"/>
                <a:gd name="T4" fmla="*/ 10 w 14"/>
                <a:gd name="T5" fmla="*/ 1 h 9"/>
                <a:gd name="T6" fmla="*/ 2 w 14"/>
                <a:gd name="T7" fmla="*/ 4 h 9"/>
                <a:gd name="T8" fmla="*/ 4 w 14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9">
                  <a:moveTo>
                    <a:pt x="4" y="7"/>
                  </a:moveTo>
                  <a:cubicBezTo>
                    <a:pt x="6" y="6"/>
                    <a:pt x="9" y="5"/>
                    <a:pt x="11" y="5"/>
                  </a:cubicBezTo>
                  <a:cubicBezTo>
                    <a:pt x="14" y="4"/>
                    <a:pt x="13" y="0"/>
                    <a:pt x="10" y="1"/>
                  </a:cubicBezTo>
                  <a:cubicBezTo>
                    <a:pt x="7" y="1"/>
                    <a:pt x="5" y="3"/>
                    <a:pt x="2" y="4"/>
                  </a:cubicBezTo>
                  <a:cubicBezTo>
                    <a:pt x="0" y="5"/>
                    <a:pt x="2" y="9"/>
                    <a:pt x="4" y="7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53" name="Freeform 1359"/>
            <p:cNvSpPr/>
            <p:nvPr userDrawn="1"/>
          </p:nvSpPr>
          <p:spPr bwMode="auto">
            <a:xfrm>
              <a:off x="6625" y="1172"/>
              <a:ext cx="21" cy="8"/>
            </a:xfrm>
            <a:custGeom>
              <a:avLst/>
              <a:gdLst>
                <a:gd name="T0" fmla="*/ 3 w 13"/>
                <a:gd name="T1" fmla="*/ 5 h 5"/>
                <a:gd name="T2" fmla="*/ 10 w 13"/>
                <a:gd name="T3" fmla="*/ 4 h 5"/>
                <a:gd name="T4" fmla="*/ 10 w 13"/>
                <a:gd name="T5" fmla="*/ 0 h 5"/>
                <a:gd name="T6" fmla="*/ 2 w 13"/>
                <a:gd name="T7" fmla="*/ 1 h 5"/>
                <a:gd name="T8" fmla="*/ 3 w 13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3" y="5"/>
                  </a:moveTo>
                  <a:cubicBezTo>
                    <a:pt x="6" y="4"/>
                    <a:pt x="7" y="4"/>
                    <a:pt x="10" y="4"/>
                  </a:cubicBezTo>
                  <a:cubicBezTo>
                    <a:pt x="12" y="5"/>
                    <a:pt x="13" y="1"/>
                    <a:pt x="10" y="0"/>
                  </a:cubicBezTo>
                  <a:cubicBezTo>
                    <a:pt x="8" y="0"/>
                    <a:pt x="5" y="0"/>
                    <a:pt x="2" y="1"/>
                  </a:cubicBezTo>
                  <a:cubicBezTo>
                    <a:pt x="0" y="1"/>
                    <a:pt x="1" y="5"/>
                    <a:pt x="3" y="5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54" name="Freeform 1360"/>
            <p:cNvSpPr/>
            <p:nvPr userDrawn="1"/>
          </p:nvSpPr>
          <p:spPr bwMode="auto">
            <a:xfrm>
              <a:off x="6606" y="1183"/>
              <a:ext cx="22" cy="9"/>
            </a:xfrm>
            <a:custGeom>
              <a:avLst/>
              <a:gdLst>
                <a:gd name="T0" fmla="*/ 3 w 14"/>
                <a:gd name="T1" fmla="*/ 5 h 6"/>
                <a:gd name="T2" fmla="*/ 12 w 14"/>
                <a:gd name="T3" fmla="*/ 6 h 6"/>
                <a:gd name="T4" fmla="*/ 12 w 14"/>
                <a:gd name="T5" fmla="*/ 2 h 6"/>
                <a:gd name="T6" fmla="*/ 4 w 14"/>
                <a:gd name="T7" fmla="*/ 1 h 6"/>
                <a:gd name="T8" fmla="*/ 3 w 14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">
                  <a:moveTo>
                    <a:pt x="3" y="5"/>
                  </a:moveTo>
                  <a:cubicBezTo>
                    <a:pt x="6" y="5"/>
                    <a:pt x="9" y="6"/>
                    <a:pt x="12" y="6"/>
                  </a:cubicBezTo>
                  <a:cubicBezTo>
                    <a:pt x="14" y="6"/>
                    <a:pt x="14" y="2"/>
                    <a:pt x="12" y="2"/>
                  </a:cubicBezTo>
                  <a:cubicBezTo>
                    <a:pt x="9" y="2"/>
                    <a:pt x="6" y="1"/>
                    <a:pt x="4" y="1"/>
                  </a:cubicBezTo>
                  <a:cubicBezTo>
                    <a:pt x="1" y="0"/>
                    <a:pt x="0" y="4"/>
                    <a:pt x="3" y="5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55" name="Freeform 1361"/>
            <p:cNvSpPr/>
            <p:nvPr userDrawn="1"/>
          </p:nvSpPr>
          <p:spPr bwMode="auto">
            <a:xfrm>
              <a:off x="6573" y="1173"/>
              <a:ext cx="29" cy="8"/>
            </a:xfrm>
            <a:custGeom>
              <a:avLst/>
              <a:gdLst>
                <a:gd name="T0" fmla="*/ 3 w 18"/>
                <a:gd name="T1" fmla="*/ 4 h 5"/>
                <a:gd name="T2" fmla="*/ 16 w 18"/>
                <a:gd name="T3" fmla="*/ 4 h 5"/>
                <a:gd name="T4" fmla="*/ 16 w 18"/>
                <a:gd name="T5" fmla="*/ 1 h 5"/>
                <a:gd name="T6" fmla="*/ 3 w 18"/>
                <a:gd name="T7" fmla="*/ 0 h 5"/>
                <a:gd name="T8" fmla="*/ 3 w 18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5">
                  <a:moveTo>
                    <a:pt x="3" y="4"/>
                  </a:moveTo>
                  <a:cubicBezTo>
                    <a:pt x="7" y="4"/>
                    <a:pt x="12" y="4"/>
                    <a:pt x="16" y="4"/>
                  </a:cubicBezTo>
                  <a:cubicBezTo>
                    <a:pt x="18" y="5"/>
                    <a:pt x="18" y="1"/>
                    <a:pt x="16" y="1"/>
                  </a:cubicBezTo>
                  <a:cubicBezTo>
                    <a:pt x="11" y="1"/>
                    <a:pt x="7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56" name="Freeform 1362"/>
            <p:cNvSpPr/>
            <p:nvPr userDrawn="1"/>
          </p:nvSpPr>
          <p:spPr bwMode="auto">
            <a:xfrm>
              <a:off x="6543" y="1178"/>
              <a:ext cx="29" cy="12"/>
            </a:xfrm>
            <a:custGeom>
              <a:avLst/>
              <a:gdLst>
                <a:gd name="T0" fmla="*/ 4 w 18"/>
                <a:gd name="T1" fmla="*/ 5 h 8"/>
                <a:gd name="T2" fmla="*/ 13 w 18"/>
                <a:gd name="T3" fmla="*/ 7 h 8"/>
                <a:gd name="T4" fmla="*/ 15 w 18"/>
                <a:gd name="T5" fmla="*/ 4 h 8"/>
                <a:gd name="T6" fmla="*/ 2 w 18"/>
                <a:gd name="T7" fmla="*/ 2 h 8"/>
                <a:gd name="T8" fmla="*/ 4 w 18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4" y="5"/>
                  </a:moveTo>
                  <a:cubicBezTo>
                    <a:pt x="7" y="4"/>
                    <a:pt x="10" y="6"/>
                    <a:pt x="13" y="7"/>
                  </a:cubicBezTo>
                  <a:cubicBezTo>
                    <a:pt x="16" y="8"/>
                    <a:pt x="18" y="5"/>
                    <a:pt x="15" y="4"/>
                  </a:cubicBezTo>
                  <a:cubicBezTo>
                    <a:pt x="11" y="2"/>
                    <a:pt x="7" y="0"/>
                    <a:pt x="2" y="2"/>
                  </a:cubicBezTo>
                  <a:cubicBezTo>
                    <a:pt x="0" y="2"/>
                    <a:pt x="1" y="6"/>
                    <a:pt x="4" y="5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57" name="Freeform 1363"/>
            <p:cNvSpPr/>
            <p:nvPr userDrawn="1"/>
          </p:nvSpPr>
          <p:spPr bwMode="auto">
            <a:xfrm>
              <a:off x="6520" y="1151"/>
              <a:ext cx="30" cy="22"/>
            </a:xfrm>
            <a:custGeom>
              <a:avLst/>
              <a:gdLst>
                <a:gd name="T0" fmla="*/ 4 w 19"/>
                <a:gd name="T1" fmla="*/ 8 h 14"/>
                <a:gd name="T2" fmla="*/ 14 w 19"/>
                <a:gd name="T3" fmla="*/ 13 h 14"/>
                <a:gd name="T4" fmla="*/ 16 w 19"/>
                <a:gd name="T5" fmla="*/ 9 h 14"/>
                <a:gd name="T6" fmla="*/ 0 w 19"/>
                <a:gd name="T7" fmla="*/ 7 h 14"/>
                <a:gd name="T8" fmla="*/ 4 w 19"/>
                <a:gd name="T9" fmla="*/ 8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4" y="8"/>
                  </a:moveTo>
                  <a:cubicBezTo>
                    <a:pt x="4" y="8"/>
                    <a:pt x="13" y="12"/>
                    <a:pt x="14" y="13"/>
                  </a:cubicBezTo>
                  <a:cubicBezTo>
                    <a:pt x="17" y="14"/>
                    <a:pt x="19" y="10"/>
                    <a:pt x="16" y="9"/>
                  </a:cubicBezTo>
                  <a:cubicBezTo>
                    <a:pt x="13" y="8"/>
                    <a:pt x="3" y="0"/>
                    <a:pt x="0" y="7"/>
                  </a:cubicBezTo>
                  <a:cubicBezTo>
                    <a:pt x="0" y="10"/>
                    <a:pt x="3" y="10"/>
                    <a:pt x="4" y="8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58" name="Freeform 1364"/>
            <p:cNvSpPr/>
            <p:nvPr userDrawn="1"/>
          </p:nvSpPr>
          <p:spPr bwMode="auto">
            <a:xfrm>
              <a:off x="6493" y="1159"/>
              <a:ext cx="28" cy="16"/>
            </a:xfrm>
            <a:custGeom>
              <a:avLst/>
              <a:gdLst>
                <a:gd name="T0" fmla="*/ 3 w 18"/>
                <a:gd name="T1" fmla="*/ 4 h 10"/>
                <a:gd name="T2" fmla="*/ 12 w 18"/>
                <a:gd name="T3" fmla="*/ 8 h 10"/>
                <a:gd name="T4" fmla="*/ 13 w 18"/>
                <a:gd name="T5" fmla="*/ 10 h 10"/>
                <a:gd name="T6" fmla="*/ 15 w 18"/>
                <a:gd name="T7" fmla="*/ 9 h 10"/>
                <a:gd name="T8" fmla="*/ 16 w 18"/>
                <a:gd name="T9" fmla="*/ 6 h 10"/>
                <a:gd name="T10" fmla="*/ 4 w 18"/>
                <a:gd name="T11" fmla="*/ 1 h 10"/>
                <a:gd name="T12" fmla="*/ 3 w 18"/>
                <a:gd name="T1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0">
                  <a:moveTo>
                    <a:pt x="3" y="4"/>
                  </a:moveTo>
                  <a:cubicBezTo>
                    <a:pt x="6" y="5"/>
                    <a:pt x="9" y="7"/>
                    <a:pt x="12" y="8"/>
                  </a:cubicBezTo>
                  <a:cubicBezTo>
                    <a:pt x="12" y="9"/>
                    <a:pt x="12" y="10"/>
                    <a:pt x="13" y="10"/>
                  </a:cubicBezTo>
                  <a:cubicBezTo>
                    <a:pt x="14" y="10"/>
                    <a:pt x="15" y="10"/>
                    <a:pt x="15" y="9"/>
                  </a:cubicBezTo>
                  <a:cubicBezTo>
                    <a:pt x="17" y="9"/>
                    <a:pt x="18" y="7"/>
                    <a:pt x="16" y="6"/>
                  </a:cubicBezTo>
                  <a:cubicBezTo>
                    <a:pt x="12" y="4"/>
                    <a:pt x="8" y="2"/>
                    <a:pt x="4" y="1"/>
                  </a:cubicBezTo>
                  <a:cubicBezTo>
                    <a:pt x="1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59" name="Freeform 1365"/>
            <p:cNvSpPr/>
            <p:nvPr userDrawn="1"/>
          </p:nvSpPr>
          <p:spPr bwMode="auto">
            <a:xfrm>
              <a:off x="6460" y="1142"/>
              <a:ext cx="30" cy="23"/>
            </a:xfrm>
            <a:custGeom>
              <a:avLst/>
              <a:gdLst>
                <a:gd name="T0" fmla="*/ 2 w 19"/>
                <a:gd name="T1" fmla="*/ 5 h 15"/>
                <a:gd name="T2" fmla="*/ 15 w 19"/>
                <a:gd name="T3" fmla="*/ 13 h 15"/>
                <a:gd name="T4" fmla="*/ 17 w 19"/>
                <a:gd name="T5" fmla="*/ 10 h 15"/>
                <a:gd name="T6" fmla="*/ 4 w 19"/>
                <a:gd name="T7" fmla="*/ 2 h 15"/>
                <a:gd name="T8" fmla="*/ 2 w 19"/>
                <a:gd name="T9" fmla="*/ 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5">
                  <a:moveTo>
                    <a:pt x="2" y="5"/>
                  </a:moveTo>
                  <a:cubicBezTo>
                    <a:pt x="7" y="7"/>
                    <a:pt x="11" y="10"/>
                    <a:pt x="15" y="13"/>
                  </a:cubicBezTo>
                  <a:cubicBezTo>
                    <a:pt x="17" y="15"/>
                    <a:pt x="19" y="11"/>
                    <a:pt x="17" y="10"/>
                  </a:cubicBezTo>
                  <a:cubicBezTo>
                    <a:pt x="13" y="7"/>
                    <a:pt x="9" y="4"/>
                    <a:pt x="4" y="2"/>
                  </a:cubicBezTo>
                  <a:cubicBezTo>
                    <a:pt x="2" y="0"/>
                    <a:pt x="0" y="4"/>
                    <a:pt x="2" y="5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60" name="Freeform 1366"/>
            <p:cNvSpPr/>
            <p:nvPr userDrawn="1"/>
          </p:nvSpPr>
          <p:spPr bwMode="auto">
            <a:xfrm>
              <a:off x="6465" y="1128"/>
              <a:ext cx="20" cy="15"/>
            </a:xfrm>
            <a:custGeom>
              <a:avLst/>
              <a:gdLst>
                <a:gd name="T0" fmla="*/ 2 w 13"/>
                <a:gd name="T1" fmla="*/ 5 h 10"/>
                <a:gd name="T2" fmla="*/ 9 w 13"/>
                <a:gd name="T3" fmla="*/ 9 h 10"/>
                <a:gd name="T4" fmla="*/ 11 w 13"/>
                <a:gd name="T5" fmla="*/ 5 h 10"/>
                <a:gd name="T6" fmla="*/ 3 w 13"/>
                <a:gd name="T7" fmla="*/ 1 h 10"/>
                <a:gd name="T8" fmla="*/ 2 w 13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2" y="5"/>
                  </a:moveTo>
                  <a:cubicBezTo>
                    <a:pt x="5" y="6"/>
                    <a:pt x="7" y="7"/>
                    <a:pt x="9" y="9"/>
                  </a:cubicBezTo>
                  <a:cubicBezTo>
                    <a:pt x="12" y="10"/>
                    <a:pt x="13" y="7"/>
                    <a:pt x="11" y="5"/>
                  </a:cubicBezTo>
                  <a:cubicBezTo>
                    <a:pt x="9" y="3"/>
                    <a:pt x="6" y="2"/>
                    <a:pt x="3" y="1"/>
                  </a:cubicBezTo>
                  <a:cubicBezTo>
                    <a:pt x="0" y="0"/>
                    <a:pt x="0" y="4"/>
                    <a:pt x="2" y="5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61" name="Freeform 1367"/>
            <p:cNvSpPr/>
            <p:nvPr userDrawn="1"/>
          </p:nvSpPr>
          <p:spPr bwMode="auto">
            <a:xfrm>
              <a:off x="6417" y="1114"/>
              <a:ext cx="26" cy="18"/>
            </a:xfrm>
            <a:custGeom>
              <a:avLst/>
              <a:gdLst>
                <a:gd name="T0" fmla="*/ 2 w 16"/>
                <a:gd name="T1" fmla="*/ 4 h 12"/>
                <a:gd name="T2" fmla="*/ 11 w 16"/>
                <a:gd name="T3" fmla="*/ 10 h 12"/>
                <a:gd name="T4" fmla="*/ 14 w 16"/>
                <a:gd name="T5" fmla="*/ 7 h 12"/>
                <a:gd name="T6" fmla="*/ 4 w 16"/>
                <a:gd name="T7" fmla="*/ 1 h 12"/>
                <a:gd name="T8" fmla="*/ 2 w 16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2" y="4"/>
                  </a:moveTo>
                  <a:cubicBezTo>
                    <a:pt x="5" y="6"/>
                    <a:pt x="8" y="8"/>
                    <a:pt x="11" y="10"/>
                  </a:cubicBezTo>
                  <a:cubicBezTo>
                    <a:pt x="13" y="12"/>
                    <a:pt x="16" y="9"/>
                    <a:pt x="14" y="7"/>
                  </a:cubicBezTo>
                  <a:cubicBezTo>
                    <a:pt x="11" y="5"/>
                    <a:pt x="7" y="3"/>
                    <a:pt x="4" y="1"/>
                  </a:cubicBezTo>
                  <a:cubicBezTo>
                    <a:pt x="2" y="0"/>
                    <a:pt x="0" y="3"/>
                    <a:pt x="2" y="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62" name="Freeform 1368"/>
            <p:cNvSpPr/>
            <p:nvPr userDrawn="1"/>
          </p:nvSpPr>
          <p:spPr bwMode="auto">
            <a:xfrm>
              <a:off x="6427" y="1107"/>
              <a:ext cx="25" cy="16"/>
            </a:xfrm>
            <a:custGeom>
              <a:avLst/>
              <a:gdLst>
                <a:gd name="T0" fmla="*/ 3 w 16"/>
                <a:gd name="T1" fmla="*/ 5 h 10"/>
                <a:gd name="T2" fmla="*/ 12 w 16"/>
                <a:gd name="T3" fmla="*/ 8 h 10"/>
                <a:gd name="T4" fmla="*/ 14 w 16"/>
                <a:gd name="T5" fmla="*/ 5 h 10"/>
                <a:gd name="T6" fmla="*/ 2 w 16"/>
                <a:gd name="T7" fmla="*/ 1 h 10"/>
                <a:gd name="T8" fmla="*/ 3 w 16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0">
                  <a:moveTo>
                    <a:pt x="3" y="5"/>
                  </a:moveTo>
                  <a:cubicBezTo>
                    <a:pt x="7" y="4"/>
                    <a:pt x="9" y="6"/>
                    <a:pt x="12" y="8"/>
                  </a:cubicBezTo>
                  <a:cubicBezTo>
                    <a:pt x="13" y="10"/>
                    <a:pt x="16" y="7"/>
                    <a:pt x="14" y="5"/>
                  </a:cubicBezTo>
                  <a:cubicBezTo>
                    <a:pt x="11" y="2"/>
                    <a:pt x="7" y="0"/>
                    <a:pt x="2" y="1"/>
                  </a:cubicBezTo>
                  <a:cubicBezTo>
                    <a:pt x="0" y="2"/>
                    <a:pt x="1" y="5"/>
                    <a:pt x="3" y="5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63" name="Freeform 1369"/>
            <p:cNvSpPr/>
            <p:nvPr userDrawn="1"/>
          </p:nvSpPr>
          <p:spPr bwMode="auto">
            <a:xfrm>
              <a:off x="6397" y="1088"/>
              <a:ext cx="17" cy="19"/>
            </a:xfrm>
            <a:custGeom>
              <a:avLst/>
              <a:gdLst>
                <a:gd name="T0" fmla="*/ 1 w 11"/>
                <a:gd name="T1" fmla="*/ 5 h 12"/>
                <a:gd name="T2" fmla="*/ 6 w 11"/>
                <a:gd name="T3" fmla="*/ 9 h 12"/>
                <a:gd name="T4" fmla="*/ 9 w 11"/>
                <a:gd name="T5" fmla="*/ 7 h 12"/>
                <a:gd name="T6" fmla="*/ 4 w 11"/>
                <a:gd name="T7" fmla="*/ 2 h 12"/>
                <a:gd name="T8" fmla="*/ 1 w 11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" y="5"/>
                  </a:moveTo>
                  <a:cubicBezTo>
                    <a:pt x="3" y="6"/>
                    <a:pt x="5" y="8"/>
                    <a:pt x="6" y="9"/>
                  </a:cubicBezTo>
                  <a:cubicBezTo>
                    <a:pt x="7" y="12"/>
                    <a:pt x="11" y="10"/>
                    <a:pt x="9" y="7"/>
                  </a:cubicBezTo>
                  <a:cubicBezTo>
                    <a:pt x="8" y="5"/>
                    <a:pt x="6" y="4"/>
                    <a:pt x="4" y="2"/>
                  </a:cubicBezTo>
                  <a:cubicBezTo>
                    <a:pt x="2" y="0"/>
                    <a:pt x="0" y="3"/>
                    <a:pt x="1" y="5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64" name="Freeform 1370"/>
            <p:cNvSpPr/>
            <p:nvPr userDrawn="1"/>
          </p:nvSpPr>
          <p:spPr bwMode="auto">
            <a:xfrm>
              <a:off x="6813" y="1048"/>
              <a:ext cx="14" cy="22"/>
            </a:xfrm>
            <a:custGeom>
              <a:avLst/>
              <a:gdLst>
                <a:gd name="T0" fmla="*/ 4 w 9"/>
                <a:gd name="T1" fmla="*/ 11 h 14"/>
                <a:gd name="T2" fmla="*/ 8 w 9"/>
                <a:gd name="T3" fmla="*/ 4 h 14"/>
                <a:gd name="T4" fmla="*/ 5 w 9"/>
                <a:gd name="T5" fmla="*/ 2 h 14"/>
                <a:gd name="T6" fmla="*/ 0 w 9"/>
                <a:gd name="T7" fmla="*/ 10 h 14"/>
                <a:gd name="T8" fmla="*/ 4 w 9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4">
                  <a:moveTo>
                    <a:pt x="4" y="11"/>
                  </a:moveTo>
                  <a:cubicBezTo>
                    <a:pt x="5" y="9"/>
                    <a:pt x="6" y="6"/>
                    <a:pt x="8" y="4"/>
                  </a:cubicBezTo>
                  <a:cubicBezTo>
                    <a:pt x="9" y="2"/>
                    <a:pt x="6" y="0"/>
                    <a:pt x="5" y="2"/>
                  </a:cubicBezTo>
                  <a:cubicBezTo>
                    <a:pt x="3" y="5"/>
                    <a:pt x="1" y="7"/>
                    <a:pt x="0" y="10"/>
                  </a:cubicBezTo>
                  <a:cubicBezTo>
                    <a:pt x="0" y="13"/>
                    <a:pt x="3" y="14"/>
                    <a:pt x="4" y="11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540" name="Freeform 1372"/>
          <p:cNvSpPr/>
          <p:nvPr userDrawn="1"/>
        </p:nvSpPr>
        <p:spPr bwMode="auto">
          <a:xfrm>
            <a:off x="10845800" y="1598613"/>
            <a:ext cx="23813" cy="41275"/>
          </a:xfrm>
          <a:custGeom>
            <a:avLst/>
            <a:gdLst>
              <a:gd name="T0" fmla="*/ 1 w 10"/>
              <a:gd name="T1" fmla="*/ 13 h 17"/>
              <a:gd name="T2" fmla="*/ 5 w 10"/>
              <a:gd name="T3" fmla="*/ 15 h 17"/>
              <a:gd name="T4" fmla="*/ 9 w 10"/>
              <a:gd name="T5" fmla="*/ 5 h 17"/>
              <a:gd name="T6" fmla="*/ 9 w 10"/>
              <a:gd name="T7" fmla="*/ 2 h 17"/>
              <a:gd name="T8" fmla="*/ 5 w 10"/>
              <a:gd name="T9" fmla="*/ 3 h 17"/>
              <a:gd name="T10" fmla="*/ 5 w 10"/>
              <a:gd name="T11" fmla="*/ 5 h 17"/>
              <a:gd name="T12" fmla="*/ 5 w 10"/>
              <a:gd name="T13" fmla="*/ 7 h 17"/>
              <a:gd name="T14" fmla="*/ 1 w 10"/>
              <a:gd name="T15" fmla="*/ 1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" h="17">
                <a:moveTo>
                  <a:pt x="1" y="13"/>
                </a:moveTo>
                <a:cubicBezTo>
                  <a:pt x="0" y="15"/>
                  <a:pt x="3" y="17"/>
                  <a:pt x="5" y="15"/>
                </a:cubicBezTo>
                <a:cubicBezTo>
                  <a:pt x="7" y="12"/>
                  <a:pt x="8" y="9"/>
                  <a:pt x="9" y="5"/>
                </a:cubicBezTo>
                <a:cubicBezTo>
                  <a:pt x="10" y="4"/>
                  <a:pt x="10" y="3"/>
                  <a:pt x="9" y="2"/>
                </a:cubicBezTo>
                <a:cubicBezTo>
                  <a:pt x="8" y="0"/>
                  <a:pt x="6" y="2"/>
                  <a:pt x="5" y="3"/>
                </a:cubicBezTo>
                <a:cubicBezTo>
                  <a:pt x="4" y="4"/>
                  <a:pt x="4" y="5"/>
                  <a:pt x="5" y="5"/>
                </a:cubicBezTo>
                <a:cubicBezTo>
                  <a:pt x="5" y="6"/>
                  <a:pt x="5" y="6"/>
                  <a:pt x="5" y="7"/>
                </a:cubicBezTo>
                <a:cubicBezTo>
                  <a:pt x="4" y="9"/>
                  <a:pt x="3" y="11"/>
                  <a:pt x="1" y="13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41" name="Freeform 1373"/>
          <p:cNvSpPr/>
          <p:nvPr userDrawn="1"/>
        </p:nvSpPr>
        <p:spPr bwMode="auto">
          <a:xfrm>
            <a:off x="10812463" y="1611313"/>
            <a:ext cx="17463" cy="39688"/>
          </a:xfrm>
          <a:custGeom>
            <a:avLst/>
            <a:gdLst>
              <a:gd name="T0" fmla="*/ 0 w 7"/>
              <a:gd name="T1" fmla="*/ 14 h 16"/>
              <a:gd name="T2" fmla="*/ 4 w 7"/>
              <a:gd name="T3" fmla="*/ 14 h 16"/>
              <a:gd name="T4" fmla="*/ 4 w 7"/>
              <a:gd name="T5" fmla="*/ 10 h 16"/>
              <a:gd name="T6" fmla="*/ 6 w 7"/>
              <a:gd name="T7" fmla="*/ 4 h 16"/>
              <a:gd name="T8" fmla="*/ 3 w 7"/>
              <a:gd name="T9" fmla="*/ 2 h 16"/>
              <a:gd name="T10" fmla="*/ 0 w 7"/>
              <a:gd name="T11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6">
                <a:moveTo>
                  <a:pt x="0" y="14"/>
                </a:moveTo>
                <a:cubicBezTo>
                  <a:pt x="0" y="16"/>
                  <a:pt x="3" y="16"/>
                  <a:pt x="4" y="14"/>
                </a:cubicBezTo>
                <a:cubicBezTo>
                  <a:pt x="5" y="13"/>
                  <a:pt x="6" y="11"/>
                  <a:pt x="4" y="10"/>
                </a:cubicBezTo>
                <a:cubicBezTo>
                  <a:pt x="4" y="8"/>
                  <a:pt x="5" y="6"/>
                  <a:pt x="6" y="4"/>
                </a:cubicBezTo>
                <a:cubicBezTo>
                  <a:pt x="7" y="2"/>
                  <a:pt x="4" y="0"/>
                  <a:pt x="3" y="2"/>
                </a:cubicBezTo>
                <a:cubicBezTo>
                  <a:pt x="1" y="6"/>
                  <a:pt x="0" y="10"/>
                  <a:pt x="0" y="14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42" name="Freeform 1374"/>
          <p:cNvSpPr/>
          <p:nvPr userDrawn="1"/>
        </p:nvSpPr>
        <p:spPr bwMode="auto">
          <a:xfrm>
            <a:off x="10842625" y="1552575"/>
            <a:ext cx="20638" cy="47625"/>
          </a:xfrm>
          <a:custGeom>
            <a:avLst/>
            <a:gdLst>
              <a:gd name="T0" fmla="*/ 4 w 8"/>
              <a:gd name="T1" fmla="*/ 16 h 19"/>
              <a:gd name="T2" fmla="*/ 7 w 8"/>
              <a:gd name="T3" fmla="*/ 4 h 19"/>
              <a:gd name="T4" fmla="*/ 3 w 8"/>
              <a:gd name="T5" fmla="*/ 3 h 19"/>
              <a:gd name="T6" fmla="*/ 0 w 8"/>
              <a:gd name="T7" fmla="*/ 15 h 19"/>
              <a:gd name="T8" fmla="*/ 4 w 8"/>
              <a:gd name="T9" fmla="*/ 1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9">
                <a:moveTo>
                  <a:pt x="4" y="16"/>
                </a:moveTo>
                <a:cubicBezTo>
                  <a:pt x="7" y="4"/>
                  <a:pt x="7" y="4"/>
                  <a:pt x="7" y="4"/>
                </a:cubicBezTo>
                <a:cubicBezTo>
                  <a:pt x="8" y="1"/>
                  <a:pt x="4" y="0"/>
                  <a:pt x="3" y="3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8"/>
                  <a:pt x="3" y="19"/>
                  <a:pt x="4" y="16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43" name="Freeform 1375"/>
          <p:cNvSpPr/>
          <p:nvPr userDrawn="1"/>
        </p:nvSpPr>
        <p:spPr bwMode="auto">
          <a:xfrm>
            <a:off x="10869613" y="1517650"/>
            <a:ext cx="23813" cy="47625"/>
          </a:xfrm>
          <a:custGeom>
            <a:avLst/>
            <a:gdLst>
              <a:gd name="T0" fmla="*/ 5 w 9"/>
              <a:gd name="T1" fmla="*/ 4 h 19"/>
              <a:gd name="T2" fmla="*/ 5 w 9"/>
              <a:gd name="T3" fmla="*/ 4 h 19"/>
              <a:gd name="T4" fmla="*/ 5 w 9"/>
              <a:gd name="T5" fmla="*/ 5 h 19"/>
              <a:gd name="T6" fmla="*/ 5 w 9"/>
              <a:gd name="T7" fmla="*/ 8 h 19"/>
              <a:gd name="T8" fmla="*/ 2 w 9"/>
              <a:gd name="T9" fmla="*/ 15 h 19"/>
              <a:gd name="T10" fmla="*/ 5 w 9"/>
              <a:gd name="T11" fmla="*/ 17 h 19"/>
              <a:gd name="T12" fmla="*/ 9 w 9"/>
              <a:gd name="T13" fmla="*/ 7 h 19"/>
              <a:gd name="T14" fmla="*/ 7 w 9"/>
              <a:gd name="T15" fmla="*/ 1 h 19"/>
              <a:gd name="T16" fmla="*/ 5 w 9"/>
              <a:gd name="T17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" h="19">
                <a:moveTo>
                  <a:pt x="5" y="4"/>
                </a:moveTo>
                <a:cubicBezTo>
                  <a:pt x="5" y="4"/>
                  <a:pt x="5" y="4"/>
                  <a:pt x="5" y="4"/>
                </a:cubicBezTo>
                <a:cubicBezTo>
                  <a:pt x="5" y="5"/>
                  <a:pt x="5" y="5"/>
                  <a:pt x="5" y="5"/>
                </a:cubicBezTo>
                <a:cubicBezTo>
                  <a:pt x="5" y="6"/>
                  <a:pt x="5" y="7"/>
                  <a:pt x="5" y="8"/>
                </a:cubicBezTo>
                <a:cubicBezTo>
                  <a:pt x="4" y="11"/>
                  <a:pt x="3" y="13"/>
                  <a:pt x="2" y="15"/>
                </a:cubicBezTo>
                <a:cubicBezTo>
                  <a:pt x="0" y="17"/>
                  <a:pt x="4" y="19"/>
                  <a:pt x="5" y="17"/>
                </a:cubicBezTo>
                <a:cubicBezTo>
                  <a:pt x="7" y="14"/>
                  <a:pt x="8" y="10"/>
                  <a:pt x="9" y="7"/>
                </a:cubicBezTo>
                <a:cubicBezTo>
                  <a:pt x="9" y="5"/>
                  <a:pt x="9" y="2"/>
                  <a:pt x="7" y="1"/>
                </a:cubicBezTo>
                <a:cubicBezTo>
                  <a:pt x="5" y="0"/>
                  <a:pt x="3" y="3"/>
                  <a:pt x="5" y="4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44" name="Freeform 1376"/>
          <p:cNvSpPr/>
          <p:nvPr userDrawn="1"/>
        </p:nvSpPr>
        <p:spPr bwMode="auto">
          <a:xfrm>
            <a:off x="10885488" y="1446213"/>
            <a:ext cx="19050" cy="39688"/>
          </a:xfrm>
          <a:custGeom>
            <a:avLst/>
            <a:gdLst>
              <a:gd name="T0" fmla="*/ 3 w 8"/>
              <a:gd name="T1" fmla="*/ 4 h 16"/>
              <a:gd name="T2" fmla="*/ 3 w 8"/>
              <a:gd name="T3" fmla="*/ 5 h 16"/>
              <a:gd name="T4" fmla="*/ 3 w 8"/>
              <a:gd name="T5" fmla="*/ 7 h 16"/>
              <a:gd name="T6" fmla="*/ 4 w 8"/>
              <a:gd name="T7" fmla="*/ 13 h 16"/>
              <a:gd name="T8" fmla="*/ 7 w 8"/>
              <a:gd name="T9" fmla="*/ 13 h 16"/>
              <a:gd name="T10" fmla="*/ 4 w 8"/>
              <a:gd name="T11" fmla="*/ 1 h 16"/>
              <a:gd name="T12" fmla="*/ 3 w 8"/>
              <a:gd name="T13" fmla="*/ 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" h="16">
                <a:moveTo>
                  <a:pt x="3" y="4"/>
                </a:moveTo>
                <a:cubicBezTo>
                  <a:pt x="2" y="4"/>
                  <a:pt x="3" y="5"/>
                  <a:pt x="3" y="5"/>
                </a:cubicBezTo>
                <a:cubicBezTo>
                  <a:pt x="3" y="6"/>
                  <a:pt x="3" y="7"/>
                  <a:pt x="3" y="7"/>
                </a:cubicBezTo>
                <a:cubicBezTo>
                  <a:pt x="4" y="9"/>
                  <a:pt x="4" y="11"/>
                  <a:pt x="4" y="13"/>
                </a:cubicBezTo>
                <a:cubicBezTo>
                  <a:pt x="3" y="16"/>
                  <a:pt x="7" y="16"/>
                  <a:pt x="7" y="13"/>
                </a:cubicBezTo>
                <a:cubicBezTo>
                  <a:pt x="8" y="9"/>
                  <a:pt x="8" y="2"/>
                  <a:pt x="4" y="1"/>
                </a:cubicBezTo>
                <a:cubicBezTo>
                  <a:pt x="1" y="0"/>
                  <a:pt x="0" y="4"/>
                  <a:pt x="3" y="4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45" name="Freeform 1377"/>
          <p:cNvSpPr/>
          <p:nvPr userDrawn="1"/>
        </p:nvSpPr>
        <p:spPr bwMode="auto">
          <a:xfrm>
            <a:off x="10882313" y="1366838"/>
            <a:ext cx="20638" cy="57150"/>
          </a:xfrm>
          <a:custGeom>
            <a:avLst/>
            <a:gdLst>
              <a:gd name="T0" fmla="*/ 1 w 8"/>
              <a:gd name="T1" fmla="*/ 4 h 23"/>
              <a:gd name="T2" fmla="*/ 4 w 8"/>
              <a:gd name="T3" fmla="*/ 21 h 23"/>
              <a:gd name="T4" fmla="*/ 8 w 8"/>
              <a:gd name="T5" fmla="*/ 21 h 23"/>
              <a:gd name="T6" fmla="*/ 5 w 8"/>
              <a:gd name="T7" fmla="*/ 3 h 23"/>
              <a:gd name="T8" fmla="*/ 1 w 8"/>
              <a:gd name="T9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23">
                <a:moveTo>
                  <a:pt x="1" y="4"/>
                </a:moveTo>
                <a:cubicBezTo>
                  <a:pt x="3" y="9"/>
                  <a:pt x="3" y="15"/>
                  <a:pt x="4" y="21"/>
                </a:cubicBezTo>
                <a:cubicBezTo>
                  <a:pt x="4" y="23"/>
                  <a:pt x="8" y="23"/>
                  <a:pt x="8" y="21"/>
                </a:cubicBezTo>
                <a:cubicBezTo>
                  <a:pt x="7" y="15"/>
                  <a:pt x="7" y="9"/>
                  <a:pt x="5" y="3"/>
                </a:cubicBezTo>
                <a:cubicBezTo>
                  <a:pt x="4" y="0"/>
                  <a:pt x="0" y="2"/>
                  <a:pt x="1" y="4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46" name="Freeform 1378"/>
          <p:cNvSpPr/>
          <p:nvPr userDrawn="1"/>
        </p:nvSpPr>
        <p:spPr bwMode="auto">
          <a:xfrm>
            <a:off x="10872788" y="1306513"/>
            <a:ext cx="17463" cy="26988"/>
          </a:xfrm>
          <a:custGeom>
            <a:avLst/>
            <a:gdLst>
              <a:gd name="T0" fmla="*/ 2 w 7"/>
              <a:gd name="T1" fmla="*/ 4 h 11"/>
              <a:gd name="T2" fmla="*/ 2 w 7"/>
              <a:gd name="T3" fmla="*/ 4 h 11"/>
              <a:gd name="T4" fmla="*/ 3 w 7"/>
              <a:gd name="T5" fmla="*/ 5 h 11"/>
              <a:gd name="T6" fmla="*/ 3 w 7"/>
              <a:gd name="T7" fmla="*/ 8 h 11"/>
              <a:gd name="T8" fmla="*/ 7 w 7"/>
              <a:gd name="T9" fmla="*/ 8 h 11"/>
              <a:gd name="T10" fmla="*/ 2 w 7"/>
              <a:gd name="T11" fmla="*/ 0 h 11"/>
              <a:gd name="T12" fmla="*/ 2 w 7"/>
              <a:gd name="T13" fmla="*/ 4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11">
                <a:moveTo>
                  <a:pt x="2" y="4"/>
                </a:moveTo>
                <a:cubicBezTo>
                  <a:pt x="2" y="4"/>
                  <a:pt x="2" y="4"/>
                  <a:pt x="2" y="4"/>
                </a:cubicBezTo>
                <a:cubicBezTo>
                  <a:pt x="3" y="5"/>
                  <a:pt x="3" y="5"/>
                  <a:pt x="3" y="5"/>
                </a:cubicBezTo>
                <a:cubicBezTo>
                  <a:pt x="3" y="6"/>
                  <a:pt x="3" y="7"/>
                  <a:pt x="3" y="8"/>
                </a:cubicBezTo>
                <a:cubicBezTo>
                  <a:pt x="3" y="11"/>
                  <a:pt x="7" y="10"/>
                  <a:pt x="7" y="8"/>
                </a:cubicBezTo>
                <a:cubicBezTo>
                  <a:pt x="7" y="5"/>
                  <a:pt x="6" y="0"/>
                  <a:pt x="2" y="0"/>
                </a:cubicBezTo>
                <a:cubicBezTo>
                  <a:pt x="0" y="1"/>
                  <a:pt x="0" y="5"/>
                  <a:pt x="2" y="4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47" name="Freeform 1379"/>
          <p:cNvSpPr/>
          <p:nvPr userDrawn="1"/>
        </p:nvSpPr>
        <p:spPr bwMode="auto">
          <a:xfrm>
            <a:off x="10860088" y="1343025"/>
            <a:ext cx="12700" cy="52388"/>
          </a:xfrm>
          <a:custGeom>
            <a:avLst/>
            <a:gdLst>
              <a:gd name="T0" fmla="*/ 0 w 5"/>
              <a:gd name="T1" fmla="*/ 19 h 21"/>
              <a:gd name="T2" fmla="*/ 4 w 5"/>
              <a:gd name="T3" fmla="*/ 19 h 21"/>
              <a:gd name="T4" fmla="*/ 4 w 5"/>
              <a:gd name="T5" fmla="*/ 3 h 21"/>
              <a:gd name="T6" fmla="*/ 0 w 5"/>
              <a:gd name="T7" fmla="*/ 3 h 21"/>
              <a:gd name="T8" fmla="*/ 0 w 5"/>
              <a:gd name="T9" fmla="*/ 19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21">
                <a:moveTo>
                  <a:pt x="0" y="19"/>
                </a:moveTo>
                <a:cubicBezTo>
                  <a:pt x="1" y="21"/>
                  <a:pt x="5" y="21"/>
                  <a:pt x="4" y="19"/>
                </a:cubicBezTo>
                <a:cubicBezTo>
                  <a:pt x="4" y="14"/>
                  <a:pt x="4" y="8"/>
                  <a:pt x="4" y="3"/>
                </a:cubicBezTo>
                <a:cubicBezTo>
                  <a:pt x="4" y="0"/>
                  <a:pt x="1" y="1"/>
                  <a:pt x="0" y="3"/>
                </a:cubicBezTo>
                <a:cubicBezTo>
                  <a:pt x="0" y="8"/>
                  <a:pt x="0" y="14"/>
                  <a:pt x="0" y="19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48" name="Freeform 1380"/>
          <p:cNvSpPr/>
          <p:nvPr userDrawn="1"/>
        </p:nvSpPr>
        <p:spPr bwMode="auto">
          <a:xfrm>
            <a:off x="10850563" y="1443038"/>
            <a:ext cx="14288" cy="34925"/>
          </a:xfrm>
          <a:custGeom>
            <a:avLst/>
            <a:gdLst>
              <a:gd name="T0" fmla="*/ 1 w 6"/>
              <a:gd name="T1" fmla="*/ 11 h 14"/>
              <a:gd name="T2" fmla="*/ 4 w 6"/>
              <a:gd name="T3" fmla="*/ 10 h 14"/>
              <a:gd name="T4" fmla="*/ 5 w 6"/>
              <a:gd name="T5" fmla="*/ 4 h 14"/>
              <a:gd name="T6" fmla="*/ 1 w 6"/>
              <a:gd name="T7" fmla="*/ 3 h 14"/>
              <a:gd name="T8" fmla="*/ 1 w 6"/>
              <a:gd name="T9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14">
                <a:moveTo>
                  <a:pt x="1" y="11"/>
                </a:moveTo>
                <a:cubicBezTo>
                  <a:pt x="1" y="14"/>
                  <a:pt x="5" y="13"/>
                  <a:pt x="4" y="10"/>
                </a:cubicBezTo>
                <a:cubicBezTo>
                  <a:pt x="4" y="8"/>
                  <a:pt x="5" y="6"/>
                  <a:pt x="5" y="4"/>
                </a:cubicBezTo>
                <a:cubicBezTo>
                  <a:pt x="6" y="1"/>
                  <a:pt x="2" y="0"/>
                  <a:pt x="1" y="3"/>
                </a:cubicBezTo>
                <a:cubicBezTo>
                  <a:pt x="1" y="5"/>
                  <a:pt x="0" y="8"/>
                  <a:pt x="1" y="11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49" name="Freeform 1381"/>
          <p:cNvSpPr/>
          <p:nvPr userDrawn="1"/>
        </p:nvSpPr>
        <p:spPr bwMode="auto">
          <a:xfrm>
            <a:off x="10820400" y="1503363"/>
            <a:ext cx="25400" cy="39688"/>
          </a:xfrm>
          <a:custGeom>
            <a:avLst/>
            <a:gdLst>
              <a:gd name="T0" fmla="*/ 5 w 10"/>
              <a:gd name="T1" fmla="*/ 14 h 16"/>
              <a:gd name="T2" fmla="*/ 9 w 10"/>
              <a:gd name="T3" fmla="*/ 3 h 16"/>
              <a:gd name="T4" fmla="*/ 5 w 10"/>
              <a:gd name="T5" fmla="*/ 2 h 16"/>
              <a:gd name="T6" fmla="*/ 1 w 10"/>
              <a:gd name="T7" fmla="*/ 12 h 16"/>
              <a:gd name="T8" fmla="*/ 5 w 10"/>
              <a:gd name="T9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6">
                <a:moveTo>
                  <a:pt x="5" y="14"/>
                </a:moveTo>
                <a:cubicBezTo>
                  <a:pt x="6" y="10"/>
                  <a:pt x="8" y="7"/>
                  <a:pt x="9" y="3"/>
                </a:cubicBezTo>
                <a:cubicBezTo>
                  <a:pt x="10" y="1"/>
                  <a:pt x="6" y="0"/>
                  <a:pt x="5" y="2"/>
                </a:cubicBezTo>
                <a:cubicBezTo>
                  <a:pt x="5" y="6"/>
                  <a:pt x="3" y="9"/>
                  <a:pt x="1" y="12"/>
                </a:cubicBezTo>
                <a:cubicBezTo>
                  <a:pt x="0" y="14"/>
                  <a:pt x="3" y="16"/>
                  <a:pt x="5" y="14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50" name="Freeform 1382"/>
          <p:cNvSpPr/>
          <p:nvPr userDrawn="1"/>
        </p:nvSpPr>
        <p:spPr bwMode="auto">
          <a:xfrm>
            <a:off x="10787063" y="1563688"/>
            <a:ext cx="30163" cy="41275"/>
          </a:xfrm>
          <a:custGeom>
            <a:avLst/>
            <a:gdLst>
              <a:gd name="T0" fmla="*/ 4 w 12"/>
              <a:gd name="T1" fmla="*/ 15 h 17"/>
              <a:gd name="T2" fmla="*/ 11 w 12"/>
              <a:gd name="T3" fmla="*/ 4 h 17"/>
              <a:gd name="T4" fmla="*/ 8 w 12"/>
              <a:gd name="T5" fmla="*/ 2 h 17"/>
              <a:gd name="T6" fmla="*/ 1 w 12"/>
              <a:gd name="T7" fmla="*/ 13 h 17"/>
              <a:gd name="T8" fmla="*/ 4 w 12"/>
              <a:gd name="T9" fmla="*/ 15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7">
                <a:moveTo>
                  <a:pt x="4" y="15"/>
                </a:moveTo>
                <a:cubicBezTo>
                  <a:pt x="6" y="11"/>
                  <a:pt x="9" y="8"/>
                  <a:pt x="11" y="4"/>
                </a:cubicBezTo>
                <a:cubicBezTo>
                  <a:pt x="12" y="2"/>
                  <a:pt x="9" y="0"/>
                  <a:pt x="8" y="2"/>
                </a:cubicBezTo>
                <a:cubicBezTo>
                  <a:pt x="5" y="6"/>
                  <a:pt x="3" y="9"/>
                  <a:pt x="1" y="13"/>
                </a:cubicBezTo>
                <a:cubicBezTo>
                  <a:pt x="0" y="16"/>
                  <a:pt x="3" y="17"/>
                  <a:pt x="4" y="15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51" name="Freeform 1383"/>
          <p:cNvSpPr/>
          <p:nvPr userDrawn="1"/>
        </p:nvSpPr>
        <p:spPr bwMode="auto">
          <a:xfrm>
            <a:off x="10768013" y="1617663"/>
            <a:ext cx="31750" cy="38100"/>
          </a:xfrm>
          <a:custGeom>
            <a:avLst/>
            <a:gdLst>
              <a:gd name="T0" fmla="*/ 4 w 13"/>
              <a:gd name="T1" fmla="*/ 13 h 15"/>
              <a:gd name="T2" fmla="*/ 11 w 13"/>
              <a:gd name="T3" fmla="*/ 4 h 15"/>
              <a:gd name="T4" fmla="*/ 8 w 13"/>
              <a:gd name="T5" fmla="*/ 2 h 15"/>
              <a:gd name="T6" fmla="*/ 1 w 13"/>
              <a:gd name="T7" fmla="*/ 11 h 15"/>
              <a:gd name="T8" fmla="*/ 4 w 13"/>
              <a:gd name="T9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15">
                <a:moveTo>
                  <a:pt x="4" y="13"/>
                </a:moveTo>
                <a:cubicBezTo>
                  <a:pt x="6" y="10"/>
                  <a:pt x="8" y="7"/>
                  <a:pt x="11" y="4"/>
                </a:cubicBezTo>
                <a:cubicBezTo>
                  <a:pt x="13" y="3"/>
                  <a:pt x="10" y="0"/>
                  <a:pt x="8" y="2"/>
                </a:cubicBezTo>
                <a:cubicBezTo>
                  <a:pt x="5" y="4"/>
                  <a:pt x="3" y="8"/>
                  <a:pt x="1" y="11"/>
                </a:cubicBezTo>
                <a:cubicBezTo>
                  <a:pt x="0" y="13"/>
                  <a:pt x="3" y="15"/>
                  <a:pt x="4" y="13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52" name="Freeform 1384"/>
          <p:cNvSpPr/>
          <p:nvPr userDrawn="1"/>
        </p:nvSpPr>
        <p:spPr bwMode="auto">
          <a:xfrm>
            <a:off x="10760075" y="1552575"/>
            <a:ext cx="26988" cy="41275"/>
          </a:xfrm>
          <a:custGeom>
            <a:avLst/>
            <a:gdLst>
              <a:gd name="T0" fmla="*/ 5 w 11"/>
              <a:gd name="T1" fmla="*/ 14 h 16"/>
              <a:gd name="T2" fmla="*/ 10 w 11"/>
              <a:gd name="T3" fmla="*/ 4 h 16"/>
              <a:gd name="T4" fmla="*/ 7 w 11"/>
              <a:gd name="T5" fmla="*/ 2 h 16"/>
              <a:gd name="T6" fmla="*/ 1 w 11"/>
              <a:gd name="T7" fmla="*/ 12 h 16"/>
              <a:gd name="T8" fmla="*/ 5 w 11"/>
              <a:gd name="T9" fmla="*/ 14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6">
                <a:moveTo>
                  <a:pt x="5" y="14"/>
                </a:moveTo>
                <a:cubicBezTo>
                  <a:pt x="6" y="10"/>
                  <a:pt x="8" y="7"/>
                  <a:pt x="10" y="4"/>
                </a:cubicBezTo>
                <a:cubicBezTo>
                  <a:pt x="11" y="2"/>
                  <a:pt x="8" y="0"/>
                  <a:pt x="7" y="2"/>
                </a:cubicBezTo>
                <a:cubicBezTo>
                  <a:pt x="5" y="5"/>
                  <a:pt x="3" y="8"/>
                  <a:pt x="1" y="12"/>
                </a:cubicBezTo>
                <a:cubicBezTo>
                  <a:pt x="0" y="14"/>
                  <a:pt x="3" y="16"/>
                  <a:pt x="5" y="14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53" name="Freeform 1385"/>
          <p:cNvSpPr/>
          <p:nvPr userDrawn="1"/>
        </p:nvSpPr>
        <p:spPr bwMode="auto">
          <a:xfrm>
            <a:off x="10804525" y="1473200"/>
            <a:ext cx="20638" cy="47625"/>
          </a:xfrm>
          <a:custGeom>
            <a:avLst/>
            <a:gdLst>
              <a:gd name="T0" fmla="*/ 4 w 8"/>
              <a:gd name="T1" fmla="*/ 4 h 19"/>
              <a:gd name="T2" fmla="*/ 1 w 8"/>
              <a:gd name="T3" fmla="*/ 15 h 19"/>
              <a:gd name="T4" fmla="*/ 5 w 8"/>
              <a:gd name="T5" fmla="*/ 17 h 19"/>
              <a:gd name="T6" fmla="*/ 7 w 8"/>
              <a:gd name="T7" fmla="*/ 2 h 19"/>
              <a:gd name="T8" fmla="*/ 4 w 8"/>
              <a:gd name="T9" fmla="*/ 4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19">
                <a:moveTo>
                  <a:pt x="4" y="4"/>
                </a:moveTo>
                <a:cubicBezTo>
                  <a:pt x="4" y="8"/>
                  <a:pt x="4" y="12"/>
                  <a:pt x="1" y="15"/>
                </a:cubicBezTo>
                <a:cubicBezTo>
                  <a:pt x="0" y="17"/>
                  <a:pt x="3" y="19"/>
                  <a:pt x="5" y="17"/>
                </a:cubicBezTo>
                <a:cubicBezTo>
                  <a:pt x="8" y="13"/>
                  <a:pt x="8" y="8"/>
                  <a:pt x="7" y="2"/>
                </a:cubicBezTo>
                <a:cubicBezTo>
                  <a:pt x="7" y="0"/>
                  <a:pt x="3" y="1"/>
                  <a:pt x="4" y="4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54" name="Freeform 1386"/>
          <p:cNvSpPr/>
          <p:nvPr userDrawn="1"/>
        </p:nvSpPr>
        <p:spPr bwMode="auto">
          <a:xfrm>
            <a:off x="10829925" y="1398588"/>
            <a:ext cx="12700" cy="42863"/>
          </a:xfrm>
          <a:custGeom>
            <a:avLst/>
            <a:gdLst>
              <a:gd name="T0" fmla="*/ 1 w 5"/>
              <a:gd name="T1" fmla="*/ 3 h 17"/>
              <a:gd name="T2" fmla="*/ 0 w 5"/>
              <a:gd name="T3" fmla="*/ 15 h 17"/>
              <a:gd name="T4" fmla="*/ 4 w 5"/>
              <a:gd name="T5" fmla="*/ 15 h 17"/>
              <a:gd name="T6" fmla="*/ 5 w 5"/>
              <a:gd name="T7" fmla="*/ 3 h 17"/>
              <a:gd name="T8" fmla="*/ 1 w 5"/>
              <a:gd name="T9" fmla="*/ 3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17">
                <a:moveTo>
                  <a:pt x="1" y="3"/>
                </a:moveTo>
                <a:cubicBezTo>
                  <a:pt x="1" y="7"/>
                  <a:pt x="0" y="11"/>
                  <a:pt x="0" y="15"/>
                </a:cubicBezTo>
                <a:cubicBezTo>
                  <a:pt x="0" y="17"/>
                  <a:pt x="4" y="17"/>
                  <a:pt x="4" y="15"/>
                </a:cubicBezTo>
                <a:cubicBezTo>
                  <a:pt x="4" y="11"/>
                  <a:pt x="5" y="7"/>
                  <a:pt x="5" y="3"/>
                </a:cubicBezTo>
                <a:cubicBezTo>
                  <a:pt x="5" y="0"/>
                  <a:pt x="1" y="1"/>
                  <a:pt x="1" y="3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55" name="Freeform 1387"/>
          <p:cNvSpPr/>
          <p:nvPr userDrawn="1"/>
        </p:nvSpPr>
        <p:spPr bwMode="auto">
          <a:xfrm>
            <a:off x="10842625" y="1293813"/>
            <a:ext cx="12700" cy="44450"/>
          </a:xfrm>
          <a:custGeom>
            <a:avLst/>
            <a:gdLst>
              <a:gd name="T0" fmla="*/ 1 w 5"/>
              <a:gd name="T1" fmla="*/ 4 h 18"/>
              <a:gd name="T2" fmla="*/ 1 w 5"/>
              <a:gd name="T3" fmla="*/ 9 h 18"/>
              <a:gd name="T4" fmla="*/ 1 w 5"/>
              <a:gd name="T5" fmla="*/ 16 h 18"/>
              <a:gd name="T6" fmla="*/ 5 w 5"/>
              <a:gd name="T7" fmla="*/ 15 h 18"/>
              <a:gd name="T8" fmla="*/ 5 w 5"/>
              <a:gd name="T9" fmla="*/ 8 h 18"/>
              <a:gd name="T10" fmla="*/ 4 w 5"/>
              <a:gd name="T11" fmla="*/ 2 h 18"/>
              <a:gd name="T12" fmla="*/ 1 w 5"/>
              <a:gd name="T13" fmla="*/ 4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18">
                <a:moveTo>
                  <a:pt x="1" y="4"/>
                </a:moveTo>
                <a:cubicBezTo>
                  <a:pt x="1" y="5"/>
                  <a:pt x="1" y="7"/>
                  <a:pt x="1" y="9"/>
                </a:cubicBezTo>
                <a:cubicBezTo>
                  <a:pt x="1" y="11"/>
                  <a:pt x="1" y="13"/>
                  <a:pt x="1" y="16"/>
                </a:cubicBezTo>
                <a:cubicBezTo>
                  <a:pt x="1" y="18"/>
                  <a:pt x="5" y="18"/>
                  <a:pt x="5" y="15"/>
                </a:cubicBezTo>
                <a:cubicBezTo>
                  <a:pt x="5" y="13"/>
                  <a:pt x="5" y="11"/>
                  <a:pt x="5" y="8"/>
                </a:cubicBezTo>
                <a:cubicBezTo>
                  <a:pt x="5" y="6"/>
                  <a:pt x="5" y="4"/>
                  <a:pt x="4" y="2"/>
                </a:cubicBezTo>
                <a:cubicBezTo>
                  <a:pt x="3" y="0"/>
                  <a:pt x="0" y="2"/>
                  <a:pt x="1" y="4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56" name="Freeform 1388"/>
          <p:cNvSpPr/>
          <p:nvPr userDrawn="1"/>
        </p:nvSpPr>
        <p:spPr bwMode="auto">
          <a:xfrm>
            <a:off x="10834688" y="1236663"/>
            <a:ext cx="28575" cy="47625"/>
          </a:xfrm>
          <a:custGeom>
            <a:avLst/>
            <a:gdLst>
              <a:gd name="T0" fmla="*/ 2 w 11"/>
              <a:gd name="T1" fmla="*/ 5 h 19"/>
              <a:gd name="T2" fmla="*/ 7 w 11"/>
              <a:gd name="T3" fmla="*/ 17 h 19"/>
              <a:gd name="T4" fmla="*/ 11 w 11"/>
              <a:gd name="T5" fmla="*/ 16 h 19"/>
              <a:gd name="T6" fmla="*/ 4 w 11"/>
              <a:gd name="T7" fmla="*/ 2 h 19"/>
              <a:gd name="T8" fmla="*/ 2 w 11"/>
              <a:gd name="T9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9">
                <a:moveTo>
                  <a:pt x="2" y="5"/>
                </a:moveTo>
                <a:cubicBezTo>
                  <a:pt x="4" y="9"/>
                  <a:pt x="6" y="13"/>
                  <a:pt x="7" y="17"/>
                </a:cubicBezTo>
                <a:cubicBezTo>
                  <a:pt x="8" y="19"/>
                  <a:pt x="11" y="18"/>
                  <a:pt x="11" y="16"/>
                </a:cubicBezTo>
                <a:cubicBezTo>
                  <a:pt x="10" y="11"/>
                  <a:pt x="8" y="6"/>
                  <a:pt x="4" y="2"/>
                </a:cubicBezTo>
                <a:cubicBezTo>
                  <a:pt x="3" y="0"/>
                  <a:pt x="0" y="3"/>
                  <a:pt x="2" y="5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57" name="Freeform 1389"/>
          <p:cNvSpPr/>
          <p:nvPr userDrawn="1"/>
        </p:nvSpPr>
        <p:spPr bwMode="auto">
          <a:xfrm>
            <a:off x="10620375" y="1747838"/>
            <a:ext cx="39688" cy="31750"/>
          </a:xfrm>
          <a:custGeom>
            <a:avLst/>
            <a:gdLst>
              <a:gd name="T0" fmla="*/ 5 w 16"/>
              <a:gd name="T1" fmla="*/ 11 h 13"/>
              <a:gd name="T2" fmla="*/ 14 w 16"/>
              <a:gd name="T3" fmla="*/ 5 h 13"/>
              <a:gd name="T4" fmla="*/ 12 w 16"/>
              <a:gd name="T5" fmla="*/ 1 h 13"/>
              <a:gd name="T6" fmla="*/ 2 w 16"/>
              <a:gd name="T7" fmla="*/ 8 h 13"/>
              <a:gd name="T8" fmla="*/ 5 w 16"/>
              <a:gd name="T9" fmla="*/ 1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3">
                <a:moveTo>
                  <a:pt x="5" y="11"/>
                </a:moveTo>
                <a:cubicBezTo>
                  <a:pt x="7" y="8"/>
                  <a:pt x="10" y="5"/>
                  <a:pt x="14" y="5"/>
                </a:cubicBezTo>
                <a:cubicBezTo>
                  <a:pt x="16" y="4"/>
                  <a:pt x="15" y="0"/>
                  <a:pt x="12" y="1"/>
                </a:cubicBezTo>
                <a:cubicBezTo>
                  <a:pt x="8" y="2"/>
                  <a:pt x="5" y="5"/>
                  <a:pt x="2" y="8"/>
                </a:cubicBezTo>
                <a:cubicBezTo>
                  <a:pt x="0" y="10"/>
                  <a:pt x="3" y="13"/>
                  <a:pt x="5" y="11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58" name="Freeform 1390"/>
          <p:cNvSpPr/>
          <p:nvPr userDrawn="1"/>
        </p:nvSpPr>
        <p:spPr bwMode="auto">
          <a:xfrm>
            <a:off x="10615613" y="1774825"/>
            <a:ext cx="42863" cy="30163"/>
          </a:xfrm>
          <a:custGeom>
            <a:avLst/>
            <a:gdLst>
              <a:gd name="T0" fmla="*/ 3 w 17"/>
              <a:gd name="T1" fmla="*/ 11 h 12"/>
              <a:gd name="T2" fmla="*/ 15 w 17"/>
              <a:gd name="T3" fmla="*/ 5 h 12"/>
              <a:gd name="T4" fmla="*/ 13 w 17"/>
              <a:gd name="T5" fmla="*/ 2 h 12"/>
              <a:gd name="T6" fmla="*/ 2 w 17"/>
              <a:gd name="T7" fmla="*/ 8 h 12"/>
              <a:gd name="T8" fmla="*/ 3 w 17"/>
              <a:gd name="T9" fmla="*/ 11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2">
                <a:moveTo>
                  <a:pt x="3" y="11"/>
                </a:moveTo>
                <a:cubicBezTo>
                  <a:pt x="8" y="10"/>
                  <a:pt x="12" y="8"/>
                  <a:pt x="15" y="5"/>
                </a:cubicBezTo>
                <a:cubicBezTo>
                  <a:pt x="17" y="3"/>
                  <a:pt x="15" y="0"/>
                  <a:pt x="13" y="2"/>
                </a:cubicBezTo>
                <a:cubicBezTo>
                  <a:pt x="10" y="5"/>
                  <a:pt x="6" y="7"/>
                  <a:pt x="2" y="8"/>
                </a:cubicBezTo>
                <a:cubicBezTo>
                  <a:pt x="0" y="8"/>
                  <a:pt x="1" y="12"/>
                  <a:pt x="3" y="11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59" name="Freeform 1391"/>
          <p:cNvSpPr/>
          <p:nvPr userDrawn="1"/>
        </p:nvSpPr>
        <p:spPr bwMode="auto">
          <a:xfrm>
            <a:off x="10664825" y="1730375"/>
            <a:ext cx="25400" cy="26988"/>
          </a:xfrm>
          <a:custGeom>
            <a:avLst/>
            <a:gdLst>
              <a:gd name="T0" fmla="*/ 4 w 10"/>
              <a:gd name="T1" fmla="*/ 10 h 11"/>
              <a:gd name="T2" fmla="*/ 10 w 10"/>
              <a:gd name="T3" fmla="*/ 3 h 11"/>
              <a:gd name="T4" fmla="*/ 6 w 10"/>
              <a:gd name="T5" fmla="*/ 2 h 11"/>
              <a:gd name="T6" fmla="*/ 2 w 10"/>
              <a:gd name="T7" fmla="*/ 6 h 11"/>
              <a:gd name="T8" fmla="*/ 4 w 10"/>
              <a:gd name="T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1">
                <a:moveTo>
                  <a:pt x="4" y="10"/>
                </a:moveTo>
                <a:cubicBezTo>
                  <a:pt x="7" y="8"/>
                  <a:pt x="9" y="6"/>
                  <a:pt x="10" y="3"/>
                </a:cubicBezTo>
                <a:cubicBezTo>
                  <a:pt x="10" y="1"/>
                  <a:pt x="7" y="0"/>
                  <a:pt x="6" y="2"/>
                </a:cubicBezTo>
                <a:cubicBezTo>
                  <a:pt x="5" y="4"/>
                  <a:pt x="4" y="5"/>
                  <a:pt x="2" y="6"/>
                </a:cubicBezTo>
                <a:cubicBezTo>
                  <a:pt x="0" y="8"/>
                  <a:pt x="2" y="11"/>
                  <a:pt x="4" y="10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60" name="Freeform 1392"/>
          <p:cNvSpPr/>
          <p:nvPr userDrawn="1"/>
        </p:nvSpPr>
        <p:spPr bwMode="auto">
          <a:xfrm>
            <a:off x="10539413" y="1795463"/>
            <a:ext cx="36513" cy="25400"/>
          </a:xfrm>
          <a:custGeom>
            <a:avLst/>
            <a:gdLst>
              <a:gd name="T0" fmla="*/ 4 w 14"/>
              <a:gd name="T1" fmla="*/ 9 h 10"/>
              <a:gd name="T2" fmla="*/ 12 w 14"/>
              <a:gd name="T3" fmla="*/ 5 h 10"/>
              <a:gd name="T4" fmla="*/ 10 w 14"/>
              <a:gd name="T5" fmla="*/ 1 h 10"/>
              <a:gd name="T6" fmla="*/ 2 w 14"/>
              <a:gd name="T7" fmla="*/ 5 h 10"/>
              <a:gd name="T8" fmla="*/ 4 w 14"/>
              <a:gd name="T9" fmla="*/ 9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0">
                <a:moveTo>
                  <a:pt x="4" y="9"/>
                </a:moveTo>
                <a:cubicBezTo>
                  <a:pt x="7" y="7"/>
                  <a:pt x="10" y="6"/>
                  <a:pt x="12" y="5"/>
                </a:cubicBezTo>
                <a:cubicBezTo>
                  <a:pt x="14" y="4"/>
                  <a:pt x="12" y="0"/>
                  <a:pt x="10" y="1"/>
                </a:cubicBezTo>
                <a:cubicBezTo>
                  <a:pt x="8" y="3"/>
                  <a:pt x="5" y="4"/>
                  <a:pt x="2" y="5"/>
                </a:cubicBezTo>
                <a:cubicBezTo>
                  <a:pt x="0" y="7"/>
                  <a:pt x="2" y="10"/>
                  <a:pt x="4" y="9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61" name="Freeform 1393"/>
          <p:cNvSpPr/>
          <p:nvPr userDrawn="1"/>
        </p:nvSpPr>
        <p:spPr bwMode="auto">
          <a:xfrm>
            <a:off x="10533063" y="1822450"/>
            <a:ext cx="39688" cy="17463"/>
          </a:xfrm>
          <a:custGeom>
            <a:avLst/>
            <a:gdLst>
              <a:gd name="T0" fmla="*/ 2 w 16"/>
              <a:gd name="T1" fmla="*/ 7 h 7"/>
              <a:gd name="T2" fmla="*/ 13 w 16"/>
              <a:gd name="T3" fmla="*/ 5 h 7"/>
              <a:gd name="T4" fmla="*/ 12 w 16"/>
              <a:gd name="T5" fmla="*/ 1 h 7"/>
              <a:gd name="T6" fmla="*/ 2 w 16"/>
              <a:gd name="T7" fmla="*/ 3 h 7"/>
              <a:gd name="T8" fmla="*/ 2 w 16"/>
              <a:gd name="T9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7">
                <a:moveTo>
                  <a:pt x="2" y="7"/>
                </a:moveTo>
                <a:cubicBezTo>
                  <a:pt x="6" y="7"/>
                  <a:pt x="10" y="6"/>
                  <a:pt x="13" y="5"/>
                </a:cubicBezTo>
                <a:cubicBezTo>
                  <a:pt x="16" y="4"/>
                  <a:pt x="14" y="0"/>
                  <a:pt x="12" y="1"/>
                </a:cubicBezTo>
                <a:cubicBezTo>
                  <a:pt x="9" y="2"/>
                  <a:pt x="6" y="3"/>
                  <a:pt x="2" y="3"/>
                </a:cubicBezTo>
                <a:cubicBezTo>
                  <a:pt x="0" y="3"/>
                  <a:pt x="0" y="7"/>
                  <a:pt x="2" y="7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62" name="Freeform 1394"/>
          <p:cNvSpPr/>
          <p:nvPr userDrawn="1"/>
        </p:nvSpPr>
        <p:spPr bwMode="auto">
          <a:xfrm>
            <a:off x="10464800" y="1825625"/>
            <a:ext cx="34925" cy="12700"/>
          </a:xfrm>
          <a:custGeom>
            <a:avLst/>
            <a:gdLst>
              <a:gd name="T0" fmla="*/ 3 w 14"/>
              <a:gd name="T1" fmla="*/ 4 h 5"/>
              <a:gd name="T2" fmla="*/ 11 w 14"/>
              <a:gd name="T3" fmla="*/ 4 h 5"/>
              <a:gd name="T4" fmla="*/ 10 w 14"/>
              <a:gd name="T5" fmla="*/ 0 h 5"/>
              <a:gd name="T6" fmla="*/ 3 w 14"/>
              <a:gd name="T7" fmla="*/ 0 h 5"/>
              <a:gd name="T8" fmla="*/ 3 w 14"/>
              <a:gd name="T9" fmla="*/ 4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5">
                <a:moveTo>
                  <a:pt x="3" y="4"/>
                </a:moveTo>
                <a:cubicBezTo>
                  <a:pt x="6" y="4"/>
                  <a:pt x="8" y="5"/>
                  <a:pt x="11" y="4"/>
                </a:cubicBezTo>
                <a:cubicBezTo>
                  <a:pt x="14" y="4"/>
                  <a:pt x="13" y="0"/>
                  <a:pt x="10" y="0"/>
                </a:cubicBezTo>
                <a:cubicBezTo>
                  <a:pt x="8" y="1"/>
                  <a:pt x="5" y="0"/>
                  <a:pt x="3" y="0"/>
                </a:cubicBezTo>
                <a:cubicBezTo>
                  <a:pt x="0" y="0"/>
                  <a:pt x="0" y="4"/>
                  <a:pt x="3" y="4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63" name="Freeform 1395"/>
          <p:cNvSpPr/>
          <p:nvPr userDrawn="1"/>
        </p:nvSpPr>
        <p:spPr bwMode="auto">
          <a:xfrm>
            <a:off x="10380663" y="1817688"/>
            <a:ext cx="44450" cy="25400"/>
          </a:xfrm>
          <a:custGeom>
            <a:avLst/>
            <a:gdLst>
              <a:gd name="T0" fmla="*/ 2 w 18"/>
              <a:gd name="T1" fmla="*/ 5 h 10"/>
              <a:gd name="T2" fmla="*/ 13 w 18"/>
              <a:gd name="T3" fmla="*/ 8 h 10"/>
              <a:gd name="T4" fmla="*/ 15 w 18"/>
              <a:gd name="T5" fmla="*/ 5 h 10"/>
              <a:gd name="T6" fmla="*/ 3 w 18"/>
              <a:gd name="T7" fmla="*/ 1 h 10"/>
              <a:gd name="T8" fmla="*/ 2 w 18"/>
              <a:gd name="T9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0">
                <a:moveTo>
                  <a:pt x="2" y="5"/>
                </a:moveTo>
                <a:cubicBezTo>
                  <a:pt x="6" y="6"/>
                  <a:pt x="10" y="7"/>
                  <a:pt x="13" y="8"/>
                </a:cubicBezTo>
                <a:cubicBezTo>
                  <a:pt x="16" y="10"/>
                  <a:pt x="18" y="6"/>
                  <a:pt x="15" y="5"/>
                </a:cubicBezTo>
                <a:cubicBezTo>
                  <a:pt x="11" y="3"/>
                  <a:pt x="7" y="2"/>
                  <a:pt x="3" y="1"/>
                </a:cubicBezTo>
                <a:cubicBezTo>
                  <a:pt x="1" y="0"/>
                  <a:pt x="0" y="4"/>
                  <a:pt x="2" y="5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564" name="Freeform 1396"/>
          <p:cNvSpPr/>
          <p:nvPr userDrawn="1"/>
        </p:nvSpPr>
        <p:spPr bwMode="auto">
          <a:xfrm>
            <a:off x="10321925" y="1795463"/>
            <a:ext cx="28575" cy="25400"/>
          </a:xfrm>
          <a:custGeom>
            <a:avLst/>
            <a:gdLst>
              <a:gd name="T0" fmla="*/ 1 w 11"/>
              <a:gd name="T1" fmla="*/ 4 h 10"/>
              <a:gd name="T2" fmla="*/ 6 w 11"/>
              <a:gd name="T3" fmla="*/ 9 h 10"/>
              <a:gd name="T4" fmla="*/ 9 w 11"/>
              <a:gd name="T5" fmla="*/ 6 h 10"/>
              <a:gd name="T6" fmla="*/ 4 w 11"/>
              <a:gd name="T7" fmla="*/ 2 h 10"/>
              <a:gd name="T8" fmla="*/ 1 w 11"/>
              <a:gd name="T9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0">
                <a:moveTo>
                  <a:pt x="1" y="4"/>
                </a:moveTo>
                <a:cubicBezTo>
                  <a:pt x="3" y="6"/>
                  <a:pt x="5" y="7"/>
                  <a:pt x="6" y="9"/>
                </a:cubicBezTo>
                <a:cubicBezTo>
                  <a:pt x="8" y="10"/>
                  <a:pt x="11" y="7"/>
                  <a:pt x="9" y="6"/>
                </a:cubicBezTo>
                <a:cubicBezTo>
                  <a:pt x="7" y="4"/>
                  <a:pt x="6" y="3"/>
                  <a:pt x="4" y="2"/>
                </a:cubicBezTo>
                <a:cubicBezTo>
                  <a:pt x="2" y="0"/>
                  <a:pt x="0" y="3"/>
                  <a:pt x="1" y="4"/>
                </a:cubicBezTo>
                <a:close/>
              </a:path>
            </a:pathLst>
          </a:custGeom>
          <a:solidFill>
            <a:srgbClr val="B061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165" name="矩形 11164"/>
          <p:cNvSpPr/>
          <p:nvPr userDrawn="1"/>
        </p:nvSpPr>
        <p:spPr>
          <a:xfrm>
            <a:off x="669924" y="558800"/>
            <a:ext cx="10852151" cy="5753100"/>
          </a:xfrm>
          <a:prstGeom prst="rect">
            <a:avLst/>
          </a:prstGeom>
          <a:solidFill>
            <a:srgbClr val="008B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67" name="Group 1399"/>
          <p:cNvGrpSpPr>
            <a:grpSpLocks noChangeAspect="1"/>
          </p:cNvGrpSpPr>
          <p:nvPr userDrawn="1"/>
        </p:nvGrpSpPr>
        <p:grpSpPr>
          <a:xfrm>
            <a:off x="7439054" y="752479"/>
            <a:ext cx="3386149" cy="4930801"/>
            <a:chOff x="4686" y="474"/>
            <a:chExt cx="2133" cy="3106"/>
          </a:xfrm>
        </p:grpSpPr>
        <p:sp>
          <p:nvSpPr>
            <p:cNvPr id="11168" name="AutoShape 1398"/>
            <p:cNvSpPr>
              <a:spLocks noChangeAspect="1" noChangeArrowheads="1" noTextEdit="1"/>
            </p:cNvSpPr>
            <p:nvPr userDrawn="1"/>
          </p:nvSpPr>
          <p:spPr bwMode="auto">
            <a:xfrm>
              <a:off x="4691" y="486"/>
              <a:ext cx="2125" cy="3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1169" name="Group 1600"/>
            <p:cNvGrpSpPr/>
            <p:nvPr userDrawn="1"/>
          </p:nvGrpSpPr>
          <p:grpSpPr>
            <a:xfrm>
              <a:off x="4802" y="1514"/>
              <a:ext cx="2017" cy="2066"/>
              <a:chOff x="4802" y="1514"/>
              <a:chExt cx="2017" cy="2066"/>
            </a:xfrm>
          </p:grpSpPr>
          <p:sp>
            <p:nvSpPr>
              <p:cNvPr id="11597" name="Freeform 1400"/>
              <p:cNvSpPr/>
              <p:nvPr userDrawn="1"/>
            </p:nvSpPr>
            <p:spPr bwMode="auto">
              <a:xfrm>
                <a:off x="4909" y="3390"/>
                <a:ext cx="34" cy="20"/>
              </a:xfrm>
              <a:custGeom>
                <a:avLst/>
                <a:gdLst>
                  <a:gd name="T0" fmla="*/ 19 w 23"/>
                  <a:gd name="T1" fmla="*/ 2 h 14"/>
                  <a:gd name="T2" fmla="*/ 3 w 23"/>
                  <a:gd name="T3" fmla="*/ 3 h 14"/>
                  <a:gd name="T4" fmla="*/ 2 w 23"/>
                  <a:gd name="T5" fmla="*/ 6 h 14"/>
                  <a:gd name="T6" fmla="*/ 1 w 23"/>
                  <a:gd name="T7" fmla="*/ 9 h 14"/>
                  <a:gd name="T8" fmla="*/ 18 w 23"/>
                  <a:gd name="T9" fmla="*/ 14 h 14"/>
                  <a:gd name="T10" fmla="*/ 18 w 23"/>
                  <a:gd name="T11" fmla="*/ 10 h 14"/>
                  <a:gd name="T12" fmla="*/ 5 w 23"/>
                  <a:gd name="T13" fmla="*/ 7 h 14"/>
                  <a:gd name="T14" fmla="*/ 21 w 23"/>
                  <a:gd name="T15" fmla="*/ 5 h 14"/>
                  <a:gd name="T16" fmla="*/ 19 w 23"/>
                  <a:gd name="T17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" h="14">
                    <a:moveTo>
                      <a:pt x="19" y="2"/>
                    </a:moveTo>
                    <a:cubicBezTo>
                      <a:pt x="14" y="4"/>
                      <a:pt x="8" y="5"/>
                      <a:pt x="3" y="3"/>
                    </a:cubicBezTo>
                    <a:cubicBezTo>
                      <a:pt x="1" y="2"/>
                      <a:pt x="0" y="5"/>
                      <a:pt x="2" y="6"/>
                    </a:cubicBezTo>
                    <a:cubicBezTo>
                      <a:pt x="0" y="7"/>
                      <a:pt x="0" y="8"/>
                      <a:pt x="1" y="9"/>
                    </a:cubicBezTo>
                    <a:cubicBezTo>
                      <a:pt x="6" y="13"/>
                      <a:pt x="12" y="14"/>
                      <a:pt x="18" y="14"/>
                    </a:cubicBezTo>
                    <a:cubicBezTo>
                      <a:pt x="21" y="13"/>
                      <a:pt x="20" y="10"/>
                      <a:pt x="18" y="10"/>
                    </a:cubicBezTo>
                    <a:cubicBezTo>
                      <a:pt x="13" y="10"/>
                      <a:pt x="9" y="10"/>
                      <a:pt x="5" y="7"/>
                    </a:cubicBezTo>
                    <a:cubicBezTo>
                      <a:pt x="10" y="8"/>
                      <a:pt x="16" y="7"/>
                      <a:pt x="21" y="5"/>
                    </a:cubicBezTo>
                    <a:cubicBezTo>
                      <a:pt x="23" y="3"/>
                      <a:pt x="21" y="0"/>
                      <a:pt x="1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98" name="Freeform 1401"/>
              <p:cNvSpPr>
                <a:spLocks noEditPoints="1"/>
              </p:cNvSpPr>
              <p:nvPr userDrawn="1"/>
            </p:nvSpPr>
            <p:spPr bwMode="auto">
              <a:xfrm>
                <a:off x="4802" y="1514"/>
                <a:ext cx="2017" cy="2066"/>
              </a:xfrm>
              <a:custGeom>
                <a:avLst/>
                <a:gdLst>
                  <a:gd name="T0" fmla="*/ 1175 w 1367"/>
                  <a:gd name="T1" fmla="*/ 741 h 1403"/>
                  <a:gd name="T2" fmla="*/ 928 w 1367"/>
                  <a:gd name="T3" fmla="*/ 501 h 1403"/>
                  <a:gd name="T4" fmla="*/ 547 w 1367"/>
                  <a:gd name="T5" fmla="*/ 42 h 1403"/>
                  <a:gd name="T6" fmla="*/ 211 w 1367"/>
                  <a:gd name="T7" fmla="*/ 120 h 1403"/>
                  <a:gd name="T8" fmla="*/ 251 w 1367"/>
                  <a:gd name="T9" fmla="*/ 980 h 1403"/>
                  <a:gd name="T10" fmla="*/ 25 w 1367"/>
                  <a:gd name="T11" fmla="*/ 1271 h 1403"/>
                  <a:gd name="T12" fmla="*/ 752 w 1367"/>
                  <a:gd name="T13" fmla="*/ 1357 h 1403"/>
                  <a:gd name="T14" fmla="*/ 1240 w 1367"/>
                  <a:gd name="T15" fmla="*/ 1051 h 1403"/>
                  <a:gd name="T16" fmla="*/ 254 w 1367"/>
                  <a:gd name="T17" fmla="*/ 897 h 1403"/>
                  <a:gd name="T18" fmla="*/ 193 w 1367"/>
                  <a:gd name="T19" fmla="*/ 196 h 1403"/>
                  <a:gd name="T20" fmla="*/ 443 w 1367"/>
                  <a:gd name="T21" fmla="*/ 22 h 1403"/>
                  <a:gd name="T22" fmla="*/ 896 w 1367"/>
                  <a:gd name="T23" fmla="*/ 474 h 1403"/>
                  <a:gd name="T24" fmla="*/ 905 w 1367"/>
                  <a:gd name="T25" fmla="*/ 690 h 1403"/>
                  <a:gd name="T26" fmla="*/ 800 w 1367"/>
                  <a:gd name="T27" fmla="*/ 606 h 1403"/>
                  <a:gd name="T28" fmla="*/ 785 w 1367"/>
                  <a:gd name="T29" fmla="*/ 484 h 1403"/>
                  <a:gd name="T30" fmla="*/ 825 w 1367"/>
                  <a:gd name="T31" fmla="*/ 488 h 1403"/>
                  <a:gd name="T32" fmla="*/ 781 w 1367"/>
                  <a:gd name="T33" fmla="*/ 456 h 1403"/>
                  <a:gd name="T34" fmla="*/ 517 w 1367"/>
                  <a:gd name="T35" fmla="*/ 306 h 1403"/>
                  <a:gd name="T36" fmla="*/ 420 w 1367"/>
                  <a:gd name="T37" fmla="*/ 220 h 1403"/>
                  <a:gd name="T38" fmla="*/ 336 w 1367"/>
                  <a:gd name="T39" fmla="*/ 390 h 1403"/>
                  <a:gd name="T40" fmla="*/ 261 w 1367"/>
                  <a:gd name="T41" fmla="*/ 571 h 1403"/>
                  <a:gd name="T42" fmla="*/ 270 w 1367"/>
                  <a:gd name="T43" fmla="*/ 661 h 1403"/>
                  <a:gd name="T44" fmla="*/ 310 w 1367"/>
                  <a:gd name="T45" fmla="*/ 635 h 1403"/>
                  <a:gd name="T46" fmla="*/ 371 w 1367"/>
                  <a:gd name="T47" fmla="*/ 760 h 1403"/>
                  <a:gd name="T48" fmla="*/ 254 w 1367"/>
                  <a:gd name="T49" fmla="*/ 897 h 1403"/>
                  <a:gd name="T50" fmla="*/ 720 w 1367"/>
                  <a:gd name="T51" fmla="*/ 406 h 1403"/>
                  <a:gd name="T52" fmla="*/ 358 w 1367"/>
                  <a:gd name="T53" fmla="*/ 473 h 1403"/>
                  <a:gd name="T54" fmla="*/ 359 w 1367"/>
                  <a:gd name="T55" fmla="*/ 694 h 1403"/>
                  <a:gd name="T56" fmla="*/ 394 w 1367"/>
                  <a:gd name="T57" fmla="*/ 367 h 1403"/>
                  <a:gd name="T58" fmla="*/ 447 w 1367"/>
                  <a:gd name="T59" fmla="*/ 250 h 1403"/>
                  <a:gd name="T60" fmla="*/ 747 w 1367"/>
                  <a:gd name="T61" fmla="*/ 587 h 1403"/>
                  <a:gd name="T62" fmla="*/ 530 w 1367"/>
                  <a:gd name="T63" fmla="*/ 690 h 1403"/>
                  <a:gd name="T64" fmla="*/ 354 w 1367"/>
                  <a:gd name="T65" fmla="*/ 504 h 1403"/>
                  <a:gd name="T66" fmla="*/ 723 w 1367"/>
                  <a:gd name="T67" fmla="*/ 438 h 1403"/>
                  <a:gd name="T68" fmla="*/ 627 w 1367"/>
                  <a:gd name="T69" fmla="*/ 713 h 1403"/>
                  <a:gd name="T70" fmla="*/ 830 w 1367"/>
                  <a:gd name="T71" fmla="*/ 701 h 1403"/>
                  <a:gd name="T72" fmla="*/ 612 w 1367"/>
                  <a:gd name="T73" fmla="*/ 884 h 1403"/>
                  <a:gd name="T74" fmla="*/ 388 w 1367"/>
                  <a:gd name="T75" fmla="*/ 771 h 1403"/>
                  <a:gd name="T76" fmla="*/ 811 w 1367"/>
                  <a:gd name="T77" fmla="*/ 495 h 1403"/>
                  <a:gd name="T78" fmla="*/ 243 w 1367"/>
                  <a:gd name="T79" fmla="*/ 583 h 1403"/>
                  <a:gd name="T80" fmla="*/ 263 w 1367"/>
                  <a:gd name="T81" fmla="*/ 955 h 1403"/>
                  <a:gd name="T82" fmla="*/ 746 w 1367"/>
                  <a:gd name="T83" fmla="*/ 902 h 1403"/>
                  <a:gd name="T84" fmla="*/ 1015 w 1367"/>
                  <a:gd name="T85" fmla="*/ 725 h 1403"/>
                  <a:gd name="T86" fmla="*/ 502 w 1367"/>
                  <a:gd name="T87" fmla="*/ 1015 h 1403"/>
                  <a:gd name="T88" fmla="*/ 48 w 1367"/>
                  <a:gd name="T89" fmla="*/ 1229 h 1403"/>
                  <a:gd name="T90" fmla="*/ 295 w 1367"/>
                  <a:gd name="T91" fmla="*/ 1022 h 1403"/>
                  <a:gd name="T92" fmla="*/ 835 w 1367"/>
                  <a:gd name="T93" fmla="*/ 931 h 1403"/>
                  <a:gd name="T94" fmla="*/ 1162 w 1367"/>
                  <a:gd name="T95" fmla="*/ 752 h 1403"/>
                  <a:gd name="T96" fmla="*/ 1279 w 1367"/>
                  <a:gd name="T97" fmla="*/ 845 h 1403"/>
                  <a:gd name="T98" fmla="*/ 554 w 1367"/>
                  <a:gd name="T99" fmla="*/ 1214 h 1403"/>
                  <a:gd name="T100" fmla="*/ 184 w 1367"/>
                  <a:gd name="T101" fmla="*/ 1249 h 1403"/>
                  <a:gd name="T102" fmla="*/ 1232 w 1367"/>
                  <a:gd name="T103" fmla="*/ 1020 h 1403"/>
                  <a:gd name="T104" fmla="*/ 734 w 1367"/>
                  <a:gd name="T105" fmla="*/ 1340 h 1403"/>
                  <a:gd name="T106" fmla="*/ 66 w 1367"/>
                  <a:gd name="T107" fmla="*/ 1272 h 1403"/>
                  <a:gd name="T108" fmla="*/ 453 w 1367"/>
                  <a:gd name="T109" fmla="*/ 1256 h 1403"/>
                  <a:gd name="T110" fmla="*/ 1205 w 1367"/>
                  <a:gd name="T111" fmla="*/ 938 h 1403"/>
                  <a:gd name="T112" fmla="*/ 1339 w 1367"/>
                  <a:gd name="T113" fmla="*/ 822 h 1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367" h="1403">
                    <a:moveTo>
                      <a:pt x="1332" y="776"/>
                    </a:moveTo>
                    <a:cubicBezTo>
                      <a:pt x="1318" y="775"/>
                      <a:pt x="1304" y="772"/>
                      <a:pt x="1290" y="769"/>
                    </a:cubicBezTo>
                    <a:cubicBezTo>
                      <a:pt x="1273" y="765"/>
                      <a:pt x="1257" y="760"/>
                      <a:pt x="1241" y="756"/>
                    </a:cubicBezTo>
                    <a:cubicBezTo>
                      <a:pt x="1219" y="751"/>
                      <a:pt x="1197" y="746"/>
                      <a:pt x="1175" y="741"/>
                    </a:cubicBezTo>
                    <a:cubicBezTo>
                      <a:pt x="1135" y="732"/>
                      <a:pt x="1095" y="723"/>
                      <a:pt x="1054" y="716"/>
                    </a:cubicBezTo>
                    <a:cubicBezTo>
                      <a:pt x="1022" y="712"/>
                      <a:pt x="1008" y="689"/>
                      <a:pt x="996" y="665"/>
                    </a:cubicBezTo>
                    <a:cubicBezTo>
                      <a:pt x="985" y="645"/>
                      <a:pt x="979" y="622"/>
                      <a:pt x="970" y="597"/>
                    </a:cubicBezTo>
                    <a:cubicBezTo>
                      <a:pt x="957" y="567"/>
                      <a:pt x="944" y="533"/>
                      <a:pt x="928" y="501"/>
                    </a:cubicBezTo>
                    <a:cubicBezTo>
                      <a:pt x="906" y="455"/>
                      <a:pt x="883" y="409"/>
                      <a:pt x="858" y="364"/>
                    </a:cubicBezTo>
                    <a:cubicBezTo>
                      <a:pt x="829" y="311"/>
                      <a:pt x="788" y="267"/>
                      <a:pt x="749" y="222"/>
                    </a:cubicBezTo>
                    <a:cubicBezTo>
                      <a:pt x="719" y="186"/>
                      <a:pt x="687" y="152"/>
                      <a:pt x="655" y="118"/>
                    </a:cubicBezTo>
                    <a:cubicBezTo>
                      <a:pt x="624" y="86"/>
                      <a:pt x="586" y="62"/>
                      <a:pt x="547" y="42"/>
                    </a:cubicBezTo>
                    <a:cubicBezTo>
                      <a:pt x="522" y="28"/>
                      <a:pt x="494" y="18"/>
                      <a:pt x="467" y="11"/>
                    </a:cubicBezTo>
                    <a:cubicBezTo>
                      <a:pt x="424" y="0"/>
                      <a:pt x="381" y="10"/>
                      <a:pt x="339" y="21"/>
                    </a:cubicBezTo>
                    <a:cubicBezTo>
                      <a:pt x="310" y="28"/>
                      <a:pt x="283" y="39"/>
                      <a:pt x="261" y="60"/>
                    </a:cubicBezTo>
                    <a:cubicBezTo>
                      <a:pt x="243" y="78"/>
                      <a:pt x="228" y="100"/>
                      <a:pt x="211" y="120"/>
                    </a:cubicBezTo>
                    <a:cubicBezTo>
                      <a:pt x="175" y="163"/>
                      <a:pt x="155" y="214"/>
                      <a:pt x="147" y="268"/>
                    </a:cubicBezTo>
                    <a:cubicBezTo>
                      <a:pt x="124" y="409"/>
                      <a:pt x="133" y="548"/>
                      <a:pt x="177" y="684"/>
                    </a:cubicBezTo>
                    <a:cubicBezTo>
                      <a:pt x="188" y="721"/>
                      <a:pt x="198" y="759"/>
                      <a:pt x="207" y="796"/>
                    </a:cubicBezTo>
                    <a:cubicBezTo>
                      <a:pt x="222" y="857"/>
                      <a:pt x="235" y="919"/>
                      <a:pt x="251" y="980"/>
                    </a:cubicBezTo>
                    <a:cubicBezTo>
                      <a:pt x="255" y="995"/>
                      <a:pt x="251" y="1000"/>
                      <a:pt x="242" y="1007"/>
                    </a:cubicBezTo>
                    <a:cubicBezTo>
                      <a:pt x="208" y="1037"/>
                      <a:pt x="171" y="1064"/>
                      <a:pt x="139" y="1096"/>
                    </a:cubicBezTo>
                    <a:cubicBezTo>
                      <a:pt x="97" y="1138"/>
                      <a:pt x="58" y="1182"/>
                      <a:pt x="19" y="1225"/>
                    </a:cubicBezTo>
                    <a:cubicBezTo>
                      <a:pt x="0" y="1246"/>
                      <a:pt x="1" y="1258"/>
                      <a:pt x="25" y="1271"/>
                    </a:cubicBezTo>
                    <a:cubicBezTo>
                      <a:pt x="79" y="1304"/>
                      <a:pt x="134" y="1333"/>
                      <a:pt x="193" y="1357"/>
                    </a:cubicBezTo>
                    <a:cubicBezTo>
                      <a:pt x="278" y="1391"/>
                      <a:pt x="367" y="1399"/>
                      <a:pt x="456" y="1402"/>
                    </a:cubicBezTo>
                    <a:cubicBezTo>
                      <a:pt x="492" y="1403"/>
                      <a:pt x="528" y="1397"/>
                      <a:pt x="564" y="1391"/>
                    </a:cubicBezTo>
                    <a:cubicBezTo>
                      <a:pt x="627" y="1381"/>
                      <a:pt x="689" y="1369"/>
                      <a:pt x="752" y="1357"/>
                    </a:cubicBezTo>
                    <a:cubicBezTo>
                      <a:pt x="773" y="1353"/>
                      <a:pt x="794" y="1346"/>
                      <a:pt x="815" y="1339"/>
                    </a:cubicBezTo>
                    <a:cubicBezTo>
                      <a:pt x="844" y="1328"/>
                      <a:pt x="873" y="1314"/>
                      <a:pt x="903" y="1303"/>
                    </a:cubicBezTo>
                    <a:cubicBezTo>
                      <a:pt x="955" y="1285"/>
                      <a:pt x="1001" y="1255"/>
                      <a:pt x="1047" y="1226"/>
                    </a:cubicBezTo>
                    <a:cubicBezTo>
                      <a:pt x="1121" y="1179"/>
                      <a:pt x="1186" y="1121"/>
                      <a:pt x="1240" y="1051"/>
                    </a:cubicBezTo>
                    <a:cubicBezTo>
                      <a:pt x="1266" y="1017"/>
                      <a:pt x="1293" y="983"/>
                      <a:pt x="1314" y="945"/>
                    </a:cubicBezTo>
                    <a:cubicBezTo>
                      <a:pt x="1336" y="904"/>
                      <a:pt x="1357" y="864"/>
                      <a:pt x="1364" y="817"/>
                    </a:cubicBezTo>
                    <a:cubicBezTo>
                      <a:pt x="1367" y="798"/>
                      <a:pt x="1351" y="778"/>
                      <a:pt x="1332" y="776"/>
                    </a:cubicBezTo>
                    <a:close/>
                    <a:moveTo>
                      <a:pt x="254" y="897"/>
                    </a:moveTo>
                    <a:cubicBezTo>
                      <a:pt x="249" y="882"/>
                      <a:pt x="247" y="866"/>
                      <a:pt x="244" y="851"/>
                    </a:cubicBezTo>
                    <a:cubicBezTo>
                      <a:pt x="232" y="804"/>
                      <a:pt x="219" y="757"/>
                      <a:pt x="207" y="710"/>
                    </a:cubicBezTo>
                    <a:cubicBezTo>
                      <a:pt x="189" y="637"/>
                      <a:pt x="167" y="565"/>
                      <a:pt x="162" y="490"/>
                    </a:cubicBezTo>
                    <a:cubicBezTo>
                      <a:pt x="155" y="390"/>
                      <a:pt x="160" y="291"/>
                      <a:pt x="193" y="196"/>
                    </a:cubicBezTo>
                    <a:cubicBezTo>
                      <a:pt x="202" y="171"/>
                      <a:pt x="219" y="149"/>
                      <a:pt x="234" y="127"/>
                    </a:cubicBezTo>
                    <a:cubicBezTo>
                      <a:pt x="243" y="111"/>
                      <a:pt x="256" y="98"/>
                      <a:pt x="267" y="84"/>
                    </a:cubicBezTo>
                    <a:cubicBezTo>
                      <a:pt x="294" y="51"/>
                      <a:pt x="332" y="36"/>
                      <a:pt x="372" y="28"/>
                    </a:cubicBezTo>
                    <a:cubicBezTo>
                      <a:pt x="396" y="23"/>
                      <a:pt x="419" y="22"/>
                      <a:pt x="443" y="22"/>
                    </a:cubicBezTo>
                    <a:cubicBezTo>
                      <a:pt x="478" y="20"/>
                      <a:pt x="509" y="34"/>
                      <a:pt x="539" y="51"/>
                    </a:cubicBezTo>
                    <a:cubicBezTo>
                      <a:pt x="607" y="88"/>
                      <a:pt x="664" y="139"/>
                      <a:pt x="712" y="200"/>
                    </a:cubicBezTo>
                    <a:cubicBezTo>
                      <a:pt x="747" y="244"/>
                      <a:pt x="783" y="285"/>
                      <a:pt x="817" y="330"/>
                    </a:cubicBezTo>
                    <a:cubicBezTo>
                      <a:pt x="850" y="374"/>
                      <a:pt x="875" y="423"/>
                      <a:pt x="896" y="474"/>
                    </a:cubicBezTo>
                    <a:cubicBezTo>
                      <a:pt x="922" y="535"/>
                      <a:pt x="948" y="596"/>
                      <a:pt x="973" y="657"/>
                    </a:cubicBezTo>
                    <a:cubicBezTo>
                      <a:pt x="975" y="661"/>
                      <a:pt x="976" y="665"/>
                      <a:pt x="978" y="669"/>
                    </a:cubicBezTo>
                    <a:cubicBezTo>
                      <a:pt x="981" y="678"/>
                      <a:pt x="978" y="683"/>
                      <a:pt x="968" y="684"/>
                    </a:cubicBezTo>
                    <a:cubicBezTo>
                      <a:pt x="947" y="686"/>
                      <a:pt x="926" y="688"/>
                      <a:pt x="905" y="690"/>
                    </a:cubicBezTo>
                    <a:cubicBezTo>
                      <a:pt x="890" y="692"/>
                      <a:pt x="876" y="693"/>
                      <a:pt x="862" y="695"/>
                    </a:cubicBezTo>
                    <a:cubicBezTo>
                      <a:pt x="850" y="698"/>
                      <a:pt x="843" y="693"/>
                      <a:pt x="837" y="683"/>
                    </a:cubicBezTo>
                    <a:cubicBezTo>
                      <a:pt x="825" y="663"/>
                      <a:pt x="812" y="643"/>
                      <a:pt x="800" y="623"/>
                    </a:cubicBezTo>
                    <a:cubicBezTo>
                      <a:pt x="797" y="619"/>
                      <a:pt x="798" y="611"/>
                      <a:pt x="800" y="606"/>
                    </a:cubicBezTo>
                    <a:cubicBezTo>
                      <a:pt x="805" y="596"/>
                      <a:pt x="807" y="588"/>
                      <a:pt x="799" y="577"/>
                    </a:cubicBezTo>
                    <a:cubicBezTo>
                      <a:pt x="786" y="563"/>
                      <a:pt x="784" y="544"/>
                      <a:pt x="784" y="525"/>
                    </a:cubicBezTo>
                    <a:cubicBezTo>
                      <a:pt x="784" y="514"/>
                      <a:pt x="782" y="502"/>
                      <a:pt x="781" y="491"/>
                    </a:cubicBezTo>
                    <a:cubicBezTo>
                      <a:pt x="781" y="489"/>
                      <a:pt x="784" y="486"/>
                      <a:pt x="785" y="484"/>
                    </a:cubicBezTo>
                    <a:cubicBezTo>
                      <a:pt x="787" y="485"/>
                      <a:pt x="790" y="486"/>
                      <a:pt x="792" y="488"/>
                    </a:cubicBezTo>
                    <a:cubicBezTo>
                      <a:pt x="794" y="490"/>
                      <a:pt x="794" y="494"/>
                      <a:pt x="795" y="495"/>
                    </a:cubicBezTo>
                    <a:cubicBezTo>
                      <a:pt x="802" y="499"/>
                      <a:pt x="809" y="505"/>
                      <a:pt x="816" y="505"/>
                    </a:cubicBezTo>
                    <a:cubicBezTo>
                      <a:pt x="825" y="505"/>
                      <a:pt x="824" y="495"/>
                      <a:pt x="825" y="488"/>
                    </a:cubicBezTo>
                    <a:cubicBezTo>
                      <a:pt x="827" y="465"/>
                      <a:pt x="825" y="443"/>
                      <a:pt x="816" y="422"/>
                    </a:cubicBezTo>
                    <a:cubicBezTo>
                      <a:pt x="813" y="417"/>
                      <a:pt x="807" y="411"/>
                      <a:pt x="801" y="410"/>
                    </a:cubicBezTo>
                    <a:cubicBezTo>
                      <a:pt x="798" y="410"/>
                      <a:pt x="792" y="418"/>
                      <a:pt x="790" y="423"/>
                    </a:cubicBezTo>
                    <a:cubicBezTo>
                      <a:pt x="786" y="433"/>
                      <a:pt x="784" y="445"/>
                      <a:pt x="781" y="456"/>
                    </a:cubicBezTo>
                    <a:cubicBezTo>
                      <a:pt x="779" y="455"/>
                      <a:pt x="778" y="455"/>
                      <a:pt x="776" y="455"/>
                    </a:cubicBezTo>
                    <a:cubicBezTo>
                      <a:pt x="767" y="430"/>
                      <a:pt x="756" y="405"/>
                      <a:pt x="749" y="380"/>
                    </a:cubicBezTo>
                    <a:cubicBezTo>
                      <a:pt x="741" y="350"/>
                      <a:pt x="720" y="336"/>
                      <a:pt x="696" y="323"/>
                    </a:cubicBezTo>
                    <a:cubicBezTo>
                      <a:pt x="639" y="292"/>
                      <a:pt x="578" y="295"/>
                      <a:pt x="517" y="306"/>
                    </a:cubicBezTo>
                    <a:cubicBezTo>
                      <a:pt x="480" y="313"/>
                      <a:pt x="480" y="314"/>
                      <a:pt x="466" y="278"/>
                    </a:cubicBezTo>
                    <a:cubicBezTo>
                      <a:pt x="461" y="265"/>
                      <a:pt x="455" y="254"/>
                      <a:pt x="465" y="241"/>
                    </a:cubicBezTo>
                    <a:cubicBezTo>
                      <a:pt x="472" y="231"/>
                      <a:pt x="466" y="223"/>
                      <a:pt x="456" y="218"/>
                    </a:cubicBezTo>
                    <a:cubicBezTo>
                      <a:pt x="442" y="210"/>
                      <a:pt x="428" y="210"/>
                      <a:pt x="420" y="220"/>
                    </a:cubicBezTo>
                    <a:cubicBezTo>
                      <a:pt x="413" y="228"/>
                      <a:pt x="412" y="242"/>
                      <a:pt x="421" y="249"/>
                    </a:cubicBezTo>
                    <a:cubicBezTo>
                      <a:pt x="440" y="263"/>
                      <a:pt x="441" y="285"/>
                      <a:pt x="447" y="305"/>
                    </a:cubicBezTo>
                    <a:cubicBezTo>
                      <a:pt x="453" y="324"/>
                      <a:pt x="452" y="325"/>
                      <a:pt x="433" y="332"/>
                    </a:cubicBezTo>
                    <a:cubicBezTo>
                      <a:pt x="397" y="346"/>
                      <a:pt x="365" y="365"/>
                      <a:pt x="336" y="390"/>
                    </a:cubicBezTo>
                    <a:cubicBezTo>
                      <a:pt x="303" y="418"/>
                      <a:pt x="281" y="451"/>
                      <a:pt x="273" y="492"/>
                    </a:cubicBezTo>
                    <a:cubicBezTo>
                      <a:pt x="268" y="518"/>
                      <a:pt x="275" y="545"/>
                      <a:pt x="276" y="572"/>
                    </a:cubicBezTo>
                    <a:cubicBezTo>
                      <a:pt x="277" y="576"/>
                      <a:pt x="279" y="579"/>
                      <a:pt x="281" y="587"/>
                    </a:cubicBezTo>
                    <a:cubicBezTo>
                      <a:pt x="272" y="580"/>
                      <a:pt x="267" y="575"/>
                      <a:pt x="261" y="571"/>
                    </a:cubicBezTo>
                    <a:cubicBezTo>
                      <a:pt x="251" y="565"/>
                      <a:pt x="241" y="564"/>
                      <a:pt x="232" y="572"/>
                    </a:cubicBezTo>
                    <a:cubicBezTo>
                      <a:pt x="223" y="580"/>
                      <a:pt x="226" y="589"/>
                      <a:pt x="231" y="598"/>
                    </a:cubicBezTo>
                    <a:cubicBezTo>
                      <a:pt x="240" y="615"/>
                      <a:pt x="249" y="632"/>
                      <a:pt x="259" y="648"/>
                    </a:cubicBezTo>
                    <a:cubicBezTo>
                      <a:pt x="262" y="653"/>
                      <a:pt x="265" y="658"/>
                      <a:pt x="270" y="661"/>
                    </a:cubicBezTo>
                    <a:cubicBezTo>
                      <a:pt x="280" y="669"/>
                      <a:pt x="291" y="664"/>
                      <a:pt x="292" y="651"/>
                    </a:cubicBezTo>
                    <a:cubicBezTo>
                      <a:pt x="293" y="641"/>
                      <a:pt x="292" y="631"/>
                      <a:pt x="291" y="621"/>
                    </a:cubicBezTo>
                    <a:cubicBezTo>
                      <a:pt x="293" y="620"/>
                      <a:pt x="295" y="619"/>
                      <a:pt x="296" y="619"/>
                    </a:cubicBezTo>
                    <a:cubicBezTo>
                      <a:pt x="301" y="624"/>
                      <a:pt x="306" y="629"/>
                      <a:pt x="310" y="635"/>
                    </a:cubicBezTo>
                    <a:cubicBezTo>
                      <a:pt x="320" y="651"/>
                      <a:pt x="330" y="668"/>
                      <a:pt x="339" y="685"/>
                    </a:cubicBezTo>
                    <a:cubicBezTo>
                      <a:pt x="343" y="692"/>
                      <a:pt x="346" y="701"/>
                      <a:pt x="348" y="709"/>
                    </a:cubicBezTo>
                    <a:cubicBezTo>
                      <a:pt x="353" y="724"/>
                      <a:pt x="354" y="741"/>
                      <a:pt x="369" y="752"/>
                    </a:cubicBezTo>
                    <a:cubicBezTo>
                      <a:pt x="371" y="753"/>
                      <a:pt x="371" y="757"/>
                      <a:pt x="371" y="760"/>
                    </a:cubicBezTo>
                    <a:cubicBezTo>
                      <a:pt x="375" y="784"/>
                      <a:pt x="378" y="808"/>
                      <a:pt x="382" y="832"/>
                    </a:cubicBezTo>
                    <a:cubicBezTo>
                      <a:pt x="384" y="844"/>
                      <a:pt x="382" y="852"/>
                      <a:pt x="371" y="858"/>
                    </a:cubicBezTo>
                    <a:cubicBezTo>
                      <a:pt x="339" y="874"/>
                      <a:pt x="307" y="891"/>
                      <a:pt x="275" y="907"/>
                    </a:cubicBezTo>
                    <a:cubicBezTo>
                      <a:pt x="260" y="914"/>
                      <a:pt x="259" y="914"/>
                      <a:pt x="254" y="897"/>
                    </a:cubicBezTo>
                    <a:close/>
                    <a:moveTo>
                      <a:pt x="643" y="317"/>
                    </a:moveTo>
                    <a:cubicBezTo>
                      <a:pt x="685" y="326"/>
                      <a:pt x="722" y="345"/>
                      <a:pt x="737" y="390"/>
                    </a:cubicBezTo>
                    <a:cubicBezTo>
                      <a:pt x="745" y="417"/>
                      <a:pt x="759" y="442"/>
                      <a:pt x="760" y="467"/>
                    </a:cubicBezTo>
                    <a:cubicBezTo>
                      <a:pt x="748" y="448"/>
                      <a:pt x="735" y="426"/>
                      <a:pt x="720" y="406"/>
                    </a:cubicBezTo>
                    <a:cubicBezTo>
                      <a:pt x="700" y="380"/>
                      <a:pt x="672" y="371"/>
                      <a:pt x="640" y="374"/>
                    </a:cubicBezTo>
                    <a:cubicBezTo>
                      <a:pt x="583" y="378"/>
                      <a:pt x="528" y="395"/>
                      <a:pt x="475" y="415"/>
                    </a:cubicBezTo>
                    <a:cubicBezTo>
                      <a:pt x="445" y="426"/>
                      <a:pt x="415" y="440"/>
                      <a:pt x="386" y="454"/>
                    </a:cubicBezTo>
                    <a:cubicBezTo>
                      <a:pt x="376" y="459"/>
                      <a:pt x="367" y="466"/>
                      <a:pt x="358" y="473"/>
                    </a:cubicBezTo>
                    <a:cubicBezTo>
                      <a:pt x="325" y="499"/>
                      <a:pt x="313" y="533"/>
                      <a:pt x="321" y="574"/>
                    </a:cubicBezTo>
                    <a:cubicBezTo>
                      <a:pt x="327" y="610"/>
                      <a:pt x="338" y="645"/>
                      <a:pt x="355" y="677"/>
                    </a:cubicBezTo>
                    <a:cubicBezTo>
                      <a:pt x="358" y="682"/>
                      <a:pt x="360" y="687"/>
                      <a:pt x="363" y="692"/>
                    </a:cubicBezTo>
                    <a:cubicBezTo>
                      <a:pt x="362" y="692"/>
                      <a:pt x="360" y="693"/>
                      <a:pt x="359" y="694"/>
                    </a:cubicBezTo>
                    <a:cubicBezTo>
                      <a:pt x="356" y="689"/>
                      <a:pt x="353" y="685"/>
                      <a:pt x="350" y="681"/>
                    </a:cubicBezTo>
                    <a:cubicBezTo>
                      <a:pt x="332" y="645"/>
                      <a:pt x="312" y="611"/>
                      <a:pt x="296" y="574"/>
                    </a:cubicBezTo>
                    <a:cubicBezTo>
                      <a:pt x="276" y="528"/>
                      <a:pt x="286" y="484"/>
                      <a:pt x="310" y="442"/>
                    </a:cubicBezTo>
                    <a:cubicBezTo>
                      <a:pt x="330" y="407"/>
                      <a:pt x="362" y="385"/>
                      <a:pt x="394" y="367"/>
                    </a:cubicBezTo>
                    <a:cubicBezTo>
                      <a:pt x="471" y="324"/>
                      <a:pt x="554" y="300"/>
                      <a:pt x="643" y="317"/>
                    </a:cubicBezTo>
                    <a:close/>
                    <a:moveTo>
                      <a:pt x="432" y="225"/>
                    </a:moveTo>
                    <a:cubicBezTo>
                      <a:pt x="439" y="227"/>
                      <a:pt x="446" y="228"/>
                      <a:pt x="452" y="232"/>
                    </a:cubicBezTo>
                    <a:cubicBezTo>
                      <a:pt x="453" y="233"/>
                      <a:pt x="450" y="241"/>
                      <a:pt x="447" y="250"/>
                    </a:cubicBezTo>
                    <a:cubicBezTo>
                      <a:pt x="439" y="245"/>
                      <a:pt x="432" y="244"/>
                      <a:pt x="429" y="239"/>
                    </a:cubicBezTo>
                    <a:cubicBezTo>
                      <a:pt x="427" y="237"/>
                      <a:pt x="431" y="230"/>
                      <a:pt x="432" y="225"/>
                    </a:cubicBezTo>
                    <a:close/>
                    <a:moveTo>
                      <a:pt x="758" y="557"/>
                    </a:moveTo>
                    <a:cubicBezTo>
                      <a:pt x="759" y="569"/>
                      <a:pt x="755" y="578"/>
                      <a:pt x="747" y="587"/>
                    </a:cubicBezTo>
                    <a:cubicBezTo>
                      <a:pt x="719" y="612"/>
                      <a:pt x="687" y="629"/>
                      <a:pt x="653" y="645"/>
                    </a:cubicBezTo>
                    <a:cubicBezTo>
                      <a:pt x="634" y="654"/>
                      <a:pt x="614" y="660"/>
                      <a:pt x="594" y="667"/>
                    </a:cubicBezTo>
                    <a:cubicBezTo>
                      <a:pt x="594" y="667"/>
                      <a:pt x="594" y="667"/>
                      <a:pt x="594" y="667"/>
                    </a:cubicBezTo>
                    <a:cubicBezTo>
                      <a:pt x="572" y="674"/>
                      <a:pt x="552" y="682"/>
                      <a:pt x="530" y="690"/>
                    </a:cubicBezTo>
                    <a:cubicBezTo>
                      <a:pt x="490" y="704"/>
                      <a:pt x="448" y="704"/>
                      <a:pt x="406" y="702"/>
                    </a:cubicBezTo>
                    <a:cubicBezTo>
                      <a:pt x="398" y="701"/>
                      <a:pt x="391" y="699"/>
                      <a:pt x="386" y="691"/>
                    </a:cubicBezTo>
                    <a:cubicBezTo>
                      <a:pt x="356" y="642"/>
                      <a:pt x="341" y="589"/>
                      <a:pt x="343" y="531"/>
                    </a:cubicBezTo>
                    <a:cubicBezTo>
                      <a:pt x="343" y="522"/>
                      <a:pt x="348" y="512"/>
                      <a:pt x="354" y="504"/>
                    </a:cubicBezTo>
                    <a:cubicBezTo>
                      <a:pt x="376" y="474"/>
                      <a:pt x="408" y="456"/>
                      <a:pt x="441" y="442"/>
                    </a:cubicBezTo>
                    <a:cubicBezTo>
                      <a:pt x="499" y="418"/>
                      <a:pt x="559" y="400"/>
                      <a:pt x="620" y="389"/>
                    </a:cubicBezTo>
                    <a:cubicBezTo>
                      <a:pt x="622" y="389"/>
                      <a:pt x="623" y="388"/>
                      <a:pt x="624" y="388"/>
                    </a:cubicBezTo>
                    <a:cubicBezTo>
                      <a:pt x="675" y="380"/>
                      <a:pt x="697" y="393"/>
                      <a:pt x="723" y="438"/>
                    </a:cubicBezTo>
                    <a:cubicBezTo>
                      <a:pt x="745" y="475"/>
                      <a:pt x="756" y="514"/>
                      <a:pt x="758" y="557"/>
                    </a:cubicBezTo>
                    <a:close/>
                    <a:moveTo>
                      <a:pt x="388" y="771"/>
                    </a:moveTo>
                    <a:cubicBezTo>
                      <a:pt x="385" y="753"/>
                      <a:pt x="387" y="752"/>
                      <a:pt x="405" y="754"/>
                    </a:cubicBezTo>
                    <a:cubicBezTo>
                      <a:pt x="483" y="759"/>
                      <a:pt x="556" y="742"/>
                      <a:pt x="627" y="713"/>
                    </a:cubicBezTo>
                    <a:cubicBezTo>
                      <a:pt x="661" y="699"/>
                      <a:pt x="695" y="683"/>
                      <a:pt x="727" y="666"/>
                    </a:cubicBezTo>
                    <a:cubicBezTo>
                      <a:pt x="744" y="658"/>
                      <a:pt x="760" y="646"/>
                      <a:pt x="775" y="634"/>
                    </a:cubicBezTo>
                    <a:cubicBezTo>
                      <a:pt x="784" y="627"/>
                      <a:pt x="790" y="629"/>
                      <a:pt x="794" y="637"/>
                    </a:cubicBezTo>
                    <a:cubicBezTo>
                      <a:pt x="807" y="658"/>
                      <a:pt x="818" y="680"/>
                      <a:pt x="830" y="701"/>
                    </a:cubicBezTo>
                    <a:cubicBezTo>
                      <a:pt x="836" y="711"/>
                      <a:pt x="841" y="720"/>
                      <a:pt x="848" y="729"/>
                    </a:cubicBezTo>
                    <a:cubicBezTo>
                      <a:pt x="854" y="737"/>
                      <a:pt x="855" y="745"/>
                      <a:pt x="847" y="752"/>
                    </a:cubicBezTo>
                    <a:cubicBezTo>
                      <a:pt x="833" y="764"/>
                      <a:pt x="821" y="777"/>
                      <a:pt x="806" y="788"/>
                    </a:cubicBezTo>
                    <a:cubicBezTo>
                      <a:pt x="754" y="826"/>
                      <a:pt x="696" y="854"/>
                      <a:pt x="612" y="884"/>
                    </a:cubicBezTo>
                    <a:cubicBezTo>
                      <a:pt x="587" y="890"/>
                      <a:pt x="538" y="901"/>
                      <a:pt x="488" y="910"/>
                    </a:cubicBezTo>
                    <a:cubicBezTo>
                      <a:pt x="468" y="914"/>
                      <a:pt x="447" y="911"/>
                      <a:pt x="426" y="911"/>
                    </a:cubicBezTo>
                    <a:cubicBezTo>
                      <a:pt x="418" y="911"/>
                      <a:pt x="413" y="906"/>
                      <a:pt x="411" y="898"/>
                    </a:cubicBezTo>
                    <a:cubicBezTo>
                      <a:pt x="404" y="855"/>
                      <a:pt x="395" y="813"/>
                      <a:pt x="388" y="771"/>
                    </a:cubicBezTo>
                    <a:close/>
                    <a:moveTo>
                      <a:pt x="779" y="471"/>
                    </a:moveTo>
                    <a:cubicBezTo>
                      <a:pt x="785" y="464"/>
                      <a:pt x="793" y="459"/>
                      <a:pt x="797" y="451"/>
                    </a:cubicBezTo>
                    <a:cubicBezTo>
                      <a:pt x="800" y="444"/>
                      <a:pt x="800" y="435"/>
                      <a:pt x="802" y="427"/>
                    </a:cubicBezTo>
                    <a:cubicBezTo>
                      <a:pt x="815" y="449"/>
                      <a:pt x="815" y="470"/>
                      <a:pt x="811" y="495"/>
                    </a:cubicBezTo>
                    <a:cubicBezTo>
                      <a:pt x="800" y="472"/>
                      <a:pt x="800" y="472"/>
                      <a:pt x="779" y="471"/>
                    </a:cubicBezTo>
                    <a:close/>
                    <a:moveTo>
                      <a:pt x="287" y="608"/>
                    </a:moveTo>
                    <a:cubicBezTo>
                      <a:pt x="278" y="616"/>
                      <a:pt x="269" y="624"/>
                      <a:pt x="273" y="639"/>
                    </a:cubicBezTo>
                    <a:cubicBezTo>
                      <a:pt x="261" y="621"/>
                      <a:pt x="248" y="604"/>
                      <a:pt x="243" y="583"/>
                    </a:cubicBezTo>
                    <a:cubicBezTo>
                      <a:pt x="244" y="583"/>
                      <a:pt x="246" y="582"/>
                      <a:pt x="247" y="582"/>
                    </a:cubicBezTo>
                    <a:cubicBezTo>
                      <a:pt x="260" y="590"/>
                      <a:pt x="273" y="599"/>
                      <a:pt x="287" y="608"/>
                    </a:cubicBezTo>
                    <a:close/>
                    <a:moveTo>
                      <a:pt x="273" y="985"/>
                    </a:moveTo>
                    <a:cubicBezTo>
                      <a:pt x="272" y="975"/>
                      <a:pt x="266" y="965"/>
                      <a:pt x="263" y="955"/>
                    </a:cubicBezTo>
                    <a:cubicBezTo>
                      <a:pt x="288" y="959"/>
                      <a:pt x="311" y="963"/>
                      <a:pt x="335" y="964"/>
                    </a:cubicBezTo>
                    <a:cubicBezTo>
                      <a:pt x="371" y="967"/>
                      <a:pt x="408" y="970"/>
                      <a:pt x="445" y="969"/>
                    </a:cubicBezTo>
                    <a:cubicBezTo>
                      <a:pt x="509" y="968"/>
                      <a:pt x="573" y="963"/>
                      <a:pt x="635" y="944"/>
                    </a:cubicBezTo>
                    <a:cubicBezTo>
                      <a:pt x="673" y="932"/>
                      <a:pt x="710" y="917"/>
                      <a:pt x="746" y="902"/>
                    </a:cubicBezTo>
                    <a:cubicBezTo>
                      <a:pt x="784" y="886"/>
                      <a:pt x="823" y="869"/>
                      <a:pt x="859" y="850"/>
                    </a:cubicBezTo>
                    <a:cubicBezTo>
                      <a:pt x="883" y="837"/>
                      <a:pt x="903" y="819"/>
                      <a:pt x="924" y="802"/>
                    </a:cubicBezTo>
                    <a:cubicBezTo>
                      <a:pt x="951" y="779"/>
                      <a:pt x="976" y="754"/>
                      <a:pt x="1003" y="730"/>
                    </a:cubicBezTo>
                    <a:cubicBezTo>
                      <a:pt x="1006" y="727"/>
                      <a:pt x="1011" y="727"/>
                      <a:pt x="1015" y="725"/>
                    </a:cubicBezTo>
                    <a:cubicBezTo>
                      <a:pt x="1015" y="730"/>
                      <a:pt x="1017" y="736"/>
                      <a:pt x="1014" y="739"/>
                    </a:cubicBezTo>
                    <a:cubicBezTo>
                      <a:pt x="992" y="767"/>
                      <a:pt x="970" y="795"/>
                      <a:pt x="946" y="821"/>
                    </a:cubicBezTo>
                    <a:cubicBezTo>
                      <a:pt x="906" y="865"/>
                      <a:pt x="856" y="896"/>
                      <a:pt x="803" y="923"/>
                    </a:cubicBezTo>
                    <a:cubicBezTo>
                      <a:pt x="709" y="972"/>
                      <a:pt x="609" y="1005"/>
                      <a:pt x="502" y="1015"/>
                    </a:cubicBezTo>
                    <a:cubicBezTo>
                      <a:pt x="433" y="1021"/>
                      <a:pt x="364" y="1021"/>
                      <a:pt x="295" y="1006"/>
                    </a:cubicBezTo>
                    <a:cubicBezTo>
                      <a:pt x="283" y="1003"/>
                      <a:pt x="275" y="998"/>
                      <a:pt x="273" y="985"/>
                    </a:cubicBezTo>
                    <a:close/>
                    <a:moveTo>
                      <a:pt x="37" y="1244"/>
                    </a:moveTo>
                    <a:cubicBezTo>
                      <a:pt x="42" y="1238"/>
                      <a:pt x="45" y="1233"/>
                      <a:pt x="48" y="1229"/>
                    </a:cubicBezTo>
                    <a:cubicBezTo>
                      <a:pt x="85" y="1190"/>
                      <a:pt x="120" y="1151"/>
                      <a:pt x="158" y="1113"/>
                    </a:cubicBezTo>
                    <a:cubicBezTo>
                      <a:pt x="181" y="1090"/>
                      <a:pt x="206" y="1071"/>
                      <a:pt x="231" y="1049"/>
                    </a:cubicBezTo>
                    <a:cubicBezTo>
                      <a:pt x="235" y="1046"/>
                      <a:pt x="239" y="1043"/>
                      <a:pt x="242" y="1039"/>
                    </a:cubicBezTo>
                    <a:cubicBezTo>
                      <a:pt x="254" y="1017"/>
                      <a:pt x="274" y="1017"/>
                      <a:pt x="295" y="1022"/>
                    </a:cubicBezTo>
                    <a:cubicBezTo>
                      <a:pt x="337" y="1034"/>
                      <a:pt x="381" y="1038"/>
                      <a:pt x="424" y="1038"/>
                    </a:cubicBezTo>
                    <a:cubicBezTo>
                      <a:pt x="466" y="1038"/>
                      <a:pt x="508" y="1033"/>
                      <a:pt x="549" y="1028"/>
                    </a:cubicBezTo>
                    <a:cubicBezTo>
                      <a:pt x="621" y="1020"/>
                      <a:pt x="688" y="995"/>
                      <a:pt x="754" y="970"/>
                    </a:cubicBezTo>
                    <a:cubicBezTo>
                      <a:pt x="782" y="960"/>
                      <a:pt x="809" y="946"/>
                      <a:pt x="835" y="931"/>
                    </a:cubicBezTo>
                    <a:cubicBezTo>
                      <a:pt x="865" y="914"/>
                      <a:pt x="895" y="897"/>
                      <a:pt x="922" y="876"/>
                    </a:cubicBezTo>
                    <a:cubicBezTo>
                      <a:pt x="970" y="837"/>
                      <a:pt x="1014" y="793"/>
                      <a:pt x="1043" y="737"/>
                    </a:cubicBezTo>
                    <a:cubicBezTo>
                      <a:pt x="1048" y="728"/>
                      <a:pt x="1054" y="728"/>
                      <a:pt x="1062" y="730"/>
                    </a:cubicBezTo>
                    <a:cubicBezTo>
                      <a:pt x="1095" y="737"/>
                      <a:pt x="1129" y="744"/>
                      <a:pt x="1162" y="752"/>
                    </a:cubicBezTo>
                    <a:cubicBezTo>
                      <a:pt x="1182" y="756"/>
                      <a:pt x="1203" y="761"/>
                      <a:pt x="1222" y="766"/>
                    </a:cubicBezTo>
                    <a:cubicBezTo>
                      <a:pt x="1248" y="773"/>
                      <a:pt x="1272" y="782"/>
                      <a:pt x="1297" y="789"/>
                    </a:cubicBezTo>
                    <a:cubicBezTo>
                      <a:pt x="1303" y="791"/>
                      <a:pt x="1309" y="792"/>
                      <a:pt x="1320" y="795"/>
                    </a:cubicBezTo>
                    <a:cubicBezTo>
                      <a:pt x="1305" y="814"/>
                      <a:pt x="1293" y="830"/>
                      <a:pt x="1279" y="845"/>
                    </a:cubicBezTo>
                    <a:cubicBezTo>
                      <a:pt x="1261" y="863"/>
                      <a:pt x="1241" y="881"/>
                      <a:pt x="1221" y="898"/>
                    </a:cubicBezTo>
                    <a:cubicBezTo>
                      <a:pt x="1176" y="933"/>
                      <a:pt x="1131" y="970"/>
                      <a:pt x="1084" y="1003"/>
                    </a:cubicBezTo>
                    <a:cubicBezTo>
                      <a:pt x="999" y="1064"/>
                      <a:pt x="906" y="1111"/>
                      <a:pt x="807" y="1147"/>
                    </a:cubicBezTo>
                    <a:cubicBezTo>
                      <a:pt x="725" y="1177"/>
                      <a:pt x="639" y="1195"/>
                      <a:pt x="554" y="1214"/>
                    </a:cubicBezTo>
                    <a:cubicBezTo>
                      <a:pt x="532" y="1218"/>
                      <a:pt x="510" y="1224"/>
                      <a:pt x="488" y="1228"/>
                    </a:cubicBezTo>
                    <a:cubicBezTo>
                      <a:pt x="449" y="1233"/>
                      <a:pt x="410" y="1238"/>
                      <a:pt x="371" y="1242"/>
                    </a:cubicBezTo>
                    <a:cubicBezTo>
                      <a:pt x="328" y="1246"/>
                      <a:pt x="285" y="1248"/>
                      <a:pt x="242" y="1250"/>
                    </a:cubicBezTo>
                    <a:cubicBezTo>
                      <a:pt x="223" y="1251"/>
                      <a:pt x="204" y="1249"/>
                      <a:pt x="184" y="1249"/>
                    </a:cubicBezTo>
                    <a:cubicBezTo>
                      <a:pt x="140" y="1248"/>
                      <a:pt x="96" y="1247"/>
                      <a:pt x="52" y="1246"/>
                    </a:cubicBezTo>
                    <a:cubicBezTo>
                      <a:pt x="48" y="1246"/>
                      <a:pt x="44" y="1245"/>
                      <a:pt x="37" y="1244"/>
                    </a:cubicBezTo>
                    <a:close/>
                    <a:moveTo>
                      <a:pt x="1331" y="850"/>
                    </a:moveTo>
                    <a:cubicBezTo>
                      <a:pt x="1309" y="913"/>
                      <a:pt x="1274" y="969"/>
                      <a:pt x="1232" y="1020"/>
                    </a:cubicBezTo>
                    <a:cubicBezTo>
                      <a:pt x="1212" y="1045"/>
                      <a:pt x="1193" y="1070"/>
                      <a:pt x="1172" y="1092"/>
                    </a:cubicBezTo>
                    <a:cubicBezTo>
                      <a:pt x="1148" y="1117"/>
                      <a:pt x="1124" y="1142"/>
                      <a:pt x="1096" y="1162"/>
                    </a:cubicBezTo>
                    <a:cubicBezTo>
                      <a:pt x="1047" y="1197"/>
                      <a:pt x="996" y="1230"/>
                      <a:pt x="944" y="1260"/>
                    </a:cubicBezTo>
                    <a:cubicBezTo>
                      <a:pt x="878" y="1297"/>
                      <a:pt x="807" y="1322"/>
                      <a:pt x="734" y="1340"/>
                    </a:cubicBezTo>
                    <a:cubicBezTo>
                      <a:pt x="631" y="1365"/>
                      <a:pt x="528" y="1382"/>
                      <a:pt x="421" y="1378"/>
                    </a:cubicBezTo>
                    <a:cubicBezTo>
                      <a:pt x="350" y="1375"/>
                      <a:pt x="282" y="1366"/>
                      <a:pt x="216" y="1340"/>
                    </a:cubicBezTo>
                    <a:cubicBezTo>
                      <a:pt x="179" y="1326"/>
                      <a:pt x="142" y="1309"/>
                      <a:pt x="106" y="1292"/>
                    </a:cubicBezTo>
                    <a:cubicBezTo>
                      <a:pt x="93" y="1286"/>
                      <a:pt x="80" y="1279"/>
                      <a:pt x="66" y="1272"/>
                    </a:cubicBezTo>
                    <a:cubicBezTo>
                      <a:pt x="66" y="1271"/>
                      <a:pt x="67" y="1270"/>
                      <a:pt x="67" y="1268"/>
                    </a:cubicBezTo>
                    <a:cubicBezTo>
                      <a:pt x="84" y="1268"/>
                      <a:pt x="100" y="1267"/>
                      <a:pt x="117" y="1267"/>
                    </a:cubicBezTo>
                    <a:cubicBezTo>
                      <a:pt x="201" y="1267"/>
                      <a:pt x="284" y="1273"/>
                      <a:pt x="368" y="1263"/>
                    </a:cubicBezTo>
                    <a:cubicBezTo>
                      <a:pt x="396" y="1260"/>
                      <a:pt x="425" y="1260"/>
                      <a:pt x="453" y="1256"/>
                    </a:cubicBezTo>
                    <a:cubicBezTo>
                      <a:pt x="491" y="1250"/>
                      <a:pt x="528" y="1242"/>
                      <a:pt x="565" y="1234"/>
                    </a:cubicBezTo>
                    <a:cubicBezTo>
                      <a:pt x="632" y="1219"/>
                      <a:pt x="699" y="1206"/>
                      <a:pt x="763" y="1186"/>
                    </a:cubicBezTo>
                    <a:cubicBezTo>
                      <a:pt x="855" y="1157"/>
                      <a:pt x="943" y="1120"/>
                      <a:pt x="1024" y="1069"/>
                    </a:cubicBezTo>
                    <a:cubicBezTo>
                      <a:pt x="1087" y="1029"/>
                      <a:pt x="1148" y="986"/>
                      <a:pt x="1205" y="938"/>
                    </a:cubicBezTo>
                    <a:cubicBezTo>
                      <a:pt x="1236" y="912"/>
                      <a:pt x="1268" y="886"/>
                      <a:pt x="1299" y="858"/>
                    </a:cubicBezTo>
                    <a:cubicBezTo>
                      <a:pt x="1309" y="850"/>
                      <a:pt x="1316" y="839"/>
                      <a:pt x="1325" y="829"/>
                    </a:cubicBezTo>
                    <a:cubicBezTo>
                      <a:pt x="1329" y="826"/>
                      <a:pt x="1332" y="823"/>
                      <a:pt x="1336" y="820"/>
                    </a:cubicBezTo>
                    <a:cubicBezTo>
                      <a:pt x="1337" y="821"/>
                      <a:pt x="1338" y="821"/>
                      <a:pt x="1339" y="822"/>
                    </a:cubicBezTo>
                    <a:cubicBezTo>
                      <a:pt x="1336" y="831"/>
                      <a:pt x="1335" y="841"/>
                      <a:pt x="1331" y="85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99" name="Freeform 1402"/>
              <p:cNvSpPr>
                <a:spLocks noEditPoints="1"/>
              </p:cNvSpPr>
              <p:nvPr userDrawn="1"/>
            </p:nvSpPr>
            <p:spPr bwMode="auto">
              <a:xfrm>
                <a:off x="5030" y="1543"/>
                <a:ext cx="1219" cy="1317"/>
              </a:xfrm>
              <a:custGeom>
                <a:avLst/>
                <a:gdLst>
                  <a:gd name="T0" fmla="*/ 216 w 826"/>
                  <a:gd name="T1" fmla="*/ 838 h 894"/>
                  <a:gd name="T2" fmla="*/ 216 w 826"/>
                  <a:gd name="T3" fmla="*/ 740 h 894"/>
                  <a:gd name="T4" fmla="*/ 193 w 826"/>
                  <a:gd name="T5" fmla="*/ 689 h 894"/>
                  <a:gd name="T6" fmla="*/ 155 w 826"/>
                  <a:gd name="T7" fmla="*/ 615 h 894"/>
                  <a:gd name="T8" fmla="*/ 136 w 826"/>
                  <a:gd name="T9" fmla="*/ 601 h 894"/>
                  <a:gd name="T10" fmla="*/ 115 w 826"/>
                  <a:gd name="T11" fmla="*/ 641 h 894"/>
                  <a:gd name="T12" fmla="*/ 76 w 826"/>
                  <a:gd name="T13" fmla="*/ 578 h 894"/>
                  <a:gd name="T14" fmla="*/ 106 w 826"/>
                  <a:gd name="T15" fmla="*/ 551 h 894"/>
                  <a:gd name="T16" fmla="*/ 121 w 826"/>
                  <a:gd name="T17" fmla="*/ 552 h 894"/>
                  <a:gd name="T18" fmla="*/ 181 w 826"/>
                  <a:gd name="T19" fmla="*/ 370 h 894"/>
                  <a:gd name="T20" fmla="*/ 292 w 826"/>
                  <a:gd name="T21" fmla="*/ 285 h 894"/>
                  <a:gd name="T22" fmla="*/ 265 w 826"/>
                  <a:gd name="T23" fmla="*/ 200 h 894"/>
                  <a:gd name="T24" fmla="*/ 310 w 826"/>
                  <a:gd name="T25" fmla="*/ 221 h 894"/>
                  <a:gd name="T26" fmla="*/ 362 w 826"/>
                  <a:gd name="T27" fmla="*/ 286 h 894"/>
                  <a:gd name="T28" fmla="*/ 594 w 826"/>
                  <a:gd name="T29" fmla="*/ 360 h 894"/>
                  <a:gd name="T30" fmla="*/ 626 w 826"/>
                  <a:gd name="T31" fmla="*/ 436 h 894"/>
                  <a:gd name="T32" fmla="*/ 646 w 826"/>
                  <a:gd name="T33" fmla="*/ 390 h 894"/>
                  <a:gd name="T34" fmla="*/ 670 w 826"/>
                  <a:gd name="T35" fmla="*/ 468 h 894"/>
                  <a:gd name="T36" fmla="*/ 640 w 826"/>
                  <a:gd name="T37" fmla="*/ 475 h 894"/>
                  <a:gd name="T38" fmla="*/ 630 w 826"/>
                  <a:gd name="T39" fmla="*/ 464 h 894"/>
                  <a:gd name="T40" fmla="*/ 629 w 826"/>
                  <a:gd name="T41" fmla="*/ 505 h 894"/>
                  <a:gd name="T42" fmla="*/ 645 w 826"/>
                  <a:gd name="T43" fmla="*/ 586 h 894"/>
                  <a:gd name="T44" fmla="*/ 682 w 826"/>
                  <a:gd name="T45" fmla="*/ 663 h 894"/>
                  <a:gd name="T46" fmla="*/ 750 w 826"/>
                  <a:gd name="T47" fmla="*/ 670 h 894"/>
                  <a:gd name="T48" fmla="*/ 823 w 826"/>
                  <a:gd name="T49" fmla="*/ 649 h 894"/>
                  <a:gd name="T50" fmla="*/ 741 w 826"/>
                  <a:gd name="T51" fmla="*/ 454 h 894"/>
                  <a:gd name="T52" fmla="*/ 557 w 826"/>
                  <a:gd name="T53" fmla="*/ 180 h 894"/>
                  <a:gd name="T54" fmla="*/ 288 w 826"/>
                  <a:gd name="T55" fmla="*/ 2 h 894"/>
                  <a:gd name="T56" fmla="*/ 112 w 826"/>
                  <a:gd name="T57" fmla="*/ 64 h 894"/>
                  <a:gd name="T58" fmla="*/ 38 w 826"/>
                  <a:gd name="T59" fmla="*/ 176 h 894"/>
                  <a:gd name="T60" fmla="*/ 52 w 826"/>
                  <a:gd name="T61" fmla="*/ 690 h 894"/>
                  <a:gd name="T62" fmla="*/ 99 w 826"/>
                  <a:gd name="T63" fmla="*/ 877 h 894"/>
                  <a:gd name="T64" fmla="*/ 336 w 826"/>
                  <a:gd name="T65" fmla="*/ 120 h 894"/>
                  <a:gd name="T66" fmla="*/ 407 w 826"/>
                  <a:gd name="T67" fmla="*/ 222 h 894"/>
                  <a:gd name="T68" fmla="*/ 388 w 826"/>
                  <a:gd name="T69" fmla="*/ 220 h 894"/>
                  <a:gd name="T70" fmla="*/ 341 w 826"/>
                  <a:gd name="T71" fmla="*/ 132 h 894"/>
                  <a:gd name="T72" fmla="*/ 336 w 826"/>
                  <a:gd name="T73" fmla="*/ 120 h 894"/>
                  <a:gd name="T74" fmla="*/ 357 w 826"/>
                  <a:gd name="T75" fmla="*/ 221 h 894"/>
                  <a:gd name="T76" fmla="*/ 322 w 826"/>
                  <a:gd name="T77" fmla="*/ 166 h 894"/>
                  <a:gd name="T78" fmla="*/ 222 w 826"/>
                  <a:gd name="T79" fmla="*/ 207 h 894"/>
                  <a:gd name="T80" fmla="*/ 235 w 826"/>
                  <a:gd name="T81" fmla="*/ 212 h 894"/>
                  <a:gd name="T82" fmla="*/ 220 w 826"/>
                  <a:gd name="T83" fmla="*/ 239 h 894"/>
                  <a:gd name="T84" fmla="*/ 158 w 826"/>
                  <a:gd name="T85" fmla="*/ 190 h 894"/>
                  <a:gd name="T86" fmla="*/ 171 w 826"/>
                  <a:gd name="T87" fmla="*/ 180 h 894"/>
                  <a:gd name="T88" fmla="*/ 174 w 826"/>
                  <a:gd name="T89" fmla="*/ 228 h 894"/>
                  <a:gd name="T90" fmla="*/ 176 w 826"/>
                  <a:gd name="T91" fmla="*/ 281 h 8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25" h="894">
                    <a:moveTo>
                      <a:pt x="120" y="887"/>
                    </a:moveTo>
                    <a:cubicBezTo>
                      <a:pt x="152" y="871"/>
                      <a:pt x="184" y="854"/>
                      <a:pt x="216" y="838"/>
                    </a:cubicBezTo>
                    <a:cubicBezTo>
                      <a:pt x="227" y="832"/>
                      <a:pt x="229" y="824"/>
                      <a:pt x="227" y="812"/>
                    </a:cubicBezTo>
                    <a:cubicBezTo>
                      <a:pt x="223" y="788"/>
                      <a:pt x="220" y="764"/>
                      <a:pt x="216" y="740"/>
                    </a:cubicBezTo>
                    <a:cubicBezTo>
                      <a:pt x="216" y="737"/>
                      <a:pt x="216" y="733"/>
                      <a:pt x="214" y="732"/>
                    </a:cubicBezTo>
                    <a:cubicBezTo>
                      <a:pt x="199" y="721"/>
                      <a:pt x="198" y="704"/>
                      <a:pt x="193" y="689"/>
                    </a:cubicBezTo>
                    <a:cubicBezTo>
                      <a:pt x="191" y="681"/>
                      <a:pt x="188" y="672"/>
                      <a:pt x="184" y="665"/>
                    </a:cubicBezTo>
                    <a:cubicBezTo>
                      <a:pt x="175" y="648"/>
                      <a:pt x="165" y="631"/>
                      <a:pt x="155" y="615"/>
                    </a:cubicBezTo>
                    <a:cubicBezTo>
                      <a:pt x="151" y="609"/>
                      <a:pt x="146" y="604"/>
                      <a:pt x="141" y="599"/>
                    </a:cubicBezTo>
                    <a:cubicBezTo>
                      <a:pt x="140" y="599"/>
                      <a:pt x="138" y="600"/>
                      <a:pt x="136" y="601"/>
                    </a:cubicBezTo>
                    <a:cubicBezTo>
                      <a:pt x="137" y="611"/>
                      <a:pt x="138" y="621"/>
                      <a:pt x="137" y="631"/>
                    </a:cubicBezTo>
                    <a:cubicBezTo>
                      <a:pt x="136" y="644"/>
                      <a:pt x="125" y="649"/>
                      <a:pt x="115" y="641"/>
                    </a:cubicBezTo>
                    <a:cubicBezTo>
                      <a:pt x="110" y="638"/>
                      <a:pt x="107" y="633"/>
                      <a:pt x="104" y="628"/>
                    </a:cubicBezTo>
                    <a:cubicBezTo>
                      <a:pt x="94" y="612"/>
                      <a:pt x="85" y="595"/>
                      <a:pt x="76" y="578"/>
                    </a:cubicBezTo>
                    <a:cubicBezTo>
                      <a:pt x="71" y="569"/>
                      <a:pt x="68" y="560"/>
                      <a:pt x="77" y="552"/>
                    </a:cubicBezTo>
                    <a:cubicBezTo>
                      <a:pt x="86" y="544"/>
                      <a:pt x="96" y="545"/>
                      <a:pt x="106" y="551"/>
                    </a:cubicBezTo>
                    <a:cubicBezTo>
                      <a:pt x="112" y="555"/>
                      <a:pt x="117" y="560"/>
                      <a:pt x="126" y="567"/>
                    </a:cubicBezTo>
                    <a:cubicBezTo>
                      <a:pt x="124" y="559"/>
                      <a:pt x="122" y="556"/>
                      <a:pt x="121" y="552"/>
                    </a:cubicBezTo>
                    <a:cubicBezTo>
                      <a:pt x="120" y="525"/>
                      <a:pt x="113" y="498"/>
                      <a:pt x="118" y="472"/>
                    </a:cubicBezTo>
                    <a:cubicBezTo>
                      <a:pt x="126" y="431"/>
                      <a:pt x="148" y="398"/>
                      <a:pt x="181" y="370"/>
                    </a:cubicBezTo>
                    <a:cubicBezTo>
                      <a:pt x="210" y="345"/>
                      <a:pt x="242" y="326"/>
                      <a:pt x="278" y="312"/>
                    </a:cubicBezTo>
                    <a:cubicBezTo>
                      <a:pt x="297" y="305"/>
                      <a:pt x="298" y="304"/>
                      <a:pt x="292" y="285"/>
                    </a:cubicBezTo>
                    <a:cubicBezTo>
                      <a:pt x="286" y="265"/>
                      <a:pt x="285" y="243"/>
                      <a:pt x="266" y="229"/>
                    </a:cubicBezTo>
                    <a:cubicBezTo>
                      <a:pt x="257" y="222"/>
                      <a:pt x="258" y="208"/>
                      <a:pt x="265" y="200"/>
                    </a:cubicBezTo>
                    <a:cubicBezTo>
                      <a:pt x="273" y="190"/>
                      <a:pt x="287" y="190"/>
                      <a:pt x="301" y="198"/>
                    </a:cubicBezTo>
                    <a:cubicBezTo>
                      <a:pt x="311" y="203"/>
                      <a:pt x="317" y="211"/>
                      <a:pt x="310" y="221"/>
                    </a:cubicBezTo>
                    <a:cubicBezTo>
                      <a:pt x="300" y="234"/>
                      <a:pt x="306" y="245"/>
                      <a:pt x="311" y="258"/>
                    </a:cubicBezTo>
                    <a:cubicBezTo>
                      <a:pt x="325" y="294"/>
                      <a:pt x="325" y="293"/>
                      <a:pt x="362" y="286"/>
                    </a:cubicBezTo>
                    <a:cubicBezTo>
                      <a:pt x="423" y="275"/>
                      <a:pt x="484" y="272"/>
                      <a:pt x="541" y="303"/>
                    </a:cubicBezTo>
                    <a:cubicBezTo>
                      <a:pt x="565" y="316"/>
                      <a:pt x="586" y="330"/>
                      <a:pt x="594" y="360"/>
                    </a:cubicBezTo>
                    <a:cubicBezTo>
                      <a:pt x="601" y="385"/>
                      <a:pt x="612" y="410"/>
                      <a:pt x="621" y="435"/>
                    </a:cubicBezTo>
                    <a:cubicBezTo>
                      <a:pt x="623" y="435"/>
                      <a:pt x="624" y="435"/>
                      <a:pt x="626" y="436"/>
                    </a:cubicBezTo>
                    <a:cubicBezTo>
                      <a:pt x="629" y="425"/>
                      <a:pt x="631" y="413"/>
                      <a:pt x="635" y="403"/>
                    </a:cubicBezTo>
                    <a:cubicBezTo>
                      <a:pt x="637" y="398"/>
                      <a:pt x="643" y="390"/>
                      <a:pt x="646" y="390"/>
                    </a:cubicBezTo>
                    <a:cubicBezTo>
                      <a:pt x="652" y="391"/>
                      <a:pt x="658" y="397"/>
                      <a:pt x="661" y="402"/>
                    </a:cubicBezTo>
                    <a:cubicBezTo>
                      <a:pt x="670" y="423"/>
                      <a:pt x="672" y="445"/>
                      <a:pt x="670" y="468"/>
                    </a:cubicBezTo>
                    <a:cubicBezTo>
                      <a:pt x="669" y="475"/>
                      <a:pt x="670" y="485"/>
                      <a:pt x="661" y="485"/>
                    </a:cubicBezTo>
                    <a:cubicBezTo>
                      <a:pt x="654" y="485"/>
                      <a:pt x="647" y="479"/>
                      <a:pt x="640" y="475"/>
                    </a:cubicBezTo>
                    <a:cubicBezTo>
                      <a:pt x="639" y="474"/>
                      <a:pt x="639" y="470"/>
                      <a:pt x="637" y="468"/>
                    </a:cubicBezTo>
                    <a:cubicBezTo>
                      <a:pt x="635" y="466"/>
                      <a:pt x="632" y="465"/>
                      <a:pt x="630" y="464"/>
                    </a:cubicBezTo>
                    <a:cubicBezTo>
                      <a:pt x="629" y="466"/>
                      <a:pt x="626" y="469"/>
                      <a:pt x="626" y="471"/>
                    </a:cubicBezTo>
                    <a:cubicBezTo>
                      <a:pt x="627" y="482"/>
                      <a:pt x="629" y="494"/>
                      <a:pt x="629" y="505"/>
                    </a:cubicBezTo>
                    <a:cubicBezTo>
                      <a:pt x="629" y="524"/>
                      <a:pt x="631" y="543"/>
                      <a:pt x="644" y="557"/>
                    </a:cubicBezTo>
                    <a:cubicBezTo>
                      <a:pt x="652" y="568"/>
                      <a:pt x="650" y="576"/>
                      <a:pt x="645" y="586"/>
                    </a:cubicBezTo>
                    <a:cubicBezTo>
                      <a:pt x="643" y="591"/>
                      <a:pt x="642" y="599"/>
                      <a:pt x="645" y="603"/>
                    </a:cubicBezTo>
                    <a:cubicBezTo>
                      <a:pt x="657" y="623"/>
                      <a:pt x="670" y="643"/>
                      <a:pt x="682" y="663"/>
                    </a:cubicBezTo>
                    <a:cubicBezTo>
                      <a:pt x="688" y="673"/>
                      <a:pt x="695" y="678"/>
                      <a:pt x="707" y="675"/>
                    </a:cubicBezTo>
                    <a:cubicBezTo>
                      <a:pt x="721" y="673"/>
                      <a:pt x="735" y="672"/>
                      <a:pt x="750" y="670"/>
                    </a:cubicBezTo>
                    <a:cubicBezTo>
                      <a:pt x="771" y="668"/>
                      <a:pt x="792" y="666"/>
                      <a:pt x="813" y="664"/>
                    </a:cubicBezTo>
                    <a:cubicBezTo>
                      <a:pt x="823" y="663"/>
                      <a:pt x="826" y="658"/>
                      <a:pt x="823" y="649"/>
                    </a:cubicBezTo>
                    <a:cubicBezTo>
                      <a:pt x="821" y="645"/>
                      <a:pt x="820" y="641"/>
                      <a:pt x="818" y="637"/>
                    </a:cubicBezTo>
                    <a:cubicBezTo>
                      <a:pt x="793" y="576"/>
                      <a:pt x="767" y="515"/>
                      <a:pt x="741" y="454"/>
                    </a:cubicBezTo>
                    <a:cubicBezTo>
                      <a:pt x="720" y="403"/>
                      <a:pt x="695" y="354"/>
                      <a:pt x="662" y="310"/>
                    </a:cubicBezTo>
                    <a:cubicBezTo>
                      <a:pt x="628" y="265"/>
                      <a:pt x="592" y="224"/>
                      <a:pt x="557" y="180"/>
                    </a:cubicBezTo>
                    <a:cubicBezTo>
                      <a:pt x="509" y="119"/>
                      <a:pt x="452" y="68"/>
                      <a:pt x="384" y="31"/>
                    </a:cubicBezTo>
                    <a:cubicBezTo>
                      <a:pt x="354" y="14"/>
                      <a:pt x="323" y="0"/>
                      <a:pt x="288" y="2"/>
                    </a:cubicBezTo>
                    <a:cubicBezTo>
                      <a:pt x="264" y="2"/>
                      <a:pt x="241" y="3"/>
                      <a:pt x="217" y="8"/>
                    </a:cubicBezTo>
                    <a:cubicBezTo>
                      <a:pt x="177" y="16"/>
                      <a:pt x="139" y="31"/>
                      <a:pt x="112" y="64"/>
                    </a:cubicBezTo>
                    <a:cubicBezTo>
                      <a:pt x="101" y="78"/>
                      <a:pt x="88" y="91"/>
                      <a:pt x="79" y="107"/>
                    </a:cubicBezTo>
                    <a:cubicBezTo>
                      <a:pt x="64" y="129"/>
                      <a:pt x="47" y="151"/>
                      <a:pt x="38" y="176"/>
                    </a:cubicBezTo>
                    <a:cubicBezTo>
                      <a:pt x="5" y="271"/>
                      <a:pt x="0" y="370"/>
                      <a:pt x="7" y="470"/>
                    </a:cubicBezTo>
                    <a:cubicBezTo>
                      <a:pt x="12" y="545"/>
                      <a:pt x="34" y="617"/>
                      <a:pt x="52" y="690"/>
                    </a:cubicBezTo>
                    <a:cubicBezTo>
                      <a:pt x="64" y="737"/>
                      <a:pt x="77" y="784"/>
                      <a:pt x="89" y="831"/>
                    </a:cubicBezTo>
                    <a:cubicBezTo>
                      <a:pt x="92" y="846"/>
                      <a:pt x="94" y="862"/>
                      <a:pt x="99" y="877"/>
                    </a:cubicBezTo>
                    <a:cubicBezTo>
                      <a:pt x="104" y="894"/>
                      <a:pt x="105" y="894"/>
                      <a:pt x="120" y="887"/>
                    </a:cubicBezTo>
                    <a:close/>
                    <a:moveTo>
                      <a:pt x="336" y="120"/>
                    </a:moveTo>
                    <a:cubicBezTo>
                      <a:pt x="342" y="121"/>
                      <a:pt x="349" y="120"/>
                      <a:pt x="355" y="123"/>
                    </a:cubicBezTo>
                    <a:cubicBezTo>
                      <a:pt x="385" y="135"/>
                      <a:pt x="419" y="179"/>
                      <a:pt x="407" y="222"/>
                    </a:cubicBezTo>
                    <a:cubicBezTo>
                      <a:pt x="406" y="227"/>
                      <a:pt x="400" y="230"/>
                      <a:pt x="397" y="234"/>
                    </a:cubicBezTo>
                    <a:cubicBezTo>
                      <a:pt x="394" y="229"/>
                      <a:pt x="389" y="225"/>
                      <a:pt x="388" y="220"/>
                    </a:cubicBezTo>
                    <a:cubicBezTo>
                      <a:pt x="385" y="209"/>
                      <a:pt x="385" y="198"/>
                      <a:pt x="382" y="187"/>
                    </a:cubicBezTo>
                    <a:cubicBezTo>
                      <a:pt x="376" y="163"/>
                      <a:pt x="364" y="143"/>
                      <a:pt x="341" y="132"/>
                    </a:cubicBezTo>
                    <a:cubicBezTo>
                      <a:pt x="338" y="130"/>
                      <a:pt x="336" y="127"/>
                      <a:pt x="334" y="124"/>
                    </a:cubicBezTo>
                    <a:cubicBezTo>
                      <a:pt x="334" y="123"/>
                      <a:pt x="335" y="121"/>
                      <a:pt x="336" y="120"/>
                    </a:cubicBezTo>
                    <a:close/>
                    <a:moveTo>
                      <a:pt x="365" y="201"/>
                    </a:moveTo>
                    <a:cubicBezTo>
                      <a:pt x="365" y="208"/>
                      <a:pt x="361" y="216"/>
                      <a:pt x="357" y="221"/>
                    </a:cubicBezTo>
                    <a:cubicBezTo>
                      <a:pt x="352" y="227"/>
                      <a:pt x="343" y="226"/>
                      <a:pt x="343" y="217"/>
                    </a:cubicBezTo>
                    <a:cubicBezTo>
                      <a:pt x="343" y="198"/>
                      <a:pt x="336" y="182"/>
                      <a:pt x="322" y="166"/>
                    </a:cubicBezTo>
                    <a:cubicBezTo>
                      <a:pt x="347" y="168"/>
                      <a:pt x="365" y="183"/>
                      <a:pt x="365" y="201"/>
                    </a:cubicBezTo>
                    <a:close/>
                    <a:moveTo>
                      <a:pt x="222" y="207"/>
                    </a:moveTo>
                    <a:cubicBezTo>
                      <a:pt x="223" y="205"/>
                      <a:pt x="228" y="204"/>
                      <a:pt x="231" y="203"/>
                    </a:cubicBezTo>
                    <a:cubicBezTo>
                      <a:pt x="233" y="206"/>
                      <a:pt x="235" y="209"/>
                      <a:pt x="235" y="212"/>
                    </a:cubicBezTo>
                    <a:cubicBezTo>
                      <a:pt x="233" y="237"/>
                      <a:pt x="233" y="237"/>
                      <a:pt x="249" y="260"/>
                    </a:cubicBezTo>
                    <a:cubicBezTo>
                      <a:pt x="233" y="260"/>
                      <a:pt x="226" y="255"/>
                      <a:pt x="220" y="239"/>
                    </a:cubicBezTo>
                    <a:cubicBezTo>
                      <a:pt x="216" y="228"/>
                      <a:pt x="215" y="217"/>
                      <a:pt x="222" y="207"/>
                    </a:cubicBezTo>
                    <a:close/>
                    <a:moveTo>
                      <a:pt x="158" y="190"/>
                    </a:moveTo>
                    <a:cubicBezTo>
                      <a:pt x="159" y="188"/>
                      <a:pt x="159" y="186"/>
                      <a:pt x="161" y="185"/>
                    </a:cubicBezTo>
                    <a:cubicBezTo>
                      <a:pt x="164" y="183"/>
                      <a:pt x="168" y="181"/>
                      <a:pt x="171" y="180"/>
                    </a:cubicBezTo>
                    <a:cubicBezTo>
                      <a:pt x="173" y="183"/>
                      <a:pt x="175" y="187"/>
                      <a:pt x="175" y="191"/>
                    </a:cubicBezTo>
                    <a:cubicBezTo>
                      <a:pt x="175" y="203"/>
                      <a:pt x="173" y="215"/>
                      <a:pt x="174" y="228"/>
                    </a:cubicBezTo>
                    <a:cubicBezTo>
                      <a:pt x="176" y="251"/>
                      <a:pt x="186" y="271"/>
                      <a:pt x="205" y="289"/>
                    </a:cubicBezTo>
                    <a:cubicBezTo>
                      <a:pt x="190" y="296"/>
                      <a:pt x="183" y="287"/>
                      <a:pt x="176" y="281"/>
                    </a:cubicBezTo>
                    <a:cubicBezTo>
                      <a:pt x="155" y="263"/>
                      <a:pt x="149" y="209"/>
                      <a:pt x="158" y="190"/>
                    </a:cubicBezTo>
                    <a:close/>
                  </a:path>
                </a:pathLst>
              </a:custGeom>
              <a:solidFill>
                <a:srgbClr val="00AA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00" name="Freeform 1403"/>
              <p:cNvSpPr>
                <a:spLocks noEditPoints="1"/>
              </p:cNvSpPr>
              <p:nvPr userDrawn="1"/>
            </p:nvSpPr>
            <p:spPr bwMode="auto">
              <a:xfrm>
                <a:off x="4856" y="2586"/>
                <a:ext cx="1894" cy="770"/>
              </a:xfrm>
              <a:custGeom>
                <a:avLst/>
                <a:gdLst>
                  <a:gd name="T0" fmla="*/ 205 w 1283"/>
                  <a:gd name="T1" fmla="*/ 522 h 523"/>
                  <a:gd name="T2" fmla="*/ 334 w 1283"/>
                  <a:gd name="T3" fmla="*/ 514 h 523"/>
                  <a:gd name="T4" fmla="*/ 451 w 1283"/>
                  <a:gd name="T5" fmla="*/ 500 h 523"/>
                  <a:gd name="T6" fmla="*/ 517 w 1283"/>
                  <a:gd name="T7" fmla="*/ 486 h 523"/>
                  <a:gd name="T8" fmla="*/ 770 w 1283"/>
                  <a:gd name="T9" fmla="*/ 419 h 523"/>
                  <a:gd name="T10" fmla="*/ 1047 w 1283"/>
                  <a:gd name="T11" fmla="*/ 275 h 523"/>
                  <a:gd name="T12" fmla="*/ 1184 w 1283"/>
                  <a:gd name="T13" fmla="*/ 170 h 523"/>
                  <a:gd name="T14" fmla="*/ 1242 w 1283"/>
                  <a:gd name="T15" fmla="*/ 117 h 523"/>
                  <a:gd name="T16" fmla="*/ 1283 w 1283"/>
                  <a:gd name="T17" fmla="*/ 67 h 523"/>
                  <a:gd name="T18" fmla="*/ 1260 w 1283"/>
                  <a:gd name="T19" fmla="*/ 61 h 523"/>
                  <a:gd name="T20" fmla="*/ 1185 w 1283"/>
                  <a:gd name="T21" fmla="*/ 38 h 523"/>
                  <a:gd name="T22" fmla="*/ 1125 w 1283"/>
                  <a:gd name="T23" fmla="*/ 24 h 523"/>
                  <a:gd name="T24" fmla="*/ 1025 w 1283"/>
                  <a:gd name="T25" fmla="*/ 2 h 523"/>
                  <a:gd name="T26" fmla="*/ 1006 w 1283"/>
                  <a:gd name="T27" fmla="*/ 9 h 523"/>
                  <a:gd name="T28" fmla="*/ 885 w 1283"/>
                  <a:gd name="T29" fmla="*/ 148 h 523"/>
                  <a:gd name="T30" fmla="*/ 798 w 1283"/>
                  <a:gd name="T31" fmla="*/ 203 h 523"/>
                  <a:gd name="T32" fmla="*/ 717 w 1283"/>
                  <a:gd name="T33" fmla="*/ 242 h 523"/>
                  <a:gd name="T34" fmla="*/ 512 w 1283"/>
                  <a:gd name="T35" fmla="*/ 300 h 523"/>
                  <a:gd name="T36" fmla="*/ 387 w 1283"/>
                  <a:gd name="T37" fmla="*/ 310 h 523"/>
                  <a:gd name="T38" fmla="*/ 258 w 1283"/>
                  <a:gd name="T39" fmla="*/ 294 h 523"/>
                  <a:gd name="T40" fmla="*/ 205 w 1283"/>
                  <a:gd name="T41" fmla="*/ 311 h 523"/>
                  <a:gd name="T42" fmla="*/ 194 w 1283"/>
                  <a:gd name="T43" fmla="*/ 321 h 523"/>
                  <a:gd name="T44" fmla="*/ 121 w 1283"/>
                  <a:gd name="T45" fmla="*/ 385 h 523"/>
                  <a:gd name="T46" fmla="*/ 11 w 1283"/>
                  <a:gd name="T47" fmla="*/ 501 h 523"/>
                  <a:gd name="T48" fmla="*/ 0 w 1283"/>
                  <a:gd name="T49" fmla="*/ 516 h 523"/>
                  <a:gd name="T50" fmla="*/ 15 w 1283"/>
                  <a:gd name="T51" fmla="*/ 518 h 523"/>
                  <a:gd name="T52" fmla="*/ 147 w 1283"/>
                  <a:gd name="T53" fmla="*/ 521 h 523"/>
                  <a:gd name="T54" fmla="*/ 205 w 1283"/>
                  <a:gd name="T55" fmla="*/ 522 h 523"/>
                  <a:gd name="T56" fmla="*/ 1062 w 1283"/>
                  <a:gd name="T57" fmla="*/ 107 h 523"/>
                  <a:gd name="T58" fmla="*/ 1116 w 1283"/>
                  <a:gd name="T59" fmla="*/ 116 h 523"/>
                  <a:gd name="T60" fmla="*/ 1124 w 1283"/>
                  <a:gd name="T61" fmla="*/ 148 h 523"/>
                  <a:gd name="T62" fmla="*/ 1088 w 1283"/>
                  <a:gd name="T63" fmla="*/ 168 h 523"/>
                  <a:gd name="T64" fmla="*/ 1051 w 1283"/>
                  <a:gd name="T65" fmla="*/ 138 h 523"/>
                  <a:gd name="T66" fmla="*/ 1062 w 1283"/>
                  <a:gd name="T67" fmla="*/ 107 h 523"/>
                  <a:gd name="T68" fmla="*/ 888 w 1283"/>
                  <a:gd name="T69" fmla="*/ 241 h 523"/>
                  <a:gd name="T70" fmla="*/ 937 w 1283"/>
                  <a:gd name="T71" fmla="*/ 266 h 523"/>
                  <a:gd name="T72" fmla="*/ 914 w 1283"/>
                  <a:gd name="T73" fmla="*/ 309 h 523"/>
                  <a:gd name="T74" fmla="*/ 862 w 1283"/>
                  <a:gd name="T75" fmla="*/ 282 h 523"/>
                  <a:gd name="T76" fmla="*/ 888 w 1283"/>
                  <a:gd name="T77" fmla="*/ 241 h 523"/>
                  <a:gd name="T78" fmla="*/ 635 w 1283"/>
                  <a:gd name="T79" fmla="*/ 351 h 523"/>
                  <a:gd name="T80" fmla="*/ 676 w 1283"/>
                  <a:gd name="T81" fmla="*/ 367 h 523"/>
                  <a:gd name="T82" fmla="*/ 657 w 1283"/>
                  <a:gd name="T83" fmla="*/ 409 h 523"/>
                  <a:gd name="T84" fmla="*/ 613 w 1283"/>
                  <a:gd name="T85" fmla="*/ 391 h 523"/>
                  <a:gd name="T86" fmla="*/ 635 w 1283"/>
                  <a:gd name="T87" fmla="*/ 351 h 523"/>
                  <a:gd name="T88" fmla="*/ 361 w 1283"/>
                  <a:gd name="T89" fmla="*/ 405 h 523"/>
                  <a:gd name="T90" fmla="*/ 368 w 1283"/>
                  <a:gd name="T91" fmla="*/ 401 h 523"/>
                  <a:gd name="T92" fmla="*/ 413 w 1283"/>
                  <a:gd name="T93" fmla="*/ 414 h 523"/>
                  <a:gd name="T94" fmla="*/ 391 w 1283"/>
                  <a:gd name="T95" fmla="*/ 459 h 523"/>
                  <a:gd name="T96" fmla="*/ 355 w 1283"/>
                  <a:gd name="T97" fmla="*/ 452 h 523"/>
                  <a:gd name="T98" fmla="*/ 361 w 1283"/>
                  <a:gd name="T99" fmla="*/ 405 h 523"/>
                  <a:gd name="T100" fmla="*/ 170 w 1283"/>
                  <a:gd name="T101" fmla="*/ 394 h 523"/>
                  <a:gd name="T102" fmla="*/ 213 w 1283"/>
                  <a:gd name="T103" fmla="*/ 409 h 523"/>
                  <a:gd name="T104" fmla="*/ 196 w 1283"/>
                  <a:gd name="T105" fmla="*/ 454 h 523"/>
                  <a:gd name="T106" fmla="*/ 148 w 1283"/>
                  <a:gd name="T107" fmla="*/ 436 h 523"/>
                  <a:gd name="T108" fmla="*/ 170 w 1283"/>
                  <a:gd name="T109" fmla="*/ 394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83" h="523">
                    <a:moveTo>
                      <a:pt x="205" y="522"/>
                    </a:moveTo>
                    <a:cubicBezTo>
                      <a:pt x="248" y="520"/>
                      <a:pt x="291" y="518"/>
                      <a:pt x="334" y="514"/>
                    </a:cubicBezTo>
                    <a:cubicBezTo>
                      <a:pt x="373" y="510"/>
                      <a:pt x="412" y="505"/>
                      <a:pt x="451" y="500"/>
                    </a:cubicBezTo>
                    <a:cubicBezTo>
                      <a:pt x="473" y="496"/>
                      <a:pt x="495" y="490"/>
                      <a:pt x="517" y="486"/>
                    </a:cubicBezTo>
                    <a:cubicBezTo>
                      <a:pt x="602" y="467"/>
                      <a:pt x="688" y="449"/>
                      <a:pt x="770" y="419"/>
                    </a:cubicBezTo>
                    <a:cubicBezTo>
                      <a:pt x="869" y="383"/>
                      <a:pt x="962" y="336"/>
                      <a:pt x="1047" y="275"/>
                    </a:cubicBezTo>
                    <a:cubicBezTo>
                      <a:pt x="1094" y="242"/>
                      <a:pt x="1139" y="205"/>
                      <a:pt x="1184" y="170"/>
                    </a:cubicBezTo>
                    <a:cubicBezTo>
                      <a:pt x="1204" y="153"/>
                      <a:pt x="1224" y="135"/>
                      <a:pt x="1242" y="117"/>
                    </a:cubicBezTo>
                    <a:cubicBezTo>
                      <a:pt x="1256" y="102"/>
                      <a:pt x="1268" y="86"/>
                      <a:pt x="1283" y="67"/>
                    </a:cubicBezTo>
                    <a:cubicBezTo>
                      <a:pt x="1272" y="64"/>
                      <a:pt x="1266" y="63"/>
                      <a:pt x="1260" y="61"/>
                    </a:cubicBezTo>
                    <a:cubicBezTo>
                      <a:pt x="1235" y="54"/>
                      <a:pt x="1211" y="45"/>
                      <a:pt x="1185" y="38"/>
                    </a:cubicBezTo>
                    <a:cubicBezTo>
                      <a:pt x="1166" y="33"/>
                      <a:pt x="1145" y="28"/>
                      <a:pt x="1125" y="24"/>
                    </a:cubicBezTo>
                    <a:cubicBezTo>
                      <a:pt x="1092" y="16"/>
                      <a:pt x="1058" y="9"/>
                      <a:pt x="1025" y="2"/>
                    </a:cubicBezTo>
                    <a:cubicBezTo>
                      <a:pt x="1017" y="0"/>
                      <a:pt x="1011" y="0"/>
                      <a:pt x="1006" y="9"/>
                    </a:cubicBezTo>
                    <a:cubicBezTo>
                      <a:pt x="977" y="65"/>
                      <a:pt x="933" y="109"/>
                      <a:pt x="885" y="148"/>
                    </a:cubicBezTo>
                    <a:cubicBezTo>
                      <a:pt x="858" y="169"/>
                      <a:pt x="828" y="186"/>
                      <a:pt x="798" y="203"/>
                    </a:cubicBezTo>
                    <a:cubicBezTo>
                      <a:pt x="772" y="218"/>
                      <a:pt x="745" y="232"/>
                      <a:pt x="717" y="242"/>
                    </a:cubicBezTo>
                    <a:cubicBezTo>
                      <a:pt x="651" y="267"/>
                      <a:pt x="584" y="292"/>
                      <a:pt x="512" y="300"/>
                    </a:cubicBezTo>
                    <a:cubicBezTo>
                      <a:pt x="471" y="305"/>
                      <a:pt x="429" y="310"/>
                      <a:pt x="387" y="310"/>
                    </a:cubicBezTo>
                    <a:cubicBezTo>
                      <a:pt x="344" y="310"/>
                      <a:pt x="300" y="306"/>
                      <a:pt x="258" y="294"/>
                    </a:cubicBezTo>
                    <a:cubicBezTo>
                      <a:pt x="237" y="289"/>
                      <a:pt x="217" y="289"/>
                      <a:pt x="205" y="311"/>
                    </a:cubicBezTo>
                    <a:cubicBezTo>
                      <a:pt x="202" y="315"/>
                      <a:pt x="198" y="318"/>
                      <a:pt x="194" y="321"/>
                    </a:cubicBezTo>
                    <a:cubicBezTo>
                      <a:pt x="169" y="343"/>
                      <a:pt x="144" y="362"/>
                      <a:pt x="121" y="385"/>
                    </a:cubicBezTo>
                    <a:cubicBezTo>
                      <a:pt x="83" y="423"/>
                      <a:pt x="48" y="462"/>
                      <a:pt x="11" y="501"/>
                    </a:cubicBezTo>
                    <a:cubicBezTo>
                      <a:pt x="8" y="505"/>
                      <a:pt x="5" y="510"/>
                      <a:pt x="0" y="516"/>
                    </a:cubicBezTo>
                    <a:cubicBezTo>
                      <a:pt x="7" y="517"/>
                      <a:pt x="11" y="518"/>
                      <a:pt x="15" y="518"/>
                    </a:cubicBezTo>
                    <a:cubicBezTo>
                      <a:pt x="59" y="519"/>
                      <a:pt x="103" y="520"/>
                      <a:pt x="147" y="521"/>
                    </a:cubicBezTo>
                    <a:cubicBezTo>
                      <a:pt x="167" y="521"/>
                      <a:pt x="186" y="523"/>
                      <a:pt x="205" y="522"/>
                    </a:cubicBezTo>
                    <a:close/>
                    <a:moveTo>
                      <a:pt x="1062" y="107"/>
                    </a:moveTo>
                    <a:cubicBezTo>
                      <a:pt x="1075" y="100"/>
                      <a:pt x="1106" y="105"/>
                      <a:pt x="1116" y="116"/>
                    </a:cubicBezTo>
                    <a:cubicBezTo>
                      <a:pt x="1126" y="126"/>
                      <a:pt x="1129" y="137"/>
                      <a:pt x="1124" y="148"/>
                    </a:cubicBezTo>
                    <a:cubicBezTo>
                      <a:pt x="1118" y="162"/>
                      <a:pt x="1103" y="170"/>
                      <a:pt x="1088" y="168"/>
                    </a:cubicBezTo>
                    <a:cubicBezTo>
                      <a:pt x="1070" y="166"/>
                      <a:pt x="1058" y="156"/>
                      <a:pt x="1051" y="138"/>
                    </a:cubicBezTo>
                    <a:cubicBezTo>
                      <a:pt x="1046" y="123"/>
                      <a:pt x="1049" y="114"/>
                      <a:pt x="1062" y="107"/>
                    </a:cubicBezTo>
                    <a:close/>
                    <a:moveTo>
                      <a:pt x="888" y="241"/>
                    </a:moveTo>
                    <a:cubicBezTo>
                      <a:pt x="906" y="235"/>
                      <a:pt x="931" y="248"/>
                      <a:pt x="937" y="266"/>
                    </a:cubicBezTo>
                    <a:cubicBezTo>
                      <a:pt x="941" y="279"/>
                      <a:pt x="927" y="305"/>
                      <a:pt x="914" y="309"/>
                    </a:cubicBezTo>
                    <a:cubicBezTo>
                      <a:pt x="895" y="315"/>
                      <a:pt x="868" y="301"/>
                      <a:pt x="862" y="282"/>
                    </a:cubicBezTo>
                    <a:cubicBezTo>
                      <a:pt x="855" y="264"/>
                      <a:pt x="865" y="249"/>
                      <a:pt x="888" y="241"/>
                    </a:cubicBezTo>
                    <a:close/>
                    <a:moveTo>
                      <a:pt x="635" y="351"/>
                    </a:moveTo>
                    <a:cubicBezTo>
                      <a:pt x="652" y="345"/>
                      <a:pt x="671" y="352"/>
                      <a:pt x="676" y="367"/>
                    </a:cubicBezTo>
                    <a:cubicBezTo>
                      <a:pt x="681" y="382"/>
                      <a:pt x="671" y="404"/>
                      <a:pt x="657" y="409"/>
                    </a:cubicBezTo>
                    <a:cubicBezTo>
                      <a:pt x="640" y="416"/>
                      <a:pt x="619" y="407"/>
                      <a:pt x="613" y="391"/>
                    </a:cubicBezTo>
                    <a:cubicBezTo>
                      <a:pt x="607" y="376"/>
                      <a:pt x="618" y="358"/>
                      <a:pt x="635" y="351"/>
                    </a:cubicBezTo>
                    <a:close/>
                    <a:moveTo>
                      <a:pt x="361" y="405"/>
                    </a:moveTo>
                    <a:cubicBezTo>
                      <a:pt x="363" y="403"/>
                      <a:pt x="366" y="402"/>
                      <a:pt x="368" y="401"/>
                    </a:cubicBezTo>
                    <a:cubicBezTo>
                      <a:pt x="386" y="393"/>
                      <a:pt x="407" y="399"/>
                      <a:pt x="413" y="414"/>
                    </a:cubicBezTo>
                    <a:cubicBezTo>
                      <a:pt x="419" y="430"/>
                      <a:pt x="409" y="451"/>
                      <a:pt x="391" y="459"/>
                    </a:cubicBezTo>
                    <a:cubicBezTo>
                      <a:pt x="380" y="463"/>
                      <a:pt x="363" y="460"/>
                      <a:pt x="355" y="452"/>
                    </a:cubicBezTo>
                    <a:cubicBezTo>
                      <a:pt x="338" y="435"/>
                      <a:pt x="340" y="416"/>
                      <a:pt x="361" y="405"/>
                    </a:cubicBezTo>
                    <a:close/>
                    <a:moveTo>
                      <a:pt x="170" y="394"/>
                    </a:moveTo>
                    <a:cubicBezTo>
                      <a:pt x="188" y="388"/>
                      <a:pt x="207" y="394"/>
                      <a:pt x="213" y="409"/>
                    </a:cubicBezTo>
                    <a:cubicBezTo>
                      <a:pt x="219" y="423"/>
                      <a:pt x="209" y="449"/>
                      <a:pt x="196" y="454"/>
                    </a:cubicBezTo>
                    <a:cubicBezTo>
                      <a:pt x="179" y="462"/>
                      <a:pt x="154" y="452"/>
                      <a:pt x="148" y="436"/>
                    </a:cubicBezTo>
                    <a:cubicBezTo>
                      <a:pt x="141" y="421"/>
                      <a:pt x="151" y="401"/>
                      <a:pt x="170" y="394"/>
                    </a:cubicBezTo>
                    <a:close/>
                  </a:path>
                </a:pathLst>
              </a:custGeom>
              <a:solidFill>
                <a:srgbClr val="F08A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01" name="Freeform 1404"/>
              <p:cNvSpPr/>
              <p:nvPr userDrawn="1"/>
            </p:nvSpPr>
            <p:spPr bwMode="auto">
              <a:xfrm>
                <a:off x="4899" y="2721"/>
                <a:ext cx="1879" cy="828"/>
              </a:xfrm>
              <a:custGeom>
                <a:avLst/>
                <a:gdLst>
                  <a:gd name="T0" fmla="*/ 1259 w 1273"/>
                  <a:gd name="T1" fmla="*/ 9 h 562"/>
                  <a:gd name="T2" fmla="*/ 1233 w 1273"/>
                  <a:gd name="T3" fmla="*/ 38 h 562"/>
                  <a:gd name="T4" fmla="*/ 1139 w 1273"/>
                  <a:gd name="T5" fmla="*/ 118 h 562"/>
                  <a:gd name="T6" fmla="*/ 958 w 1273"/>
                  <a:gd name="T7" fmla="*/ 249 h 562"/>
                  <a:gd name="T8" fmla="*/ 697 w 1273"/>
                  <a:gd name="T9" fmla="*/ 366 h 562"/>
                  <a:gd name="T10" fmla="*/ 499 w 1273"/>
                  <a:gd name="T11" fmla="*/ 414 h 562"/>
                  <a:gd name="T12" fmla="*/ 387 w 1273"/>
                  <a:gd name="T13" fmla="*/ 436 h 562"/>
                  <a:gd name="T14" fmla="*/ 302 w 1273"/>
                  <a:gd name="T15" fmla="*/ 443 h 562"/>
                  <a:gd name="T16" fmla="*/ 51 w 1273"/>
                  <a:gd name="T17" fmla="*/ 447 h 562"/>
                  <a:gd name="T18" fmla="*/ 1 w 1273"/>
                  <a:gd name="T19" fmla="*/ 448 h 562"/>
                  <a:gd name="T20" fmla="*/ 0 w 1273"/>
                  <a:gd name="T21" fmla="*/ 452 h 562"/>
                  <a:gd name="T22" fmla="*/ 40 w 1273"/>
                  <a:gd name="T23" fmla="*/ 472 h 562"/>
                  <a:gd name="T24" fmla="*/ 150 w 1273"/>
                  <a:gd name="T25" fmla="*/ 520 h 562"/>
                  <a:gd name="T26" fmla="*/ 355 w 1273"/>
                  <a:gd name="T27" fmla="*/ 558 h 562"/>
                  <a:gd name="T28" fmla="*/ 668 w 1273"/>
                  <a:gd name="T29" fmla="*/ 520 h 562"/>
                  <a:gd name="T30" fmla="*/ 878 w 1273"/>
                  <a:gd name="T31" fmla="*/ 440 h 562"/>
                  <a:gd name="T32" fmla="*/ 1030 w 1273"/>
                  <a:gd name="T33" fmla="*/ 342 h 562"/>
                  <a:gd name="T34" fmla="*/ 1106 w 1273"/>
                  <a:gd name="T35" fmla="*/ 272 h 562"/>
                  <a:gd name="T36" fmla="*/ 1166 w 1273"/>
                  <a:gd name="T37" fmla="*/ 200 h 562"/>
                  <a:gd name="T38" fmla="*/ 1265 w 1273"/>
                  <a:gd name="T39" fmla="*/ 30 h 562"/>
                  <a:gd name="T40" fmla="*/ 1273 w 1273"/>
                  <a:gd name="T41" fmla="*/ 2 h 562"/>
                  <a:gd name="T42" fmla="*/ 1270 w 1273"/>
                  <a:gd name="T43" fmla="*/ 0 h 562"/>
                  <a:gd name="T44" fmla="*/ 1259 w 1273"/>
                  <a:gd name="T45" fmla="*/ 9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73" h="562">
                    <a:moveTo>
                      <a:pt x="1259" y="9"/>
                    </a:moveTo>
                    <a:cubicBezTo>
                      <a:pt x="1250" y="19"/>
                      <a:pt x="1243" y="30"/>
                      <a:pt x="1233" y="38"/>
                    </a:cubicBezTo>
                    <a:cubicBezTo>
                      <a:pt x="1202" y="66"/>
                      <a:pt x="1170" y="92"/>
                      <a:pt x="1139" y="118"/>
                    </a:cubicBezTo>
                    <a:cubicBezTo>
                      <a:pt x="1082" y="166"/>
                      <a:pt x="1021" y="209"/>
                      <a:pt x="958" y="249"/>
                    </a:cubicBezTo>
                    <a:cubicBezTo>
                      <a:pt x="877" y="300"/>
                      <a:pt x="789" y="337"/>
                      <a:pt x="697" y="366"/>
                    </a:cubicBezTo>
                    <a:cubicBezTo>
                      <a:pt x="633" y="386"/>
                      <a:pt x="566" y="399"/>
                      <a:pt x="499" y="414"/>
                    </a:cubicBezTo>
                    <a:cubicBezTo>
                      <a:pt x="462" y="422"/>
                      <a:pt x="425" y="430"/>
                      <a:pt x="387" y="436"/>
                    </a:cubicBezTo>
                    <a:cubicBezTo>
                      <a:pt x="359" y="440"/>
                      <a:pt x="330" y="440"/>
                      <a:pt x="302" y="443"/>
                    </a:cubicBezTo>
                    <a:cubicBezTo>
                      <a:pt x="218" y="453"/>
                      <a:pt x="135" y="447"/>
                      <a:pt x="51" y="447"/>
                    </a:cubicBezTo>
                    <a:cubicBezTo>
                      <a:pt x="34" y="447"/>
                      <a:pt x="18" y="448"/>
                      <a:pt x="1" y="448"/>
                    </a:cubicBezTo>
                    <a:cubicBezTo>
                      <a:pt x="1" y="450"/>
                      <a:pt x="0" y="451"/>
                      <a:pt x="0" y="452"/>
                    </a:cubicBezTo>
                    <a:cubicBezTo>
                      <a:pt x="14" y="459"/>
                      <a:pt x="27" y="466"/>
                      <a:pt x="40" y="472"/>
                    </a:cubicBezTo>
                    <a:cubicBezTo>
                      <a:pt x="76" y="489"/>
                      <a:pt x="113" y="506"/>
                      <a:pt x="150" y="520"/>
                    </a:cubicBezTo>
                    <a:cubicBezTo>
                      <a:pt x="216" y="546"/>
                      <a:pt x="284" y="555"/>
                      <a:pt x="355" y="558"/>
                    </a:cubicBezTo>
                    <a:cubicBezTo>
                      <a:pt x="462" y="562"/>
                      <a:pt x="565" y="545"/>
                      <a:pt x="668" y="520"/>
                    </a:cubicBezTo>
                    <a:cubicBezTo>
                      <a:pt x="741" y="502"/>
                      <a:pt x="812" y="477"/>
                      <a:pt x="878" y="440"/>
                    </a:cubicBezTo>
                    <a:cubicBezTo>
                      <a:pt x="930" y="410"/>
                      <a:pt x="981" y="377"/>
                      <a:pt x="1030" y="342"/>
                    </a:cubicBezTo>
                    <a:cubicBezTo>
                      <a:pt x="1058" y="322"/>
                      <a:pt x="1082" y="297"/>
                      <a:pt x="1106" y="272"/>
                    </a:cubicBezTo>
                    <a:cubicBezTo>
                      <a:pt x="1127" y="250"/>
                      <a:pt x="1146" y="225"/>
                      <a:pt x="1166" y="200"/>
                    </a:cubicBezTo>
                    <a:cubicBezTo>
                      <a:pt x="1208" y="149"/>
                      <a:pt x="1243" y="93"/>
                      <a:pt x="1265" y="30"/>
                    </a:cubicBezTo>
                    <a:cubicBezTo>
                      <a:pt x="1269" y="21"/>
                      <a:pt x="1270" y="11"/>
                      <a:pt x="1273" y="2"/>
                    </a:cubicBezTo>
                    <a:cubicBezTo>
                      <a:pt x="1272" y="1"/>
                      <a:pt x="1271" y="1"/>
                      <a:pt x="1270" y="0"/>
                    </a:cubicBezTo>
                    <a:cubicBezTo>
                      <a:pt x="1266" y="3"/>
                      <a:pt x="1263" y="6"/>
                      <a:pt x="1259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02" name="Freeform 1405"/>
              <p:cNvSpPr>
                <a:spLocks noEditPoints="1"/>
              </p:cNvSpPr>
              <p:nvPr userDrawn="1"/>
            </p:nvSpPr>
            <p:spPr bwMode="auto">
              <a:xfrm>
                <a:off x="5305" y="2073"/>
                <a:ext cx="617" cy="477"/>
              </a:xfrm>
              <a:custGeom>
                <a:avLst/>
                <a:gdLst>
                  <a:gd name="T0" fmla="*/ 283 w 418"/>
                  <a:gd name="T1" fmla="*/ 8 h 324"/>
                  <a:gd name="T2" fmla="*/ 279 w 418"/>
                  <a:gd name="T3" fmla="*/ 9 h 324"/>
                  <a:gd name="T4" fmla="*/ 100 w 418"/>
                  <a:gd name="T5" fmla="*/ 62 h 324"/>
                  <a:gd name="T6" fmla="*/ 13 w 418"/>
                  <a:gd name="T7" fmla="*/ 124 h 324"/>
                  <a:gd name="T8" fmla="*/ 2 w 418"/>
                  <a:gd name="T9" fmla="*/ 151 h 324"/>
                  <a:gd name="T10" fmla="*/ 45 w 418"/>
                  <a:gd name="T11" fmla="*/ 311 h 324"/>
                  <a:gd name="T12" fmla="*/ 65 w 418"/>
                  <a:gd name="T13" fmla="*/ 322 h 324"/>
                  <a:gd name="T14" fmla="*/ 189 w 418"/>
                  <a:gd name="T15" fmla="*/ 310 h 324"/>
                  <a:gd name="T16" fmla="*/ 253 w 418"/>
                  <a:gd name="T17" fmla="*/ 287 h 324"/>
                  <a:gd name="T18" fmla="*/ 253 w 418"/>
                  <a:gd name="T19" fmla="*/ 287 h 324"/>
                  <a:gd name="T20" fmla="*/ 312 w 418"/>
                  <a:gd name="T21" fmla="*/ 265 h 324"/>
                  <a:gd name="T22" fmla="*/ 406 w 418"/>
                  <a:gd name="T23" fmla="*/ 207 h 324"/>
                  <a:gd name="T24" fmla="*/ 417 w 418"/>
                  <a:gd name="T25" fmla="*/ 177 h 324"/>
                  <a:gd name="T26" fmla="*/ 382 w 418"/>
                  <a:gd name="T27" fmla="*/ 58 h 324"/>
                  <a:gd name="T28" fmla="*/ 283 w 418"/>
                  <a:gd name="T29" fmla="*/ 8 h 324"/>
                  <a:gd name="T30" fmla="*/ 44 w 418"/>
                  <a:gd name="T31" fmla="*/ 212 h 324"/>
                  <a:gd name="T32" fmla="*/ 47 w 418"/>
                  <a:gd name="T33" fmla="*/ 195 h 324"/>
                  <a:gd name="T34" fmla="*/ 77 w 418"/>
                  <a:gd name="T35" fmla="*/ 203 h 324"/>
                  <a:gd name="T36" fmla="*/ 68 w 418"/>
                  <a:gd name="T37" fmla="*/ 219 h 324"/>
                  <a:gd name="T38" fmla="*/ 44 w 418"/>
                  <a:gd name="T39" fmla="*/ 212 h 324"/>
                  <a:gd name="T40" fmla="*/ 122 w 418"/>
                  <a:gd name="T41" fmla="*/ 300 h 324"/>
                  <a:gd name="T42" fmla="*/ 71 w 418"/>
                  <a:gd name="T43" fmla="*/ 277 h 324"/>
                  <a:gd name="T44" fmla="*/ 92 w 418"/>
                  <a:gd name="T45" fmla="*/ 231 h 324"/>
                  <a:gd name="T46" fmla="*/ 145 w 418"/>
                  <a:gd name="T47" fmla="*/ 253 h 324"/>
                  <a:gd name="T48" fmla="*/ 122 w 418"/>
                  <a:gd name="T49" fmla="*/ 300 h 324"/>
                  <a:gd name="T50" fmla="*/ 282 w 418"/>
                  <a:gd name="T51" fmla="*/ 210 h 324"/>
                  <a:gd name="T52" fmla="*/ 250 w 418"/>
                  <a:gd name="T53" fmla="*/ 246 h 324"/>
                  <a:gd name="T54" fmla="*/ 198 w 418"/>
                  <a:gd name="T55" fmla="*/ 231 h 324"/>
                  <a:gd name="T56" fmla="*/ 202 w 418"/>
                  <a:gd name="T57" fmla="*/ 196 h 324"/>
                  <a:gd name="T58" fmla="*/ 227 w 418"/>
                  <a:gd name="T59" fmla="*/ 181 h 324"/>
                  <a:gd name="T60" fmla="*/ 250 w 418"/>
                  <a:gd name="T61" fmla="*/ 176 h 324"/>
                  <a:gd name="T62" fmla="*/ 282 w 418"/>
                  <a:gd name="T63" fmla="*/ 210 h 324"/>
                  <a:gd name="T64" fmla="*/ 337 w 418"/>
                  <a:gd name="T65" fmla="*/ 97 h 324"/>
                  <a:gd name="T66" fmla="*/ 360 w 418"/>
                  <a:gd name="T67" fmla="*/ 106 h 324"/>
                  <a:gd name="T68" fmla="*/ 355 w 418"/>
                  <a:gd name="T69" fmla="*/ 119 h 324"/>
                  <a:gd name="T70" fmla="*/ 329 w 418"/>
                  <a:gd name="T71" fmla="*/ 113 h 324"/>
                  <a:gd name="T72" fmla="*/ 337 w 418"/>
                  <a:gd name="T73" fmla="*/ 97 h 324"/>
                  <a:gd name="T74" fmla="*/ 376 w 418"/>
                  <a:gd name="T75" fmla="*/ 210 h 324"/>
                  <a:gd name="T76" fmla="*/ 332 w 418"/>
                  <a:gd name="T77" fmla="*/ 192 h 324"/>
                  <a:gd name="T78" fmla="*/ 362 w 418"/>
                  <a:gd name="T79" fmla="*/ 137 h 324"/>
                  <a:gd name="T80" fmla="*/ 404 w 418"/>
                  <a:gd name="T81" fmla="*/ 158 h 324"/>
                  <a:gd name="T82" fmla="*/ 376 w 418"/>
                  <a:gd name="T83" fmla="*/ 21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18" h="324">
                    <a:moveTo>
                      <a:pt x="283" y="8"/>
                    </a:moveTo>
                    <a:cubicBezTo>
                      <a:pt x="282" y="8"/>
                      <a:pt x="281" y="9"/>
                      <a:pt x="279" y="9"/>
                    </a:cubicBezTo>
                    <a:cubicBezTo>
                      <a:pt x="218" y="20"/>
                      <a:pt x="158" y="38"/>
                      <a:pt x="100" y="62"/>
                    </a:cubicBezTo>
                    <a:cubicBezTo>
                      <a:pt x="67" y="76"/>
                      <a:pt x="35" y="94"/>
                      <a:pt x="13" y="124"/>
                    </a:cubicBezTo>
                    <a:cubicBezTo>
                      <a:pt x="7" y="132"/>
                      <a:pt x="2" y="142"/>
                      <a:pt x="2" y="151"/>
                    </a:cubicBezTo>
                    <a:cubicBezTo>
                      <a:pt x="0" y="209"/>
                      <a:pt x="15" y="262"/>
                      <a:pt x="45" y="311"/>
                    </a:cubicBezTo>
                    <a:cubicBezTo>
                      <a:pt x="50" y="319"/>
                      <a:pt x="57" y="321"/>
                      <a:pt x="65" y="322"/>
                    </a:cubicBezTo>
                    <a:cubicBezTo>
                      <a:pt x="107" y="324"/>
                      <a:pt x="149" y="324"/>
                      <a:pt x="189" y="310"/>
                    </a:cubicBezTo>
                    <a:cubicBezTo>
                      <a:pt x="211" y="302"/>
                      <a:pt x="231" y="294"/>
                      <a:pt x="253" y="287"/>
                    </a:cubicBezTo>
                    <a:cubicBezTo>
                      <a:pt x="253" y="287"/>
                      <a:pt x="253" y="287"/>
                      <a:pt x="253" y="287"/>
                    </a:cubicBezTo>
                    <a:cubicBezTo>
                      <a:pt x="273" y="280"/>
                      <a:pt x="293" y="274"/>
                      <a:pt x="312" y="265"/>
                    </a:cubicBezTo>
                    <a:cubicBezTo>
                      <a:pt x="346" y="249"/>
                      <a:pt x="378" y="232"/>
                      <a:pt x="406" y="207"/>
                    </a:cubicBezTo>
                    <a:cubicBezTo>
                      <a:pt x="414" y="198"/>
                      <a:pt x="418" y="189"/>
                      <a:pt x="417" y="177"/>
                    </a:cubicBezTo>
                    <a:cubicBezTo>
                      <a:pt x="415" y="134"/>
                      <a:pt x="404" y="95"/>
                      <a:pt x="382" y="58"/>
                    </a:cubicBezTo>
                    <a:cubicBezTo>
                      <a:pt x="356" y="13"/>
                      <a:pt x="334" y="0"/>
                      <a:pt x="283" y="8"/>
                    </a:cubicBezTo>
                    <a:close/>
                    <a:moveTo>
                      <a:pt x="44" y="212"/>
                    </a:moveTo>
                    <a:cubicBezTo>
                      <a:pt x="43" y="206"/>
                      <a:pt x="46" y="199"/>
                      <a:pt x="47" y="195"/>
                    </a:cubicBezTo>
                    <a:cubicBezTo>
                      <a:pt x="59" y="190"/>
                      <a:pt x="74" y="196"/>
                      <a:pt x="77" y="203"/>
                    </a:cubicBezTo>
                    <a:cubicBezTo>
                      <a:pt x="80" y="212"/>
                      <a:pt x="75" y="216"/>
                      <a:pt x="68" y="219"/>
                    </a:cubicBezTo>
                    <a:cubicBezTo>
                      <a:pt x="59" y="223"/>
                      <a:pt x="45" y="220"/>
                      <a:pt x="44" y="212"/>
                    </a:cubicBezTo>
                    <a:close/>
                    <a:moveTo>
                      <a:pt x="122" y="300"/>
                    </a:moveTo>
                    <a:cubicBezTo>
                      <a:pt x="100" y="308"/>
                      <a:pt x="77" y="298"/>
                      <a:pt x="71" y="277"/>
                    </a:cubicBezTo>
                    <a:cubicBezTo>
                      <a:pt x="65" y="259"/>
                      <a:pt x="75" y="238"/>
                      <a:pt x="92" y="231"/>
                    </a:cubicBezTo>
                    <a:cubicBezTo>
                      <a:pt x="114" y="223"/>
                      <a:pt x="137" y="233"/>
                      <a:pt x="145" y="253"/>
                    </a:cubicBezTo>
                    <a:cubicBezTo>
                      <a:pt x="151" y="270"/>
                      <a:pt x="139" y="293"/>
                      <a:pt x="122" y="300"/>
                    </a:cubicBezTo>
                    <a:close/>
                    <a:moveTo>
                      <a:pt x="282" y="210"/>
                    </a:moveTo>
                    <a:cubicBezTo>
                      <a:pt x="280" y="230"/>
                      <a:pt x="268" y="241"/>
                      <a:pt x="250" y="246"/>
                    </a:cubicBezTo>
                    <a:cubicBezTo>
                      <a:pt x="230" y="251"/>
                      <a:pt x="212" y="246"/>
                      <a:pt x="198" y="231"/>
                    </a:cubicBezTo>
                    <a:cubicBezTo>
                      <a:pt x="187" y="220"/>
                      <a:pt x="189" y="206"/>
                      <a:pt x="202" y="196"/>
                    </a:cubicBezTo>
                    <a:cubicBezTo>
                      <a:pt x="210" y="190"/>
                      <a:pt x="219" y="185"/>
                      <a:pt x="227" y="181"/>
                    </a:cubicBezTo>
                    <a:cubicBezTo>
                      <a:pt x="235" y="179"/>
                      <a:pt x="242" y="177"/>
                      <a:pt x="250" y="176"/>
                    </a:cubicBezTo>
                    <a:cubicBezTo>
                      <a:pt x="271" y="173"/>
                      <a:pt x="285" y="189"/>
                      <a:pt x="282" y="210"/>
                    </a:cubicBezTo>
                    <a:close/>
                    <a:moveTo>
                      <a:pt x="337" y="97"/>
                    </a:moveTo>
                    <a:cubicBezTo>
                      <a:pt x="345" y="93"/>
                      <a:pt x="359" y="98"/>
                      <a:pt x="360" y="106"/>
                    </a:cubicBezTo>
                    <a:cubicBezTo>
                      <a:pt x="360" y="111"/>
                      <a:pt x="356" y="116"/>
                      <a:pt x="355" y="119"/>
                    </a:cubicBezTo>
                    <a:cubicBezTo>
                      <a:pt x="342" y="124"/>
                      <a:pt x="332" y="121"/>
                      <a:pt x="329" y="113"/>
                    </a:cubicBezTo>
                    <a:cubicBezTo>
                      <a:pt x="327" y="106"/>
                      <a:pt x="329" y="100"/>
                      <a:pt x="337" y="97"/>
                    </a:cubicBezTo>
                    <a:close/>
                    <a:moveTo>
                      <a:pt x="376" y="210"/>
                    </a:moveTo>
                    <a:cubicBezTo>
                      <a:pt x="362" y="217"/>
                      <a:pt x="337" y="206"/>
                      <a:pt x="332" y="192"/>
                    </a:cubicBezTo>
                    <a:cubicBezTo>
                      <a:pt x="324" y="170"/>
                      <a:pt x="337" y="147"/>
                      <a:pt x="362" y="137"/>
                    </a:cubicBezTo>
                    <a:cubicBezTo>
                      <a:pt x="379" y="130"/>
                      <a:pt x="396" y="139"/>
                      <a:pt x="404" y="158"/>
                    </a:cubicBezTo>
                    <a:cubicBezTo>
                      <a:pt x="414" y="182"/>
                      <a:pt x="398" y="198"/>
                      <a:pt x="376" y="210"/>
                    </a:cubicBezTo>
                    <a:close/>
                  </a:path>
                </a:pathLst>
              </a:custGeom>
              <a:solidFill>
                <a:srgbClr val="FAD6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03" name="Freeform 1406"/>
              <p:cNvSpPr/>
              <p:nvPr userDrawn="1"/>
            </p:nvSpPr>
            <p:spPr bwMode="auto">
              <a:xfrm>
                <a:off x="5370" y="2437"/>
                <a:ext cx="693" cy="423"/>
              </a:xfrm>
              <a:custGeom>
                <a:avLst/>
                <a:gdLst>
                  <a:gd name="T0" fmla="*/ 41 w 470"/>
                  <a:gd name="T1" fmla="*/ 284 h 287"/>
                  <a:gd name="T2" fmla="*/ 103 w 470"/>
                  <a:gd name="T3" fmla="*/ 283 h 287"/>
                  <a:gd name="T4" fmla="*/ 227 w 470"/>
                  <a:gd name="T5" fmla="*/ 257 h 287"/>
                  <a:gd name="T6" fmla="*/ 421 w 470"/>
                  <a:gd name="T7" fmla="*/ 161 h 287"/>
                  <a:gd name="T8" fmla="*/ 462 w 470"/>
                  <a:gd name="T9" fmla="*/ 125 h 287"/>
                  <a:gd name="T10" fmla="*/ 463 w 470"/>
                  <a:gd name="T11" fmla="*/ 102 h 287"/>
                  <a:gd name="T12" fmla="*/ 445 w 470"/>
                  <a:gd name="T13" fmla="*/ 74 h 287"/>
                  <a:gd name="T14" fmla="*/ 409 w 470"/>
                  <a:gd name="T15" fmla="*/ 10 h 287"/>
                  <a:gd name="T16" fmla="*/ 390 w 470"/>
                  <a:gd name="T17" fmla="*/ 7 h 287"/>
                  <a:gd name="T18" fmla="*/ 342 w 470"/>
                  <a:gd name="T19" fmla="*/ 39 h 287"/>
                  <a:gd name="T20" fmla="*/ 242 w 470"/>
                  <a:gd name="T21" fmla="*/ 86 h 287"/>
                  <a:gd name="T22" fmla="*/ 20 w 470"/>
                  <a:gd name="T23" fmla="*/ 127 h 287"/>
                  <a:gd name="T24" fmla="*/ 3 w 470"/>
                  <a:gd name="T25" fmla="*/ 144 h 287"/>
                  <a:gd name="T26" fmla="*/ 26 w 470"/>
                  <a:gd name="T27" fmla="*/ 271 h 287"/>
                  <a:gd name="T28" fmla="*/ 41 w 470"/>
                  <a:gd name="T29" fmla="*/ 28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0" h="287">
                    <a:moveTo>
                      <a:pt x="41" y="284"/>
                    </a:moveTo>
                    <a:cubicBezTo>
                      <a:pt x="62" y="284"/>
                      <a:pt x="83" y="287"/>
                      <a:pt x="103" y="283"/>
                    </a:cubicBezTo>
                    <a:cubicBezTo>
                      <a:pt x="153" y="274"/>
                      <a:pt x="202" y="263"/>
                      <a:pt x="227" y="257"/>
                    </a:cubicBezTo>
                    <a:cubicBezTo>
                      <a:pt x="311" y="227"/>
                      <a:pt x="369" y="199"/>
                      <a:pt x="421" y="161"/>
                    </a:cubicBezTo>
                    <a:cubicBezTo>
                      <a:pt x="436" y="150"/>
                      <a:pt x="448" y="137"/>
                      <a:pt x="462" y="125"/>
                    </a:cubicBezTo>
                    <a:cubicBezTo>
                      <a:pt x="470" y="118"/>
                      <a:pt x="469" y="110"/>
                      <a:pt x="463" y="102"/>
                    </a:cubicBezTo>
                    <a:cubicBezTo>
                      <a:pt x="456" y="93"/>
                      <a:pt x="451" y="84"/>
                      <a:pt x="445" y="74"/>
                    </a:cubicBezTo>
                    <a:cubicBezTo>
                      <a:pt x="433" y="53"/>
                      <a:pt x="422" y="31"/>
                      <a:pt x="409" y="10"/>
                    </a:cubicBezTo>
                    <a:cubicBezTo>
                      <a:pt x="405" y="2"/>
                      <a:pt x="399" y="0"/>
                      <a:pt x="390" y="7"/>
                    </a:cubicBezTo>
                    <a:cubicBezTo>
                      <a:pt x="375" y="19"/>
                      <a:pt x="359" y="31"/>
                      <a:pt x="342" y="39"/>
                    </a:cubicBezTo>
                    <a:cubicBezTo>
                      <a:pt x="310" y="56"/>
                      <a:pt x="276" y="72"/>
                      <a:pt x="242" y="86"/>
                    </a:cubicBezTo>
                    <a:cubicBezTo>
                      <a:pt x="171" y="115"/>
                      <a:pt x="98" y="132"/>
                      <a:pt x="20" y="127"/>
                    </a:cubicBezTo>
                    <a:cubicBezTo>
                      <a:pt x="2" y="125"/>
                      <a:pt x="0" y="126"/>
                      <a:pt x="3" y="144"/>
                    </a:cubicBezTo>
                    <a:cubicBezTo>
                      <a:pt x="10" y="186"/>
                      <a:pt x="19" y="228"/>
                      <a:pt x="26" y="271"/>
                    </a:cubicBezTo>
                    <a:cubicBezTo>
                      <a:pt x="28" y="279"/>
                      <a:pt x="33" y="284"/>
                      <a:pt x="41" y="284"/>
                    </a:cubicBezTo>
                    <a:close/>
                  </a:path>
                </a:pathLst>
              </a:custGeom>
              <a:solidFill>
                <a:srgbClr val="F08A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04" name="Freeform 1407"/>
              <p:cNvSpPr/>
              <p:nvPr userDrawn="1"/>
            </p:nvSpPr>
            <p:spPr bwMode="auto">
              <a:xfrm>
                <a:off x="5209" y="1955"/>
                <a:ext cx="714" cy="581"/>
              </a:xfrm>
              <a:custGeom>
                <a:avLst/>
                <a:gdLst>
                  <a:gd name="T0" fmla="*/ 118 w 484"/>
                  <a:gd name="T1" fmla="*/ 67 h 394"/>
                  <a:gd name="T2" fmla="*/ 34 w 484"/>
                  <a:gd name="T3" fmla="*/ 142 h 394"/>
                  <a:gd name="T4" fmla="*/ 20 w 484"/>
                  <a:gd name="T5" fmla="*/ 274 h 394"/>
                  <a:gd name="T6" fmla="*/ 74 w 484"/>
                  <a:gd name="T7" fmla="*/ 381 h 394"/>
                  <a:gd name="T8" fmla="*/ 83 w 484"/>
                  <a:gd name="T9" fmla="*/ 394 h 394"/>
                  <a:gd name="T10" fmla="*/ 87 w 484"/>
                  <a:gd name="T11" fmla="*/ 392 h 394"/>
                  <a:gd name="T12" fmla="*/ 79 w 484"/>
                  <a:gd name="T13" fmla="*/ 377 h 394"/>
                  <a:gd name="T14" fmla="*/ 45 w 484"/>
                  <a:gd name="T15" fmla="*/ 274 h 394"/>
                  <a:gd name="T16" fmla="*/ 82 w 484"/>
                  <a:gd name="T17" fmla="*/ 173 h 394"/>
                  <a:gd name="T18" fmla="*/ 110 w 484"/>
                  <a:gd name="T19" fmla="*/ 154 h 394"/>
                  <a:gd name="T20" fmla="*/ 199 w 484"/>
                  <a:gd name="T21" fmla="*/ 115 h 394"/>
                  <a:gd name="T22" fmla="*/ 364 w 484"/>
                  <a:gd name="T23" fmla="*/ 74 h 394"/>
                  <a:gd name="T24" fmla="*/ 444 w 484"/>
                  <a:gd name="T25" fmla="*/ 106 h 394"/>
                  <a:gd name="T26" fmla="*/ 484 w 484"/>
                  <a:gd name="T27" fmla="*/ 167 h 394"/>
                  <a:gd name="T28" fmla="*/ 461 w 484"/>
                  <a:gd name="T29" fmla="*/ 90 h 394"/>
                  <a:gd name="T30" fmla="*/ 367 w 484"/>
                  <a:gd name="T31" fmla="*/ 17 h 394"/>
                  <a:gd name="T32" fmla="*/ 118 w 484"/>
                  <a:gd name="T33" fmla="*/ 67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2" h="394">
                    <a:moveTo>
                      <a:pt x="118" y="67"/>
                    </a:moveTo>
                    <a:cubicBezTo>
                      <a:pt x="86" y="85"/>
                      <a:pt x="54" y="107"/>
                      <a:pt x="34" y="142"/>
                    </a:cubicBezTo>
                    <a:cubicBezTo>
                      <a:pt x="10" y="184"/>
                      <a:pt x="0" y="228"/>
                      <a:pt x="20" y="274"/>
                    </a:cubicBezTo>
                    <a:cubicBezTo>
                      <a:pt x="36" y="311"/>
                      <a:pt x="56" y="345"/>
                      <a:pt x="74" y="381"/>
                    </a:cubicBezTo>
                    <a:cubicBezTo>
                      <a:pt x="77" y="385"/>
                      <a:pt x="80" y="389"/>
                      <a:pt x="83" y="394"/>
                    </a:cubicBezTo>
                    <a:cubicBezTo>
                      <a:pt x="84" y="393"/>
                      <a:pt x="86" y="392"/>
                      <a:pt x="87" y="392"/>
                    </a:cubicBezTo>
                    <a:cubicBezTo>
                      <a:pt x="84" y="387"/>
                      <a:pt x="82" y="382"/>
                      <a:pt x="79" y="377"/>
                    </a:cubicBezTo>
                    <a:cubicBezTo>
                      <a:pt x="62" y="345"/>
                      <a:pt x="51" y="310"/>
                      <a:pt x="45" y="274"/>
                    </a:cubicBezTo>
                    <a:cubicBezTo>
                      <a:pt x="37" y="233"/>
                      <a:pt x="49" y="199"/>
                      <a:pt x="82" y="173"/>
                    </a:cubicBezTo>
                    <a:cubicBezTo>
                      <a:pt x="91" y="166"/>
                      <a:pt x="100" y="159"/>
                      <a:pt x="110" y="154"/>
                    </a:cubicBezTo>
                    <a:cubicBezTo>
                      <a:pt x="139" y="140"/>
                      <a:pt x="169" y="126"/>
                      <a:pt x="199" y="115"/>
                    </a:cubicBezTo>
                    <a:cubicBezTo>
                      <a:pt x="252" y="95"/>
                      <a:pt x="307" y="78"/>
                      <a:pt x="364" y="74"/>
                    </a:cubicBezTo>
                    <a:cubicBezTo>
                      <a:pt x="396" y="71"/>
                      <a:pt x="424" y="80"/>
                      <a:pt x="444" y="106"/>
                    </a:cubicBezTo>
                    <a:cubicBezTo>
                      <a:pt x="459" y="126"/>
                      <a:pt x="472" y="148"/>
                      <a:pt x="484" y="167"/>
                    </a:cubicBezTo>
                    <a:cubicBezTo>
                      <a:pt x="483" y="142"/>
                      <a:pt x="469" y="117"/>
                      <a:pt x="461" y="90"/>
                    </a:cubicBezTo>
                    <a:cubicBezTo>
                      <a:pt x="446" y="45"/>
                      <a:pt x="409" y="26"/>
                      <a:pt x="367" y="17"/>
                    </a:cubicBezTo>
                    <a:cubicBezTo>
                      <a:pt x="278" y="0"/>
                      <a:pt x="195" y="24"/>
                      <a:pt x="118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05" name="Freeform 1408"/>
              <p:cNvSpPr/>
              <p:nvPr userDrawn="1"/>
            </p:nvSpPr>
            <p:spPr bwMode="auto">
              <a:xfrm>
                <a:off x="5190" y="2581"/>
                <a:ext cx="1112" cy="436"/>
              </a:xfrm>
              <a:custGeom>
                <a:avLst/>
                <a:gdLst>
                  <a:gd name="T0" fmla="*/ 32 w 754"/>
                  <a:gd name="T1" fmla="*/ 281 h 296"/>
                  <a:gd name="T2" fmla="*/ 239 w 754"/>
                  <a:gd name="T3" fmla="*/ 290 h 296"/>
                  <a:gd name="T4" fmla="*/ 540 w 754"/>
                  <a:gd name="T5" fmla="*/ 198 h 296"/>
                  <a:gd name="T6" fmla="*/ 683 w 754"/>
                  <a:gd name="T7" fmla="*/ 96 h 296"/>
                  <a:gd name="T8" fmla="*/ 751 w 754"/>
                  <a:gd name="T9" fmla="*/ 14 h 296"/>
                  <a:gd name="T10" fmla="*/ 752 w 754"/>
                  <a:gd name="T11" fmla="*/ 0 h 296"/>
                  <a:gd name="T12" fmla="*/ 740 w 754"/>
                  <a:gd name="T13" fmla="*/ 5 h 296"/>
                  <a:gd name="T14" fmla="*/ 661 w 754"/>
                  <a:gd name="T15" fmla="*/ 77 h 296"/>
                  <a:gd name="T16" fmla="*/ 596 w 754"/>
                  <a:gd name="T17" fmla="*/ 125 h 296"/>
                  <a:gd name="T18" fmla="*/ 483 w 754"/>
                  <a:gd name="T19" fmla="*/ 177 h 296"/>
                  <a:gd name="T20" fmla="*/ 372 w 754"/>
                  <a:gd name="T21" fmla="*/ 219 h 296"/>
                  <a:gd name="T22" fmla="*/ 182 w 754"/>
                  <a:gd name="T23" fmla="*/ 244 h 296"/>
                  <a:gd name="T24" fmla="*/ 72 w 754"/>
                  <a:gd name="T25" fmla="*/ 239 h 296"/>
                  <a:gd name="T26" fmla="*/ 0 w 754"/>
                  <a:gd name="T27" fmla="*/ 230 h 296"/>
                  <a:gd name="T28" fmla="*/ 10 w 754"/>
                  <a:gd name="T29" fmla="*/ 260 h 296"/>
                  <a:gd name="T30" fmla="*/ 32 w 754"/>
                  <a:gd name="T31" fmla="*/ 281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54" h="296">
                    <a:moveTo>
                      <a:pt x="32" y="281"/>
                    </a:moveTo>
                    <a:cubicBezTo>
                      <a:pt x="101" y="296"/>
                      <a:pt x="170" y="296"/>
                      <a:pt x="239" y="290"/>
                    </a:cubicBezTo>
                    <a:cubicBezTo>
                      <a:pt x="346" y="280"/>
                      <a:pt x="446" y="247"/>
                      <a:pt x="540" y="198"/>
                    </a:cubicBezTo>
                    <a:cubicBezTo>
                      <a:pt x="593" y="171"/>
                      <a:pt x="643" y="140"/>
                      <a:pt x="683" y="96"/>
                    </a:cubicBezTo>
                    <a:cubicBezTo>
                      <a:pt x="707" y="70"/>
                      <a:pt x="729" y="42"/>
                      <a:pt x="751" y="14"/>
                    </a:cubicBezTo>
                    <a:cubicBezTo>
                      <a:pt x="754" y="11"/>
                      <a:pt x="752" y="5"/>
                      <a:pt x="752" y="0"/>
                    </a:cubicBezTo>
                    <a:cubicBezTo>
                      <a:pt x="748" y="2"/>
                      <a:pt x="743" y="2"/>
                      <a:pt x="740" y="5"/>
                    </a:cubicBezTo>
                    <a:cubicBezTo>
                      <a:pt x="713" y="29"/>
                      <a:pt x="688" y="54"/>
                      <a:pt x="661" y="77"/>
                    </a:cubicBezTo>
                    <a:cubicBezTo>
                      <a:pt x="640" y="94"/>
                      <a:pt x="620" y="112"/>
                      <a:pt x="596" y="125"/>
                    </a:cubicBezTo>
                    <a:cubicBezTo>
                      <a:pt x="560" y="144"/>
                      <a:pt x="521" y="161"/>
                      <a:pt x="483" y="177"/>
                    </a:cubicBezTo>
                    <a:cubicBezTo>
                      <a:pt x="447" y="192"/>
                      <a:pt x="410" y="207"/>
                      <a:pt x="372" y="219"/>
                    </a:cubicBezTo>
                    <a:cubicBezTo>
                      <a:pt x="310" y="238"/>
                      <a:pt x="246" y="243"/>
                      <a:pt x="182" y="244"/>
                    </a:cubicBezTo>
                    <a:cubicBezTo>
                      <a:pt x="145" y="245"/>
                      <a:pt x="108" y="242"/>
                      <a:pt x="72" y="239"/>
                    </a:cubicBezTo>
                    <a:cubicBezTo>
                      <a:pt x="48" y="238"/>
                      <a:pt x="25" y="234"/>
                      <a:pt x="0" y="230"/>
                    </a:cubicBezTo>
                    <a:cubicBezTo>
                      <a:pt x="3" y="240"/>
                      <a:pt x="9" y="250"/>
                      <a:pt x="10" y="260"/>
                    </a:cubicBezTo>
                    <a:cubicBezTo>
                      <a:pt x="12" y="273"/>
                      <a:pt x="20" y="278"/>
                      <a:pt x="32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06" name="Freeform 1409"/>
              <p:cNvSpPr/>
              <p:nvPr userDrawn="1"/>
            </p:nvSpPr>
            <p:spPr bwMode="auto">
              <a:xfrm>
                <a:off x="5160" y="2371"/>
                <a:ext cx="65" cy="84"/>
              </a:xfrm>
              <a:custGeom>
                <a:avLst/>
                <a:gdLst>
                  <a:gd name="T0" fmla="*/ 0 w 44"/>
                  <a:gd name="T1" fmla="*/ 1 h 57"/>
                  <a:gd name="T2" fmla="*/ 30 w 44"/>
                  <a:gd name="T3" fmla="*/ 57 h 57"/>
                  <a:gd name="T4" fmla="*/ 44 w 44"/>
                  <a:gd name="T5" fmla="*/ 26 h 57"/>
                  <a:gd name="T6" fmla="*/ 4 w 44"/>
                  <a:gd name="T7" fmla="*/ 0 h 57"/>
                  <a:gd name="T8" fmla="*/ 0 w 44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57">
                    <a:moveTo>
                      <a:pt x="0" y="1"/>
                    </a:moveTo>
                    <a:cubicBezTo>
                      <a:pt x="5" y="22"/>
                      <a:pt x="18" y="39"/>
                      <a:pt x="30" y="57"/>
                    </a:cubicBezTo>
                    <a:cubicBezTo>
                      <a:pt x="26" y="42"/>
                      <a:pt x="35" y="34"/>
                      <a:pt x="44" y="26"/>
                    </a:cubicBezTo>
                    <a:cubicBezTo>
                      <a:pt x="30" y="17"/>
                      <a:pt x="17" y="8"/>
                      <a:pt x="4" y="0"/>
                    </a:cubicBezTo>
                    <a:cubicBezTo>
                      <a:pt x="3" y="0"/>
                      <a:pt x="1" y="1"/>
                      <a:pt x="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07" name="Freeform 1410"/>
              <p:cNvSpPr/>
              <p:nvPr userDrawn="1"/>
            </p:nvSpPr>
            <p:spPr bwMode="auto">
              <a:xfrm>
                <a:off x="5951" y="2142"/>
                <a:ext cx="53" cy="101"/>
              </a:xfrm>
              <a:custGeom>
                <a:avLst/>
                <a:gdLst>
                  <a:gd name="T0" fmla="*/ 32 w 36"/>
                  <a:gd name="T1" fmla="*/ 68 h 68"/>
                  <a:gd name="T2" fmla="*/ 23 w 36"/>
                  <a:gd name="T3" fmla="*/ 0 h 68"/>
                  <a:gd name="T4" fmla="*/ 18 w 36"/>
                  <a:gd name="T5" fmla="*/ 24 h 68"/>
                  <a:gd name="T6" fmla="*/ 0 w 36"/>
                  <a:gd name="T7" fmla="*/ 44 h 68"/>
                  <a:gd name="T8" fmla="*/ 32 w 36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68">
                    <a:moveTo>
                      <a:pt x="32" y="68"/>
                    </a:moveTo>
                    <a:cubicBezTo>
                      <a:pt x="36" y="43"/>
                      <a:pt x="36" y="22"/>
                      <a:pt x="23" y="0"/>
                    </a:cubicBezTo>
                    <a:cubicBezTo>
                      <a:pt x="21" y="8"/>
                      <a:pt x="21" y="17"/>
                      <a:pt x="18" y="24"/>
                    </a:cubicBezTo>
                    <a:cubicBezTo>
                      <a:pt x="14" y="32"/>
                      <a:pt x="6" y="37"/>
                      <a:pt x="0" y="44"/>
                    </a:cubicBezTo>
                    <a:cubicBezTo>
                      <a:pt x="21" y="45"/>
                      <a:pt x="21" y="45"/>
                      <a:pt x="32" y="6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08" name="Freeform 1411"/>
              <p:cNvSpPr/>
              <p:nvPr userDrawn="1"/>
            </p:nvSpPr>
            <p:spPr bwMode="auto">
              <a:xfrm>
                <a:off x="5432" y="1845"/>
                <a:ext cx="38" cy="37"/>
              </a:xfrm>
              <a:custGeom>
                <a:avLst/>
                <a:gdLst>
                  <a:gd name="T0" fmla="*/ 20 w 26"/>
                  <a:gd name="T1" fmla="*/ 25 h 25"/>
                  <a:gd name="T2" fmla="*/ 25 w 26"/>
                  <a:gd name="T3" fmla="*/ 7 h 25"/>
                  <a:gd name="T4" fmla="*/ 5 w 26"/>
                  <a:gd name="T5" fmla="*/ 0 h 25"/>
                  <a:gd name="T6" fmla="*/ 2 w 26"/>
                  <a:gd name="T7" fmla="*/ 14 h 25"/>
                  <a:gd name="T8" fmla="*/ 20 w 26"/>
                  <a:gd name="T9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5">
                    <a:moveTo>
                      <a:pt x="20" y="25"/>
                    </a:moveTo>
                    <a:cubicBezTo>
                      <a:pt x="23" y="16"/>
                      <a:pt x="26" y="8"/>
                      <a:pt x="25" y="7"/>
                    </a:cubicBezTo>
                    <a:cubicBezTo>
                      <a:pt x="19" y="3"/>
                      <a:pt x="12" y="2"/>
                      <a:pt x="5" y="0"/>
                    </a:cubicBezTo>
                    <a:cubicBezTo>
                      <a:pt x="4" y="5"/>
                      <a:pt x="0" y="12"/>
                      <a:pt x="2" y="14"/>
                    </a:cubicBezTo>
                    <a:cubicBezTo>
                      <a:pt x="5" y="19"/>
                      <a:pt x="12" y="20"/>
                      <a:pt x="20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09" name="Freeform 1412"/>
              <p:cNvSpPr/>
              <p:nvPr userDrawn="1"/>
            </p:nvSpPr>
            <p:spPr bwMode="auto">
              <a:xfrm>
                <a:off x="5523" y="1720"/>
                <a:ext cx="126" cy="168"/>
              </a:xfrm>
              <a:custGeom>
                <a:avLst/>
                <a:gdLst>
                  <a:gd name="T0" fmla="*/ 48 w 85"/>
                  <a:gd name="T1" fmla="*/ 67 h 114"/>
                  <a:gd name="T2" fmla="*/ 54 w 85"/>
                  <a:gd name="T3" fmla="*/ 100 h 114"/>
                  <a:gd name="T4" fmla="*/ 63 w 85"/>
                  <a:gd name="T5" fmla="*/ 114 h 114"/>
                  <a:gd name="T6" fmla="*/ 73 w 85"/>
                  <a:gd name="T7" fmla="*/ 102 h 114"/>
                  <a:gd name="T8" fmla="*/ 21 w 85"/>
                  <a:gd name="T9" fmla="*/ 3 h 114"/>
                  <a:gd name="T10" fmla="*/ 2 w 85"/>
                  <a:gd name="T11" fmla="*/ 0 h 114"/>
                  <a:gd name="T12" fmla="*/ 0 w 85"/>
                  <a:gd name="T13" fmla="*/ 4 h 114"/>
                  <a:gd name="T14" fmla="*/ 7 w 85"/>
                  <a:gd name="T15" fmla="*/ 12 h 114"/>
                  <a:gd name="T16" fmla="*/ 48 w 85"/>
                  <a:gd name="T17" fmla="*/ 67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114">
                    <a:moveTo>
                      <a:pt x="48" y="67"/>
                    </a:moveTo>
                    <a:cubicBezTo>
                      <a:pt x="51" y="78"/>
                      <a:pt x="51" y="89"/>
                      <a:pt x="54" y="100"/>
                    </a:cubicBezTo>
                    <a:cubicBezTo>
                      <a:pt x="55" y="105"/>
                      <a:pt x="60" y="109"/>
                      <a:pt x="63" y="114"/>
                    </a:cubicBezTo>
                    <a:cubicBezTo>
                      <a:pt x="66" y="110"/>
                      <a:pt x="72" y="107"/>
                      <a:pt x="73" y="102"/>
                    </a:cubicBezTo>
                    <a:cubicBezTo>
                      <a:pt x="85" y="59"/>
                      <a:pt x="51" y="15"/>
                      <a:pt x="21" y="3"/>
                    </a:cubicBezTo>
                    <a:cubicBezTo>
                      <a:pt x="15" y="0"/>
                      <a:pt x="8" y="1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2" y="7"/>
                      <a:pt x="4" y="10"/>
                      <a:pt x="7" y="12"/>
                    </a:cubicBezTo>
                    <a:cubicBezTo>
                      <a:pt x="30" y="23"/>
                      <a:pt x="42" y="43"/>
                      <a:pt x="48" y="67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10" name="Freeform 1413"/>
              <p:cNvSpPr/>
              <p:nvPr userDrawn="1"/>
            </p:nvSpPr>
            <p:spPr bwMode="auto">
              <a:xfrm>
                <a:off x="5250" y="1808"/>
                <a:ext cx="83" cy="171"/>
              </a:xfrm>
              <a:custGeom>
                <a:avLst/>
                <a:gdLst>
                  <a:gd name="T0" fmla="*/ 56 w 56"/>
                  <a:gd name="T1" fmla="*/ 109 h 116"/>
                  <a:gd name="T2" fmla="*/ 25 w 56"/>
                  <a:gd name="T3" fmla="*/ 48 h 116"/>
                  <a:gd name="T4" fmla="*/ 26 w 56"/>
                  <a:gd name="T5" fmla="*/ 11 h 116"/>
                  <a:gd name="T6" fmla="*/ 22 w 56"/>
                  <a:gd name="T7" fmla="*/ 0 h 116"/>
                  <a:gd name="T8" fmla="*/ 12 w 56"/>
                  <a:gd name="T9" fmla="*/ 5 h 116"/>
                  <a:gd name="T10" fmla="*/ 9 w 56"/>
                  <a:gd name="T11" fmla="*/ 10 h 116"/>
                  <a:gd name="T12" fmla="*/ 27 w 56"/>
                  <a:gd name="T13" fmla="*/ 101 h 116"/>
                  <a:gd name="T14" fmla="*/ 56 w 56"/>
                  <a:gd name="T15" fmla="*/ 10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6" h="115">
                    <a:moveTo>
                      <a:pt x="56" y="109"/>
                    </a:moveTo>
                    <a:cubicBezTo>
                      <a:pt x="37" y="91"/>
                      <a:pt x="27" y="71"/>
                      <a:pt x="25" y="48"/>
                    </a:cubicBezTo>
                    <a:cubicBezTo>
                      <a:pt x="24" y="35"/>
                      <a:pt x="26" y="23"/>
                      <a:pt x="26" y="11"/>
                    </a:cubicBezTo>
                    <a:cubicBezTo>
                      <a:pt x="26" y="7"/>
                      <a:pt x="24" y="3"/>
                      <a:pt x="22" y="0"/>
                    </a:cubicBezTo>
                    <a:cubicBezTo>
                      <a:pt x="19" y="1"/>
                      <a:pt x="15" y="3"/>
                      <a:pt x="12" y="5"/>
                    </a:cubicBezTo>
                    <a:cubicBezTo>
                      <a:pt x="10" y="6"/>
                      <a:pt x="10" y="8"/>
                      <a:pt x="9" y="10"/>
                    </a:cubicBezTo>
                    <a:cubicBezTo>
                      <a:pt x="0" y="29"/>
                      <a:pt x="6" y="83"/>
                      <a:pt x="27" y="101"/>
                    </a:cubicBezTo>
                    <a:cubicBezTo>
                      <a:pt x="34" y="107"/>
                      <a:pt x="41" y="116"/>
                      <a:pt x="56" y="109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11" name="Freeform 1414"/>
              <p:cNvSpPr/>
              <p:nvPr userDrawn="1"/>
            </p:nvSpPr>
            <p:spPr bwMode="auto">
              <a:xfrm>
                <a:off x="5506" y="1788"/>
                <a:ext cx="63" cy="89"/>
              </a:xfrm>
              <a:custGeom>
                <a:avLst/>
                <a:gdLst>
                  <a:gd name="T0" fmla="*/ 21 w 43"/>
                  <a:gd name="T1" fmla="*/ 51 h 61"/>
                  <a:gd name="T2" fmla="*/ 35 w 43"/>
                  <a:gd name="T3" fmla="*/ 55 h 61"/>
                  <a:gd name="T4" fmla="*/ 43 w 43"/>
                  <a:gd name="T5" fmla="*/ 35 h 61"/>
                  <a:gd name="T6" fmla="*/ 0 w 43"/>
                  <a:gd name="T7" fmla="*/ 0 h 61"/>
                  <a:gd name="T8" fmla="*/ 21 w 43"/>
                  <a:gd name="T9" fmla="*/ 5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61">
                    <a:moveTo>
                      <a:pt x="21" y="51"/>
                    </a:moveTo>
                    <a:cubicBezTo>
                      <a:pt x="21" y="60"/>
                      <a:pt x="30" y="61"/>
                      <a:pt x="35" y="55"/>
                    </a:cubicBezTo>
                    <a:cubicBezTo>
                      <a:pt x="39" y="50"/>
                      <a:pt x="43" y="42"/>
                      <a:pt x="43" y="35"/>
                    </a:cubicBezTo>
                    <a:cubicBezTo>
                      <a:pt x="43" y="17"/>
                      <a:pt x="25" y="2"/>
                      <a:pt x="0" y="0"/>
                    </a:cubicBezTo>
                    <a:cubicBezTo>
                      <a:pt x="14" y="16"/>
                      <a:pt x="21" y="32"/>
                      <a:pt x="21" y="5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12" name="Freeform 1415"/>
              <p:cNvSpPr/>
              <p:nvPr userDrawn="1"/>
            </p:nvSpPr>
            <p:spPr bwMode="auto">
              <a:xfrm>
                <a:off x="5348" y="1842"/>
                <a:ext cx="50" cy="84"/>
              </a:xfrm>
              <a:custGeom>
                <a:avLst/>
                <a:gdLst>
                  <a:gd name="T0" fmla="*/ 34 w 34"/>
                  <a:gd name="T1" fmla="*/ 57 h 57"/>
                  <a:gd name="T2" fmla="*/ 20 w 34"/>
                  <a:gd name="T3" fmla="*/ 9 h 57"/>
                  <a:gd name="T4" fmla="*/ 16 w 34"/>
                  <a:gd name="T5" fmla="*/ 0 h 57"/>
                  <a:gd name="T6" fmla="*/ 7 w 34"/>
                  <a:gd name="T7" fmla="*/ 4 h 57"/>
                  <a:gd name="T8" fmla="*/ 5 w 34"/>
                  <a:gd name="T9" fmla="*/ 36 h 57"/>
                  <a:gd name="T10" fmla="*/ 34 w 34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" h="57">
                    <a:moveTo>
                      <a:pt x="34" y="57"/>
                    </a:moveTo>
                    <a:cubicBezTo>
                      <a:pt x="18" y="34"/>
                      <a:pt x="18" y="34"/>
                      <a:pt x="20" y="9"/>
                    </a:cubicBezTo>
                    <a:cubicBezTo>
                      <a:pt x="20" y="6"/>
                      <a:pt x="18" y="3"/>
                      <a:pt x="16" y="0"/>
                    </a:cubicBezTo>
                    <a:cubicBezTo>
                      <a:pt x="13" y="1"/>
                      <a:pt x="8" y="2"/>
                      <a:pt x="7" y="4"/>
                    </a:cubicBezTo>
                    <a:cubicBezTo>
                      <a:pt x="0" y="14"/>
                      <a:pt x="1" y="25"/>
                      <a:pt x="5" y="36"/>
                    </a:cubicBezTo>
                    <a:cubicBezTo>
                      <a:pt x="11" y="52"/>
                      <a:pt x="18" y="57"/>
                      <a:pt x="34" y="57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13" name="Freeform 1416"/>
              <p:cNvSpPr>
                <a:spLocks noEditPoints="1"/>
              </p:cNvSpPr>
              <p:nvPr userDrawn="1"/>
            </p:nvSpPr>
            <p:spPr bwMode="auto">
              <a:xfrm>
                <a:off x="5355" y="3164"/>
                <a:ext cx="120" cy="103"/>
              </a:xfrm>
              <a:custGeom>
                <a:avLst/>
                <a:gdLst>
                  <a:gd name="T0" fmla="*/ 53 w 81"/>
                  <a:gd name="T1" fmla="*/ 66 h 70"/>
                  <a:gd name="T2" fmla="*/ 75 w 81"/>
                  <a:gd name="T3" fmla="*/ 21 h 70"/>
                  <a:gd name="T4" fmla="*/ 30 w 81"/>
                  <a:gd name="T5" fmla="*/ 8 h 70"/>
                  <a:gd name="T6" fmla="*/ 23 w 81"/>
                  <a:gd name="T7" fmla="*/ 12 h 70"/>
                  <a:gd name="T8" fmla="*/ 17 w 81"/>
                  <a:gd name="T9" fmla="*/ 59 h 70"/>
                  <a:gd name="T10" fmla="*/ 53 w 81"/>
                  <a:gd name="T11" fmla="*/ 66 h 70"/>
                  <a:gd name="T12" fmla="*/ 33 w 81"/>
                  <a:gd name="T13" fmla="*/ 23 h 70"/>
                  <a:gd name="T14" fmla="*/ 51 w 81"/>
                  <a:gd name="T15" fmla="*/ 31 h 70"/>
                  <a:gd name="T16" fmla="*/ 42 w 81"/>
                  <a:gd name="T17" fmla="*/ 52 h 70"/>
                  <a:gd name="T18" fmla="*/ 27 w 81"/>
                  <a:gd name="T19" fmla="*/ 47 h 70"/>
                  <a:gd name="T20" fmla="*/ 33 w 81"/>
                  <a:gd name="T21" fmla="*/ 23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70">
                    <a:moveTo>
                      <a:pt x="53" y="66"/>
                    </a:moveTo>
                    <a:cubicBezTo>
                      <a:pt x="71" y="58"/>
                      <a:pt x="81" y="37"/>
                      <a:pt x="75" y="21"/>
                    </a:cubicBezTo>
                    <a:cubicBezTo>
                      <a:pt x="69" y="6"/>
                      <a:pt x="48" y="0"/>
                      <a:pt x="30" y="8"/>
                    </a:cubicBezTo>
                    <a:cubicBezTo>
                      <a:pt x="28" y="9"/>
                      <a:pt x="25" y="10"/>
                      <a:pt x="23" y="12"/>
                    </a:cubicBezTo>
                    <a:cubicBezTo>
                      <a:pt x="2" y="23"/>
                      <a:pt x="0" y="42"/>
                      <a:pt x="17" y="59"/>
                    </a:cubicBezTo>
                    <a:cubicBezTo>
                      <a:pt x="25" y="67"/>
                      <a:pt x="42" y="70"/>
                      <a:pt x="53" y="66"/>
                    </a:cubicBezTo>
                    <a:close/>
                    <a:moveTo>
                      <a:pt x="33" y="23"/>
                    </a:moveTo>
                    <a:cubicBezTo>
                      <a:pt x="41" y="21"/>
                      <a:pt x="48" y="21"/>
                      <a:pt x="51" y="31"/>
                    </a:cubicBezTo>
                    <a:cubicBezTo>
                      <a:pt x="54" y="39"/>
                      <a:pt x="50" y="51"/>
                      <a:pt x="42" y="52"/>
                    </a:cubicBezTo>
                    <a:cubicBezTo>
                      <a:pt x="37" y="53"/>
                      <a:pt x="31" y="49"/>
                      <a:pt x="27" y="47"/>
                    </a:cubicBezTo>
                    <a:cubicBezTo>
                      <a:pt x="26" y="36"/>
                      <a:pt x="21" y="27"/>
                      <a:pt x="33" y="2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14" name="Freeform 1417"/>
              <p:cNvSpPr>
                <a:spLocks noEditPoints="1"/>
              </p:cNvSpPr>
              <p:nvPr userDrawn="1"/>
            </p:nvSpPr>
            <p:spPr bwMode="auto">
              <a:xfrm>
                <a:off x="6118" y="2932"/>
                <a:ext cx="127" cy="117"/>
              </a:xfrm>
              <a:custGeom>
                <a:avLst/>
                <a:gdLst>
                  <a:gd name="T0" fmla="*/ 59 w 86"/>
                  <a:gd name="T1" fmla="*/ 74 h 80"/>
                  <a:gd name="T2" fmla="*/ 82 w 86"/>
                  <a:gd name="T3" fmla="*/ 31 h 80"/>
                  <a:gd name="T4" fmla="*/ 33 w 86"/>
                  <a:gd name="T5" fmla="*/ 6 h 80"/>
                  <a:gd name="T6" fmla="*/ 7 w 86"/>
                  <a:gd name="T7" fmla="*/ 47 h 80"/>
                  <a:gd name="T8" fmla="*/ 59 w 86"/>
                  <a:gd name="T9" fmla="*/ 74 h 80"/>
                  <a:gd name="T10" fmla="*/ 34 w 86"/>
                  <a:gd name="T11" fmla="*/ 17 h 80"/>
                  <a:gd name="T12" fmla="*/ 60 w 86"/>
                  <a:gd name="T13" fmla="*/ 31 h 80"/>
                  <a:gd name="T14" fmla="*/ 47 w 86"/>
                  <a:gd name="T15" fmla="*/ 63 h 80"/>
                  <a:gd name="T16" fmla="*/ 23 w 86"/>
                  <a:gd name="T17" fmla="*/ 47 h 80"/>
                  <a:gd name="T18" fmla="*/ 34 w 86"/>
                  <a:gd name="T19" fmla="*/ 1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80">
                    <a:moveTo>
                      <a:pt x="59" y="74"/>
                    </a:moveTo>
                    <a:cubicBezTo>
                      <a:pt x="72" y="70"/>
                      <a:pt x="86" y="44"/>
                      <a:pt x="82" y="31"/>
                    </a:cubicBezTo>
                    <a:cubicBezTo>
                      <a:pt x="76" y="13"/>
                      <a:pt x="51" y="0"/>
                      <a:pt x="33" y="6"/>
                    </a:cubicBezTo>
                    <a:cubicBezTo>
                      <a:pt x="10" y="14"/>
                      <a:pt x="0" y="29"/>
                      <a:pt x="7" y="47"/>
                    </a:cubicBezTo>
                    <a:cubicBezTo>
                      <a:pt x="13" y="66"/>
                      <a:pt x="40" y="80"/>
                      <a:pt x="59" y="74"/>
                    </a:cubicBezTo>
                    <a:close/>
                    <a:moveTo>
                      <a:pt x="34" y="17"/>
                    </a:moveTo>
                    <a:cubicBezTo>
                      <a:pt x="43" y="14"/>
                      <a:pt x="55" y="21"/>
                      <a:pt x="60" y="31"/>
                    </a:cubicBezTo>
                    <a:cubicBezTo>
                      <a:pt x="64" y="41"/>
                      <a:pt x="57" y="58"/>
                      <a:pt x="47" y="63"/>
                    </a:cubicBezTo>
                    <a:cubicBezTo>
                      <a:pt x="40" y="66"/>
                      <a:pt x="27" y="58"/>
                      <a:pt x="23" y="47"/>
                    </a:cubicBezTo>
                    <a:cubicBezTo>
                      <a:pt x="19" y="36"/>
                      <a:pt x="24" y="21"/>
                      <a:pt x="34" y="17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15" name="Freeform 1418"/>
              <p:cNvSpPr>
                <a:spLocks noEditPoints="1"/>
              </p:cNvSpPr>
              <p:nvPr userDrawn="1"/>
            </p:nvSpPr>
            <p:spPr bwMode="auto">
              <a:xfrm>
                <a:off x="6400" y="2733"/>
                <a:ext cx="122" cy="103"/>
              </a:xfrm>
              <a:custGeom>
                <a:avLst/>
                <a:gdLst>
                  <a:gd name="T0" fmla="*/ 42 w 83"/>
                  <a:gd name="T1" fmla="*/ 68 h 70"/>
                  <a:gd name="T2" fmla="*/ 78 w 83"/>
                  <a:gd name="T3" fmla="*/ 48 h 70"/>
                  <a:gd name="T4" fmla="*/ 70 w 83"/>
                  <a:gd name="T5" fmla="*/ 16 h 70"/>
                  <a:gd name="T6" fmla="*/ 16 w 83"/>
                  <a:gd name="T7" fmla="*/ 7 h 70"/>
                  <a:gd name="T8" fmla="*/ 5 w 83"/>
                  <a:gd name="T9" fmla="*/ 38 h 70"/>
                  <a:gd name="T10" fmla="*/ 42 w 83"/>
                  <a:gd name="T11" fmla="*/ 68 h 70"/>
                  <a:gd name="T12" fmla="*/ 24 w 83"/>
                  <a:gd name="T13" fmla="*/ 16 h 70"/>
                  <a:gd name="T14" fmla="*/ 27 w 83"/>
                  <a:gd name="T15" fmla="*/ 15 h 70"/>
                  <a:gd name="T16" fmla="*/ 55 w 83"/>
                  <a:gd name="T17" fmla="*/ 29 h 70"/>
                  <a:gd name="T18" fmla="*/ 43 w 83"/>
                  <a:gd name="T19" fmla="*/ 54 h 70"/>
                  <a:gd name="T20" fmla="*/ 37 w 83"/>
                  <a:gd name="T21" fmla="*/ 55 h 70"/>
                  <a:gd name="T22" fmla="*/ 19 w 83"/>
                  <a:gd name="T23" fmla="*/ 34 h 70"/>
                  <a:gd name="T24" fmla="*/ 24 w 83"/>
                  <a:gd name="T25" fmla="*/ 1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3" h="70">
                    <a:moveTo>
                      <a:pt x="42" y="68"/>
                    </a:moveTo>
                    <a:cubicBezTo>
                      <a:pt x="57" y="70"/>
                      <a:pt x="72" y="62"/>
                      <a:pt x="78" y="48"/>
                    </a:cubicBezTo>
                    <a:cubicBezTo>
                      <a:pt x="83" y="37"/>
                      <a:pt x="80" y="26"/>
                      <a:pt x="70" y="16"/>
                    </a:cubicBezTo>
                    <a:cubicBezTo>
                      <a:pt x="60" y="5"/>
                      <a:pt x="29" y="0"/>
                      <a:pt x="16" y="7"/>
                    </a:cubicBezTo>
                    <a:cubicBezTo>
                      <a:pt x="3" y="14"/>
                      <a:pt x="0" y="23"/>
                      <a:pt x="5" y="38"/>
                    </a:cubicBezTo>
                    <a:cubicBezTo>
                      <a:pt x="12" y="56"/>
                      <a:pt x="24" y="66"/>
                      <a:pt x="42" y="68"/>
                    </a:cubicBezTo>
                    <a:close/>
                    <a:moveTo>
                      <a:pt x="24" y="16"/>
                    </a:moveTo>
                    <a:cubicBezTo>
                      <a:pt x="25" y="16"/>
                      <a:pt x="26" y="15"/>
                      <a:pt x="27" y="15"/>
                    </a:cubicBezTo>
                    <a:cubicBezTo>
                      <a:pt x="38" y="10"/>
                      <a:pt x="50" y="17"/>
                      <a:pt x="55" y="29"/>
                    </a:cubicBezTo>
                    <a:cubicBezTo>
                      <a:pt x="60" y="41"/>
                      <a:pt x="55" y="50"/>
                      <a:pt x="43" y="54"/>
                    </a:cubicBezTo>
                    <a:cubicBezTo>
                      <a:pt x="41" y="55"/>
                      <a:pt x="39" y="55"/>
                      <a:pt x="37" y="55"/>
                    </a:cubicBezTo>
                    <a:cubicBezTo>
                      <a:pt x="30" y="53"/>
                      <a:pt x="23" y="45"/>
                      <a:pt x="19" y="34"/>
                    </a:cubicBezTo>
                    <a:cubicBezTo>
                      <a:pt x="15" y="26"/>
                      <a:pt x="17" y="20"/>
                      <a:pt x="24" y="16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16" name="Freeform 1419"/>
              <p:cNvSpPr>
                <a:spLocks noEditPoints="1"/>
              </p:cNvSpPr>
              <p:nvPr userDrawn="1"/>
            </p:nvSpPr>
            <p:spPr bwMode="auto">
              <a:xfrm>
                <a:off x="5064" y="3157"/>
                <a:ext cx="115" cy="109"/>
              </a:xfrm>
              <a:custGeom>
                <a:avLst/>
                <a:gdLst>
                  <a:gd name="T0" fmla="*/ 55 w 78"/>
                  <a:gd name="T1" fmla="*/ 66 h 74"/>
                  <a:gd name="T2" fmla="*/ 72 w 78"/>
                  <a:gd name="T3" fmla="*/ 21 h 74"/>
                  <a:gd name="T4" fmla="*/ 29 w 78"/>
                  <a:gd name="T5" fmla="*/ 6 h 74"/>
                  <a:gd name="T6" fmla="*/ 7 w 78"/>
                  <a:gd name="T7" fmla="*/ 48 h 74"/>
                  <a:gd name="T8" fmla="*/ 55 w 78"/>
                  <a:gd name="T9" fmla="*/ 66 h 74"/>
                  <a:gd name="T10" fmla="*/ 33 w 78"/>
                  <a:gd name="T11" fmla="*/ 19 h 74"/>
                  <a:gd name="T12" fmla="*/ 49 w 78"/>
                  <a:gd name="T13" fmla="*/ 31 h 74"/>
                  <a:gd name="T14" fmla="*/ 38 w 78"/>
                  <a:gd name="T15" fmla="*/ 56 h 74"/>
                  <a:gd name="T16" fmla="*/ 21 w 78"/>
                  <a:gd name="T17" fmla="*/ 47 h 74"/>
                  <a:gd name="T18" fmla="*/ 33 w 78"/>
                  <a:gd name="T19" fmla="*/ 1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8" h="74">
                    <a:moveTo>
                      <a:pt x="55" y="66"/>
                    </a:moveTo>
                    <a:cubicBezTo>
                      <a:pt x="68" y="61"/>
                      <a:pt x="78" y="35"/>
                      <a:pt x="72" y="21"/>
                    </a:cubicBezTo>
                    <a:cubicBezTo>
                      <a:pt x="66" y="6"/>
                      <a:pt x="47" y="0"/>
                      <a:pt x="29" y="6"/>
                    </a:cubicBezTo>
                    <a:cubicBezTo>
                      <a:pt x="10" y="13"/>
                      <a:pt x="0" y="33"/>
                      <a:pt x="7" y="48"/>
                    </a:cubicBezTo>
                    <a:cubicBezTo>
                      <a:pt x="13" y="64"/>
                      <a:pt x="38" y="74"/>
                      <a:pt x="55" y="66"/>
                    </a:cubicBezTo>
                    <a:close/>
                    <a:moveTo>
                      <a:pt x="33" y="19"/>
                    </a:moveTo>
                    <a:cubicBezTo>
                      <a:pt x="42" y="17"/>
                      <a:pt x="47" y="23"/>
                      <a:pt x="49" y="31"/>
                    </a:cubicBezTo>
                    <a:cubicBezTo>
                      <a:pt x="52" y="39"/>
                      <a:pt x="44" y="56"/>
                      <a:pt x="38" y="56"/>
                    </a:cubicBezTo>
                    <a:cubicBezTo>
                      <a:pt x="32" y="55"/>
                      <a:pt x="27" y="50"/>
                      <a:pt x="21" y="47"/>
                    </a:cubicBezTo>
                    <a:cubicBezTo>
                      <a:pt x="20" y="35"/>
                      <a:pt x="26" y="20"/>
                      <a:pt x="33" y="19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17" name="Freeform 1420"/>
              <p:cNvSpPr>
                <a:spLocks noEditPoints="1"/>
              </p:cNvSpPr>
              <p:nvPr userDrawn="1"/>
            </p:nvSpPr>
            <p:spPr bwMode="auto">
              <a:xfrm>
                <a:off x="5752" y="3094"/>
                <a:ext cx="109" cy="104"/>
              </a:xfrm>
              <a:custGeom>
                <a:avLst/>
                <a:gdLst>
                  <a:gd name="T0" fmla="*/ 50 w 74"/>
                  <a:gd name="T1" fmla="*/ 64 h 71"/>
                  <a:gd name="T2" fmla="*/ 69 w 74"/>
                  <a:gd name="T3" fmla="*/ 22 h 71"/>
                  <a:gd name="T4" fmla="*/ 28 w 74"/>
                  <a:gd name="T5" fmla="*/ 6 h 71"/>
                  <a:gd name="T6" fmla="*/ 6 w 74"/>
                  <a:gd name="T7" fmla="*/ 46 h 71"/>
                  <a:gd name="T8" fmla="*/ 50 w 74"/>
                  <a:gd name="T9" fmla="*/ 64 h 71"/>
                  <a:gd name="T10" fmla="*/ 31 w 74"/>
                  <a:gd name="T11" fmla="*/ 19 h 71"/>
                  <a:gd name="T12" fmla="*/ 46 w 74"/>
                  <a:gd name="T13" fmla="*/ 26 h 71"/>
                  <a:gd name="T14" fmla="*/ 37 w 74"/>
                  <a:gd name="T15" fmla="*/ 55 h 71"/>
                  <a:gd name="T16" fmla="*/ 19 w 74"/>
                  <a:gd name="T17" fmla="*/ 45 h 71"/>
                  <a:gd name="T18" fmla="*/ 31 w 74"/>
                  <a:gd name="T19" fmla="*/ 19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4" h="71">
                    <a:moveTo>
                      <a:pt x="50" y="64"/>
                    </a:moveTo>
                    <a:cubicBezTo>
                      <a:pt x="64" y="59"/>
                      <a:pt x="74" y="37"/>
                      <a:pt x="69" y="22"/>
                    </a:cubicBezTo>
                    <a:cubicBezTo>
                      <a:pt x="64" y="7"/>
                      <a:pt x="45" y="0"/>
                      <a:pt x="28" y="6"/>
                    </a:cubicBezTo>
                    <a:cubicBezTo>
                      <a:pt x="11" y="13"/>
                      <a:pt x="0" y="31"/>
                      <a:pt x="6" y="46"/>
                    </a:cubicBezTo>
                    <a:cubicBezTo>
                      <a:pt x="12" y="62"/>
                      <a:pt x="33" y="71"/>
                      <a:pt x="50" y="64"/>
                    </a:cubicBezTo>
                    <a:close/>
                    <a:moveTo>
                      <a:pt x="31" y="19"/>
                    </a:moveTo>
                    <a:cubicBezTo>
                      <a:pt x="37" y="18"/>
                      <a:pt x="43" y="24"/>
                      <a:pt x="46" y="26"/>
                    </a:cubicBezTo>
                    <a:cubicBezTo>
                      <a:pt x="51" y="40"/>
                      <a:pt x="46" y="53"/>
                      <a:pt x="37" y="55"/>
                    </a:cubicBezTo>
                    <a:cubicBezTo>
                      <a:pt x="28" y="57"/>
                      <a:pt x="22" y="54"/>
                      <a:pt x="19" y="45"/>
                    </a:cubicBezTo>
                    <a:cubicBezTo>
                      <a:pt x="16" y="35"/>
                      <a:pt x="22" y="19"/>
                      <a:pt x="31" y="19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18" name="Freeform 1421"/>
              <p:cNvSpPr>
                <a:spLocks noEditPoints="1"/>
              </p:cNvSpPr>
              <p:nvPr userDrawn="1"/>
            </p:nvSpPr>
            <p:spPr bwMode="auto">
              <a:xfrm>
                <a:off x="5581" y="2328"/>
                <a:ext cx="144" cy="115"/>
              </a:xfrm>
              <a:custGeom>
                <a:avLst/>
                <a:gdLst>
                  <a:gd name="T0" fmla="*/ 63 w 98"/>
                  <a:gd name="T1" fmla="*/ 3 h 78"/>
                  <a:gd name="T2" fmla="*/ 40 w 98"/>
                  <a:gd name="T3" fmla="*/ 8 h 78"/>
                  <a:gd name="T4" fmla="*/ 15 w 98"/>
                  <a:gd name="T5" fmla="*/ 23 h 78"/>
                  <a:gd name="T6" fmla="*/ 11 w 98"/>
                  <a:gd name="T7" fmla="*/ 58 h 78"/>
                  <a:gd name="T8" fmla="*/ 63 w 98"/>
                  <a:gd name="T9" fmla="*/ 73 h 78"/>
                  <a:gd name="T10" fmla="*/ 95 w 98"/>
                  <a:gd name="T11" fmla="*/ 37 h 78"/>
                  <a:gd name="T12" fmla="*/ 63 w 98"/>
                  <a:gd name="T13" fmla="*/ 3 h 78"/>
                  <a:gd name="T14" fmla="*/ 79 w 98"/>
                  <a:gd name="T15" fmla="*/ 27 h 78"/>
                  <a:gd name="T16" fmla="*/ 55 w 98"/>
                  <a:gd name="T17" fmla="*/ 62 h 78"/>
                  <a:gd name="T18" fmla="*/ 36 w 98"/>
                  <a:gd name="T19" fmla="*/ 61 h 78"/>
                  <a:gd name="T20" fmla="*/ 18 w 98"/>
                  <a:gd name="T21" fmla="*/ 46 h 78"/>
                  <a:gd name="T22" fmla="*/ 30 w 98"/>
                  <a:gd name="T23" fmla="*/ 30 h 78"/>
                  <a:gd name="T24" fmla="*/ 64 w 98"/>
                  <a:gd name="T25" fmla="*/ 15 h 78"/>
                  <a:gd name="T26" fmla="*/ 79 w 98"/>
                  <a:gd name="T27" fmla="*/ 27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78">
                    <a:moveTo>
                      <a:pt x="63" y="3"/>
                    </a:moveTo>
                    <a:cubicBezTo>
                      <a:pt x="55" y="4"/>
                      <a:pt x="48" y="6"/>
                      <a:pt x="40" y="8"/>
                    </a:cubicBezTo>
                    <a:cubicBezTo>
                      <a:pt x="32" y="12"/>
                      <a:pt x="23" y="17"/>
                      <a:pt x="15" y="23"/>
                    </a:cubicBezTo>
                    <a:cubicBezTo>
                      <a:pt x="2" y="33"/>
                      <a:pt x="0" y="47"/>
                      <a:pt x="11" y="58"/>
                    </a:cubicBezTo>
                    <a:cubicBezTo>
                      <a:pt x="25" y="73"/>
                      <a:pt x="43" y="78"/>
                      <a:pt x="63" y="73"/>
                    </a:cubicBezTo>
                    <a:cubicBezTo>
                      <a:pt x="81" y="68"/>
                      <a:pt x="93" y="57"/>
                      <a:pt x="95" y="37"/>
                    </a:cubicBezTo>
                    <a:cubicBezTo>
                      <a:pt x="98" y="16"/>
                      <a:pt x="84" y="0"/>
                      <a:pt x="63" y="3"/>
                    </a:cubicBezTo>
                    <a:close/>
                    <a:moveTo>
                      <a:pt x="79" y="27"/>
                    </a:moveTo>
                    <a:cubicBezTo>
                      <a:pt x="79" y="41"/>
                      <a:pt x="70" y="56"/>
                      <a:pt x="55" y="62"/>
                    </a:cubicBezTo>
                    <a:cubicBezTo>
                      <a:pt x="51" y="62"/>
                      <a:pt x="43" y="62"/>
                      <a:pt x="36" y="61"/>
                    </a:cubicBezTo>
                    <a:cubicBezTo>
                      <a:pt x="27" y="60"/>
                      <a:pt x="17" y="56"/>
                      <a:pt x="18" y="46"/>
                    </a:cubicBezTo>
                    <a:cubicBezTo>
                      <a:pt x="18" y="40"/>
                      <a:pt x="25" y="33"/>
                      <a:pt x="30" y="30"/>
                    </a:cubicBezTo>
                    <a:cubicBezTo>
                      <a:pt x="41" y="23"/>
                      <a:pt x="52" y="19"/>
                      <a:pt x="64" y="15"/>
                    </a:cubicBezTo>
                    <a:cubicBezTo>
                      <a:pt x="74" y="11"/>
                      <a:pt x="79" y="17"/>
                      <a:pt x="79" y="27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19" name="Freeform 1422"/>
              <p:cNvSpPr>
                <a:spLocks noEditPoints="1"/>
              </p:cNvSpPr>
              <p:nvPr userDrawn="1"/>
            </p:nvSpPr>
            <p:spPr bwMode="auto">
              <a:xfrm>
                <a:off x="5401" y="2402"/>
                <a:ext cx="127" cy="125"/>
              </a:xfrm>
              <a:custGeom>
                <a:avLst/>
                <a:gdLst>
                  <a:gd name="T0" fmla="*/ 27 w 86"/>
                  <a:gd name="T1" fmla="*/ 8 h 85"/>
                  <a:gd name="T2" fmla="*/ 6 w 86"/>
                  <a:gd name="T3" fmla="*/ 54 h 85"/>
                  <a:gd name="T4" fmla="*/ 57 w 86"/>
                  <a:gd name="T5" fmla="*/ 77 h 85"/>
                  <a:gd name="T6" fmla="*/ 80 w 86"/>
                  <a:gd name="T7" fmla="*/ 30 h 85"/>
                  <a:gd name="T8" fmla="*/ 27 w 86"/>
                  <a:gd name="T9" fmla="*/ 8 h 85"/>
                  <a:gd name="T10" fmla="*/ 50 w 86"/>
                  <a:gd name="T11" fmla="*/ 67 h 85"/>
                  <a:gd name="T12" fmla="*/ 17 w 86"/>
                  <a:gd name="T13" fmla="*/ 54 h 85"/>
                  <a:gd name="T14" fmla="*/ 34 w 86"/>
                  <a:gd name="T15" fmla="*/ 17 h 85"/>
                  <a:gd name="T16" fmla="*/ 64 w 86"/>
                  <a:gd name="T17" fmla="*/ 31 h 85"/>
                  <a:gd name="T18" fmla="*/ 50 w 86"/>
                  <a:gd name="T19" fmla="*/ 67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6" h="85">
                    <a:moveTo>
                      <a:pt x="27" y="8"/>
                    </a:moveTo>
                    <a:cubicBezTo>
                      <a:pt x="10" y="15"/>
                      <a:pt x="0" y="36"/>
                      <a:pt x="6" y="54"/>
                    </a:cubicBezTo>
                    <a:cubicBezTo>
                      <a:pt x="12" y="75"/>
                      <a:pt x="35" y="85"/>
                      <a:pt x="57" y="77"/>
                    </a:cubicBezTo>
                    <a:cubicBezTo>
                      <a:pt x="74" y="70"/>
                      <a:pt x="86" y="47"/>
                      <a:pt x="80" y="30"/>
                    </a:cubicBezTo>
                    <a:cubicBezTo>
                      <a:pt x="72" y="10"/>
                      <a:pt x="49" y="0"/>
                      <a:pt x="27" y="8"/>
                    </a:cubicBezTo>
                    <a:close/>
                    <a:moveTo>
                      <a:pt x="50" y="67"/>
                    </a:moveTo>
                    <a:cubicBezTo>
                      <a:pt x="37" y="73"/>
                      <a:pt x="22" y="66"/>
                      <a:pt x="17" y="54"/>
                    </a:cubicBezTo>
                    <a:cubicBezTo>
                      <a:pt x="13" y="42"/>
                      <a:pt x="22" y="22"/>
                      <a:pt x="34" y="17"/>
                    </a:cubicBezTo>
                    <a:cubicBezTo>
                      <a:pt x="44" y="13"/>
                      <a:pt x="60" y="20"/>
                      <a:pt x="64" y="31"/>
                    </a:cubicBezTo>
                    <a:cubicBezTo>
                      <a:pt x="70" y="44"/>
                      <a:pt x="62" y="62"/>
                      <a:pt x="50" y="67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20" name="Freeform 1423"/>
              <p:cNvSpPr>
                <a:spLocks noEditPoints="1"/>
              </p:cNvSpPr>
              <p:nvPr userDrawn="1"/>
            </p:nvSpPr>
            <p:spPr bwMode="auto">
              <a:xfrm>
                <a:off x="5783" y="2265"/>
                <a:ext cx="133" cy="128"/>
              </a:xfrm>
              <a:custGeom>
                <a:avLst/>
                <a:gdLst>
                  <a:gd name="T0" fmla="*/ 38 w 90"/>
                  <a:gd name="T1" fmla="*/ 7 h 87"/>
                  <a:gd name="T2" fmla="*/ 8 w 90"/>
                  <a:gd name="T3" fmla="*/ 62 h 87"/>
                  <a:gd name="T4" fmla="*/ 52 w 90"/>
                  <a:gd name="T5" fmla="*/ 80 h 87"/>
                  <a:gd name="T6" fmla="*/ 80 w 90"/>
                  <a:gd name="T7" fmla="*/ 28 h 87"/>
                  <a:gd name="T8" fmla="*/ 38 w 90"/>
                  <a:gd name="T9" fmla="*/ 7 h 87"/>
                  <a:gd name="T10" fmla="*/ 45 w 90"/>
                  <a:gd name="T11" fmla="*/ 71 h 87"/>
                  <a:gd name="T12" fmla="*/ 19 w 90"/>
                  <a:gd name="T13" fmla="*/ 60 h 87"/>
                  <a:gd name="T14" fmla="*/ 43 w 90"/>
                  <a:gd name="T15" fmla="*/ 18 h 87"/>
                  <a:gd name="T16" fmla="*/ 66 w 90"/>
                  <a:gd name="T17" fmla="*/ 29 h 87"/>
                  <a:gd name="T18" fmla="*/ 45 w 90"/>
                  <a:gd name="T19" fmla="*/ 7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0" h="87">
                    <a:moveTo>
                      <a:pt x="38" y="7"/>
                    </a:moveTo>
                    <a:cubicBezTo>
                      <a:pt x="13" y="17"/>
                      <a:pt x="0" y="40"/>
                      <a:pt x="8" y="62"/>
                    </a:cubicBezTo>
                    <a:cubicBezTo>
                      <a:pt x="13" y="76"/>
                      <a:pt x="38" y="87"/>
                      <a:pt x="52" y="80"/>
                    </a:cubicBezTo>
                    <a:cubicBezTo>
                      <a:pt x="74" y="68"/>
                      <a:pt x="90" y="52"/>
                      <a:pt x="80" y="28"/>
                    </a:cubicBezTo>
                    <a:cubicBezTo>
                      <a:pt x="72" y="9"/>
                      <a:pt x="55" y="0"/>
                      <a:pt x="38" y="7"/>
                    </a:cubicBezTo>
                    <a:close/>
                    <a:moveTo>
                      <a:pt x="45" y="71"/>
                    </a:moveTo>
                    <a:cubicBezTo>
                      <a:pt x="35" y="74"/>
                      <a:pt x="23" y="69"/>
                      <a:pt x="19" y="60"/>
                    </a:cubicBezTo>
                    <a:cubicBezTo>
                      <a:pt x="12" y="44"/>
                      <a:pt x="22" y="25"/>
                      <a:pt x="43" y="18"/>
                    </a:cubicBezTo>
                    <a:cubicBezTo>
                      <a:pt x="53" y="14"/>
                      <a:pt x="62" y="18"/>
                      <a:pt x="66" y="29"/>
                    </a:cubicBezTo>
                    <a:cubicBezTo>
                      <a:pt x="73" y="44"/>
                      <a:pt x="63" y="64"/>
                      <a:pt x="45" y="7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21" name="Freeform 1424"/>
              <p:cNvSpPr/>
              <p:nvPr userDrawn="1"/>
            </p:nvSpPr>
            <p:spPr bwMode="auto">
              <a:xfrm>
                <a:off x="5368" y="2353"/>
                <a:ext cx="55" cy="49"/>
              </a:xfrm>
              <a:custGeom>
                <a:avLst/>
                <a:gdLst>
                  <a:gd name="T0" fmla="*/ 25 w 37"/>
                  <a:gd name="T1" fmla="*/ 29 h 33"/>
                  <a:gd name="T2" fmla="*/ 34 w 37"/>
                  <a:gd name="T3" fmla="*/ 13 h 33"/>
                  <a:gd name="T4" fmla="*/ 4 w 37"/>
                  <a:gd name="T5" fmla="*/ 5 h 33"/>
                  <a:gd name="T6" fmla="*/ 1 w 37"/>
                  <a:gd name="T7" fmla="*/ 22 h 33"/>
                  <a:gd name="T8" fmla="*/ 25 w 37"/>
                  <a:gd name="T9" fmla="*/ 29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3">
                    <a:moveTo>
                      <a:pt x="25" y="29"/>
                    </a:moveTo>
                    <a:cubicBezTo>
                      <a:pt x="32" y="26"/>
                      <a:pt x="37" y="22"/>
                      <a:pt x="34" y="13"/>
                    </a:cubicBezTo>
                    <a:cubicBezTo>
                      <a:pt x="31" y="6"/>
                      <a:pt x="16" y="0"/>
                      <a:pt x="4" y="5"/>
                    </a:cubicBezTo>
                    <a:cubicBezTo>
                      <a:pt x="3" y="9"/>
                      <a:pt x="0" y="16"/>
                      <a:pt x="1" y="22"/>
                    </a:cubicBezTo>
                    <a:cubicBezTo>
                      <a:pt x="2" y="30"/>
                      <a:pt x="16" y="33"/>
                      <a:pt x="25" y="29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22" name="Freeform 1425"/>
              <p:cNvSpPr/>
              <p:nvPr userDrawn="1"/>
            </p:nvSpPr>
            <p:spPr bwMode="auto">
              <a:xfrm>
                <a:off x="5787" y="2210"/>
                <a:ext cx="49" cy="46"/>
              </a:xfrm>
              <a:custGeom>
                <a:avLst/>
                <a:gdLst>
                  <a:gd name="T0" fmla="*/ 28 w 33"/>
                  <a:gd name="T1" fmla="*/ 26 h 31"/>
                  <a:gd name="T2" fmla="*/ 33 w 33"/>
                  <a:gd name="T3" fmla="*/ 13 h 31"/>
                  <a:gd name="T4" fmla="*/ 10 w 33"/>
                  <a:gd name="T5" fmla="*/ 4 h 31"/>
                  <a:gd name="T6" fmla="*/ 2 w 33"/>
                  <a:gd name="T7" fmla="*/ 20 h 31"/>
                  <a:gd name="T8" fmla="*/ 28 w 33"/>
                  <a:gd name="T9" fmla="*/ 26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1">
                    <a:moveTo>
                      <a:pt x="28" y="26"/>
                    </a:moveTo>
                    <a:cubicBezTo>
                      <a:pt x="29" y="23"/>
                      <a:pt x="33" y="18"/>
                      <a:pt x="33" y="13"/>
                    </a:cubicBezTo>
                    <a:cubicBezTo>
                      <a:pt x="32" y="5"/>
                      <a:pt x="18" y="0"/>
                      <a:pt x="10" y="4"/>
                    </a:cubicBezTo>
                    <a:cubicBezTo>
                      <a:pt x="2" y="7"/>
                      <a:pt x="0" y="13"/>
                      <a:pt x="2" y="20"/>
                    </a:cubicBezTo>
                    <a:cubicBezTo>
                      <a:pt x="5" y="28"/>
                      <a:pt x="15" y="31"/>
                      <a:pt x="28" y="26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23" name="Freeform 1426"/>
              <p:cNvSpPr/>
              <p:nvPr userDrawn="1"/>
            </p:nvSpPr>
            <p:spPr bwMode="auto">
              <a:xfrm>
                <a:off x="5386" y="3195"/>
                <a:ext cx="49" cy="47"/>
              </a:xfrm>
              <a:custGeom>
                <a:avLst/>
                <a:gdLst>
                  <a:gd name="T0" fmla="*/ 21 w 33"/>
                  <a:gd name="T1" fmla="*/ 31 h 32"/>
                  <a:gd name="T2" fmla="*/ 30 w 33"/>
                  <a:gd name="T3" fmla="*/ 10 h 32"/>
                  <a:gd name="T4" fmla="*/ 12 w 33"/>
                  <a:gd name="T5" fmla="*/ 2 h 32"/>
                  <a:gd name="T6" fmla="*/ 6 w 33"/>
                  <a:gd name="T7" fmla="*/ 26 h 32"/>
                  <a:gd name="T8" fmla="*/ 21 w 33"/>
                  <a:gd name="T9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32">
                    <a:moveTo>
                      <a:pt x="21" y="31"/>
                    </a:moveTo>
                    <a:cubicBezTo>
                      <a:pt x="29" y="30"/>
                      <a:pt x="33" y="18"/>
                      <a:pt x="30" y="10"/>
                    </a:cubicBezTo>
                    <a:cubicBezTo>
                      <a:pt x="27" y="0"/>
                      <a:pt x="20" y="0"/>
                      <a:pt x="12" y="2"/>
                    </a:cubicBezTo>
                    <a:cubicBezTo>
                      <a:pt x="0" y="6"/>
                      <a:pt x="5" y="15"/>
                      <a:pt x="6" y="26"/>
                    </a:cubicBezTo>
                    <a:cubicBezTo>
                      <a:pt x="10" y="28"/>
                      <a:pt x="16" y="32"/>
                      <a:pt x="21" y="3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24" name="Freeform 1427"/>
              <p:cNvSpPr/>
              <p:nvPr userDrawn="1"/>
            </p:nvSpPr>
            <p:spPr bwMode="auto">
              <a:xfrm>
                <a:off x="6146" y="2952"/>
                <a:ext cx="66" cy="77"/>
              </a:xfrm>
              <a:custGeom>
                <a:avLst/>
                <a:gdLst>
                  <a:gd name="T0" fmla="*/ 28 w 45"/>
                  <a:gd name="T1" fmla="*/ 49 h 52"/>
                  <a:gd name="T2" fmla="*/ 41 w 45"/>
                  <a:gd name="T3" fmla="*/ 17 h 52"/>
                  <a:gd name="T4" fmla="*/ 15 w 45"/>
                  <a:gd name="T5" fmla="*/ 3 h 52"/>
                  <a:gd name="T6" fmla="*/ 4 w 45"/>
                  <a:gd name="T7" fmla="*/ 33 h 52"/>
                  <a:gd name="T8" fmla="*/ 28 w 45"/>
                  <a:gd name="T9" fmla="*/ 4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52">
                    <a:moveTo>
                      <a:pt x="28" y="49"/>
                    </a:moveTo>
                    <a:cubicBezTo>
                      <a:pt x="38" y="44"/>
                      <a:pt x="45" y="27"/>
                      <a:pt x="41" y="17"/>
                    </a:cubicBezTo>
                    <a:cubicBezTo>
                      <a:pt x="36" y="7"/>
                      <a:pt x="24" y="0"/>
                      <a:pt x="15" y="3"/>
                    </a:cubicBezTo>
                    <a:cubicBezTo>
                      <a:pt x="5" y="7"/>
                      <a:pt x="0" y="22"/>
                      <a:pt x="4" y="33"/>
                    </a:cubicBezTo>
                    <a:cubicBezTo>
                      <a:pt x="8" y="44"/>
                      <a:pt x="21" y="52"/>
                      <a:pt x="28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25" name="Freeform 1428"/>
              <p:cNvSpPr/>
              <p:nvPr userDrawn="1"/>
            </p:nvSpPr>
            <p:spPr bwMode="auto">
              <a:xfrm>
                <a:off x="6422" y="2748"/>
                <a:ext cx="66" cy="66"/>
              </a:xfrm>
              <a:custGeom>
                <a:avLst/>
                <a:gdLst>
                  <a:gd name="T0" fmla="*/ 4 w 45"/>
                  <a:gd name="T1" fmla="*/ 24 h 45"/>
                  <a:gd name="T2" fmla="*/ 22 w 45"/>
                  <a:gd name="T3" fmla="*/ 45 h 45"/>
                  <a:gd name="T4" fmla="*/ 28 w 45"/>
                  <a:gd name="T5" fmla="*/ 44 h 45"/>
                  <a:gd name="T6" fmla="*/ 40 w 45"/>
                  <a:gd name="T7" fmla="*/ 19 h 45"/>
                  <a:gd name="T8" fmla="*/ 12 w 45"/>
                  <a:gd name="T9" fmla="*/ 5 h 45"/>
                  <a:gd name="T10" fmla="*/ 9 w 45"/>
                  <a:gd name="T11" fmla="*/ 6 h 45"/>
                  <a:gd name="T12" fmla="*/ 4 w 45"/>
                  <a:gd name="T13" fmla="*/ 24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45">
                    <a:moveTo>
                      <a:pt x="4" y="24"/>
                    </a:moveTo>
                    <a:cubicBezTo>
                      <a:pt x="8" y="35"/>
                      <a:pt x="15" y="43"/>
                      <a:pt x="22" y="45"/>
                    </a:cubicBezTo>
                    <a:cubicBezTo>
                      <a:pt x="24" y="45"/>
                      <a:pt x="26" y="45"/>
                      <a:pt x="28" y="44"/>
                    </a:cubicBezTo>
                    <a:cubicBezTo>
                      <a:pt x="40" y="40"/>
                      <a:pt x="45" y="31"/>
                      <a:pt x="40" y="19"/>
                    </a:cubicBezTo>
                    <a:cubicBezTo>
                      <a:pt x="35" y="7"/>
                      <a:pt x="23" y="0"/>
                      <a:pt x="12" y="5"/>
                    </a:cubicBezTo>
                    <a:cubicBezTo>
                      <a:pt x="11" y="5"/>
                      <a:pt x="10" y="6"/>
                      <a:pt x="9" y="6"/>
                    </a:cubicBezTo>
                    <a:cubicBezTo>
                      <a:pt x="2" y="10"/>
                      <a:pt x="0" y="16"/>
                      <a:pt x="4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26" name="Freeform 1429"/>
              <p:cNvSpPr/>
              <p:nvPr userDrawn="1"/>
            </p:nvSpPr>
            <p:spPr bwMode="auto">
              <a:xfrm>
                <a:off x="5094" y="3182"/>
                <a:ext cx="47" cy="57"/>
              </a:xfrm>
              <a:custGeom>
                <a:avLst/>
                <a:gdLst>
                  <a:gd name="T0" fmla="*/ 18 w 32"/>
                  <a:gd name="T1" fmla="*/ 39 h 39"/>
                  <a:gd name="T2" fmla="*/ 29 w 32"/>
                  <a:gd name="T3" fmla="*/ 14 h 39"/>
                  <a:gd name="T4" fmla="*/ 13 w 32"/>
                  <a:gd name="T5" fmla="*/ 2 h 39"/>
                  <a:gd name="T6" fmla="*/ 1 w 32"/>
                  <a:gd name="T7" fmla="*/ 30 h 39"/>
                  <a:gd name="T8" fmla="*/ 18 w 32"/>
                  <a:gd name="T9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9">
                    <a:moveTo>
                      <a:pt x="18" y="39"/>
                    </a:moveTo>
                    <a:cubicBezTo>
                      <a:pt x="24" y="39"/>
                      <a:pt x="32" y="22"/>
                      <a:pt x="29" y="14"/>
                    </a:cubicBezTo>
                    <a:cubicBezTo>
                      <a:pt x="27" y="6"/>
                      <a:pt x="22" y="0"/>
                      <a:pt x="13" y="2"/>
                    </a:cubicBezTo>
                    <a:cubicBezTo>
                      <a:pt x="6" y="3"/>
                      <a:pt x="0" y="18"/>
                      <a:pt x="1" y="30"/>
                    </a:cubicBezTo>
                    <a:cubicBezTo>
                      <a:pt x="7" y="33"/>
                      <a:pt x="12" y="38"/>
                      <a:pt x="1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27" name="Freeform 1430"/>
              <p:cNvSpPr/>
              <p:nvPr userDrawn="1"/>
            </p:nvSpPr>
            <p:spPr bwMode="auto">
              <a:xfrm>
                <a:off x="5776" y="3120"/>
                <a:ext cx="51" cy="58"/>
              </a:xfrm>
              <a:custGeom>
                <a:avLst/>
                <a:gdLst>
                  <a:gd name="T0" fmla="*/ 21 w 35"/>
                  <a:gd name="T1" fmla="*/ 37 h 39"/>
                  <a:gd name="T2" fmla="*/ 30 w 35"/>
                  <a:gd name="T3" fmla="*/ 8 h 39"/>
                  <a:gd name="T4" fmla="*/ 15 w 35"/>
                  <a:gd name="T5" fmla="*/ 1 h 39"/>
                  <a:gd name="T6" fmla="*/ 3 w 35"/>
                  <a:gd name="T7" fmla="*/ 27 h 39"/>
                  <a:gd name="T8" fmla="*/ 21 w 35"/>
                  <a:gd name="T9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9">
                    <a:moveTo>
                      <a:pt x="21" y="37"/>
                    </a:moveTo>
                    <a:cubicBezTo>
                      <a:pt x="30" y="35"/>
                      <a:pt x="35" y="22"/>
                      <a:pt x="30" y="8"/>
                    </a:cubicBezTo>
                    <a:cubicBezTo>
                      <a:pt x="27" y="6"/>
                      <a:pt x="21" y="0"/>
                      <a:pt x="15" y="1"/>
                    </a:cubicBezTo>
                    <a:cubicBezTo>
                      <a:pt x="6" y="1"/>
                      <a:pt x="0" y="17"/>
                      <a:pt x="3" y="27"/>
                    </a:cubicBezTo>
                    <a:cubicBezTo>
                      <a:pt x="6" y="36"/>
                      <a:pt x="12" y="39"/>
                      <a:pt x="21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28" name="Freeform 1431"/>
              <p:cNvSpPr/>
              <p:nvPr userDrawn="1"/>
            </p:nvSpPr>
            <p:spPr bwMode="auto">
              <a:xfrm>
                <a:off x="5606" y="2344"/>
                <a:ext cx="91" cy="75"/>
              </a:xfrm>
              <a:custGeom>
                <a:avLst/>
                <a:gdLst>
                  <a:gd name="T0" fmla="*/ 47 w 62"/>
                  <a:gd name="T1" fmla="*/ 4 h 51"/>
                  <a:gd name="T2" fmla="*/ 13 w 62"/>
                  <a:gd name="T3" fmla="*/ 19 h 51"/>
                  <a:gd name="T4" fmla="*/ 1 w 62"/>
                  <a:gd name="T5" fmla="*/ 35 h 51"/>
                  <a:gd name="T6" fmla="*/ 19 w 62"/>
                  <a:gd name="T7" fmla="*/ 50 h 51"/>
                  <a:gd name="T8" fmla="*/ 38 w 62"/>
                  <a:gd name="T9" fmla="*/ 51 h 51"/>
                  <a:gd name="T10" fmla="*/ 62 w 62"/>
                  <a:gd name="T11" fmla="*/ 16 h 51"/>
                  <a:gd name="T12" fmla="*/ 47 w 62"/>
                  <a:gd name="T13" fmla="*/ 4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51">
                    <a:moveTo>
                      <a:pt x="47" y="4"/>
                    </a:moveTo>
                    <a:cubicBezTo>
                      <a:pt x="35" y="8"/>
                      <a:pt x="24" y="12"/>
                      <a:pt x="13" y="19"/>
                    </a:cubicBezTo>
                    <a:cubicBezTo>
                      <a:pt x="8" y="22"/>
                      <a:pt x="1" y="29"/>
                      <a:pt x="1" y="35"/>
                    </a:cubicBezTo>
                    <a:cubicBezTo>
                      <a:pt x="0" y="45"/>
                      <a:pt x="10" y="49"/>
                      <a:pt x="19" y="50"/>
                    </a:cubicBezTo>
                    <a:cubicBezTo>
                      <a:pt x="26" y="51"/>
                      <a:pt x="34" y="51"/>
                      <a:pt x="38" y="51"/>
                    </a:cubicBezTo>
                    <a:cubicBezTo>
                      <a:pt x="53" y="45"/>
                      <a:pt x="62" y="30"/>
                      <a:pt x="62" y="16"/>
                    </a:cubicBezTo>
                    <a:cubicBezTo>
                      <a:pt x="62" y="6"/>
                      <a:pt x="57" y="0"/>
                      <a:pt x="47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29" name="Freeform 1432"/>
              <p:cNvSpPr/>
              <p:nvPr userDrawn="1"/>
            </p:nvSpPr>
            <p:spPr bwMode="auto">
              <a:xfrm>
                <a:off x="5420" y="2421"/>
                <a:ext cx="84" cy="88"/>
              </a:xfrm>
              <a:custGeom>
                <a:avLst/>
                <a:gdLst>
                  <a:gd name="T0" fmla="*/ 21 w 57"/>
                  <a:gd name="T1" fmla="*/ 4 h 60"/>
                  <a:gd name="T2" fmla="*/ 4 w 57"/>
                  <a:gd name="T3" fmla="*/ 41 h 60"/>
                  <a:gd name="T4" fmla="*/ 37 w 57"/>
                  <a:gd name="T5" fmla="*/ 54 h 60"/>
                  <a:gd name="T6" fmla="*/ 51 w 57"/>
                  <a:gd name="T7" fmla="*/ 18 h 60"/>
                  <a:gd name="T8" fmla="*/ 21 w 57"/>
                  <a:gd name="T9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60">
                    <a:moveTo>
                      <a:pt x="21" y="4"/>
                    </a:moveTo>
                    <a:cubicBezTo>
                      <a:pt x="9" y="9"/>
                      <a:pt x="0" y="29"/>
                      <a:pt x="4" y="41"/>
                    </a:cubicBezTo>
                    <a:cubicBezTo>
                      <a:pt x="9" y="53"/>
                      <a:pt x="24" y="60"/>
                      <a:pt x="37" y="54"/>
                    </a:cubicBezTo>
                    <a:cubicBezTo>
                      <a:pt x="49" y="49"/>
                      <a:pt x="57" y="31"/>
                      <a:pt x="51" y="18"/>
                    </a:cubicBezTo>
                    <a:cubicBezTo>
                      <a:pt x="47" y="7"/>
                      <a:pt x="31" y="0"/>
                      <a:pt x="21" y="4"/>
                    </a:cubicBezTo>
                    <a:close/>
                  </a:path>
                </a:pathLst>
              </a:custGeom>
              <a:solidFill>
                <a:srgbClr val="EA55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30" name="Freeform 1433"/>
              <p:cNvSpPr/>
              <p:nvPr userDrawn="1"/>
            </p:nvSpPr>
            <p:spPr bwMode="auto">
              <a:xfrm>
                <a:off x="5801" y="2285"/>
                <a:ext cx="90" cy="89"/>
              </a:xfrm>
              <a:custGeom>
                <a:avLst/>
                <a:gdLst>
                  <a:gd name="T0" fmla="*/ 31 w 61"/>
                  <a:gd name="T1" fmla="*/ 4 h 60"/>
                  <a:gd name="T2" fmla="*/ 7 w 61"/>
                  <a:gd name="T3" fmla="*/ 46 h 60"/>
                  <a:gd name="T4" fmla="*/ 33 w 61"/>
                  <a:gd name="T5" fmla="*/ 57 h 60"/>
                  <a:gd name="T6" fmla="*/ 54 w 61"/>
                  <a:gd name="T7" fmla="*/ 15 h 60"/>
                  <a:gd name="T8" fmla="*/ 31 w 61"/>
                  <a:gd name="T9" fmla="*/ 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" h="60">
                    <a:moveTo>
                      <a:pt x="31" y="4"/>
                    </a:moveTo>
                    <a:cubicBezTo>
                      <a:pt x="10" y="11"/>
                      <a:pt x="0" y="30"/>
                      <a:pt x="7" y="46"/>
                    </a:cubicBezTo>
                    <a:cubicBezTo>
                      <a:pt x="11" y="55"/>
                      <a:pt x="23" y="60"/>
                      <a:pt x="33" y="57"/>
                    </a:cubicBezTo>
                    <a:cubicBezTo>
                      <a:pt x="51" y="50"/>
                      <a:pt x="61" y="30"/>
                      <a:pt x="54" y="15"/>
                    </a:cubicBezTo>
                    <a:cubicBezTo>
                      <a:pt x="50" y="4"/>
                      <a:pt x="41" y="0"/>
                      <a:pt x="31" y="4"/>
                    </a:cubicBezTo>
                    <a:close/>
                  </a:path>
                </a:pathLst>
              </a:custGeom>
              <a:solidFill>
                <a:srgbClr val="EA554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31" name="Freeform 1434"/>
              <p:cNvSpPr/>
              <p:nvPr userDrawn="1"/>
            </p:nvSpPr>
            <p:spPr bwMode="auto">
              <a:xfrm>
                <a:off x="5289" y="2447"/>
                <a:ext cx="16" cy="27"/>
              </a:xfrm>
              <a:custGeom>
                <a:avLst/>
                <a:gdLst>
                  <a:gd name="T0" fmla="*/ 10 w 11"/>
                  <a:gd name="T1" fmla="*/ 13 h 18"/>
                  <a:gd name="T2" fmla="*/ 4 w 11"/>
                  <a:gd name="T3" fmla="*/ 2 h 18"/>
                  <a:gd name="T4" fmla="*/ 1 w 11"/>
                  <a:gd name="T5" fmla="*/ 3 h 18"/>
                  <a:gd name="T6" fmla="*/ 7 w 11"/>
                  <a:gd name="T7" fmla="*/ 16 h 18"/>
                  <a:gd name="T8" fmla="*/ 10 w 11"/>
                  <a:gd name="T9" fmla="*/ 1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8">
                    <a:moveTo>
                      <a:pt x="10" y="13"/>
                    </a:moveTo>
                    <a:cubicBezTo>
                      <a:pt x="7" y="10"/>
                      <a:pt x="6" y="6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" y="8"/>
                      <a:pt x="4" y="13"/>
                      <a:pt x="7" y="16"/>
                    </a:cubicBezTo>
                    <a:cubicBezTo>
                      <a:pt x="9" y="18"/>
                      <a:pt x="11" y="15"/>
                      <a:pt x="10" y="1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32" name="Freeform 1435"/>
              <p:cNvSpPr/>
              <p:nvPr userDrawn="1"/>
            </p:nvSpPr>
            <p:spPr bwMode="auto">
              <a:xfrm>
                <a:off x="5278" y="2419"/>
                <a:ext cx="15" cy="22"/>
              </a:xfrm>
              <a:custGeom>
                <a:avLst/>
                <a:gdLst>
                  <a:gd name="T0" fmla="*/ 6 w 10"/>
                  <a:gd name="T1" fmla="*/ 8 h 15"/>
                  <a:gd name="T2" fmla="*/ 6 w 10"/>
                  <a:gd name="T3" fmla="*/ 8 h 15"/>
                  <a:gd name="T4" fmla="*/ 6 w 10"/>
                  <a:gd name="T5" fmla="*/ 6 h 15"/>
                  <a:gd name="T6" fmla="*/ 4 w 10"/>
                  <a:gd name="T7" fmla="*/ 2 h 15"/>
                  <a:gd name="T8" fmla="*/ 1 w 10"/>
                  <a:gd name="T9" fmla="*/ 3 h 15"/>
                  <a:gd name="T10" fmla="*/ 8 w 10"/>
                  <a:gd name="T11" fmla="*/ 11 h 15"/>
                  <a:gd name="T12" fmla="*/ 6 w 10"/>
                  <a:gd name="T13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5">
                    <a:moveTo>
                      <a:pt x="6" y="8"/>
                    </a:moveTo>
                    <a:cubicBezTo>
                      <a:pt x="6" y="8"/>
                      <a:pt x="6" y="8"/>
                      <a:pt x="6" y="8"/>
                    </a:cubicBezTo>
                    <a:cubicBezTo>
                      <a:pt x="6" y="7"/>
                      <a:pt x="6" y="7"/>
                      <a:pt x="6" y="6"/>
                    </a:cubicBezTo>
                    <a:cubicBezTo>
                      <a:pt x="5" y="5"/>
                      <a:pt x="5" y="3"/>
                      <a:pt x="4" y="2"/>
                    </a:cubicBezTo>
                    <a:cubicBezTo>
                      <a:pt x="4" y="0"/>
                      <a:pt x="0" y="1"/>
                      <a:pt x="1" y="3"/>
                    </a:cubicBezTo>
                    <a:cubicBezTo>
                      <a:pt x="2" y="6"/>
                      <a:pt x="3" y="15"/>
                      <a:pt x="8" y="11"/>
                    </a:cubicBezTo>
                    <a:cubicBezTo>
                      <a:pt x="10" y="10"/>
                      <a:pt x="8" y="8"/>
                      <a:pt x="6" y="8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33" name="Freeform 1436"/>
              <p:cNvSpPr/>
              <p:nvPr userDrawn="1"/>
            </p:nvSpPr>
            <p:spPr bwMode="auto">
              <a:xfrm>
                <a:off x="5261" y="2406"/>
                <a:ext cx="13" cy="22"/>
              </a:xfrm>
              <a:custGeom>
                <a:avLst/>
                <a:gdLst>
                  <a:gd name="T0" fmla="*/ 1 w 9"/>
                  <a:gd name="T1" fmla="*/ 4 h 15"/>
                  <a:gd name="T2" fmla="*/ 4 w 9"/>
                  <a:gd name="T3" fmla="*/ 13 h 15"/>
                  <a:gd name="T4" fmla="*/ 8 w 9"/>
                  <a:gd name="T5" fmla="*/ 11 h 15"/>
                  <a:gd name="T6" fmla="*/ 5 w 9"/>
                  <a:gd name="T7" fmla="*/ 2 h 15"/>
                  <a:gd name="T8" fmla="*/ 1 w 9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5">
                    <a:moveTo>
                      <a:pt x="1" y="4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5" y="15"/>
                      <a:pt x="9" y="14"/>
                      <a:pt x="8" y="11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0"/>
                      <a:pt x="0" y="2"/>
                      <a:pt x="1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34" name="Freeform 1437"/>
              <p:cNvSpPr/>
              <p:nvPr userDrawn="1"/>
            </p:nvSpPr>
            <p:spPr bwMode="auto">
              <a:xfrm>
                <a:off x="5312" y="2493"/>
                <a:ext cx="9" cy="19"/>
              </a:xfrm>
              <a:custGeom>
                <a:avLst/>
                <a:gdLst>
                  <a:gd name="T0" fmla="*/ 1 w 6"/>
                  <a:gd name="T1" fmla="*/ 4 h 13"/>
                  <a:gd name="T2" fmla="*/ 2 w 6"/>
                  <a:gd name="T3" fmla="*/ 9 h 13"/>
                  <a:gd name="T4" fmla="*/ 5 w 6"/>
                  <a:gd name="T5" fmla="*/ 11 h 13"/>
                  <a:gd name="T6" fmla="*/ 4 w 6"/>
                  <a:gd name="T7" fmla="*/ 2 h 13"/>
                  <a:gd name="T8" fmla="*/ 1 w 6"/>
                  <a:gd name="T9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3">
                    <a:moveTo>
                      <a:pt x="1" y="4"/>
                    </a:moveTo>
                    <a:cubicBezTo>
                      <a:pt x="1" y="5"/>
                      <a:pt x="2" y="7"/>
                      <a:pt x="2" y="9"/>
                    </a:cubicBezTo>
                    <a:cubicBezTo>
                      <a:pt x="1" y="11"/>
                      <a:pt x="4" y="13"/>
                      <a:pt x="5" y="11"/>
                    </a:cubicBezTo>
                    <a:cubicBezTo>
                      <a:pt x="6" y="8"/>
                      <a:pt x="5" y="5"/>
                      <a:pt x="4" y="2"/>
                    </a:cubicBezTo>
                    <a:cubicBezTo>
                      <a:pt x="3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35" name="Freeform 1438"/>
              <p:cNvSpPr/>
              <p:nvPr userDrawn="1"/>
            </p:nvSpPr>
            <p:spPr bwMode="auto">
              <a:xfrm>
                <a:off x="5271" y="2388"/>
                <a:ext cx="13" cy="18"/>
              </a:xfrm>
              <a:custGeom>
                <a:avLst/>
                <a:gdLst>
                  <a:gd name="T0" fmla="*/ 7 w 9"/>
                  <a:gd name="T1" fmla="*/ 8 h 12"/>
                  <a:gd name="T2" fmla="*/ 7 w 9"/>
                  <a:gd name="T3" fmla="*/ 7 h 12"/>
                  <a:gd name="T4" fmla="*/ 6 w 9"/>
                  <a:gd name="T5" fmla="*/ 6 h 12"/>
                  <a:gd name="T6" fmla="*/ 4 w 9"/>
                  <a:gd name="T7" fmla="*/ 2 h 12"/>
                  <a:gd name="T8" fmla="*/ 1 w 9"/>
                  <a:gd name="T9" fmla="*/ 3 h 12"/>
                  <a:gd name="T10" fmla="*/ 7 w 9"/>
                  <a:gd name="T11" fmla="*/ 12 h 12"/>
                  <a:gd name="T12" fmla="*/ 7 w 9"/>
                  <a:gd name="T13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12">
                    <a:moveTo>
                      <a:pt x="7" y="8"/>
                    </a:moveTo>
                    <a:cubicBezTo>
                      <a:pt x="7" y="8"/>
                      <a:pt x="7" y="8"/>
                      <a:pt x="7" y="7"/>
                    </a:cubicBezTo>
                    <a:cubicBezTo>
                      <a:pt x="6" y="7"/>
                      <a:pt x="6" y="6"/>
                      <a:pt x="6" y="6"/>
                    </a:cubicBezTo>
                    <a:cubicBezTo>
                      <a:pt x="5" y="4"/>
                      <a:pt x="5" y="3"/>
                      <a:pt x="4" y="2"/>
                    </a:cubicBezTo>
                    <a:cubicBezTo>
                      <a:pt x="4" y="0"/>
                      <a:pt x="0" y="1"/>
                      <a:pt x="1" y="3"/>
                    </a:cubicBezTo>
                    <a:cubicBezTo>
                      <a:pt x="2" y="5"/>
                      <a:pt x="3" y="12"/>
                      <a:pt x="7" y="12"/>
                    </a:cubicBezTo>
                    <a:cubicBezTo>
                      <a:pt x="9" y="11"/>
                      <a:pt x="9" y="8"/>
                      <a:pt x="7" y="8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36" name="Freeform 1439"/>
              <p:cNvSpPr/>
              <p:nvPr userDrawn="1"/>
            </p:nvSpPr>
            <p:spPr bwMode="auto">
              <a:xfrm>
                <a:off x="5250" y="2375"/>
                <a:ext cx="16" cy="25"/>
              </a:xfrm>
              <a:custGeom>
                <a:avLst/>
                <a:gdLst>
                  <a:gd name="T0" fmla="*/ 7 w 11"/>
                  <a:gd name="T1" fmla="*/ 9 h 17"/>
                  <a:gd name="T2" fmla="*/ 5 w 11"/>
                  <a:gd name="T3" fmla="*/ 8 h 17"/>
                  <a:gd name="T4" fmla="*/ 4 w 11"/>
                  <a:gd name="T5" fmla="*/ 3 h 17"/>
                  <a:gd name="T6" fmla="*/ 0 w 11"/>
                  <a:gd name="T7" fmla="*/ 3 h 17"/>
                  <a:gd name="T8" fmla="*/ 9 w 11"/>
                  <a:gd name="T9" fmla="*/ 12 h 17"/>
                  <a:gd name="T10" fmla="*/ 7 w 11"/>
                  <a:gd name="T11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7">
                    <a:moveTo>
                      <a:pt x="7" y="9"/>
                    </a:moveTo>
                    <a:cubicBezTo>
                      <a:pt x="6" y="10"/>
                      <a:pt x="5" y="9"/>
                      <a:pt x="5" y="8"/>
                    </a:cubicBezTo>
                    <a:cubicBezTo>
                      <a:pt x="4" y="6"/>
                      <a:pt x="4" y="4"/>
                      <a:pt x="4" y="3"/>
                    </a:cubicBezTo>
                    <a:cubicBezTo>
                      <a:pt x="3" y="0"/>
                      <a:pt x="0" y="0"/>
                      <a:pt x="0" y="3"/>
                    </a:cubicBezTo>
                    <a:cubicBezTo>
                      <a:pt x="0" y="7"/>
                      <a:pt x="3" y="17"/>
                      <a:pt x="9" y="12"/>
                    </a:cubicBezTo>
                    <a:cubicBezTo>
                      <a:pt x="11" y="11"/>
                      <a:pt x="8" y="8"/>
                      <a:pt x="7" y="9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37" name="Freeform 1440"/>
              <p:cNvSpPr/>
              <p:nvPr userDrawn="1"/>
            </p:nvSpPr>
            <p:spPr bwMode="auto">
              <a:xfrm>
                <a:off x="5258" y="2356"/>
                <a:ext cx="13" cy="24"/>
              </a:xfrm>
              <a:custGeom>
                <a:avLst/>
                <a:gdLst>
                  <a:gd name="T0" fmla="*/ 0 w 9"/>
                  <a:gd name="T1" fmla="*/ 3 h 16"/>
                  <a:gd name="T2" fmla="*/ 4 w 9"/>
                  <a:gd name="T3" fmla="*/ 14 h 16"/>
                  <a:gd name="T4" fmla="*/ 7 w 9"/>
                  <a:gd name="T5" fmla="*/ 11 h 16"/>
                  <a:gd name="T6" fmla="*/ 4 w 9"/>
                  <a:gd name="T7" fmla="*/ 2 h 16"/>
                  <a:gd name="T8" fmla="*/ 0 w 9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6">
                    <a:moveTo>
                      <a:pt x="0" y="3"/>
                    </a:moveTo>
                    <a:cubicBezTo>
                      <a:pt x="0" y="7"/>
                      <a:pt x="1" y="11"/>
                      <a:pt x="4" y="14"/>
                    </a:cubicBezTo>
                    <a:cubicBezTo>
                      <a:pt x="6" y="16"/>
                      <a:pt x="9" y="13"/>
                      <a:pt x="7" y="11"/>
                    </a:cubicBezTo>
                    <a:cubicBezTo>
                      <a:pt x="5" y="9"/>
                      <a:pt x="4" y="5"/>
                      <a:pt x="4" y="2"/>
                    </a:cubicBezTo>
                    <a:cubicBezTo>
                      <a:pt x="4" y="0"/>
                      <a:pt x="0" y="0"/>
                      <a:pt x="0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38" name="Freeform 1441"/>
              <p:cNvSpPr/>
              <p:nvPr userDrawn="1"/>
            </p:nvSpPr>
            <p:spPr bwMode="auto">
              <a:xfrm>
                <a:off x="5262" y="2328"/>
                <a:ext cx="7" cy="25"/>
              </a:xfrm>
              <a:custGeom>
                <a:avLst/>
                <a:gdLst>
                  <a:gd name="T0" fmla="*/ 0 w 5"/>
                  <a:gd name="T1" fmla="*/ 3 h 17"/>
                  <a:gd name="T2" fmla="*/ 1 w 5"/>
                  <a:gd name="T3" fmla="*/ 14 h 17"/>
                  <a:gd name="T4" fmla="*/ 5 w 5"/>
                  <a:gd name="T5" fmla="*/ 14 h 17"/>
                  <a:gd name="T6" fmla="*/ 4 w 5"/>
                  <a:gd name="T7" fmla="*/ 3 h 17"/>
                  <a:gd name="T8" fmla="*/ 0 w 5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7">
                    <a:moveTo>
                      <a:pt x="0" y="3"/>
                    </a:moveTo>
                    <a:cubicBezTo>
                      <a:pt x="0" y="7"/>
                      <a:pt x="1" y="10"/>
                      <a:pt x="1" y="14"/>
                    </a:cubicBezTo>
                    <a:cubicBezTo>
                      <a:pt x="2" y="17"/>
                      <a:pt x="5" y="16"/>
                      <a:pt x="5" y="14"/>
                    </a:cubicBezTo>
                    <a:cubicBezTo>
                      <a:pt x="5" y="10"/>
                      <a:pt x="4" y="6"/>
                      <a:pt x="4" y="3"/>
                    </a:cubicBezTo>
                    <a:cubicBezTo>
                      <a:pt x="4" y="0"/>
                      <a:pt x="0" y="1"/>
                      <a:pt x="0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39" name="Freeform 1442"/>
              <p:cNvSpPr/>
              <p:nvPr userDrawn="1"/>
            </p:nvSpPr>
            <p:spPr bwMode="auto">
              <a:xfrm>
                <a:off x="5241" y="2327"/>
                <a:ext cx="11" cy="22"/>
              </a:xfrm>
              <a:custGeom>
                <a:avLst/>
                <a:gdLst>
                  <a:gd name="T0" fmla="*/ 1 w 7"/>
                  <a:gd name="T1" fmla="*/ 4 h 15"/>
                  <a:gd name="T2" fmla="*/ 3 w 7"/>
                  <a:gd name="T3" fmla="*/ 12 h 15"/>
                  <a:gd name="T4" fmla="*/ 7 w 7"/>
                  <a:gd name="T5" fmla="*/ 13 h 15"/>
                  <a:gd name="T6" fmla="*/ 5 w 7"/>
                  <a:gd name="T7" fmla="*/ 2 h 15"/>
                  <a:gd name="T8" fmla="*/ 1 w 7"/>
                  <a:gd name="T9" fmla="*/ 4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15">
                    <a:moveTo>
                      <a:pt x="1" y="4"/>
                    </a:moveTo>
                    <a:cubicBezTo>
                      <a:pt x="2" y="6"/>
                      <a:pt x="3" y="9"/>
                      <a:pt x="3" y="12"/>
                    </a:cubicBezTo>
                    <a:cubicBezTo>
                      <a:pt x="3" y="14"/>
                      <a:pt x="7" y="15"/>
                      <a:pt x="7" y="13"/>
                    </a:cubicBezTo>
                    <a:cubicBezTo>
                      <a:pt x="7" y="9"/>
                      <a:pt x="6" y="6"/>
                      <a:pt x="5" y="2"/>
                    </a:cubicBezTo>
                    <a:cubicBezTo>
                      <a:pt x="4" y="0"/>
                      <a:pt x="0" y="1"/>
                      <a:pt x="1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40" name="Freeform 1443"/>
              <p:cNvSpPr/>
              <p:nvPr userDrawn="1"/>
            </p:nvSpPr>
            <p:spPr bwMode="auto">
              <a:xfrm>
                <a:off x="5231" y="2341"/>
                <a:ext cx="16" cy="25"/>
              </a:xfrm>
              <a:custGeom>
                <a:avLst/>
                <a:gdLst>
                  <a:gd name="T0" fmla="*/ 9 w 11"/>
                  <a:gd name="T1" fmla="*/ 13 h 17"/>
                  <a:gd name="T2" fmla="*/ 4 w 11"/>
                  <a:gd name="T3" fmla="*/ 2 h 17"/>
                  <a:gd name="T4" fmla="*/ 0 w 11"/>
                  <a:gd name="T5" fmla="*/ 4 h 17"/>
                  <a:gd name="T6" fmla="*/ 6 w 11"/>
                  <a:gd name="T7" fmla="*/ 15 h 17"/>
                  <a:gd name="T8" fmla="*/ 9 w 11"/>
                  <a:gd name="T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7">
                    <a:moveTo>
                      <a:pt x="9" y="13"/>
                    </a:moveTo>
                    <a:cubicBezTo>
                      <a:pt x="7" y="10"/>
                      <a:pt x="5" y="6"/>
                      <a:pt x="4" y="2"/>
                    </a:cubicBezTo>
                    <a:cubicBezTo>
                      <a:pt x="3" y="0"/>
                      <a:pt x="0" y="2"/>
                      <a:pt x="0" y="4"/>
                    </a:cubicBezTo>
                    <a:cubicBezTo>
                      <a:pt x="2" y="8"/>
                      <a:pt x="3" y="12"/>
                      <a:pt x="6" y="15"/>
                    </a:cubicBezTo>
                    <a:cubicBezTo>
                      <a:pt x="8" y="17"/>
                      <a:pt x="11" y="15"/>
                      <a:pt x="9" y="1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41" name="Freeform 1444"/>
              <p:cNvSpPr/>
              <p:nvPr userDrawn="1"/>
            </p:nvSpPr>
            <p:spPr bwMode="auto">
              <a:xfrm>
                <a:off x="5225" y="2301"/>
                <a:ext cx="13" cy="27"/>
              </a:xfrm>
              <a:custGeom>
                <a:avLst/>
                <a:gdLst>
                  <a:gd name="T0" fmla="*/ 1 w 9"/>
                  <a:gd name="T1" fmla="*/ 2 h 18"/>
                  <a:gd name="T2" fmla="*/ 5 w 9"/>
                  <a:gd name="T3" fmla="*/ 16 h 18"/>
                  <a:gd name="T4" fmla="*/ 7 w 9"/>
                  <a:gd name="T5" fmla="*/ 13 h 18"/>
                  <a:gd name="T6" fmla="*/ 5 w 9"/>
                  <a:gd name="T7" fmla="*/ 3 h 18"/>
                  <a:gd name="T8" fmla="*/ 1 w 9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8">
                    <a:moveTo>
                      <a:pt x="1" y="2"/>
                    </a:moveTo>
                    <a:cubicBezTo>
                      <a:pt x="0" y="7"/>
                      <a:pt x="1" y="12"/>
                      <a:pt x="5" y="16"/>
                    </a:cubicBezTo>
                    <a:cubicBezTo>
                      <a:pt x="7" y="18"/>
                      <a:pt x="9" y="15"/>
                      <a:pt x="7" y="13"/>
                    </a:cubicBezTo>
                    <a:cubicBezTo>
                      <a:pt x="5" y="10"/>
                      <a:pt x="4" y="6"/>
                      <a:pt x="5" y="3"/>
                    </a:cubicBezTo>
                    <a:cubicBezTo>
                      <a:pt x="5" y="1"/>
                      <a:pt x="2" y="0"/>
                      <a:pt x="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42" name="Freeform 1445"/>
              <p:cNvSpPr/>
              <p:nvPr userDrawn="1"/>
            </p:nvSpPr>
            <p:spPr bwMode="auto">
              <a:xfrm>
                <a:off x="5238" y="2287"/>
                <a:ext cx="6" cy="31"/>
              </a:xfrm>
              <a:custGeom>
                <a:avLst/>
                <a:gdLst>
                  <a:gd name="T0" fmla="*/ 0 w 4"/>
                  <a:gd name="T1" fmla="*/ 3 h 21"/>
                  <a:gd name="T2" fmla="*/ 0 w 4"/>
                  <a:gd name="T3" fmla="*/ 18 h 21"/>
                  <a:gd name="T4" fmla="*/ 4 w 4"/>
                  <a:gd name="T5" fmla="*/ 18 h 21"/>
                  <a:gd name="T6" fmla="*/ 4 w 4"/>
                  <a:gd name="T7" fmla="*/ 2 h 21"/>
                  <a:gd name="T8" fmla="*/ 0 w 4"/>
                  <a:gd name="T9" fmla="*/ 3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21">
                    <a:moveTo>
                      <a:pt x="0" y="3"/>
                    </a:moveTo>
                    <a:cubicBezTo>
                      <a:pt x="1" y="8"/>
                      <a:pt x="0" y="13"/>
                      <a:pt x="0" y="18"/>
                    </a:cubicBezTo>
                    <a:cubicBezTo>
                      <a:pt x="0" y="21"/>
                      <a:pt x="4" y="21"/>
                      <a:pt x="4" y="18"/>
                    </a:cubicBezTo>
                    <a:cubicBezTo>
                      <a:pt x="4" y="13"/>
                      <a:pt x="4" y="8"/>
                      <a:pt x="4" y="2"/>
                    </a:cubicBezTo>
                    <a:cubicBezTo>
                      <a:pt x="4" y="0"/>
                      <a:pt x="0" y="0"/>
                      <a:pt x="0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43" name="Freeform 1446"/>
              <p:cNvSpPr/>
              <p:nvPr userDrawn="1"/>
            </p:nvSpPr>
            <p:spPr bwMode="auto">
              <a:xfrm>
                <a:off x="5253" y="2293"/>
                <a:ext cx="9" cy="23"/>
              </a:xfrm>
              <a:custGeom>
                <a:avLst/>
                <a:gdLst>
                  <a:gd name="T0" fmla="*/ 2 w 6"/>
                  <a:gd name="T1" fmla="*/ 2 h 16"/>
                  <a:gd name="T2" fmla="*/ 1 w 6"/>
                  <a:gd name="T3" fmla="*/ 14 h 16"/>
                  <a:gd name="T4" fmla="*/ 5 w 6"/>
                  <a:gd name="T5" fmla="*/ 12 h 16"/>
                  <a:gd name="T6" fmla="*/ 5 w 6"/>
                  <a:gd name="T7" fmla="*/ 4 h 16"/>
                  <a:gd name="T8" fmla="*/ 2 w 6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6">
                    <a:moveTo>
                      <a:pt x="2" y="2"/>
                    </a:moveTo>
                    <a:cubicBezTo>
                      <a:pt x="0" y="6"/>
                      <a:pt x="0" y="10"/>
                      <a:pt x="1" y="14"/>
                    </a:cubicBezTo>
                    <a:cubicBezTo>
                      <a:pt x="2" y="16"/>
                      <a:pt x="6" y="15"/>
                      <a:pt x="5" y="12"/>
                    </a:cubicBezTo>
                    <a:cubicBezTo>
                      <a:pt x="4" y="10"/>
                      <a:pt x="4" y="6"/>
                      <a:pt x="5" y="4"/>
                    </a:cubicBezTo>
                    <a:cubicBezTo>
                      <a:pt x="6" y="1"/>
                      <a:pt x="3" y="0"/>
                      <a:pt x="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44" name="Freeform 1447"/>
              <p:cNvSpPr/>
              <p:nvPr userDrawn="1"/>
            </p:nvSpPr>
            <p:spPr bwMode="auto">
              <a:xfrm>
                <a:off x="5261" y="2257"/>
                <a:ext cx="11" cy="27"/>
              </a:xfrm>
              <a:custGeom>
                <a:avLst/>
                <a:gdLst>
                  <a:gd name="T0" fmla="*/ 4 w 8"/>
                  <a:gd name="T1" fmla="*/ 2 h 18"/>
                  <a:gd name="T2" fmla="*/ 1 w 8"/>
                  <a:gd name="T3" fmla="*/ 15 h 18"/>
                  <a:gd name="T4" fmla="*/ 5 w 8"/>
                  <a:gd name="T5" fmla="*/ 16 h 18"/>
                  <a:gd name="T6" fmla="*/ 7 w 8"/>
                  <a:gd name="T7" fmla="*/ 3 h 18"/>
                  <a:gd name="T8" fmla="*/ 4 w 8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8">
                    <a:moveTo>
                      <a:pt x="4" y="2"/>
                    </a:moveTo>
                    <a:cubicBezTo>
                      <a:pt x="3" y="7"/>
                      <a:pt x="2" y="11"/>
                      <a:pt x="1" y="15"/>
                    </a:cubicBezTo>
                    <a:cubicBezTo>
                      <a:pt x="0" y="17"/>
                      <a:pt x="4" y="18"/>
                      <a:pt x="5" y="16"/>
                    </a:cubicBezTo>
                    <a:cubicBezTo>
                      <a:pt x="6" y="11"/>
                      <a:pt x="7" y="7"/>
                      <a:pt x="7" y="3"/>
                    </a:cubicBezTo>
                    <a:cubicBezTo>
                      <a:pt x="8" y="1"/>
                      <a:pt x="4" y="0"/>
                      <a:pt x="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45" name="Freeform 1448"/>
              <p:cNvSpPr/>
              <p:nvPr userDrawn="1"/>
            </p:nvSpPr>
            <p:spPr bwMode="auto">
              <a:xfrm>
                <a:off x="5249" y="2254"/>
                <a:ext cx="7" cy="25"/>
              </a:xfrm>
              <a:custGeom>
                <a:avLst/>
                <a:gdLst>
                  <a:gd name="T0" fmla="*/ 1 w 5"/>
                  <a:gd name="T1" fmla="*/ 3 h 17"/>
                  <a:gd name="T2" fmla="*/ 1 w 5"/>
                  <a:gd name="T3" fmla="*/ 14 h 17"/>
                  <a:gd name="T4" fmla="*/ 4 w 5"/>
                  <a:gd name="T5" fmla="*/ 15 h 17"/>
                  <a:gd name="T6" fmla="*/ 5 w 5"/>
                  <a:gd name="T7" fmla="*/ 3 h 17"/>
                  <a:gd name="T8" fmla="*/ 1 w 5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7">
                    <a:moveTo>
                      <a:pt x="1" y="3"/>
                    </a:moveTo>
                    <a:cubicBezTo>
                      <a:pt x="0" y="6"/>
                      <a:pt x="1" y="10"/>
                      <a:pt x="1" y="14"/>
                    </a:cubicBezTo>
                    <a:cubicBezTo>
                      <a:pt x="1" y="17"/>
                      <a:pt x="4" y="17"/>
                      <a:pt x="4" y="15"/>
                    </a:cubicBezTo>
                    <a:cubicBezTo>
                      <a:pt x="5" y="11"/>
                      <a:pt x="4" y="7"/>
                      <a:pt x="5" y="3"/>
                    </a:cubicBezTo>
                    <a:cubicBezTo>
                      <a:pt x="5" y="1"/>
                      <a:pt x="1" y="0"/>
                      <a:pt x="1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46" name="Freeform 1449"/>
              <p:cNvSpPr/>
              <p:nvPr userDrawn="1"/>
            </p:nvSpPr>
            <p:spPr bwMode="auto">
              <a:xfrm>
                <a:off x="5228" y="2266"/>
                <a:ext cx="9" cy="24"/>
              </a:xfrm>
              <a:custGeom>
                <a:avLst/>
                <a:gdLst>
                  <a:gd name="T0" fmla="*/ 1 w 6"/>
                  <a:gd name="T1" fmla="*/ 3 h 16"/>
                  <a:gd name="T2" fmla="*/ 1 w 6"/>
                  <a:gd name="T3" fmla="*/ 14 h 16"/>
                  <a:gd name="T4" fmla="*/ 5 w 6"/>
                  <a:gd name="T5" fmla="*/ 12 h 16"/>
                  <a:gd name="T6" fmla="*/ 4 w 6"/>
                  <a:gd name="T7" fmla="*/ 3 h 16"/>
                  <a:gd name="T8" fmla="*/ 1 w 6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16">
                    <a:moveTo>
                      <a:pt x="1" y="3"/>
                    </a:moveTo>
                    <a:cubicBezTo>
                      <a:pt x="0" y="6"/>
                      <a:pt x="0" y="10"/>
                      <a:pt x="1" y="14"/>
                    </a:cubicBezTo>
                    <a:cubicBezTo>
                      <a:pt x="2" y="16"/>
                      <a:pt x="6" y="15"/>
                      <a:pt x="5" y="12"/>
                    </a:cubicBezTo>
                    <a:cubicBezTo>
                      <a:pt x="4" y="9"/>
                      <a:pt x="4" y="6"/>
                      <a:pt x="4" y="3"/>
                    </a:cubicBezTo>
                    <a:cubicBezTo>
                      <a:pt x="5" y="1"/>
                      <a:pt x="1" y="0"/>
                      <a:pt x="1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47" name="Freeform 1450"/>
              <p:cNvSpPr/>
              <p:nvPr userDrawn="1"/>
            </p:nvSpPr>
            <p:spPr bwMode="auto">
              <a:xfrm>
                <a:off x="5232" y="2241"/>
                <a:ext cx="8" cy="22"/>
              </a:xfrm>
              <a:custGeom>
                <a:avLst/>
                <a:gdLst>
                  <a:gd name="T0" fmla="*/ 1 w 5"/>
                  <a:gd name="T1" fmla="*/ 3 h 15"/>
                  <a:gd name="T2" fmla="*/ 0 w 5"/>
                  <a:gd name="T3" fmla="*/ 12 h 15"/>
                  <a:gd name="T4" fmla="*/ 4 w 5"/>
                  <a:gd name="T5" fmla="*/ 12 h 15"/>
                  <a:gd name="T6" fmla="*/ 5 w 5"/>
                  <a:gd name="T7" fmla="*/ 3 h 15"/>
                  <a:gd name="T8" fmla="*/ 1 w 5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5">
                    <a:moveTo>
                      <a:pt x="1" y="3"/>
                    </a:moveTo>
                    <a:cubicBezTo>
                      <a:pt x="1" y="6"/>
                      <a:pt x="1" y="9"/>
                      <a:pt x="0" y="12"/>
                    </a:cubicBezTo>
                    <a:cubicBezTo>
                      <a:pt x="0" y="14"/>
                      <a:pt x="4" y="15"/>
                      <a:pt x="4" y="12"/>
                    </a:cubicBezTo>
                    <a:cubicBezTo>
                      <a:pt x="4" y="9"/>
                      <a:pt x="5" y="6"/>
                      <a:pt x="5" y="3"/>
                    </a:cubicBezTo>
                    <a:cubicBezTo>
                      <a:pt x="5" y="1"/>
                      <a:pt x="2" y="0"/>
                      <a:pt x="1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48" name="Freeform 1451"/>
              <p:cNvSpPr/>
              <p:nvPr userDrawn="1"/>
            </p:nvSpPr>
            <p:spPr bwMode="auto">
              <a:xfrm>
                <a:off x="5232" y="2210"/>
                <a:ext cx="14" cy="18"/>
              </a:xfrm>
              <a:custGeom>
                <a:avLst/>
                <a:gdLst>
                  <a:gd name="T0" fmla="*/ 5 w 9"/>
                  <a:gd name="T1" fmla="*/ 2 h 12"/>
                  <a:gd name="T2" fmla="*/ 2 w 9"/>
                  <a:gd name="T3" fmla="*/ 8 h 12"/>
                  <a:gd name="T4" fmla="*/ 5 w 9"/>
                  <a:gd name="T5" fmla="*/ 11 h 12"/>
                  <a:gd name="T6" fmla="*/ 9 w 9"/>
                  <a:gd name="T7" fmla="*/ 3 h 12"/>
                  <a:gd name="T8" fmla="*/ 5 w 9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2">
                    <a:moveTo>
                      <a:pt x="5" y="2"/>
                    </a:moveTo>
                    <a:cubicBezTo>
                      <a:pt x="5" y="5"/>
                      <a:pt x="4" y="6"/>
                      <a:pt x="2" y="8"/>
                    </a:cubicBezTo>
                    <a:cubicBezTo>
                      <a:pt x="0" y="10"/>
                      <a:pt x="3" y="12"/>
                      <a:pt x="5" y="11"/>
                    </a:cubicBezTo>
                    <a:cubicBezTo>
                      <a:pt x="7" y="8"/>
                      <a:pt x="8" y="6"/>
                      <a:pt x="9" y="3"/>
                    </a:cubicBezTo>
                    <a:cubicBezTo>
                      <a:pt x="9" y="1"/>
                      <a:pt x="5" y="0"/>
                      <a:pt x="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49" name="Freeform 1452"/>
              <p:cNvSpPr/>
              <p:nvPr userDrawn="1"/>
            </p:nvSpPr>
            <p:spPr bwMode="auto">
              <a:xfrm>
                <a:off x="5246" y="2213"/>
                <a:ext cx="15" cy="24"/>
              </a:xfrm>
              <a:custGeom>
                <a:avLst/>
                <a:gdLst>
                  <a:gd name="T0" fmla="*/ 5 w 10"/>
                  <a:gd name="T1" fmla="*/ 2 h 16"/>
                  <a:gd name="T2" fmla="*/ 1 w 10"/>
                  <a:gd name="T3" fmla="*/ 12 h 16"/>
                  <a:gd name="T4" fmla="*/ 4 w 10"/>
                  <a:gd name="T5" fmla="*/ 14 h 16"/>
                  <a:gd name="T6" fmla="*/ 9 w 10"/>
                  <a:gd name="T7" fmla="*/ 4 h 16"/>
                  <a:gd name="T8" fmla="*/ 5 w 10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6">
                    <a:moveTo>
                      <a:pt x="5" y="2"/>
                    </a:moveTo>
                    <a:cubicBezTo>
                      <a:pt x="4" y="6"/>
                      <a:pt x="2" y="9"/>
                      <a:pt x="1" y="12"/>
                    </a:cubicBezTo>
                    <a:cubicBezTo>
                      <a:pt x="0" y="15"/>
                      <a:pt x="3" y="16"/>
                      <a:pt x="4" y="14"/>
                    </a:cubicBezTo>
                    <a:cubicBezTo>
                      <a:pt x="6" y="11"/>
                      <a:pt x="7" y="7"/>
                      <a:pt x="9" y="4"/>
                    </a:cubicBezTo>
                    <a:cubicBezTo>
                      <a:pt x="10" y="1"/>
                      <a:pt x="6" y="0"/>
                      <a:pt x="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50" name="Freeform 1453"/>
              <p:cNvSpPr/>
              <p:nvPr userDrawn="1"/>
            </p:nvSpPr>
            <p:spPr bwMode="auto">
              <a:xfrm>
                <a:off x="5262" y="2223"/>
                <a:ext cx="12" cy="18"/>
              </a:xfrm>
              <a:custGeom>
                <a:avLst/>
                <a:gdLst>
                  <a:gd name="T0" fmla="*/ 4 w 8"/>
                  <a:gd name="T1" fmla="*/ 2 h 12"/>
                  <a:gd name="T2" fmla="*/ 1 w 8"/>
                  <a:gd name="T3" fmla="*/ 8 h 12"/>
                  <a:gd name="T4" fmla="*/ 4 w 8"/>
                  <a:gd name="T5" fmla="*/ 10 h 12"/>
                  <a:gd name="T6" fmla="*/ 8 w 8"/>
                  <a:gd name="T7" fmla="*/ 3 h 12"/>
                  <a:gd name="T8" fmla="*/ 4 w 8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12">
                    <a:moveTo>
                      <a:pt x="4" y="2"/>
                    </a:moveTo>
                    <a:cubicBezTo>
                      <a:pt x="4" y="4"/>
                      <a:pt x="2" y="6"/>
                      <a:pt x="1" y="8"/>
                    </a:cubicBezTo>
                    <a:cubicBezTo>
                      <a:pt x="0" y="11"/>
                      <a:pt x="3" y="12"/>
                      <a:pt x="4" y="10"/>
                    </a:cubicBezTo>
                    <a:cubicBezTo>
                      <a:pt x="6" y="8"/>
                      <a:pt x="7" y="5"/>
                      <a:pt x="8" y="3"/>
                    </a:cubicBezTo>
                    <a:cubicBezTo>
                      <a:pt x="8" y="0"/>
                      <a:pt x="4" y="0"/>
                      <a:pt x="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51" name="Freeform 1454"/>
              <p:cNvSpPr/>
              <p:nvPr userDrawn="1"/>
            </p:nvSpPr>
            <p:spPr bwMode="auto">
              <a:xfrm>
                <a:off x="5272" y="2229"/>
                <a:ext cx="18" cy="18"/>
              </a:xfrm>
              <a:custGeom>
                <a:avLst/>
                <a:gdLst>
                  <a:gd name="T0" fmla="*/ 7 w 12"/>
                  <a:gd name="T1" fmla="*/ 2 h 12"/>
                  <a:gd name="T2" fmla="*/ 2 w 12"/>
                  <a:gd name="T3" fmla="*/ 8 h 12"/>
                  <a:gd name="T4" fmla="*/ 4 w 12"/>
                  <a:gd name="T5" fmla="*/ 11 h 12"/>
                  <a:gd name="T6" fmla="*/ 11 w 12"/>
                  <a:gd name="T7" fmla="*/ 4 h 12"/>
                  <a:gd name="T8" fmla="*/ 7 w 12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7" y="2"/>
                    </a:moveTo>
                    <a:cubicBezTo>
                      <a:pt x="6" y="5"/>
                      <a:pt x="5" y="7"/>
                      <a:pt x="2" y="8"/>
                    </a:cubicBezTo>
                    <a:cubicBezTo>
                      <a:pt x="0" y="9"/>
                      <a:pt x="1" y="12"/>
                      <a:pt x="4" y="11"/>
                    </a:cubicBezTo>
                    <a:cubicBezTo>
                      <a:pt x="7" y="10"/>
                      <a:pt x="9" y="7"/>
                      <a:pt x="11" y="4"/>
                    </a:cubicBezTo>
                    <a:cubicBezTo>
                      <a:pt x="12" y="2"/>
                      <a:pt x="8" y="0"/>
                      <a:pt x="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52" name="Freeform 1455"/>
              <p:cNvSpPr/>
              <p:nvPr userDrawn="1"/>
            </p:nvSpPr>
            <p:spPr bwMode="auto">
              <a:xfrm>
                <a:off x="5292" y="2203"/>
                <a:ext cx="20" cy="16"/>
              </a:xfrm>
              <a:custGeom>
                <a:avLst/>
                <a:gdLst>
                  <a:gd name="T0" fmla="*/ 9 w 14"/>
                  <a:gd name="T1" fmla="*/ 2 h 11"/>
                  <a:gd name="T2" fmla="*/ 2 w 14"/>
                  <a:gd name="T3" fmla="*/ 7 h 11"/>
                  <a:gd name="T4" fmla="*/ 4 w 14"/>
                  <a:gd name="T5" fmla="*/ 10 h 11"/>
                  <a:gd name="T6" fmla="*/ 12 w 14"/>
                  <a:gd name="T7" fmla="*/ 4 h 11"/>
                  <a:gd name="T8" fmla="*/ 9 w 14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9" y="2"/>
                    </a:moveTo>
                    <a:cubicBezTo>
                      <a:pt x="7" y="4"/>
                      <a:pt x="5" y="6"/>
                      <a:pt x="2" y="7"/>
                    </a:cubicBezTo>
                    <a:cubicBezTo>
                      <a:pt x="0" y="8"/>
                      <a:pt x="1" y="11"/>
                      <a:pt x="4" y="10"/>
                    </a:cubicBezTo>
                    <a:cubicBezTo>
                      <a:pt x="7" y="9"/>
                      <a:pt x="10" y="6"/>
                      <a:pt x="12" y="4"/>
                    </a:cubicBezTo>
                    <a:cubicBezTo>
                      <a:pt x="14" y="2"/>
                      <a:pt x="11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53" name="Freeform 1456"/>
              <p:cNvSpPr/>
              <p:nvPr userDrawn="1"/>
            </p:nvSpPr>
            <p:spPr bwMode="auto">
              <a:xfrm>
                <a:off x="5275" y="2193"/>
                <a:ext cx="18" cy="20"/>
              </a:xfrm>
              <a:custGeom>
                <a:avLst/>
                <a:gdLst>
                  <a:gd name="T0" fmla="*/ 8 w 12"/>
                  <a:gd name="T1" fmla="*/ 2 h 14"/>
                  <a:gd name="T2" fmla="*/ 2 w 12"/>
                  <a:gd name="T3" fmla="*/ 10 h 14"/>
                  <a:gd name="T4" fmla="*/ 5 w 12"/>
                  <a:gd name="T5" fmla="*/ 12 h 14"/>
                  <a:gd name="T6" fmla="*/ 11 w 12"/>
                  <a:gd name="T7" fmla="*/ 4 h 14"/>
                  <a:gd name="T8" fmla="*/ 8 w 1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8" y="2"/>
                    </a:moveTo>
                    <a:cubicBezTo>
                      <a:pt x="6" y="4"/>
                      <a:pt x="4" y="7"/>
                      <a:pt x="2" y="10"/>
                    </a:cubicBezTo>
                    <a:cubicBezTo>
                      <a:pt x="0" y="11"/>
                      <a:pt x="3" y="14"/>
                      <a:pt x="5" y="12"/>
                    </a:cubicBezTo>
                    <a:cubicBezTo>
                      <a:pt x="7" y="10"/>
                      <a:pt x="9" y="7"/>
                      <a:pt x="11" y="4"/>
                    </a:cubicBezTo>
                    <a:cubicBezTo>
                      <a:pt x="12" y="2"/>
                      <a:pt x="9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54" name="Freeform 1457"/>
              <p:cNvSpPr/>
              <p:nvPr userDrawn="1"/>
            </p:nvSpPr>
            <p:spPr bwMode="auto">
              <a:xfrm>
                <a:off x="5293" y="2210"/>
                <a:ext cx="25" cy="22"/>
              </a:xfrm>
              <a:custGeom>
                <a:avLst/>
                <a:gdLst>
                  <a:gd name="T0" fmla="*/ 13 w 17"/>
                  <a:gd name="T1" fmla="*/ 2 h 15"/>
                  <a:gd name="T2" fmla="*/ 4 w 17"/>
                  <a:gd name="T3" fmla="*/ 10 h 15"/>
                  <a:gd name="T4" fmla="*/ 3 w 17"/>
                  <a:gd name="T5" fmla="*/ 13 h 15"/>
                  <a:gd name="T6" fmla="*/ 16 w 17"/>
                  <a:gd name="T7" fmla="*/ 4 h 15"/>
                  <a:gd name="T8" fmla="*/ 13 w 17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">
                    <a:moveTo>
                      <a:pt x="13" y="2"/>
                    </a:moveTo>
                    <a:cubicBezTo>
                      <a:pt x="12" y="4"/>
                      <a:pt x="8" y="11"/>
                      <a:pt x="4" y="10"/>
                    </a:cubicBezTo>
                    <a:cubicBezTo>
                      <a:pt x="2" y="9"/>
                      <a:pt x="0" y="12"/>
                      <a:pt x="3" y="13"/>
                    </a:cubicBezTo>
                    <a:cubicBezTo>
                      <a:pt x="9" y="15"/>
                      <a:pt x="13" y="9"/>
                      <a:pt x="16" y="4"/>
                    </a:cubicBezTo>
                    <a:cubicBezTo>
                      <a:pt x="17" y="2"/>
                      <a:pt x="15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55" name="Freeform 1458"/>
              <p:cNvSpPr/>
              <p:nvPr userDrawn="1"/>
            </p:nvSpPr>
            <p:spPr bwMode="auto">
              <a:xfrm>
                <a:off x="5256" y="2188"/>
                <a:ext cx="15" cy="18"/>
              </a:xfrm>
              <a:custGeom>
                <a:avLst/>
                <a:gdLst>
                  <a:gd name="T0" fmla="*/ 5 w 10"/>
                  <a:gd name="T1" fmla="*/ 2 h 12"/>
                  <a:gd name="T2" fmla="*/ 2 w 10"/>
                  <a:gd name="T3" fmla="*/ 7 h 12"/>
                  <a:gd name="T4" fmla="*/ 5 w 10"/>
                  <a:gd name="T5" fmla="*/ 10 h 12"/>
                  <a:gd name="T6" fmla="*/ 9 w 10"/>
                  <a:gd name="T7" fmla="*/ 4 h 12"/>
                  <a:gd name="T8" fmla="*/ 5 w 10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5" y="2"/>
                    </a:moveTo>
                    <a:cubicBezTo>
                      <a:pt x="4" y="4"/>
                      <a:pt x="3" y="6"/>
                      <a:pt x="2" y="7"/>
                    </a:cubicBezTo>
                    <a:cubicBezTo>
                      <a:pt x="0" y="9"/>
                      <a:pt x="3" y="12"/>
                      <a:pt x="5" y="10"/>
                    </a:cubicBezTo>
                    <a:cubicBezTo>
                      <a:pt x="6" y="8"/>
                      <a:pt x="8" y="6"/>
                      <a:pt x="9" y="4"/>
                    </a:cubicBezTo>
                    <a:cubicBezTo>
                      <a:pt x="10" y="2"/>
                      <a:pt x="6" y="0"/>
                      <a:pt x="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56" name="Freeform 1459"/>
              <p:cNvSpPr/>
              <p:nvPr userDrawn="1"/>
            </p:nvSpPr>
            <p:spPr bwMode="auto">
              <a:xfrm>
                <a:off x="5255" y="2162"/>
                <a:ext cx="14" cy="16"/>
              </a:xfrm>
              <a:custGeom>
                <a:avLst/>
                <a:gdLst>
                  <a:gd name="T0" fmla="*/ 5 w 10"/>
                  <a:gd name="T1" fmla="*/ 2 h 11"/>
                  <a:gd name="T2" fmla="*/ 1 w 10"/>
                  <a:gd name="T3" fmla="*/ 8 h 11"/>
                  <a:gd name="T4" fmla="*/ 5 w 10"/>
                  <a:gd name="T5" fmla="*/ 9 h 11"/>
                  <a:gd name="T6" fmla="*/ 9 w 10"/>
                  <a:gd name="T7" fmla="*/ 4 h 11"/>
                  <a:gd name="T8" fmla="*/ 5 w 10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1">
                    <a:moveTo>
                      <a:pt x="5" y="2"/>
                    </a:moveTo>
                    <a:cubicBezTo>
                      <a:pt x="4" y="4"/>
                      <a:pt x="2" y="6"/>
                      <a:pt x="1" y="8"/>
                    </a:cubicBezTo>
                    <a:cubicBezTo>
                      <a:pt x="0" y="10"/>
                      <a:pt x="4" y="11"/>
                      <a:pt x="5" y="9"/>
                    </a:cubicBezTo>
                    <a:cubicBezTo>
                      <a:pt x="6" y="7"/>
                      <a:pt x="8" y="6"/>
                      <a:pt x="9" y="4"/>
                    </a:cubicBezTo>
                    <a:cubicBezTo>
                      <a:pt x="10" y="1"/>
                      <a:pt x="6" y="0"/>
                      <a:pt x="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57" name="Freeform 1460"/>
              <p:cNvSpPr/>
              <p:nvPr userDrawn="1"/>
            </p:nvSpPr>
            <p:spPr bwMode="auto">
              <a:xfrm>
                <a:off x="5269" y="2162"/>
                <a:ext cx="15" cy="14"/>
              </a:xfrm>
              <a:custGeom>
                <a:avLst/>
                <a:gdLst>
                  <a:gd name="T0" fmla="*/ 5 w 10"/>
                  <a:gd name="T1" fmla="*/ 2 h 10"/>
                  <a:gd name="T2" fmla="*/ 2 w 10"/>
                  <a:gd name="T3" fmla="*/ 6 h 10"/>
                  <a:gd name="T4" fmla="*/ 4 w 10"/>
                  <a:gd name="T5" fmla="*/ 9 h 10"/>
                  <a:gd name="T6" fmla="*/ 9 w 10"/>
                  <a:gd name="T7" fmla="*/ 4 h 10"/>
                  <a:gd name="T8" fmla="*/ 5 w 10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0">
                    <a:moveTo>
                      <a:pt x="5" y="2"/>
                    </a:moveTo>
                    <a:cubicBezTo>
                      <a:pt x="5" y="4"/>
                      <a:pt x="4" y="5"/>
                      <a:pt x="2" y="6"/>
                    </a:cubicBezTo>
                    <a:cubicBezTo>
                      <a:pt x="0" y="7"/>
                      <a:pt x="1" y="10"/>
                      <a:pt x="4" y="9"/>
                    </a:cubicBezTo>
                    <a:cubicBezTo>
                      <a:pt x="6" y="8"/>
                      <a:pt x="8" y="6"/>
                      <a:pt x="9" y="4"/>
                    </a:cubicBezTo>
                    <a:cubicBezTo>
                      <a:pt x="10" y="2"/>
                      <a:pt x="6" y="0"/>
                      <a:pt x="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58" name="Freeform 1461"/>
              <p:cNvSpPr/>
              <p:nvPr userDrawn="1"/>
            </p:nvSpPr>
            <p:spPr bwMode="auto">
              <a:xfrm>
                <a:off x="5272" y="2137"/>
                <a:ext cx="21" cy="20"/>
              </a:xfrm>
              <a:custGeom>
                <a:avLst/>
                <a:gdLst>
                  <a:gd name="T0" fmla="*/ 10 w 14"/>
                  <a:gd name="T1" fmla="*/ 3 h 14"/>
                  <a:gd name="T2" fmla="*/ 2 w 14"/>
                  <a:gd name="T3" fmla="*/ 9 h 14"/>
                  <a:gd name="T4" fmla="*/ 4 w 14"/>
                  <a:gd name="T5" fmla="*/ 13 h 14"/>
                  <a:gd name="T6" fmla="*/ 13 w 14"/>
                  <a:gd name="T7" fmla="*/ 4 h 14"/>
                  <a:gd name="T8" fmla="*/ 10 w 14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0" y="3"/>
                    </a:moveTo>
                    <a:cubicBezTo>
                      <a:pt x="8" y="6"/>
                      <a:pt x="6" y="8"/>
                      <a:pt x="2" y="9"/>
                    </a:cubicBezTo>
                    <a:cubicBezTo>
                      <a:pt x="0" y="10"/>
                      <a:pt x="1" y="14"/>
                      <a:pt x="4" y="13"/>
                    </a:cubicBezTo>
                    <a:cubicBezTo>
                      <a:pt x="8" y="11"/>
                      <a:pt x="11" y="8"/>
                      <a:pt x="13" y="4"/>
                    </a:cubicBezTo>
                    <a:cubicBezTo>
                      <a:pt x="14" y="2"/>
                      <a:pt x="11" y="0"/>
                      <a:pt x="10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59" name="Freeform 1462"/>
              <p:cNvSpPr/>
              <p:nvPr userDrawn="1"/>
            </p:nvSpPr>
            <p:spPr bwMode="auto">
              <a:xfrm>
                <a:off x="5289" y="2154"/>
                <a:ext cx="17" cy="18"/>
              </a:xfrm>
              <a:custGeom>
                <a:avLst/>
                <a:gdLst>
                  <a:gd name="T0" fmla="*/ 9 w 12"/>
                  <a:gd name="T1" fmla="*/ 1 h 12"/>
                  <a:gd name="T2" fmla="*/ 1 w 12"/>
                  <a:gd name="T3" fmla="*/ 8 h 12"/>
                  <a:gd name="T4" fmla="*/ 5 w 12"/>
                  <a:gd name="T5" fmla="*/ 10 h 12"/>
                  <a:gd name="T6" fmla="*/ 10 w 12"/>
                  <a:gd name="T7" fmla="*/ 4 h 12"/>
                  <a:gd name="T8" fmla="*/ 9 w 12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9" y="1"/>
                    </a:moveTo>
                    <a:cubicBezTo>
                      <a:pt x="5" y="2"/>
                      <a:pt x="3" y="5"/>
                      <a:pt x="1" y="8"/>
                    </a:cubicBezTo>
                    <a:cubicBezTo>
                      <a:pt x="0" y="11"/>
                      <a:pt x="4" y="12"/>
                      <a:pt x="5" y="10"/>
                    </a:cubicBezTo>
                    <a:cubicBezTo>
                      <a:pt x="6" y="8"/>
                      <a:pt x="7" y="5"/>
                      <a:pt x="10" y="4"/>
                    </a:cubicBezTo>
                    <a:cubicBezTo>
                      <a:pt x="12" y="3"/>
                      <a:pt x="11" y="0"/>
                      <a:pt x="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60" name="Freeform 1463"/>
              <p:cNvSpPr/>
              <p:nvPr userDrawn="1"/>
            </p:nvSpPr>
            <p:spPr bwMode="auto">
              <a:xfrm>
                <a:off x="5302" y="2167"/>
                <a:ext cx="19" cy="17"/>
              </a:xfrm>
              <a:custGeom>
                <a:avLst/>
                <a:gdLst>
                  <a:gd name="T0" fmla="*/ 8 w 13"/>
                  <a:gd name="T1" fmla="*/ 2 h 11"/>
                  <a:gd name="T2" fmla="*/ 2 w 13"/>
                  <a:gd name="T3" fmla="*/ 7 h 11"/>
                  <a:gd name="T4" fmla="*/ 3 w 13"/>
                  <a:gd name="T5" fmla="*/ 10 h 11"/>
                  <a:gd name="T6" fmla="*/ 11 w 13"/>
                  <a:gd name="T7" fmla="*/ 4 h 11"/>
                  <a:gd name="T8" fmla="*/ 8 w 13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8" y="2"/>
                    </a:moveTo>
                    <a:cubicBezTo>
                      <a:pt x="6" y="4"/>
                      <a:pt x="5" y="6"/>
                      <a:pt x="2" y="7"/>
                    </a:cubicBezTo>
                    <a:cubicBezTo>
                      <a:pt x="0" y="8"/>
                      <a:pt x="1" y="11"/>
                      <a:pt x="3" y="10"/>
                    </a:cubicBezTo>
                    <a:cubicBezTo>
                      <a:pt x="6" y="9"/>
                      <a:pt x="9" y="7"/>
                      <a:pt x="11" y="4"/>
                    </a:cubicBezTo>
                    <a:cubicBezTo>
                      <a:pt x="13" y="3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61" name="Freeform 1464"/>
              <p:cNvSpPr/>
              <p:nvPr userDrawn="1"/>
            </p:nvSpPr>
            <p:spPr bwMode="auto">
              <a:xfrm>
                <a:off x="5318" y="2173"/>
                <a:ext cx="21" cy="21"/>
              </a:xfrm>
              <a:custGeom>
                <a:avLst/>
                <a:gdLst>
                  <a:gd name="T0" fmla="*/ 10 w 14"/>
                  <a:gd name="T1" fmla="*/ 1 h 14"/>
                  <a:gd name="T2" fmla="*/ 2 w 14"/>
                  <a:gd name="T3" fmla="*/ 9 h 14"/>
                  <a:gd name="T4" fmla="*/ 4 w 14"/>
                  <a:gd name="T5" fmla="*/ 12 h 14"/>
                  <a:gd name="T6" fmla="*/ 12 w 14"/>
                  <a:gd name="T7" fmla="*/ 4 h 14"/>
                  <a:gd name="T8" fmla="*/ 10 w 14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0" y="1"/>
                    </a:moveTo>
                    <a:cubicBezTo>
                      <a:pt x="7" y="4"/>
                      <a:pt x="5" y="7"/>
                      <a:pt x="2" y="9"/>
                    </a:cubicBezTo>
                    <a:cubicBezTo>
                      <a:pt x="0" y="10"/>
                      <a:pt x="2" y="14"/>
                      <a:pt x="4" y="12"/>
                    </a:cubicBezTo>
                    <a:cubicBezTo>
                      <a:pt x="7" y="10"/>
                      <a:pt x="9" y="7"/>
                      <a:pt x="12" y="4"/>
                    </a:cubicBezTo>
                    <a:cubicBezTo>
                      <a:pt x="14" y="3"/>
                      <a:pt x="12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62" name="Freeform 1465"/>
              <p:cNvSpPr/>
              <p:nvPr userDrawn="1"/>
            </p:nvSpPr>
            <p:spPr bwMode="auto">
              <a:xfrm>
                <a:off x="5330" y="2187"/>
                <a:ext cx="21" cy="19"/>
              </a:xfrm>
              <a:custGeom>
                <a:avLst/>
                <a:gdLst>
                  <a:gd name="T0" fmla="*/ 10 w 14"/>
                  <a:gd name="T1" fmla="*/ 1 h 13"/>
                  <a:gd name="T2" fmla="*/ 2 w 14"/>
                  <a:gd name="T3" fmla="*/ 9 h 13"/>
                  <a:gd name="T4" fmla="*/ 5 w 14"/>
                  <a:gd name="T5" fmla="*/ 11 h 13"/>
                  <a:gd name="T6" fmla="*/ 12 w 14"/>
                  <a:gd name="T7" fmla="*/ 4 h 13"/>
                  <a:gd name="T8" fmla="*/ 10 w 14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10" y="1"/>
                    </a:moveTo>
                    <a:cubicBezTo>
                      <a:pt x="7" y="3"/>
                      <a:pt x="4" y="6"/>
                      <a:pt x="2" y="9"/>
                    </a:cubicBezTo>
                    <a:cubicBezTo>
                      <a:pt x="0" y="10"/>
                      <a:pt x="3" y="13"/>
                      <a:pt x="5" y="11"/>
                    </a:cubicBezTo>
                    <a:cubicBezTo>
                      <a:pt x="7" y="9"/>
                      <a:pt x="9" y="6"/>
                      <a:pt x="12" y="4"/>
                    </a:cubicBezTo>
                    <a:cubicBezTo>
                      <a:pt x="14" y="3"/>
                      <a:pt x="12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63" name="Freeform 1466"/>
              <p:cNvSpPr/>
              <p:nvPr userDrawn="1"/>
            </p:nvSpPr>
            <p:spPr bwMode="auto">
              <a:xfrm>
                <a:off x="5358" y="2166"/>
                <a:ext cx="18" cy="15"/>
              </a:xfrm>
              <a:custGeom>
                <a:avLst/>
                <a:gdLst>
                  <a:gd name="T0" fmla="*/ 7 w 12"/>
                  <a:gd name="T1" fmla="*/ 2 h 10"/>
                  <a:gd name="T2" fmla="*/ 2 w 12"/>
                  <a:gd name="T3" fmla="*/ 5 h 10"/>
                  <a:gd name="T4" fmla="*/ 3 w 12"/>
                  <a:gd name="T5" fmla="*/ 9 h 10"/>
                  <a:gd name="T6" fmla="*/ 10 w 12"/>
                  <a:gd name="T7" fmla="*/ 5 h 10"/>
                  <a:gd name="T8" fmla="*/ 7 w 12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0">
                    <a:moveTo>
                      <a:pt x="7" y="2"/>
                    </a:moveTo>
                    <a:cubicBezTo>
                      <a:pt x="6" y="4"/>
                      <a:pt x="4" y="4"/>
                      <a:pt x="2" y="5"/>
                    </a:cubicBezTo>
                    <a:cubicBezTo>
                      <a:pt x="0" y="6"/>
                      <a:pt x="1" y="10"/>
                      <a:pt x="3" y="9"/>
                    </a:cubicBezTo>
                    <a:cubicBezTo>
                      <a:pt x="6" y="8"/>
                      <a:pt x="8" y="7"/>
                      <a:pt x="10" y="5"/>
                    </a:cubicBezTo>
                    <a:cubicBezTo>
                      <a:pt x="12" y="3"/>
                      <a:pt x="9" y="0"/>
                      <a:pt x="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64" name="Freeform 1467"/>
              <p:cNvSpPr/>
              <p:nvPr userDrawn="1"/>
            </p:nvSpPr>
            <p:spPr bwMode="auto">
              <a:xfrm>
                <a:off x="5342" y="2150"/>
                <a:ext cx="22" cy="17"/>
              </a:xfrm>
              <a:custGeom>
                <a:avLst/>
                <a:gdLst>
                  <a:gd name="T0" fmla="*/ 11 w 15"/>
                  <a:gd name="T1" fmla="*/ 1 h 12"/>
                  <a:gd name="T2" fmla="*/ 2 w 15"/>
                  <a:gd name="T3" fmla="*/ 7 h 12"/>
                  <a:gd name="T4" fmla="*/ 4 w 15"/>
                  <a:gd name="T5" fmla="*/ 11 h 12"/>
                  <a:gd name="T6" fmla="*/ 13 w 15"/>
                  <a:gd name="T7" fmla="*/ 4 h 12"/>
                  <a:gd name="T8" fmla="*/ 11 w 1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2">
                    <a:moveTo>
                      <a:pt x="11" y="1"/>
                    </a:moveTo>
                    <a:cubicBezTo>
                      <a:pt x="8" y="3"/>
                      <a:pt x="6" y="6"/>
                      <a:pt x="2" y="7"/>
                    </a:cubicBezTo>
                    <a:cubicBezTo>
                      <a:pt x="0" y="8"/>
                      <a:pt x="1" y="12"/>
                      <a:pt x="4" y="11"/>
                    </a:cubicBezTo>
                    <a:cubicBezTo>
                      <a:pt x="7" y="9"/>
                      <a:pt x="10" y="7"/>
                      <a:pt x="13" y="4"/>
                    </a:cubicBezTo>
                    <a:cubicBezTo>
                      <a:pt x="15" y="3"/>
                      <a:pt x="13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65" name="Freeform 1468"/>
              <p:cNvSpPr/>
              <p:nvPr userDrawn="1"/>
            </p:nvSpPr>
            <p:spPr bwMode="auto">
              <a:xfrm>
                <a:off x="5323" y="2141"/>
                <a:ext cx="19" cy="21"/>
              </a:xfrm>
              <a:custGeom>
                <a:avLst/>
                <a:gdLst>
                  <a:gd name="T0" fmla="*/ 9 w 13"/>
                  <a:gd name="T1" fmla="*/ 2 h 14"/>
                  <a:gd name="T2" fmla="*/ 2 w 13"/>
                  <a:gd name="T3" fmla="*/ 10 h 14"/>
                  <a:gd name="T4" fmla="*/ 5 w 13"/>
                  <a:gd name="T5" fmla="*/ 12 h 14"/>
                  <a:gd name="T6" fmla="*/ 12 w 13"/>
                  <a:gd name="T7" fmla="*/ 4 h 14"/>
                  <a:gd name="T8" fmla="*/ 9 w 13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9" y="2"/>
                    </a:moveTo>
                    <a:cubicBezTo>
                      <a:pt x="6" y="4"/>
                      <a:pt x="4" y="7"/>
                      <a:pt x="2" y="10"/>
                    </a:cubicBezTo>
                    <a:cubicBezTo>
                      <a:pt x="0" y="12"/>
                      <a:pt x="3" y="14"/>
                      <a:pt x="5" y="12"/>
                    </a:cubicBezTo>
                    <a:cubicBezTo>
                      <a:pt x="7" y="10"/>
                      <a:pt x="9" y="7"/>
                      <a:pt x="12" y="4"/>
                    </a:cubicBezTo>
                    <a:cubicBezTo>
                      <a:pt x="13" y="2"/>
                      <a:pt x="10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66" name="Freeform 1469"/>
              <p:cNvSpPr/>
              <p:nvPr userDrawn="1"/>
            </p:nvSpPr>
            <p:spPr bwMode="auto">
              <a:xfrm>
                <a:off x="5309" y="2129"/>
                <a:ext cx="18" cy="19"/>
              </a:xfrm>
              <a:custGeom>
                <a:avLst/>
                <a:gdLst>
                  <a:gd name="T0" fmla="*/ 7 w 12"/>
                  <a:gd name="T1" fmla="*/ 2 h 13"/>
                  <a:gd name="T2" fmla="*/ 1 w 12"/>
                  <a:gd name="T3" fmla="*/ 8 h 13"/>
                  <a:gd name="T4" fmla="*/ 4 w 12"/>
                  <a:gd name="T5" fmla="*/ 11 h 13"/>
                  <a:gd name="T6" fmla="*/ 11 w 12"/>
                  <a:gd name="T7" fmla="*/ 4 h 13"/>
                  <a:gd name="T8" fmla="*/ 7 w 12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3">
                    <a:moveTo>
                      <a:pt x="7" y="2"/>
                    </a:moveTo>
                    <a:cubicBezTo>
                      <a:pt x="6" y="5"/>
                      <a:pt x="4" y="6"/>
                      <a:pt x="1" y="8"/>
                    </a:cubicBezTo>
                    <a:cubicBezTo>
                      <a:pt x="0" y="10"/>
                      <a:pt x="3" y="13"/>
                      <a:pt x="4" y="11"/>
                    </a:cubicBezTo>
                    <a:cubicBezTo>
                      <a:pt x="7" y="8"/>
                      <a:pt x="9" y="7"/>
                      <a:pt x="11" y="4"/>
                    </a:cubicBezTo>
                    <a:cubicBezTo>
                      <a:pt x="12" y="2"/>
                      <a:pt x="8" y="0"/>
                      <a:pt x="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67" name="Freeform 1470"/>
              <p:cNvSpPr/>
              <p:nvPr userDrawn="1"/>
            </p:nvSpPr>
            <p:spPr bwMode="auto">
              <a:xfrm>
                <a:off x="5297" y="2116"/>
                <a:ext cx="20" cy="16"/>
              </a:xfrm>
              <a:custGeom>
                <a:avLst/>
                <a:gdLst>
                  <a:gd name="T0" fmla="*/ 8 w 13"/>
                  <a:gd name="T1" fmla="*/ 2 h 11"/>
                  <a:gd name="T2" fmla="*/ 2 w 13"/>
                  <a:gd name="T3" fmla="*/ 7 h 11"/>
                  <a:gd name="T4" fmla="*/ 4 w 13"/>
                  <a:gd name="T5" fmla="*/ 10 h 11"/>
                  <a:gd name="T6" fmla="*/ 11 w 13"/>
                  <a:gd name="T7" fmla="*/ 5 h 11"/>
                  <a:gd name="T8" fmla="*/ 8 w 13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8" y="2"/>
                    </a:moveTo>
                    <a:cubicBezTo>
                      <a:pt x="6" y="4"/>
                      <a:pt x="5" y="6"/>
                      <a:pt x="2" y="7"/>
                    </a:cubicBezTo>
                    <a:cubicBezTo>
                      <a:pt x="0" y="8"/>
                      <a:pt x="1" y="11"/>
                      <a:pt x="4" y="10"/>
                    </a:cubicBezTo>
                    <a:cubicBezTo>
                      <a:pt x="7" y="9"/>
                      <a:pt x="9" y="7"/>
                      <a:pt x="11" y="5"/>
                    </a:cubicBezTo>
                    <a:cubicBezTo>
                      <a:pt x="13" y="3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68" name="Freeform 1471"/>
              <p:cNvSpPr/>
              <p:nvPr userDrawn="1"/>
            </p:nvSpPr>
            <p:spPr bwMode="auto">
              <a:xfrm>
                <a:off x="5321" y="2109"/>
                <a:ext cx="22" cy="17"/>
              </a:xfrm>
              <a:custGeom>
                <a:avLst/>
                <a:gdLst>
                  <a:gd name="T0" fmla="*/ 11 w 15"/>
                  <a:gd name="T1" fmla="*/ 2 h 12"/>
                  <a:gd name="T2" fmla="*/ 2 w 15"/>
                  <a:gd name="T3" fmla="*/ 8 h 12"/>
                  <a:gd name="T4" fmla="*/ 3 w 15"/>
                  <a:gd name="T5" fmla="*/ 11 h 12"/>
                  <a:gd name="T6" fmla="*/ 13 w 15"/>
                  <a:gd name="T7" fmla="*/ 5 h 12"/>
                  <a:gd name="T8" fmla="*/ 11 w 15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2">
                    <a:moveTo>
                      <a:pt x="11" y="2"/>
                    </a:moveTo>
                    <a:cubicBezTo>
                      <a:pt x="8" y="4"/>
                      <a:pt x="5" y="6"/>
                      <a:pt x="2" y="8"/>
                    </a:cubicBezTo>
                    <a:cubicBezTo>
                      <a:pt x="0" y="8"/>
                      <a:pt x="1" y="12"/>
                      <a:pt x="3" y="11"/>
                    </a:cubicBezTo>
                    <a:cubicBezTo>
                      <a:pt x="7" y="10"/>
                      <a:pt x="10" y="7"/>
                      <a:pt x="13" y="5"/>
                    </a:cubicBezTo>
                    <a:cubicBezTo>
                      <a:pt x="15" y="3"/>
                      <a:pt x="12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69" name="Freeform 1472"/>
              <p:cNvSpPr/>
              <p:nvPr userDrawn="1"/>
            </p:nvSpPr>
            <p:spPr bwMode="auto">
              <a:xfrm>
                <a:off x="5317" y="2089"/>
                <a:ext cx="25" cy="21"/>
              </a:xfrm>
              <a:custGeom>
                <a:avLst/>
                <a:gdLst>
                  <a:gd name="T0" fmla="*/ 13 w 17"/>
                  <a:gd name="T1" fmla="*/ 2 h 14"/>
                  <a:gd name="T2" fmla="*/ 2 w 17"/>
                  <a:gd name="T3" fmla="*/ 10 h 14"/>
                  <a:gd name="T4" fmla="*/ 4 w 17"/>
                  <a:gd name="T5" fmla="*/ 13 h 14"/>
                  <a:gd name="T6" fmla="*/ 16 w 17"/>
                  <a:gd name="T7" fmla="*/ 4 h 14"/>
                  <a:gd name="T8" fmla="*/ 13 w 17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4">
                    <a:moveTo>
                      <a:pt x="13" y="2"/>
                    </a:moveTo>
                    <a:cubicBezTo>
                      <a:pt x="10" y="6"/>
                      <a:pt x="7" y="8"/>
                      <a:pt x="2" y="10"/>
                    </a:cubicBezTo>
                    <a:cubicBezTo>
                      <a:pt x="0" y="11"/>
                      <a:pt x="1" y="14"/>
                      <a:pt x="4" y="13"/>
                    </a:cubicBezTo>
                    <a:cubicBezTo>
                      <a:pt x="9" y="12"/>
                      <a:pt x="13" y="9"/>
                      <a:pt x="16" y="4"/>
                    </a:cubicBezTo>
                    <a:cubicBezTo>
                      <a:pt x="17" y="3"/>
                      <a:pt x="14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70" name="Freeform 1473"/>
              <p:cNvSpPr/>
              <p:nvPr userDrawn="1"/>
            </p:nvSpPr>
            <p:spPr bwMode="auto">
              <a:xfrm>
                <a:off x="5349" y="2081"/>
                <a:ext cx="19" cy="11"/>
              </a:xfrm>
              <a:custGeom>
                <a:avLst/>
                <a:gdLst>
                  <a:gd name="T0" fmla="*/ 8 w 13"/>
                  <a:gd name="T1" fmla="*/ 2 h 8"/>
                  <a:gd name="T2" fmla="*/ 3 w 13"/>
                  <a:gd name="T3" fmla="*/ 4 h 8"/>
                  <a:gd name="T4" fmla="*/ 2 w 13"/>
                  <a:gd name="T5" fmla="*/ 7 h 8"/>
                  <a:gd name="T6" fmla="*/ 11 w 13"/>
                  <a:gd name="T7" fmla="*/ 4 h 8"/>
                  <a:gd name="T8" fmla="*/ 8 w 13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8">
                    <a:moveTo>
                      <a:pt x="8" y="2"/>
                    </a:moveTo>
                    <a:cubicBezTo>
                      <a:pt x="7" y="3"/>
                      <a:pt x="5" y="4"/>
                      <a:pt x="3" y="4"/>
                    </a:cubicBezTo>
                    <a:cubicBezTo>
                      <a:pt x="0" y="4"/>
                      <a:pt x="0" y="7"/>
                      <a:pt x="2" y="7"/>
                    </a:cubicBezTo>
                    <a:cubicBezTo>
                      <a:pt x="6" y="8"/>
                      <a:pt x="9" y="7"/>
                      <a:pt x="11" y="4"/>
                    </a:cubicBezTo>
                    <a:cubicBezTo>
                      <a:pt x="13" y="2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71" name="Freeform 1474"/>
              <p:cNvSpPr/>
              <p:nvPr userDrawn="1"/>
            </p:nvSpPr>
            <p:spPr bwMode="auto">
              <a:xfrm>
                <a:off x="5352" y="2094"/>
                <a:ext cx="24" cy="16"/>
              </a:xfrm>
              <a:custGeom>
                <a:avLst/>
                <a:gdLst>
                  <a:gd name="T0" fmla="*/ 12 w 16"/>
                  <a:gd name="T1" fmla="*/ 2 h 11"/>
                  <a:gd name="T2" fmla="*/ 3 w 16"/>
                  <a:gd name="T3" fmla="*/ 7 h 11"/>
                  <a:gd name="T4" fmla="*/ 4 w 16"/>
                  <a:gd name="T5" fmla="*/ 10 h 11"/>
                  <a:gd name="T6" fmla="*/ 14 w 16"/>
                  <a:gd name="T7" fmla="*/ 5 h 11"/>
                  <a:gd name="T8" fmla="*/ 12 w 16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1">
                    <a:moveTo>
                      <a:pt x="12" y="2"/>
                    </a:moveTo>
                    <a:cubicBezTo>
                      <a:pt x="9" y="4"/>
                      <a:pt x="6" y="5"/>
                      <a:pt x="3" y="7"/>
                    </a:cubicBezTo>
                    <a:cubicBezTo>
                      <a:pt x="0" y="7"/>
                      <a:pt x="2" y="11"/>
                      <a:pt x="4" y="10"/>
                    </a:cubicBezTo>
                    <a:cubicBezTo>
                      <a:pt x="8" y="9"/>
                      <a:pt x="11" y="7"/>
                      <a:pt x="14" y="5"/>
                    </a:cubicBezTo>
                    <a:cubicBezTo>
                      <a:pt x="16" y="3"/>
                      <a:pt x="14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72" name="Freeform 1475"/>
              <p:cNvSpPr/>
              <p:nvPr userDrawn="1"/>
            </p:nvSpPr>
            <p:spPr bwMode="auto">
              <a:xfrm>
                <a:off x="5340" y="2117"/>
                <a:ext cx="22" cy="18"/>
              </a:xfrm>
              <a:custGeom>
                <a:avLst/>
                <a:gdLst>
                  <a:gd name="T0" fmla="*/ 11 w 15"/>
                  <a:gd name="T1" fmla="*/ 2 h 12"/>
                  <a:gd name="T2" fmla="*/ 3 w 15"/>
                  <a:gd name="T3" fmla="*/ 8 h 12"/>
                  <a:gd name="T4" fmla="*/ 4 w 15"/>
                  <a:gd name="T5" fmla="*/ 11 h 12"/>
                  <a:gd name="T6" fmla="*/ 14 w 15"/>
                  <a:gd name="T7" fmla="*/ 5 h 12"/>
                  <a:gd name="T8" fmla="*/ 11 w 15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2">
                    <a:moveTo>
                      <a:pt x="11" y="2"/>
                    </a:moveTo>
                    <a:cubicBezTo>
                      <a:pt x="9" y="4"/>
                      <a:pt x="6" y="7"/>
                      <a:pt x="3" y="8"/>
                    </a:cubicBezTo>
                    <a:cubicBezTo>
                      <a:pt x="0" y="9"/>
                      <a:pt x="2" y="12"/>
                      <a:pt x="4" y="11"/>
                    </a:cubicBezTo>
                    <a:cubicBezTo>
                      <a:pt x="8" y="10"/>
                      <a:pt x="11" y="7"/>
                      <a:pt x="14" y="5"/>
                    </a:cubicBezTo>
                    <a:cubicBezTo>
                      <a:pt x="15" y="3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73" name="Freeform 1476"/>
              <p:cNvSpPr/>
              <p:nvPr userDrawn="1"/>
            </p:nvSpPr>
            <p:spPr bwMode="auto">
              <a:xfrm>
                <a:off x="5365" y="2123"/>
                <a:ext cx="19" cy="14"/>
              </a:xfrm>
              <a:custGeom>
                <a:avLst/>
                <a:gdLst>
                  <a:gd name="T0" fmla="*/ 8 w 13"/>
                  <a:gd name="T1" fmla="*/ 2 h 9"/>
                  <a:gd name="T2" fmla="*/ 2 w 13"/>
                  <a:gd name="T3" fmla="*/ 5 h 9"/>
                  <a:gd name="T4" fmla="*/ 3 w 13"/>
                  <a:gd name="T5" fmla="*/ 9 h 9"/>
                  <a:gd name="T6" fmla="*/ 11 w 13"/>
                  <a:gd name="T7" fmla="*/ 4 h 9"/>
                  <a:gd name="T8" fmla="*/ 8 w 13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8" y="2"/>
                    </a:moveTo>
                    <a:cubicBezTo>
                      <a:pt x="6" y="3"/>
                      <a:pt x="4" y="4"/>
                      <a:pt x="2" y="5"/>
                    </a:cubicBezTo>
                    <a:cubicBezTo>
                      <a:pt x="0" y="6"/>
                      <a:pt x="1" y="9"/>
                      <a:pt x="3" y="9"/>
                    </a:cubicBezTo>
                    <a:cubicBezTo>
                      <a:pt x="6" y="7"/>
                      <a:pt x="9" y="6"/>
                      <a:pt x="11" y="4"/>
                    </a:cubicBezTo>
                    <a:cubicBezTo>
                      <a:pt x="13" y="2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74" name="Freeform 1477"/>
              <p:cNvSpPr/>
              <p:nvPr userDrawn="1"/>
            </p:nvSpPr>
            <p:spPr bwMode="auto">
              <a:xfrm>
                <a:off x="5371" y="2140"/>
                <a:ext cx="19" cy="13"/>
              </a:xfrm>
              <a:custGeom>
                <a:avLst/>
                <a:gdLst>
                  <a:gd name="T0" fmla="*/ 8 w 13"/>
                  <a:gd name="T1" fmla="*/ 2 h 9"/>
                  <a:gd name="T2" fmla="*/ 3 w 13"/>
                  <a:gd name="T3" fmla="*/ 5 h 9"/>
                  <a:gd name="T4" fmla="*/ 2 w 13"/>
                  <a:gd name="T5" fmla="*/ 9 h 9"/>
                  <a:gd name="T6" fmla="*/ 11 w 13"/>
                  <a:gd name="T7" fmla="*/ 4 h 9"/>
                  <a:gd name="T8" fmla="*/ 8 w 13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8" y="2"/>
                    </a:moveTo>
                    <a:cubicBezTo>
                      <a:pt x="7" y="3"/>
                      <a:pt x="5" y="5"/>
                      <a:pt x="3" y="5"/>
                    </a:cubicBezTo>
                    <a:cubicBezTo>
                      <a:pt x="1" y="5"/>
                      <a:pt x="0" y="9"/>
                      <a:pt x="2" y="9"/>
                    </a:cubicBezTo>
                    <a:cubicBezTo>
                      <a:pt x="6" y="9"/>
                      <a:pt x="9" y="7"/>
                      <a:pt x="11" y="4"/>
                    </a:cubicBezTo>
                    <a:cubicBezTo>
                      <a:pt x="13" y="3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75" name="Freeform 1478"/>
              <p:cNvSpPr/>
              <p:nvPr userDrawn="1"/>
            </p:nvSpPr>
            <p:spPr bwMode="auto">
              <a:xfrm>
                <a:off x="5389" y="2153"/>
                <a:ext cx="19" cy="16"/>
              </a:xfrm>
              <a:custGeom>
                <a:avLst/>
                <a:gdLst>
                  <a:gd name="T0" fmla="*/ 8 w 13"/>
                  <a:gd name="T1" fmla="*/ 1 h 11"/>
                  <a:gd name="T2" fmla="*/ 2 w 13"/>
                  <a:gd name="T3" fmla="*/ 6 h 11"/>
                  <a:gd name="T4" fmla="*/ 4 w 13"/>
                  <a:gd name="T5" fmla="*/ 10 h 11"/>
                  <a:gd name="T6" fmla="*/ 11 w 13"/>
                  <a:gd name="T7" fmla="*/ 4 h 11"/>
                  <a:gd name="T8" fmla="*/ 8 w 13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8" y="1"/>
                    </a:moveTo>
                    <a:cubicBezTo>
                      <a:pt x="7" y="3"/>
                      <a:pt x="5" y="5"/>
                      <a:pt x="2" y="6"/>
                    </a:cubicBezTo>
                    <a:cubicBezTo>
                      <a:pt x="0" y="7"/>
                      <a:pt x="1" y="11"/>
                      <a:pt x="4" y="10"/>
                    </a:cubicBezTo>
                    <a:cubicBezTo>
                      <a:pt x="7" y="8"/>
                      <a:pt x="9" y="6"/>
                      <a:pt x="11" y="4"/>
                    </a:cubicBezTo>
                    <a:cubicBezTo>
                      <a:pt x="13" y="2"/>
                      <a:pt x="10" y="0"/>
                      <a:pt x="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76" name="Freeform 1479"/>
              <p:cNvSpPr/>
              <p:nvPr userDrawn="1"/>
            </p:nvSpPr>
            <p:spPr bwMode="auto">
              <a:xfrm>
                <a:off x="5384" y="2098"/>
                <a:ext cx="20" cy="14"/>
              </a:xfrm>
              <a:custGeom>
                <a:avLst/>
                <a:gdLst>
                  <a:gd name="T0" fmla="*/ 8 w 13"/>
                  <a:gd name="T1" fmla="*/ 2 h 9"/>
                  <a:gd name="T2" fmla="*/ 3 w 13"/>
                  <a:gd name="T3" fmla="*/ 5 h 9"/>
                  <a:gd name="T4" fmla="*/ 3 w 13"/>
                  <a:gd name="T5" fmla="*/ 9 h 9"/>
                  <a:gd name="T6" fmla="*/ 11 w 13"/>
                  <a:gd name="T7" fmla="*/ 5 h 9"/>
                  <a:gd name="T8" fmla="*/ 8 w 13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8" y="2"/>
                    </a:moveTo>
                    <a:cubicBezTo>
                      <a:pt x="7" y="4"/>
                      <a:pt x="5" y="5"/>
                      <a:pt x="3" y="5"/>
                    </a:cubicBezTo>
                    <a:cubicBezTo>
                      <a:pt x="0" y="6"/>
                      <a:pt x="0" y="9"/>
                      <a:pt x="3" y="9"/>
                    </a:cubicBezTo>
                    <a:cubicBezTo>
                      <a:pt x="6" y="8"/>
                      <a:pt x="9" y="7"/>
                      <a:pt x="11" y="5"/>
                    </a:cubicBezTo>
                    <a:cubicBezTo>
                      <a:pt x="13" y="3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77" name="Freeform 1480"/>
              <p:cNvSpPr/>
              <p:nvPr userDrawn="1"/>
            </p:nvSpPr>
            <p:spPr bwMode="auto">
              <a:xfrm>
                <a:off x="5386" y="2079"/>
                <a:ext cx="18" cy="13"/>
              </a:xfrm>
              <a:custGeom>
                <a:avLst/>
                <a:gdLst>
                  <a:gd name="T0" fmla="*/ 8 w 12"/>
                  <a:gd name="T1" fmla="*/ 1 h 9"/>
                  <a:gd name="T2" fmla="*/ 2 w 12"/>
                  <a:gd name="T3" fmla="*/ 5 h 9"/>
                  <a:gd name="T4" fmla="*/ 3 w 12"/>
                  <a:gd name="T5" fmla="*/ 8 h 9"/>
                  <a:gd name="T6" fmla="*/ 7 w 12"/>
                  <a:gd name="T7" fmla="*/ 6 h 9"/>
                  <a:gd name="T8" fmla="*/ 9 w 12"/>
                  <a:gd name="T9" fmla="*/ 5 h 9"/>
                  <a:gd name="T10" fmla="*/ 10 w 12"/>
                  <a:gd name="T11" fmla="*/ 5 h 9"/>
                  <a:gd name="T12" fmla="*/ 8 w 12"/>
                  <a:gd name="T13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9">
                    <a:moveTo>
                      <a:pt x="8" y="1"/>
                    </a:moveTo>
                    <a:cubicBezTo>
                      <a:pt x="6" y="2"/>
                      <a:pt x="4" y="4"/>
                      <a:pt x="2" y="5"/>
                    </a:cubicBezTo>
                    <a:cubicBezTo>
                      <a:pt x="0" y="6"/>
                      <a:pt x="1" y="9"/>
                      <a:pt x="3" y="8"/>
                    </a:cubicBezTo>
                    <a:cubicBezTo>
                      <a:pt x="4" y="8"/>
                      <a:pt x="6" y="7"/>
                      <a:pt x="7" y="6"/>
                    </a:cubicBezTo>
                    <a:cubicBezTo>
                      <a:pt x="7" y="6"/>
                      <a:pt x="8" y="6"/>
                      <a:pt x="9" y="5"/>
                    </a:cubicBezTo>
                    <a:cubicBezTo>
                      <a:pt x="9" y="5"/>
                      <a:pt x="10" y="4"/>
                      <a:pt x="10" y="5"/>
                    </a:cubicBezTo>
                    <a:cubicBezTo>
                      <a:pt x="12" y="4"/>
                      <a:pt x="10" y="0"/>
                      <a:pt x="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78" name="Freeform 1481"/>
              <p:cNvSpPr/>
              <p:nvPr userDrawn="1"/>
            </p:nvSpPr>
            <p:spPr bwMode="auto">
              <a:xfrm>
                <a:off x="5380" y="2064"/>
                <a:ext cx="18" cy="12"/>
              </a:xfrm>
              <a:custGeom>
                <a:avLst/>
                <a:gdLst>
                  <a:gd name="T0" fmla="*/ 8 w 12"/>
                  <a:gd name="T1" fmla="*/ 1 h 8"/>
                  <a:gd name="T2" fmla="*/ 2 w 12"/>
                  <a:gd name="T3" fmla="*/ 4 h 8"/>
                  <a:gd name="T4" fmla="*/ 3 w 12"/>
                  <a:gd name="T5" fmla="*/ 8 h 8"/>
                  <a:gd name="T6" fmla="*/ 11 w 12"/>
                  <a:gd name="T7" fmla="*/ 4 h 8"/>
                  <a:gd name="T8" fmla="*/ 8 w 1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8" y="1"/>
                    </a:moveTo>
                    <a:cubicBezTo>
                      <a:pt x="6" y="3"/>
                      <a:pt x="5" y="4"/>
                      <a:pt x="2" y="4"/>
                    </a:cubicBezTo>
                    <a:cubicBezTo>
                      <a:pt x="0" y="5"/>
                      <a:pt x="0" y="8"/>
                      <a:pt x="3" y="8"/>
                    </a:cubicBezTo>
                    <a:cubicBezTo>
                      <a:pt x="6" y="7"/>
                      <a:pt x="8" y="6"/>
                      <a:pt x="11" y="4"/>
                    </a:cubicBezTo>
                    <a:cubicBezTo>
                      <a:pt x="12" y="2"/>
                      <a:pt x="9" y="0"/>
                      <a:pt x="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79" name="Freeform 1482"/>
              <p:cNvSpPr/>
              <p:nvPr userDrawn="1"/>
            </p:nvSpPr>
            <p:spPr bwMode="auto">
              <a:xfrm>
                <a:off x="5396" y="2042"/>
                <a:ext cx="21" cy="15"/>
              </a:xfrm>
              <a:custGeom>
                <a:avLst/>
                <a:gdLst>
                  <a:gd name="T0" fmla="*/ 10 w 14"/>
                  <a:gd name="T1" fmla="*/ 1 h 10"/>
                  <a:gd name="T2" fmla="*/ 3 w 14"/>
                  <a:gd name="T3" fmla="*/ 6 h 10"/>
                  <a:gd name="T4" fmla="*/ 4 w 14"/>
                  <a:gd name="T5" fmla="*/ 9 h 10"/>
                  <a:gd name="T6" fmla="*/ 12 w 14"/>
                  <a:gd name="T7" fmla="*/ 4 h 10"/>
                  <a:gd name="T8" fmla="*/ 10 w 14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10" y="1"/>
                    </a:moveTo>
                    <a:cubicBezTo>
                      <a:pt x="8" y="3"/>
                      <a:pt x="5" y="5"/>
                      <a:pt x="3" y="6"/>
                    </a:cubicBezTo>
                    <a:cubicBezTo>
                      <a:pt x="0" y="7"/>
                      <a:pt x="2" y="10"/>
                      <a:pt x="4" y="9"/>
                    </a:cubicBezTo>
                    <a:cubicBezTo>
                      <a:pt x="7" y="8"/>
                      <a:pt x="10" y="6"/>
                      <a:pt x="12" y="4"/>
                    </a:cubicBezTo>
                    <a:cubicBezTo>
                      <a:pt x="14" y="3"/>
                      <a:pt x="12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80" name="Freeform 1483"/>
              <p:cNvSpPr/>
              <p:nvPr userDrawn="1"/>
            </p:nvSpPr>
            <p:spPr bwMode="auto">
              <a:xfrm>
                <a:off x="5411" y="2054"/>
                <a:ext cx="19" cy="10"/>
              </a:xfrm>
              <a:custGeom>
                <a:avLst/>
                <a:gdLst>
                  <a:gd name="T0" fmla="*/ 8 w 13"/>
                  <a:gd name="T1" fmla="*/ 1 h 7"/>
                  <a:gd name="T2" fmla="*/ 2 w 13"/>
                  <a:gd name="T3" fmla="*/ 3 h 7"/>
                  <a:gd name="T4" fmla="*/ 3 w 13"/>
                  <a:gd name="T5" fmla="*/ 7 h 7"/>
                  <a:gd name="T6" fmla="*/ 11 w 13"/>
                  <a:gd name="T7" fmla="*/ 4 h 7"/>
                  <a:gd name="T8" fmla="*/ 8 w 1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7">
                    <a:moveTo>
                      <a:pt x="8" y="1"/>
                    </a:moveTo>
                    <a:cubicBezTo>
                      <a:pt x="7" y="2"/>
                      <a:pt x="5" y="3"/>
                      <a:pt x="2" y="3"/>
                    </a:cubicBezTo>
                    <a:cubicBezTo>
                      <a:pt x="0" y="3"/>
                      <a:pt x="0" y="7"/>
                      <a:pt x="3" y="7"/>
                    </a:cubicBezTo>
                    <a:cubicBezTo>
                      <a:pt x="6" y="6"/>
                      <a:pt x="8" y="5"/>
                      <a:pt x="11" y="4"/>
                    </a:cubicBezTo>
                    <a:cubicBezTo>
                      <a:pt x="13" y="3"/>
                      <a:pt x="10" y="0"/>
                      <a:pt x="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81" name="Freeform 1484"/>
              <p:cNvSpPr/>
              <p:nvPr userDrawn="1"/>
            </p:nvSpPr>
            <p:spPr bwMode="auto">
              <a:xfrm>
                <a:off x="5430" y="2035"/>
                <a:ext cx="16" cy="10"/>
              </a:xfrm>
              <a:custGeom>
                <a:avLst/>
                <a:gdLst>
                  <a:gd name="T0" fmla="*/ 7 w 11"/>
                  <a:gd name="T1" fmla="*/ 1 h 7"/>
                  <a:gd name="T2" fmla="*/ 2 w 11"/>
                  <a:gd name="T3" fmla="*/ 3 h 7"/>
                  <a:gd name="T4" fmla="*/ 2 w 11"/>
                  <a:gd name="T5" fmla="*/ 7 h 7"/>
                  <a:gd name="T6" fmla="*/ 9 w 11"/>
                  <a:gd name="T7" fmla="*/ 4 h 7"/>
                  <a:gd name="T8" fmla="*/ 7 w 11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7" y="1"/>
                    </a:moveTo>
                    <a:cubicBezTo>
                      <a:pt x="5" y="3"/>
                      <a:pt x="4" y="3"/>
                      <a:pt x="2" y="3"/>
                    </a:cubicBezTo>
                    <a:cubicBezTo>
                      <a:pt x="0" y="4"/>
                      <a:pt x="0" y="7"/>
                      <a:pt x="2" y="7"/>
                    </a:cubicBezTo>
                    <a:cubicBezTo>
                      <a:pt x="5" y="7"/>
                      <a:pt x="8" y="6"/>
                      <a:pt x="9" y="4"/>
                    </a:cubicBezTo>
                    <a:cubicBezTo>
                      <a:pt x="11" y="2"/>
                      <a:pt x="8" y="0"/>
                      <a:pt x="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82" name="Freeform 1485"/>
              <p:cNvSpPr/>
              <p:nvPr userDrawn="1"/>
            </p:nvSpPr>
            <p:spPr bwMode="auto">
              <a:xfrm>
                <a:off x="5438" y="2051"/>
                <a:ext cx="17" cy="13"/>
              </a:xfrm>
              <a:custGeom>
                <a:avLst/>
                <a:gdLst>
                  <a:gd name="T0" fmla="*/ 9 w 12"/>
                  <a:gd name="T1" fmla="*/ 1 h 9"/>
                  <a:gd name="T2" fmla="*/ 2 w 12"/>
                  <a:gd name="T3" fmla="*/ 4 h 9"/>
                  <a:gd name="T4" fmla="*/ 3 w 12"/>
                  <a:gd name="T5" fmla="*/ 8 h 9"/>
                  <a:gd name="T6" fmla="*/ 10 w 12"/>
                  <a:gd name="T7" fmla="*/ 5 h 9"/>
                  <a:gd name="T8" fmla="*/ 9 w 12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9" y="1"/>
                    </a:moveTo>
                    <a:cubicBezTo>
                      <a:pt x="6" y="2"/>
                      <a:pt x="4" y="3"/>
                      <a:pt x="2" y="4"/>
                    </a:cubicBezTo>
                    <a:cubicBezTo>
                      <a:pt x="0" y="5"/>
                      <a:pt x="1" y="9"/>
                      <a:pt x="3" y="8"/>
                    </a:cubicBezTo>
                    <a:cubicBezTo>
                      <a:pt x="6" y="7"/>
                      <a:pt x="8" y="6"/>
                      <a:pt x="10" y="5"/>
                    </a:cubicBezTo>
                    <a:cubicBezTo>
                      <a:pt x="12" y="4"/>
                      <a:pt x="11" y="0"/>
                      <a:pt x="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83" name="Freeform 1486"/>
              <p:cNvSpPr/>
              <p:nvPr userDrawn="1"/>
            </p:nvSpPr>
            <p:spPr bwMode="auto">
              <a:xfrm>
                <a:off x="5414" y="2075"/>
                <a:ext cx="16" cy="10"/>
              </a:xfrm>
              <a:custGeom>
                <a:avLst/>
                <a:gdLst>
                  <a:gd name="T0" fmla="*/ 7 w 11"/>
                  <a:gd name="T1" fmla="*/ 2 h 7"/>
                  <a:gd name="T2" fmla="*/ 3 w 11"/>
                  <a:gd name="T3" fmla="*/ 4 h 7"/>
                  <a:gd name="T4" fmla="*/ 2 w 11"/>
                  <a:gd name="T5" fmla="*/ 7 h 7"/>
                  <a:gd name="T6" fmla="*/ 10 w 11"/>
                  <a:gd name="T7" fmla="*/ 4 h 7"/>
                  <a:gd name="T8" fmla="*/ 7 w 11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7">
                    <a:moveTo>
                      <a:pt x="7" y="2"/>
                    </a:moveTo>
                    <a:cubicBezTo>
                      <a:pt x="6" y="3"/>
                      <a:pt x="4" y="4"/>
                      <a:pt x="3" y="4"/>
                    </a:cubicBezTo>
                    <a:cubicBezTo>
                      <a:pt x="0" y="3"/>
                      <a:pt x="0" y="7"/>
                      <a:pt x="2" y="7"/>
                    </a:cubicBezTo>
                    <a:cubicBezTo>
                      <a:pt x="5" y="7"/>
                      <a:pt x="7" y="6"/>
                      <a:pt x="10" y="4"/>
                    </a:cubicBezTo>
                    <a:cubicBezTo>
                      <a:pt x="11" y="2"/>
                      <a:pt x="8" y="0"/>
                      <a:pt x="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84" name="Freeform 1487"/>
              <p:cNvSpPr/>
              <p:nvPr userDrawn="1"/>
            </p:nvSpPr>
            <p:spPr bwMode="auto">
              <a:xfrm>
                <a:off x="5413" y="2103"/>
                <a:ext cx="16" cy="11"/>
              </a:xfrm>
              <a:custGeom>
                <a:avLst/>
                <a:gdLst>
                  <a:gd name="T0" fmla="*/ 7 w 11"/>
                  <a:gd name="T1" fmla="*/ 1 h 8"/>
                  <a:gd name="T2" fmla="*/ 2 w 11"/>
                  <a:gd name="T3" fmla="*/ 4 h 8"/>
                  <a:gd name="T4" fmla="*/ 2 w 11"/>
                  <a:gd name="T5" fmla="*/ 8 h 8"/>
                  <a:gd name="T6" fmla="*/ 9 w 11"/>
                  <a:gd name="T7" fmla="*/ 4 h 8"/>
                  <a:gd name="T8" fmla="*/ 7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7" y="1"/>
                    </a:moveTo>
                    <a:cubicBezTo>
                      <a:pt x="6" y="2"/>
                      <a:pt x="4" y="3"/>
                      <a:pt x="2" y="4"/>
                    </a:cubicBezTo>
                    <a:cubicBezTo>
                      <a:pt x="0" y="4"/>
                      <a:pt x="0" y="8"/>
                      <a:pt x="2" y="8"/>
                    </a:cubicBezTo>
                    <a:cubicBezTo>
                      <a:pt x="5" y="7"/>
                      <a:pt x="7" y="6"/>
                      <a:pt x="9" y="4"/>
                    </a:cubicBezTo>
                    <a:cubicBezTo>
                      <a:pt x="11" y="3"/>
                      <a:pt x="9" y="0"/>
                      <a:pt x="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85" name="Freeform 1488"/>
              <p:cNvSpPr/>
              <p:nvPr userDrawn="1"/>
            </p:nvSpPr>
            <p:spPr bwMode="auto">
              <a:xfrm>
                <a:off x="5396" y="2128"/>
                <a:ext cx="15" cy="12"/>
              </a:xfrm>
              <a:custGeom>
                <a:avLst/>
                <a:gdLst>
                  <a:gd name="T0" fmla="*/ 6 w 10"/>
                  <a:gd name="T1" fmla="*/ 3 h 8"/>
                  <a:gd name="T2" fmla="*/ 2 w 10"/>
                  <a:gd name="T3" fmla="*/ 4 h 8"/>
                  <a:gd name="T4" fmla="*/ 3 w 10"/>
                  <a:gd name="T5" fmla="*/ 8 h 8"/>
                  <a:gd name="T6" fmla="*/ 9 w 10"/>
                  <a:gd name="T7" fmla="*/ 4 h 8"/>
                  <a:gd name="T8" fmla="*/ 6 w 10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6" y="3"/>
                    </a:moveTo>
                    <a:cubicBezTo>
                      <a:pt x="5" y="3"/>
                      <a:pt x="3" y="4"/>
                      <a:pt x="2" y="4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5" y="7"/>
                      <a:pt x="8" y="6"/>
                      <a:pt x="9" y="4"/>
                    </a:cubicBezTo>
                    <a:cubicBezTo>
                      <a:pt x="10" y="2"/>
                      <a:pt x="7" y="0"/>
                      <a:pt x="6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86" name="Freeform 1489"/>
              <p:cNvSpPr/>
              <p:nvPr userDrawn="1"/>
            </p:nvSpPr>
            <p:spPr bwMode="auto">
              <a:xfrm>
                <a:off x="5423" y="2123"/>
                <a:ext cx="19" cy="14"/>
              </a:xfrm>
              <a:custGeom>
                <a:avLst/>
                <a:gdLst>
                  <a:gd name="T0" fmla="*/ 9 w 13"/>
                  <a:gd name="T1" fmla="*/ 1 h 9"/>
                  <a:gd name="T2" fmla="*/ 3 w 13"/>
                  <a:gd name="T3" fmla="*/ 5 h 9"/>
                  <a:gd name="T4" fmla="*/ 3 w 13"/>
                  <a:gd name="T5" fmla="*/ 9 h 9"/>
                  <a:gd name="T6" fmla="*/ 11 w 13"/>
                  <a:gd name="T7" fmla="*/ 4 h 9"/>
                  <a:gd name="T8" fmla="*/ 9 w 13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9" y="1"/>
                    </a:moveTo>
                    <a:cubicBezTo>
                      <a:pt x="7" y="2"/>
                      <a:pt x="5" y="5"/>
                      <a:pt x="3" y="5"/>
                    </a:cubicBezTo>
                    <a:cubicBezTo>
                      <a:pt x="0" y="5"/>
                      <a:pt x="0" y="9"/>
                      <a:pt x="3" y="9"/>
                    </a:cubicBezTo>
                    <a:cubicBezTo>
                      <a:pt x="6" y="8"/>
                      <a:pt x="9" y="6"/>
                      <a:pt x="11" y="4"/>
                    </a:cubicBezTo>
                    <a:cubicBezTo>
                      <a:pt x="13" y="3"/>
                      <a:pt x="11" y="0"/>
                      <a:pt x="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87" name="Freeform 1490"/>
              <p:cNvSpPr/>
              <p:nvPr userDrawn="1"/>
            </p:nvSpPr>
            <p:spPr bwMode="auto">
              <a:xfrm>
                <a:off x="5420" y="2141"/>
                <a:ext cx="15" cy="10"/>
              </a:xfrm>
              <a:custGeom>
                <a:avLst/>
                <a:gdLst>
                  <a:gd name="T0" fmla="*/ 6 w 10"/>
                  <a:gd name="T1" fmla="*/ 2 h 7"/>
                  <a:gd name="T2" fmla="*/ 3 w 10"/>
                  <a:gd name="T3" fmla="*/ 3 h 7"/>
                  <a:gd name="T4" fmla="*/ 2 w 10"/>
                  <a:gd name="T5" fmla="*/ 7 h 7"/>
                  <a:gd name="T6" fmla="*/ 9 w 10"/>
                  <a:gd name="T7" fmla="*/ 4 h 7"/>
                  <a:gd name="T8" fmla="*/ 6 w 10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6" y="2"/>
                    </a:moveTo>
                    <a:cubicBezTo>
                      <a:pt x="5" y="3"/>
                      <a:pt x="4" y="3"/>
                      <a:pt x="3" y="3"/>
                    </a:cubicBezTo>
                    <a:cubicBezTo>
                      <a:pt x="1" y="3"/>
                      <a:pt x="0" y="6"/>
                      <a:pt x="2" y="7"/>
                    </a:cubicBezTo>
                    <a:cubicBezTo>
                      <a:pt x="5" y="7"/>
                      <a:pt x="7" y="6"/>
                      <a:pt x="9" y="4"/>
                    </a:cubicBezTo>
                    <a:cubicBezTo>
                      <a:pt x="10" y="2"/>
                      <a:pt x="7" y="0"/>
                      <a:pt x="6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88" name="Freeform 1491"/>
              <p:cNvSpPr/>
              <p:nvPr userDrawn="1"/>
            </p:nvSpPr>
            <p:spPr bwMode="auto">
              <a:xfrm>
                <a:off x="5446" y="2120"/>
                <a:ext cx="24" cy="17"/>
              </a:xfrm>
              <a:custGeom>
                <a:avLst/>
                <a:gdLst>
                  <a:gd name="T0" fmla="*/ 12 w 16"/>
                  <a:gd name="T1" fmla="*/ 2 h 11"/>
                  <a:gd name="T2" fmla="*/ 3 w 16"/>
                  <a:gd name="T3" fmla="*/ 7 h 11"/>
                  <a:gd name="T4" fmla="*/ 4 w 16"/>
                  <a:gd name="T5" fmla="*/ 10 h 11"/>
                  <a:gd name="T6" fmla="*/ 14 w 16"/>
                  <a:gd name="T7" fmla="*/ 5 h 11"/>
                  <a:gd name="T8" fmla="*/ 12 w 16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1">
                    <a:moveTo>
                      <a:pt x="12" y="2"/>
                    </a:moveTo>
                    <a:cubicBezTo>
                      <a:pt x="9" y="4"/>
                      <a:pt x="6" y="6"/>
                      <a:pt x="3" y="7"/>
                    </a:cubicBezTo>
                    <a:cubicBezTo>
                      <a:pt x="0" y="7"/>
                      <a:pt x="2" y="11"/>
                      <a:pt x="4" y="10"/>
                    </a:cubicBezTo>
                    <a:cubicBezTo>
                      <a:pt x="8" y="9"/>
                      <a:pt x="11" y="7"/>
                      <a:pt x="14" y="5"/>
                    </a:cubicBezTo>
                    <a:cubicBezTo>
                      <a:pt x="16" y="3"/>
                      <a:pt x="14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89" name="Freeform 1492"/>
              <p:cNvSpPr/>
              <p:nvPr userDrawn="1"/>
            </p:nvSpPr>
            <p:spPr bwMode="auto">
              <a:xfrm>
                <a:off x="5452" y="2103"/>
                <a:ext cx="21" cy="14"/>
              </a:xfrm>
              <a:custGeom>
                <a:avLst/>
                <a:gdLst>
                  <a:gd name="T0" fmla="*/ 10 w 14"/>
                  <a:gd name="T1" fmla="*/ 1 h 10"/>
                  <a:gd name="T2" fmla="*/ 2 w 14"/>
                  <a:gd name="T3" fmla="*/ 5 h 10"/>
                  <a:gd name="T4" fmla="*/ 3 w 14"/>
                  <a:gd name="T5" fmla="*/ 9 h 10"/>
                  <a:gd name="T6" fmla="*/ 12 w 14"/>
                  <a:gd name="T7" fmla="*/ 4 h 10"/>
                  <a:gd name="T8" fmla="*/ 10 w 14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10" y="1"/>
                    </a:moveTo>
                    <a:cubicBezTo>
                      <a:pt x="8" y="3"/>
                      <a:pt x="5" y="4"/>
                      <a:pt x="2" y="5"/>
                    </a:cubicBezTo>
                    <a:cubicBezTo>
                      <a:pt x="0" y="6"/>
                      <a:pt x="1" y="10"/>
                      <a:pt x="3" y="9"/>
                    </a:cubicBezTo>
                    <a:cubicBezTo>
                      <a:pt x="7" y="8"/>
                      <a:pt x="10" y="6"/>
                      <a:pt x="12" y="4"/>
                    </a:cubicBezTo>
                    <a:cubicBezTo>
                      <a:pt x="14" y="3"/>
                      <a:pt x="12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90" name="Freeform 1493"/>
              <p:cNvSpPr/>
              <p:nvPr userDrawn="1"/>
            </p:nvSpPr>
            <p:spPr bwMode="auto">
              <a:xfrm>
                <a:off x="5442" y="2084"/>
                <a:ext cx="16" cy="13"/>
              </a:xfrm>
              <a:custGeom>
                <a:avLst/>
                <a:gdLst>
                  <a:gd name="T0" fmla="*/ 7 w 11"/>
                  <a:gd name="T1" fmla="*/ 1 h 9"/>
                  <a:gd name="T2" fmla="*/ 2 w 11"/>
                  <a:gd name="T3" fmla="*/ 5 h 9"/>
                  <a:gd name="T4" fmla="*/ 4 w 11"/>
                  <a:gd name="T5" fmla="*/ 8 h 9"/>
                  <a:gd name="T6" fmla="*/ 9 w 11"/>
                  <a:gd name="T7" fmla="*/ 4 h 9"/>
                  <a:gd name="T8" fmla="*/ 7 w 11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7" y="1"/>
                    </a:moveTo>
                    <a:cubicBezTo>
                      <a:pt x="5" y="2"/>
                      <a:pt x="3" y="4"/>
                      <a:pt x="2" y="5"/>
                    </a:cubicBezTo>
                    <a:cubicBezTo>
                      <a:pt x="0" y="6"/>
                      <a:pt x="2" y="9"/>
                      <a:pt x="4" y="8"/>
                    </a:cubicBezTo>
                    <a:cubicBezTo>
                      <a:pt x="6" y="7"/>
                      <a:pt x="7" y="5"/>
                      <a:pt x="9" y="4"/>
                    </a:cubicBezTo>
                    <a:cubicBezTo>
                      <a:pt x="11" y="3"/>
                      <a:pt x="9" y="0"/>
                      <a:pt x="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91" name="Freeform 1494"/>
              <p:cNvSpPr/>
              <p:nvPr userDrawn="1"/>
            </p:nvSpPr>
            <p:spPr bwMode="auto">
              <a:xfrm>
                <a:off x="5458" y="2057"/>
                <a:ext cx="18" cy="13"/>
              </a:xfrm>
              <a:custGeom>
                <a:avLst/>
                <a:gdLst>
                  <a:gd name="T0" fmla="*/ 8 w 12"/>
                  <a:gd name="T1" fmla="*/ 1 h 9"/>
                  <a:gd name="T2" fmla="*/ 2 w 12"/>
                  <a:gd name="T3" fmla="*/ 5 h 9"/>
                  <a:gd name="T4" fmla="*/ 4 w 12"/>
                  <a:gd name="T5" fmla="*/ 8 h 9"/>
                  <a:gd name="T6" fmla="*/ 10 w 12"/>
                  <a:gd name="T7" fmla="*/ 4 h 9"/>
                  <a:gd name="T8" fmla="*/ 8 w 12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8" y="1"/>
                    </a:moveTo>
                    <a:cubicBezTo>
                      <a:pt x="6" y="2"/>
                      <a:pt x="4" y="4"/>
                      <a:pt x="2" y="5"/>
                    </a:cubicBezTo>
                    <a:cubicBezTo>
                      <a:pt x="0" y="6"/>
                      <a:pt x="2" y="9"/>
                      <a:pt x="4" y="8"/>
                    </a:cubicBezTo>
                    <a:cubicBezTo>
                      <a:pt x="6" y="7"/>
                      <a:pt x="8" y="5"/>
                      <a:pt x="10" y="4"/>
                    </a:cubicBezTo>
                    <a:cubicBezTo>
                      <a:pt x="12" y="3"/>
                      <a:pt x="10" y="0"/>
                      <a:pt x="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92" name="Freeform 1495"/>
              <p:cNvSpPr/>
              <p:nvPr userDrawn="1"/>
            </p:nvSpPr>
            <p:spPr bwMode="auto">
              <a:xfrm>
                <a:off x="5472" y="2073"/>
                <a:ext cx="17" cy="12"/>
              </a:xfrm>
              <a:custGeom>
                <a:avLst/>
                <a:gdLst>
                  <a:gd name="T0" fmla="*/ 7 w 12"/>
                  <a:gd name="T1" fmla="*/ 1 h 8"/>
                  <a:gd name="T2" fmla="*/ 3 w 12"/>
                  <a:gd name="T3" fmla="*/ 4 h 8"/>
                  <a:gd name="T4" fmla="*/ 3 w 12"/>
                  <a:gd name="T5" fmla="*/ 7 h 8"/>
                  <a:gd name="T6" fmla="*/ 10 w 12"/>
                  <a:gd name="T7" fmla="*/ 4 h 8"/>
                  <a:gd name="T8" fmla="*/ 7 w 1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7" y="1"/>
                    </a:moveTo>
                    <a:cubicBezTo>
                      <a:pt x="6" y="2"/>
                      <a:pt x="4" y="3"/>
                      <a:pt x="3" y="4"/>
                    </a:cubicBezTo>
                    <a:cubicBezTo>
                      <a:pt x="0" y="4"/>
                      <a:pt x="1" y="8"/>
                      <a:pt x="3" y="7"/>
                    </a:cubicBezTo>
                    <a:cubicBezTo>
                      <a:pt x="5" y="7"/>
                      <a:pt x="8" y="6"/>
                      <a:pt x="10" y="4"/>
                    </a:cubicBezTo>
                    <a:cubicBezTo>
                      <a:pt x="12" y="3"/>
                      <a:pt x="9" y="0"/>
                      <a:pt x="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93" name="Freeform 1496"/>
              <p:cNvSpPr/>
              <p:nvPr userDrawn="1"/>
            </p:nvSpPr>
            <p:spPr bwMode="auto">
              <a:xfrm>
                <a:off x="5483" y="2053"/>
                <a:ext cx="18" cy="11"/>
              </a:xfrm>
              <a:custGeom>
                <a:avLst/>
                <a:gdLst>
                  <a:gd name="T0" fmla="*/ 8 w 12"/>
                  <a:gd name="T1" fmla="*/ 2 h 8"/>
                  <a:gd name="T2" fmla="*/ 2 w 12"/>
                  <a:gd name="T3" fmla="*/ 4 h 8"/>
                  <a:gd name="T4" fmla="*/ 3 w 12"/>
                  <a:gd name="T5" fmla="*/ 8 h 8"/>
                  <a:gd name="T6" fmla="*/ 10 w 12"/>
                  <a:gd name="T7" fmla="*/ 5 h 8"/>
                  <a:gd name="T8" fmla="*/ 8 w 12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8" y="2"/>
                    </a:moveTo>
                    <a:cubicBezTo>
                      <a:pt x="6" y="3"/>
                      <a:pt x="4" y="4"/>
                      <a:pt x="2" y="4"/>
                    </a:cubicBezTo>
                    <a:cubicBezTo>
                      <a:pt x="0" y="5"/>
                      <a:pt x="0" y="8"/>
                      <a:pt x="3" y="8"/>
                    </a:cubicBezTo>
                    <a:cubicBezTo>
                      <a:pt x="5" y="7"/>
                      <a:pt x="8" y="6"/>
                      <a:pt x="10" y="5"/>
                    </a:cubicBezTo>
                    <a:cubicBezTo>
                      <a:pt x="12" y="3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94" name="Freeform 1497"/>
              <p:cNvSpPr/>
              <p:nvPr userDrawn="1"/>
            </p:nvSpPr>
            <p:spPr bwMode="auto">
              <a:xfrm>
                <a:off x="5476" y="2036"/>
                <a:ext cx="19" cy="12"/>
              </a:xfrm>
              <a:custGeom>
                <a:avLst/>
                <a:gdLst>
                  <a:gd name="T0" fmla="*/ 10 w 13"/>
                  <a:gd name="T1" fmla="*/ 1 h 8"/>
                  <a:gd name="T2" fmla="*/ 2 w 13"/>
                  <a:gd name="T3" fmla="*/ 4 h 8"/>
                  <a:gd name="T4" fmla="*/ 4 w 13"/>
                  <a:gd name="T5" fmla="*/ 7 h 8"/>
                  <a:gd name="T6" fmla="*/ 11 w 13"/>
                  <a:gd name="T7" fmla="*/ 5 h 8"/>
                  <a:gd name="T8" fmla="*/ 10 w 13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8">
                    <a:moveTo>
                      <a:pt x="10" y="1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0" y="5"/>
                      <a:pt x="2" y="8"/>
                      <a:pt x="4" y="7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3" y="4"/>
                      <a:pt x="12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95" name="Freeform 1498"/>
              <p:cNvSpPr/>
              <p:nvPr userDrawn="1"/>
            </p:nvSpPr>
            <p:spPr bwMode="auto">
              <a:xfrm>
                <a:off x="5461" y="2026"/>
                <a:ext cx="18" cy="12"/>
              </a:xfrm>
              <a:custGeom>
                <a:avLst/>
                <a:gdLst>
                  <a:gd name="T0" fmla="*/ 8 w 12"/>
                  <a:gd name="T1" fmla="*/ 2 h 8"/>
                  <a:gd name="T2" fmla="*/ 2 w 12"/>
                  <a:gd name="T3" fmla="*/ 4 h 8"/>
                  <a:gd name="T4" fmla="*/ 3 w 12"/>
                  <a:gd name="T5" fmla="*/ 7 h 8"/>
                  <a:gd name="T6" fmla="*/ 10 w 12"/>
                  <a:gd name="T7" fmla="*/ 5 h 8"/>
                  <a:gd name="T8" fmla="*/ 8 w 12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8" y="2"/>
                    </a:moveTo>
                    <a:cubicBezTo>
                      <a:pt x="6" y="3"/>
                      <a:pt x="4" y="3"/>
                      <a:pt x="2" y="4"/>
                    </a:cubicBezTo>
                    <a:cubicBezTo>
                      <a:pt x="0" y="4"/>
                      <a:pt x="0" y="8"/>
                      <a:pt x="3" y="7"/>
                    </a:cubicBezTo>
                    <a:cubicBezTo>
                      <a:pt x="5" y="7"/>
                      <a:pt x="8" y="6"/>
                      <a:pt x="10" y="5"/>
                    </a:cubicBezTo>
                    <a:cubicBezTo>
                      <a:pt x="12" y="3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96" name="Freeform 1499"/>
              <p:cNvSpPr/>
              <p:nvPr userDrawn="1"/>
            </p:nvSpPr>
            <p:spPr bwMode="auto">
              <a:xfrm>
                <a:off x="5477" y="2007"/>
                <a:ext cx="21" cy="13"/>
              </a:xfrm>
              <a:custGeom>
                <a:avLst/>
                <a:gdLst>
                  <a:gd name="T0" fmla="*/ 10 w 14"/>
                  <a:gd name="T1" fmla="*/ 1 h 9"/>
                  <a:gd name="T2" fmla="*/ 2 w 14"/>
                  <a:gd name="T3" fmla="*/ 5 h 9"/>
                  <a:gd name="T4" fmla="*/ 4 w 14"/>
                  <a:gd name="T5" fmla="*/ 8 h 9"/>
                  <a:gd name="T6" fmla="*/ 12 w 14"/>
                  <a:gd name="T7" fmla="*/ 5 h 9"/>
                  <a:gd name="T8" fmla="*/ 10 w 14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9">
                    <a:moveTo>
                      <a:pt x="10" y="1"/>
                    </a:moveTo>
                    <a:cubicBezTo>
                      <a:pt x="7" y="2"/>
                      <a:pt x="5" y="3"/>
                      <a:pt x="2" y="5"/>
                    </a:cubicBezTo>
                    <a:cubicBezTo>
                      <a:pt x="0" y="6"/>
                      <a:pt x="2" y="9"/>
                      <a:pt x="4" y="8"/>
                    </a:cubicBezTo>
                    <a:cubicBezTo>
                      <a:pt x="6" y="7"/>
                      <a:pt x="9" y="6"/>
                      <a:pt x="12" y="5"/>
                    </a:cubicBezTo>
                    <a:cubicBezTo>
                      <a:pt x="14" y="4"/>
                      <a:pt x="13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97" name="Freeform 1500"/>
              <p:cNvSpPr/>
              <p:nvPr userDrawn="1"/>
            </p:nvSpPr>
            <p:spPr bwMode="auto">
              <a:xfrm>
                <a:off x="5492" y="2017"/>
                <a:ext cx="19" cy="12"/>
              </a:xfrm>
              <a:custGeom>
                <a:avLst/>
                <a:gdLst>
                  <a:gd name="T0" fmla="*/ 10 w 13"/>
                  <a:gd name="T1" fmla="*/ 1 h 8"/>
                  <a:gd name="T2" fmla="*/ 2 w 13"/>
                  <a:gd name="T3" fmla="*/ 3 h 8"/>
                  <a:gd name="T4" fmla="*/ 4 w 13"/>
                  <a:gd name="T5" fmla="*/ 7 h 8"/>
                  <a:gd name="T6" fmla="*/ 11 w 13"/>
                  <a:gd name="T7" fmla="*/ 4 h 8"/>
                  <a:gd name="T8" fmla="*/ 10 w 13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8">
                    <a:moveTo>
                      <a:pt x="10" y="1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3" y="3"/>
                      <a:pt x="12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98" name="Freeform 1501"/>
              <p:cNvSpPr/>
              <p:nvPr userDrawn="1"/>
            </p:nvSpPr>
            <p:spPr bwMode="auto">
              <a:xfrm>
                <a:off x="5514" y="1998"/>
                <a:ext cx="17" cy="12"/>
              </a:xfrm>
              <a:custGeom>
                <a:avLst/>
                <a:gdLst>
                  <a:gd name="T0" fmla="*/ 7 w 11"/>
                  <a:gd name="T1" fmla="*/ 1 h 8"/>
                  <a:gd name="T2" fmla="*/ 2 w 11"/>
                  <a:gd name="T3" fmla="*/ 4 h 8"/>
                  <a:gd name="T4" fmla="*/ 3 w 11"/>
                  <a:gd name="T5" fmla="*/ 7 h 8"/>
                  <a:gd name="T6" fmla="*/ 9 w 11"/>
                  <a:gd name="T7" fmla="*/ 4 h 8"/>
                  <a:gd name="T8" fmla="*/ 7 w 11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7" y="1"/>
                    </a:moveTo>
                    <a:cubicBezTo>
                      <a:pt x="6" y="2"/>
                      <a:pt x="4" y="3"/>
                      <a:pt x="2" y="4"/>
                    </a:cubicBezTo>
                    <a:cubicBezTo>
                      <a:pt x="0" y="4"/>
                      <a:pt x="1" y="8"/>
                      <a:pt x="3" y="7"/>
                    </a:cubicBezTo>
                    <a:cubicBezTo>
                      <a:pt x="5" y="6"/>
                      <a:pt x="7" y="6"/>
                      <a:pt x="9" y="4"/>
                    </a:cubicBezTo>
                    <a:cubicBezTo>
                      <a:pt x="11" y="3"/>
                      <a:pt x="9" y="0"/>
                      <a:pt x="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699" name="Freeform 1502"/>
              <p:cNvSpPr/>
              <p:nvPr userDrawn="1"/>
            </p:nvSpPr>
            <p:spPr bwMode="auto">
              <a:xfrm>
                <a:off x="5522" y="2010"/>
                <a:ext cx="17" cy="9"/>
              </a:xfrm>
              <a:custGeom>
                <a:avLst/>
                <a:gdLst>
                  <a:gd name="T0" fmla="*/ 8 w 12"/>
                  <a:gd name="T1" fmla="*/ 1 h 6"/>
                  <a:gd name="T2" fmla="*/ 4 w 12"/>
                  <a:gd name="T3" fmla="*/ 2 h 6"/>
                  <a:gd name="T4" fmla="*/ 3 w 12"/>
                  <a:gd name="T5" fmla="*/ 6 h 6"/>
                  <a:gd name="T6" fmla="*/ 10 w 12"/>
                  <a:gd name="T7" fmla="*/ 5 h 6"/>
                  <a:gd name="T8" fmla="*/ 8 w 12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8" y="1"/>
                    </a:moveTo>
                    <a:cubicBezTo>
                      <a:pt x="7" y="2"/>
                      <a:pt x="5" y="2"/>
                      <a:pt x="4" y="2"/>
                    </a:cubicBezTo>
                    <a:cubicBezTo>
                      <a:pt x="1" y="2"/>
                      <a:pt x="0" y="6"/>
                      <a:pt x="3" y="6"/>
                    </a:cubicBezTo>
                    <a:cubicBezTo>
                      <a:pt x="5" y="6"/>
                      <a:pt x="7" y="6"/>
                      <a:pt x="10" y="5"/>
                    </a:cubicBezTo>
                    <a:cubicBezTo>
                      <a:pt x="12" y="4"/>
                      <a:pt x="11" y="0"/>
                      <a:pt x="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00" name="Freeform 1503"/>
              <p:cNvSpPr/>
              <p:nvPr userDrawn="1"/>
            </p:nvSpPr>
            <p:spPr bwMode="auto">
              <a:xfrm>
                <a:off x="5511" y="2028"/>
                <a:ext cx="20" cy="10"/>
              </a:xfrm>
              <a:custGeom>
                <a:avLst/>
                <a:gdLst>
                  <a:gd name="T0" fmla="*/ 9 w 13"/>
                  <a:gd name="T1" fmla="*/ 1 h 7"/>
                  <a:gd name="T2" fmla="*/ 6 w 13"/>
                  <a:gd name="T3" fmla="*/ 2 h 7"/>
                  <a:gd name="T4" fmla="*/ 4 w 13"/>
                  <a:gd name="T5" fmla="*/ 3 h 7"/>
                  <a:gd name="T6" fmla="*/ 3 w 13"/>
                  <a:gd name="T7" fmla="*/ 3 h 7"/>
                  <a:gd name="T8" fmla="*/ 3 w 13"/>
                  <a:gd name="T9" fmla="*/ 7 h 7"/>
                  <a:gd name="T10" fmla="*/ 6 w 13"/>
                  <a:gd name="T11" fmla="*/ 6 h 7"/>
                  <a:gd name="T12" fmla="*/ 11 w 13"/>
                  <a:gd name="T13" fmla="*/ 5 h 7"/>
                  <a:gd name="T14" fmla="*/ 9 w 13"/>
                  <a:gd name="T1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7">
                    <a:moveTo>
                      <a:pt x="9" y="1"/>
                    </a:moveTo>
                    <a:cubicBezTo>
                      <a:pt x="8" y="1"/>
                      <a:pt x="7" y="2"/>
                      <a:pt x="6" y="2"/>
                    </a:cubicBezTo>
                    <a:cubicBezTo>
                      <a:pt x="5" y="2"/>
                      <a:pt x="5" y="3"/>
                      <a:pt x="4" y="3"/>
                    </a:cubicBezTo>
                    <a:cubicBezTo>
                      <a:pt x="4" y="3"/>
                      <a:pt x="3" y="3"/>
                      <a:pt x="3" y="3"/>
                    </a:cubicBezTo>
                    <a:cubicBezTo>
                      <a:pt x="1" y="2"/>
                      <a:pt x="0" y="6"/>
                      <a:pt x="3" y="7"/>
                    </a:cubicBezTo>
                    <a:cubicBezTo>
                      <a:pt x="4" y="7"/>
                      <a:pt x="5" y="6"/>
                      <a:pt x="6" y="6"/>
                    </a:cubicBezTo>
                    <a:cubicBezTo>
                      <a:pt x="8" y="6"/>
                      <a:pt x="9" y="5"/>
                      <a:pt x="11" y="5"/>
                    </a:cubicBezTo>
                    <a:cubicBezTo>
                      <a:pt x="13" y="4"/>
                      <a:pt x="12" y="0"/>
                      <a:pt x="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01" name="Freeform 1504"/>
              <p:cNvSpPr/>
              <p:nvPr userDrawn="1"/>
            </p:nvSpPr>
            <p:spPr bwMode="auto">
              <a:xfrm>
                <a:off x="5511" y="2045"/>
                <a:ext cx="20" cy="12"/>
              </a:xfrm>
              <a:custGeom>
                <a:avLst/>
                <a:gdLst>
                  <a:gd name="T0" fmla="*/ 10 w 13"/>
                  <a:gd name="T1" fmla="*/ 0 h 8"/>
                  <a:gd name="T2" fmla="*/ 2 w 13"/>
                  <a:gd name="T3" fmla="*/ 3 h 8"/>
                  <a:gd name="T4" fmla="*/ 3 w 13"/>
                  <a:gd name="T5" fmla="*/ 7 h 8"/>
                  <a:gd name="T6" fmla="*/ 11 w 13"/>
                  <a:gd name="T7" fmla="*/ 4 h 8"/>
                  <a:gd name="T8" fmla="*/ 10 w 13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8">
                    <a:moveTo>
                      <a:pt x="10" y="0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0" y="4"/>
                      <a:pt x="1" y="8"/>
                      <a:pt x="3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3" y="3"/>
                      <a:pt x="12" y="0"/>
                      <a:pt x="10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02" name="Freeform 1505"/>
              <p:cNvSpPr/>
              <p:nvPr userDrawn="1"/>
            </p:nvSpPr>
            <p:spPr bwMode="auto">
              <a:xfrm>
                <a:off x="5503" y="2066"/>
                <a:ext cx="19" cy="10"/>
              </a:xfrm>
              <a:custGeom>
                <a:avLst/>
                <a:gdLst>
                  <a:gd name="T0" fmla="*/ 9 w 13"/>
                  <a:gd name="T1" fmla="*/ 0 h 7"/>
                  <a:gd name="T2" fmla="*/ 5 w 13"/>
                  <a:gd name="T3" fmla="*/ 2 h 7"/>
                  <a:gd name="T4" fmla="*/ 2 w 13"/>
                  <a:gd name="T5" fmla="*/ 3 h 7"/>
                  <a:gd name="T6" fmla="*/ 2 w 13"/>
                  <a:gd name="T7" fmla="*/ 7 h 7"/>
                  <a:gd name="T8" fmla="*/ 10 w 13"/>
                  <a:gd name="T9" fmla="*/ 4 h 7"/>
                  <a:gd name="T10" fmla="*/ 9 w 13"/>
                  <a:gd name="T11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7">
                    <a:moveTo>
                      <a:pt x="9" y="0"/>
                    </a:moveTo>
                    <a:cubicBezTo>
                      <a:pt x="8" y="1"/>
                      <a:pt x="7" y="1"/>
                      <a:pt x="5" y="2"/>
                    </a:cubicBezTo>
                    <a:cubicBezTo>
                      <a:pt x="4" y="2"/>
                      <a:pt x="3" y="3"/>
                      <a:pt x="2" y="3"/>
                    </a:cubicBezTo>
                    <a:cubicBezTo>
                      <a:pt x="0" y="3"/>
                      <a:pt x="0" y="7"/>
                      <a:pt x="2" y="7"/>
                    </a:cubicBezTo>
                    <a:cubicBezTo>
                      <a:pt x="5" y="7"/>
                      <a:pt x="8" y="5"/>
                      <a:pt x="10" y="4"/>
                    </a:cubicBezTo>
                    <a:cubicBezTo>
                      <a:pt x="13" y="3"/>
                      <a:pt x="11" y="0"/>
                      <a:pt x="9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03" name="Freeform 1506"/>
              <p:cNvSpPr/>
              <p:nvPr userDrawn="1"/>
            </p:nvSpPr>
            <p:spPr bwMode="auto">
              <a:xfrm>
                <a:off x="5486" y="2089"/>
                <a:ext cx="18" cy="12"/>
              </a:xfrm>
              <a:custGeom>
                <a:avLst/>
                <a:gdLst>
                  <a:gd name="T0" fmla="*/ 8 w 12"/>
                  <a:gd name="T1" fmla="*/ 1 h 8"/>
                  <a:gd name="T2" fmla="*/ 2 w 12"/>
                  <a:gd name="T3" fmla="*/ 3 h 8"/>
                  <a:gd name="T4" fmla="*/ 3 w 12"/>
                  <a:gd name="T5" fmla="*/ 7 h 8"/>
                  <a:gd name="T6" fmla="*/ 10 w 12"/>
                  <a:gd name="T7" fmla="*/ 4 h 8"/>
                  <a:gd name="T8" fmla="*/ 8 w 12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8" y="1"/>
                    </a:moveTo>
                    <a:cubicBezTo>
                      <a:pt x="2" y="3"/>
                      <a:pt x="2" y="3"/>
                      <a:pt x="2" y="3"/>
                    </a:cubicBezTo>
                    <a:cubicBezTo>
                      <a:pt x="0" y="4"/>
                      <a:pt x="1" y="8"/>
                      <a:pt x="3" y="7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2" y="3"/>
                      <a:pt x="10" y="0"/>
                      <a:pt x="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04" name="Freeform 1507"/>
              <p:cNvSpPr/>
              <p:nvPr userDrawn="1"/>
            </p:nvSpPr>
            <p:spPr bwMode="auto">
              <a:xfrm>
                <a:off x="5485" y="2106"/>
                <a:ext cx="18" cy="14"/>
              </a:xfrm>
              <a:custGeom>
                <a:avLst/>
                <a:gdLst>
                  <a:gd name="T0" fmla="*/ 8 w 12"/>
                  <a:gd name="T1" fmla="*/ 2 h 10"/>
                  <a:gd name="T2" fmla="*/ 2 w 12"/>
                  <a:gd name="T3" fmla="*/ 5 h 10"/>
                  <a:gd name="T4" fmla="*/ 4 w 12"/>
                  <a:gd name="T5" fmla="*/ 9 h 10"/>
                  <a:gd name="T6" fmla="*/ 11 w 12"/>
                  <a:gd name="T7" fmla="*/ 5 h 10"/>
                  <a:gd name="T8" fmla="*/ 8 w 12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0">
                    <a:moveTo>
                      <a:pt x="8" y="2"/>
                    </a:moveTo>
                    <a:cubicBezTo>
                      <a:pt x="7" y="3"/>
                      <a:pt x="5" y="5"/>
                      <a:pt x="2" y="5"/>
                    </a:cubicBezTo>
                    <a:cubicBezTo>
                      <a:pt x="0" y="6"/>
                      <a:pt x="1" y="10"/>
                      <a:pt x="4" y="9"/>
                    </a:cubicBezTo>
                    <a:cubicBezTo>
                      <a:pt x="6" y="8"/>
                      <a:pt x="9" y="7"/>
                      <a:pt x="11" y="5"/>
                    </a:cubicBezTo>
                    <a:cubicBezTo>
                      <a:pt x="12" y="3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05" name="Freeform 1508"/>
              <p:cNvSpPr/>
              <p:nvPr userDrawn="1"/>
            </p:nvSpPr>
            <p:spPr bwMode="auto">
              <a:xfrm>
                <a:off x="5514" y="2097"/>
                <a:ext cx="18" cy="12"/>
              </a:xfrm>
              <a:custGeom>
                <a:avLst/>
                <a:gdLst>
                  <a:gd name="T0" fmla="*/ 8 w 12"/>
                  <a:gd name="T1" fmla="*/ 2 h 8"/>
                  <a:gd name="T2" fmla="*/ 3 w 12"/>
                  <a:gd name="T3" fmla="*/ 3 h 8"/>
                  <a:gd name="T4" fmla="*/ 3 w 12"/>
                  <a:gd name="T5" fmla="*/ 7 h 8"/>
                  <a:gd name="T6" fmla="*/ 10 w 12"/>
                  <a:gd name="T7" fmla="*/ 5 h 8"/>
                  <a:gd name="T8" fmla="*/ 8 w 12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8" y="2"/>
                    </a:moveTo>
                    <a:cubicBezTo>
                      <a:pt x="6" y="3"/>
                      <a:pt x="4" y="3"/>
                      <a:pt x="3" y="3"/>
                    </a:cubicBezTo>
                    <a:cubicBezTo>
                      <a:pt x="0" y="4"/>
                      <a:pt x="0" y="8"/>
                      <a:pt x="3" y="7"/>
                    </a:cubicBezTo>
                    <a:cubicBezTo>
                      <a:pt x="5" y="7"/>
                      <a:pt x="8" y="6"/>
                      <a:pt x="10" y="5"/>
                    </a:cubicBezTo>
                    <a:cubicBezTo>
                      <a:pt x="12" y="3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06" name="Freeform 1509"/>
              <p:cNvSpPr/>
              <p:nvPr userDrawn="1"/>
            </p:nvSpPr>
            <p:spPr bwMode="auto">
              <a:xfrm>
                <a:off x="5517" y="2081"/>
                <a:ext cx="19" cy="14"/>
              </a:xfrm>
              <a:custGeom>
                <a:avLst/>
                <a:gdLst>
                  <a:gd name="T0" fmla="*/ 9 w 13"/>
                  <a:gd name="T1" fmla="*/ 1 h 10"/>
                  <a:gd name="T2" fmla="*/ 2 w 13"/>
                  <a:gd name="T3" fmla="*/ 6 h 10"/>
                  <a:gd name="T4" fmla="*/ 4 w 13"/>
                  <a:gd name="T5" fmla="*/ 9 h 10"/>
                  <a:gd name="T6" fmla="*/ 11 w 13"/>
                  <a:gd name="T7" fmla="*/ 4 h 10"/>
                  <a:gd name="T8" fmla="*/ 9 w 13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9" y="1"/>
                    </a:moveTo>
                    <a:cubicBezTo>
                      <a:pt x="7" y="3"/>
                      <a:pt x="4" y="4"/>
                      <a:pt x="2" y="6"/>
                    </a:cubicBezTo>
                    <a:cubicBezTo>
                      <a:pt x="0" y="7"/>
                      <a:pt x="2" y="10"/>
                      <a:pt x="4" y="9"/>
                    </a:cubicBezTo>
                    <a:cubicBezTo>
                      <a:pt x="7" y="7"/>
                      <a:pt x="9" y="6"/>
                      <a:pt x="11" y="4"/>
                    </a:cubicBezTo>
                    <a:cubicBezTo>
                      <a:pt x="13" y="3"/>
                      <a:pt x="11" y="0"/>
                      <a:pt x="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07" name="Freeform 1510"/>
              <p:cNvSpPr/>
              <p:nvPr userDrawn="1"/>
            </p:nvSpPr>
            <p:spPr bwMode="auto">
              <a:xfrm>
                <a:off x="5538" y="2089"/>
                <a:ext cx="22" cy="12"/>
              </a:xfrm>
              <a:custGeom>
                <a:avLst/>
                <a:gdLst>
                  <a:gd name="T0" fmla="*/ 11 w 15"/>
                  <a:gd name="T1" fmla="*/ 0 h 8"/>
                  <a:gd name="T2" fmla="*/ 2 w 15"/>
                  <a:gd name="T3" fmla="*/ 4 h 8"/>
                  <a:gd name="T4" fmla="*/ 3 w 15"/>
                  <a:gd name="T5" fmla="*/ 7 h 8"/>
                  <a:gd name="T6" fmla="*/ 13 w 15"/>
                  <a:gd name="T7" fmla="*/ 4 h 8"/>
                  <a:gd name="T8" fmla="*/ 11 w 15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8">
                    <a:moveTo>
                      <a:pt x="11" y="0"/>
                    </a:moveTo>
                    <a:cubicBezTo>
                      <a:pt x="8" y="1"/>
                      <a:pt x="5" y="3"/>
                      <a:pt x="2" y="4"/>
                    </a:cubicBezTo>
                    <a:cubicBezTo>
                      <a:pt x="0" y="5"/>
                      <a:pt x="1" y="8"/>
                      <a:pt x="3" y="7"/>
                    </a:cubicBezTo>
                    <a:cubicBezTo>
                      <a:pt x="6" y="6"/>
                      <a:pt x="9" y="5"/>
                      <a:pt x="13" y="4"/>
                    </a:cubicBezTo>
                    <a:cubicBezTo>
                      <a:pt x="15" y="3"/>
                      <a:pt x="14" y="0"/>
                      <a:pt x="11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08" name="Freeform 1511"/>
              <p:cNvSpPr/>
              <p:nvPr userDrawn="1"/>
            </p:nvSpPr>
            <p:spPr bwMode="auto">
              <a:xfrm>
                <a:off x="5545" y="2067"/>
                <a:ext cx="22" cy="12"/>
              </a:xfrm>
              <a:custGeom>
                <a:avLst/>
                <a:gdLst>
                  <a:gd name="T0" fmla="*/ 11 w 15"/>
                  <a:gd name="T1" fmla="*/ 1 h 8"/>
                  <a:gd name="T2" fmla="*/ 3 w 15"/>
                  <a:gd name="T3" fmla="*/ 4 h 8"/>
                  <a:gd name="T4" fmla="*/ 4 w 15"/>
                  <a:gd name="T5" fmla="*/ 8 h 8"/>
                  <a:gd name="T6" fmla="*/ 13 w 15"/>
                  <a:gd name="T7" fmla="*/ 4 h 8"/>
                  <a:gd name="T8" fmla="*/ 11 w 15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8">
                    <a:moveTo>
                      <a:pt x="11" y="1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0" y="5"/>
                      <a:pt x="2" y="8"/>
                      <a:pt x="4" y="8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5" y="4"/>
                      <a:pt x="14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09" name="Freeform 1512"/>
              <p:cNvSpPr/>
              <p:nvPr userDrawn="1"/>
            </p:nvSpPr>
            <p:spPr bwMode="auto">
              <a:xfrm>
                <a:off x="5544" y="2051"/>
                <a:ext cx="21" cy="9"/>
              </a:xfrm>
              <a:custGeom>
                <a:avLst/>
                <a:gdLst>
                  <a:gd name="T0" fmla="*/ 9 w 14"/>
                  <a:gd name="T1" fmla="*/ 1 h 6"/>
                  <a:gd name="T2" fmla="*/ 3 w 14"/>
                  <a:gd name="T3" fmla="*/ 2 h 6"/>
                  <a:gd name="T4" fmla="*/ 2 w 14"/>
                  <a:gd name="T5" fmla="*/ 6 h 6"/>
                  <a:gd name="T6" fmla="*/ 12 w 14"/>
                  <a:gd name="T7" fmla="*/ 4 h 6"/>
                  <a:gd name="T8" fmla="*/ 9 w 14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6">
                    <a:moveTo>
                      <a:pt x="9" y="1"/>
                    </a:moveTo>
                    <a:cubicBezTo>
                      <a:pt x="8" y="2"/>
                      <a:pt x="5" y="3"/>
                      <a:pt x="3" y="2"/>
                    </a:cubicBezTo>
                    <a:cubicBezTo>
                      <a:pt x="1" y="2"/>
                      <a:pt x="0" y="6"/>
                      <a:pt x="2" y="6"/>
                    </a:cubicBezTo>
                    <a:cubicBezTo>
                      <a:pt x="6" y="6"/>
                      <a:pt x="9" y="6"/>
                      <a:pt x="12" y="4"/>
                    </a:cubicBezTo>
                    <a:cubicBezTo>
                      <a:pt x="14" y="3"/>
                      <a:pt x="12" y="0"/>
                      <a:pt x="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10" name="Freeform 1513"/>
              <p:cNvSpPr/>
              <p:nvPr userDrawn="1"/>
            </p:nvSpPr>
            <p:spPr bwMode="auto">
              <a:xfrm>
                <a:off x="5545" y="2028"/>
                <a:ext cx="20" cy="13"/>
              </a:xfrm>
              <a:custGeom>
                <a:avLst/>
                <a:gdLst>
                  <a:gd name="T0" fmla="*/ 10 w 13"/>
                  <a:gd name="T1" fmla="*/ 1 h 9"/>
                  <a:gd name="T2" fmla="*/ 2 w 13"/>
                  <a:gd name="T3" fmla="*/ 5 h 9"/>
                  <a:gd name="T4" fmla="*/ 4 w 13"/>
                  <a:gd name="T5" fmla="*/ 8 h 9"/>
                  <a:gd name="T6" fmla="*/ 11 w 13"/>
                  <a:gd name="T7" fmla="*/ 5 h 9"/>
                  <a:gd name="T8" fmla="*/ 10 w 13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9">
                    <a:moveTo>
                      <a:pt x="10" y="1"/>
                    </a:moveTo>
                    <a:cubicBezTo>
                      <a:pt x="7" y="2"/>
                      <a:pt x="4" y="3"/>
                      <a:pt x="2" y="5"/>
                    </a:cubicBezTo>
                    <a:cubicBezTo>
                      <a:pt x="0" y="6"/>
                      <a:pt x="2" y="9"/>
                      <a:pt x="4" y="8"/>
                    </a:cubicBezTo>
                    <a:cubicBezTo>
                      <a:pt x="6" y="7"/>
                      <a:pt x="9" y="6"/>
                      <a:pt x="11" y="5"/>
                    </a:cubicBezTo>
                    <a:cubicBezTo>
                      <a:pt x="13" y="4"/>
                      <a:pt x="12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11" name="Freeform 1514"/>
              <p:cNvSpPr/>
              <p:nvPr userDrawn="1"/>
            </p:nvSpPr>
            <p:spPr bwMode="auto">
              <a:xfrm>
                <a:off x="5557" y="2006"/>
                <a:ext cx="15" cy="8"/>
              </a:xfrm>
              <a:custGeom>
                <a:avLst/>
                <a:gdLst>
                  <a:gd name="T0" fmla="*/ 7 w 10"/>
                  <a:gd name="T1" fmla="*/ 1 h 6"/>
                  <a:gd name="T2" fmla="*/ 2 w 10"/>
                  <a:gd name="T3" fmla="*/ 3 h 6"/>
                  <a:gd name="T4" fmla="*/ 2 w 10"/>
                  <a:gd name="T5" fmla="*/ 6 h 6"/>
                  <a:gd name="T6" fmla="*/ 8 w 10"/>
                  <a:gd name="T7" fmla="*/ 5 h 6"/>
                  <a:gd name="T8" fmla="*/ 7 w 10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6">
                    <a:moveTo>
                      <a:pt x="7" y="1"/>
                    </a:moveTo>
                    <a:cubicBezTo>
                      <a:pt x="5" y="2"/>
                      <a:pt x="4" y="2"/>
                      <a:pt x="2" y="3"/>
                    </a:cubicBezTo>
                    <a:cubicBezTo>
                      <a:pt x="0" y="3"/>
                      <a:pt x="0" y="6"/>
                      <a:pt x="2" y="6"/>
                    </a:cubicBezTo>
                    <a:cubicBezTo>
                      <a:pt x="4" y="6"/>
                      <a:pt x="6" y="5"/>
                      <a:pt x="8" y="5"/>
                    </a:cubicBezTo>
                    <a:cubicBezTo>
                      <a:pt x="10" y="4"/>
                      <a:pt x="9" y="0"/>
                      <a:pt x="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12" name="Freeform 1515"/>
              <p:cNvSpPr/>
              <p:nvPr userDrawn="1"/>
            </p:nvSpPr>
            <p:spPr bwMode="auto">
              <a:xfrm>
                <a:off x="5547" y="1994"/>
                <a:ext cx="18" cy="9"/>
              </a:xfrm>
              <a:custGeom>
                <a:avLst/>
                <a:gdLst>
                  <a:gd name="T0" fmla="*/ 9 w 12"/>
                  <a:gd name="T1" fmla="*/ 0 h 6"/>
                  <a:gd name="T2" fmla="*/ 2 w 12"/>
                  <a:gd name="T3" fmla="*/ 2 h 6"/>
                  <a:gd name="T4" fmla="*/ 2 w 12"/>
                  <a:gd name="T5" fmla="*/ 5 h 6"/>
                  <a:gd name="T6" fmla="*/ 9 w 12"/>
                  <a:gd name="T7" fmla="*/ 4 h 6"/>
                  <a:gd name="T8" fmla="*/ 9 w 12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0"/>
                    </a:moveTo>
                    <a:cubicBezTo>
                      <a:pt x="7" y="1"/>
                      <a:pt x="4" y="1"/>
                      <a:pt x="2" y="2"/>
                    </a:cubicBezTo>
                    <a:cubicBezTo>
                      <a:pt x="0" y="2"/>
                      <a:pt x="0" y="6"/>
                      <a:pt x="2" y="5"/>
                    </a:cubicBezTo>
                    <a:cubicBezTo>
                      <a:pt x="5" y="5"/>
                      <a:pt x="7" y="4"/>
                      <a:pt x="9" y="4"/>
                    </a:cubicBezTo>
                    <a:cubicBezTo>
                      <a:pt x="12" y="3"/>
                      <a:pt x="11" y="0"/>
                      <a:pt x="9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13" name="Freeform 1516"/>
              <p:cNvSpPr/>
              <p:nvPr userDrawn="1"/>
            </p:nvSpPr>
            <p:spPr bwMode="auto">
              <a:xfrm>
                <a:off x="5575" y="1989"/>
                <a:ext cx="19" cy="9"/>
              </a:xfrm>
              <a:custGeom>
                <a:avLst/>
                <a:gdLst>
                  <a:gd name="T0" fmla="*/ 10 w 13"/>
                  <a:gd name="T1" fmla="*/ 0 h 6"/>
                  <a:gd name="T2" fmla="*/ 2 w 13"/>
                  <a:gd name="T3" fmla="*/ 2 h 6"/>
                  <a:gd name="T4" fmla="*/ 4 w 13"/>
                  <a:gd name="T5" fmla="*/ 5 h 6"/>
                  <a:gd name="T6" fmla="*/ 10 w 13"/>
                  <a:gd name="T7" fmla="*/ 4 h 6"/>
                  <a:gd name="T8" fmla="*/ 10 w 1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6">
                    <a:moveTo>
                      <a:pt x="10" y="0"/>
                    </a:moveTo>
                    <a:cubicBezTo>
                      <a:pt x="8" y="0"/>
                      <a:pt x="5" y="1"/>
                      <a:pt x="2" y="2"/>
                    </a:cubicBezTo>
                    <a:cubicBezTo>
                      <a:pt x="0" y="2"/>
                      <a:pt x="1" y="6"/>
                      <a:pt x="4" y="5"/>
                    </a:cubicBezTo>
                    <a:cubicBezTo>
                      <a:pt x="6" y="4"/>
                      <a:pt x="8" y="4"/>
                      <a:pt x="10" y="4"/>
                    </a:cubicBezTo>
                    <a:cubicBezTo>
                      <a:pt x="12" y="4"/>
                      <a:pt x="13" y="1"/>
                      <a:pt x="10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14" name="Freeform 1517"/>
              <p:cNvSpPr/>
              <p:nvPr userDrawn="1"/>
            </p:nvSpPr>
            <p:spPr bwMode="auto">
              <a:xfrm>
                <a:off x="5582" y="2000"/>
                <a:ext cx="18" cy="8"/>
              </a:xfrm>
              <a:custGeom>
                <a:avLst/>
                <a:gdLst>
                  <a:gd name="T0" fmla="*/ 9 w 12"/>
                  <a:gd name="T1" fmla="*/ 1 h 6"/>
                  <a:gd name="T2" fmla="*/ 3 w 12"/>
                  <a:gd name="T3" fmla="*/ 2 h 6"/>
                  <a:gd name="T4" fmla="*/ 2 w 12"/>
                  <a:gd name="T5" fmla="*/ 6 h 6"/>
                  <a:gd name="T6" fmla="*/ 10 w 12"/>
                  <a:gd name="T7" fmla="*/ 4 h 6"/>
                  <a:gd name="T8" fmla="*/ 9 w 12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9" y="1"/>
                    </a:moveTo>
                    <a:cubicBezTo>
                      <a:pt x="7" y="2"/>
                      <a:pt x="5" y="2"/>
                      <a:pt x="3" y="2"/>
                    </a:cubicBezTo>
                    <a:cubicBezTo>
                      <a:pt x="0" y="2"/>
                      <a:pt x="0" y="5"/>
                      <a:pt x="2" y="6"/>
                    </a:cubicBezTo>
                    <a:cubicBezTo>
                      <a:pt x="5" y="6"/>
                      <a:pt x="7" y="5"/>
                      <a:pt x="10" y="4"/>
                    </a:cubicBezTo>
                    <a:cubicBezTo>
                      <a:pt x="12" y="4"/>
                      <a:pt x="11" y="0"/>
                      <a:pt x="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15" name="Freeform 1518"/>
              <p:cNvSpPr/>
              <p:nvPr userDrawn="1"/>
            </p:nvSpPr>
            <p:spPr bwMode="auto">
              <a:xfrm>
                <a:off x="5601" y="1982"/>
                <a:ext cx="26" cy="9"/>
              </a:xfrm>
              <a:custGeom>
                <a:avLst/>
                <a:gdLst>
                  <a:gd name="T0" fmla="*/ 14 w 17"/>
                  <a:gd name="T1" fmla="*/ 0 h 6"/>
                  <a:gd name="T2" fmla="*/ 2 w 17"/>
                  <a:gd name="T3" fmla="*/ 2 h 6"/>
                  <a:gd name="T4" fmla="*/ 3 w 17"/>
                  <a:gd name="T5" fmla="*/ 6 h 6"/>
                  <a:gd name="T6" fmla="*/ 14 w 17"/>
                  <a:gd name="T7" fmla="*/ 4 h 6"/>
                  <a:gd name="T8" fmla="*/ 14 w 1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">
                    <a:moveTo>
                      <a:pt x="14" y="0"/>
                    </a:moveTo>
                    <a:cubicBezTo>
                      <a:pt x="10" y="0"/>
                      <a:pt x="6" y="1"/>
                      <a:pt x="2" y="2"/>
                    </a:cubicBezTo>
                    <a:cubicBezTo>
                      <a:pt x="0" y="3"/>
                      <a:pt x="1" y="6"/>
                      <a:pt x="3" y="6"/>
                    </a:cubicBezTo>
                    <a:cubicBezTo>
                      <a:pt x="7" y="5"/>
                      <a:pt x="11" y="4"/>
                      <a:pt x="14" y="4"/>
                    </a:cubicBezTo>
                    <a:cubicBezTo>
                      <a:pt x="17" y="4"/>
                      <a:pt x="16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16" name="Freeform 1519"/>
              <p:cNvSpPr/>
              <p:nvPr userDrawn="1"/>
            </p:nvSpPr>
            <p:spPr bwMode="auto">
              <a:xfrm>
                <a:off x="5612" y="1994"/>
                <a:ext cx="20" cy="7"/>
              </a:xfrm>
              <a:custGeom>
                <a:avLst/>
                <a:gdLst>
                  <a:gd name="T0" fmla="*/ 11 w 14"/>
                  <a:gd name="T1" fmla="*/ 0 h 5"/>
                  <a:gd name="T2" fmla="*/ 3 w 14"/>
                  <a:gd name="T3" fmla="*/ 1 h 5"/>
                  <a:gd name="T4" fmla="*/ 3 w 14"/>
                  <a:gd name="T5" fmla="*/ 4 h 5"/>
                  <a:gd name="T6" fmla="*/ 11 w 14"/>
                  <a:gd name="T7" fmla="*/ 4 h 5"/>
                  <a:gd name="T8" fmla="*/ 11 w 14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5">
                    <a:moveTo>
                      <a:pt x="11" y="0"/>
                    </a:moveTo>
                    <a:cubicBezTo>
                      <a:pt x="8" y="0"/>
                      <a:pt x="6" y="0"/>
                      <a:pt x="3" y="1"/>
                    </a:cubicBezTo>
                    <a:cubicBezTo>
                      <a:pt x="0" y="1"/>
                      <a:pt x="1" y="5"/>
                      <a:pt x="3" y="4"/>
                    </a:cubicBezTo>
                    <a:cubicBezTo>
                      <a:pt x="6" y="4"/>
                      <a:pt x="9" y="4"/>
                      <a:pt x="11" y="4"/>
                    </a:cubicBezTo>
                    <a:cubicBezTo>
                      <a:pt x="14" y="4"/>
                      <a:pt x="13" y="0"/>
                      <a:pt x="11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17" name="Freeform 1520"/>
              <p:cNvSpPr/>
              <p:nvPr userDrawn="1"/>
            </p:nvSpPr>
            <p:spPr bwMode="auto">
              <a:xfrm>
                <a:off x="5576" y="2017"/>
                <a:ext cx="20" cy="11"/>
              </a:xfrm>
              <a:custGeom>
                <a:avLst/>
                <a:gdLst>
                  <a:gd name="T0" fmla="*/ 9 w 13"/>
                  <a:gd name="T1" fmla="*/ 1 h 7"/>
                  <a:gd name="T2" fmla="*/ 3 w 13"/>
                  <a:gd name="T3" fmla="*/ 3 h 7"/>
                  <a:gd name="T4" fmla="*/ 2 w 13"/>
                  <a:gd name="T5" fmla="*/ 6 h 7"/>
                  <a:gd name="T6" fmla="*/ 11 w 13"/>
                  <a:gd name="T7" fmla="*/ 4 h 7"/>
                  <a:gd name="T8" fmla="*/ 9 w 1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7">
                    <a:moveTo>
                      <a:pt x="9" y="1"/>
                    </a:moveTo>
                    <a:cubicBezTo>
                      <a:pt x="7" y="2"/>
                      <a:pt x="5" y="3"/>
                      <a:pt x="3" y="3"/>
                    </a:cubicBezTo>
                    <a:cubicBezTo>
                      <a:pt x="1" y="2"/>
                      <a:pt x="0" y="6"/>
                      <a:pt x="2" y="6"/>
                    </a:cubicBezTo>
                    <a:cubicBezTo>
                      <a:pt x="5" y="7"/>
                      <a:pt x="8" y="6"/>
                      <a:pt x="11" y="4"/>
                    </a:cubicBezTo>
                    <a:cubicBezTo>
                      <a:pt x="13" y="3"/>
                      <a:pt x="11" y="0"/>
                      <a:pt x="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18" name="Freeform 1521"/>
              <p:cNvSpPr/>
              <p:nvPr userDrawn="1"/>
            </p:nvSpPr>
            <p:spPr bwMode="auto">
              <a:xfrm>
                <a:off x="5603" y="2013"/>
                <a:ext cx="19" cy="10"/>
              </a:xfrm>
              <a:custGeom>
                <a:avLst/>
                <a:gdLst>
                  <a:gd name="T0" fmla="*/ 10 w 13"/>
                  <a:gd name="T1" fmla="*/ 0 h 7"/>
                  <a:gd name="T2" fmla="*/ 2 w 13"/>
                  <a:gd name="T3" fmla="*/ 3 h 7"/>
                  <a:gd name="T4" fmla="*/ 4 w 13"/>
                  <a:gd name="T5" fmla="*/ 6 h 7"/>
                  <a:gd name="T6" fmla="*/ 11 w 13"/>
                  <a:gd name="T7" fmla="*/ 4 h 7"/>
                  <a:gd name="T8" fmla="*/ 10 w 13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7">
                    <a:moveTo>
                      <a:pt x="10" y="0"/>
                    </a:moveTo>
                    <a:cubicBezTo>
                      <a:pt x="7" y="0"/>
                      <a:pt x="4" y="1"/>
                      <a:pt x="2" y="3"/>
                    </a:cubicBezTo>
                    <a:cubicBezTo>
                      <a:pt x="0" y="4"/>
                      <a:pt x="2" y="7"/>
                      <a:pt x="4" y="6"/>
                    </a:cubicBezTo>
                    <a:cubicBezTo>
                      <a:pt x="6" y="5"/>
                      <a:pt x="8" y="4"/>
                      <a:pt x="11" y="4"/>
                    </a:cubicBezTo>
                    <a:cubicBezTo>
                      <a:pt x="13" y="4"/>
                      <a:pt x="13" y="0"/>
                      <a:pt x="10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19" name="Freeform 1522"/>
              <p:cNvSpPr/>
              <p:nvPr userDrawn="1"/>
            </p:nvSpPr>
            <p:spPr bwMode="auto">
              <a:xfrm>
                <a:off x="5578" y="2034"/>
                <a:ext cx="18" cy="13"/>
              </a:xfrm>
              <a:custGeom>
                <a:avLst/>
                <a:gdLst>
                  <a:gd name="T0" fmla="*/ 8 w 12"/>
                  <a:gd name="T1" fmla="*/ 2 h 9"/>
                  <a:gd name="T2" fmla="*/ 3 w 12"/>
                  <a:gd name="T3" fmla="*/ 4 h 9"/>
                  <a:gd name="T4" fmla="*/ 3 w 12"/>
                  <a:gd name="T5" fmla="*/ 8 h 9"/>
                  <a:gd name="T6" fmla="*/ 11 w 12"/>
                  <a:gd name="T7" fmla="*/ 5 h 9"/>
                  <a:gd name="T8" fmla="*/ 8 w 12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8" y="2"/>
                    </a:moveTo>
                    <a:cubicBezTo>
                      <a:pt x="7" y="3"/>
                      <a:pt x="5" y="4"/>
                      <a:pt x="3" y="4"/>
                    </a:cubicBezTo>
                    <a:cubicBezTo>
                      <a:pt x="0" y="5"/>
                      <a:pt x="1" y="9"/>
                      <a:pt x="3" y="8"/>
                    </a:cubicBezTo>
                    <a:cubicBezTo>
                      <a:pt x="6" y="8"/>
                      <a:pt x="8" y="7"/>
                      <a:pt x="11" y="5"/>
                    </a:cubicBezTo>
                    <a:cubicBezTo>
                      <a:pt x="12" y="3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20" name="Freeform 1523"/>
              <p:cNvSpPr/>
              <p:nvPr userDrawn="1"/>
            </p:nvSpPr>
            <p:spPr bwMode="auto">
              <a:xfrm>
                <a:off x="5585" y="2051"/>
                <a:ext cx="18" cy="10"/>
              </a:xfrm>
              <a:custGeom>
                <a:avLst/>
                <a:gdLst>
                  <a:gd name="T0" fmla="*/ 8 w 12"/>
                  <a:gd name="T1" fmla="*/ 1 h 7"/>
                  <a:gd name="T2" fmla="*/ 3 w 12"/>
                  <a:gd name="T3" fmla="*/ 3 h 7"/>
                  <a:gd name="T4" fmla="*/ 3 w 12"/>
                  <a:gd name="T5" fmla="*/ 7 h 7"/>
                  <a:gd name="T6" fmla="*/ 10 w 12"/>
                  <a:gd name="T7" fmla="*/ 4 h 7"/>
                  <a:gd name="T8" fmla="*/ 8 w 12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7">
                    <a:moveTo>
                      <a:pt x="8" y="1"/>
                    </a:moveTo>
                    <a:cubicBezTo>
                      <a:pt x="7" y="2"/>
                      <a:pt x="4" y="3"/>
                      <a:pt x="3" y="3"/>
                    </a:cubicBezTo>
                    <a:cubicBezTo>
                      <a:pt x="0" y="3"/>
                      <a:pt x="1" y="7"/>
                      <a:pt x="3" y="7"/>
                    </a:cubicBezTo>
                    <a:cubicBezTo>
                      <a:pt x="5" y="7"/>
                      <a:pt x="8" y="5"/>
                      <a:pt x="10" y="4"/>
                    </a:cubicBezTo>
                    <a:cubicBezTo>
                      <a:pt x="12" y="3"/>
                      <a:pt x="10" y="0"/>
                      <a:pt x="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21" name="Freeform 1524"/>
              <p:cNvSpPr/>
              <p:nvPr userDrawn="1"/>
            </p:nvSpPr>
            <p:spPr bwMode="auto">
              <a:xfrm>
                <a:off x="5579" y="2073"/>
                <a:ext cx="18" cy="9"/>
              </a:xfrm>
              <a:custGeom>
                <a:avLst/>
                <a:gdLst>
                  <a:gd name="T0" fmla="*/ 8 w 12"/>
                  <a:gd name="T1" fmla="*/ 1 h 6"/>
                  <a:gd name="T2" fmla="*/ 2 w 12"/>
                  <a:gd name="T3" fmla="*/ 2 h 6"/>
                  <a:gd name="T4" fmla="*/ 2 w 12"/>
                  <a:gd name="T5" fmla="*/ 6 h 6"/>
                  <a:gd name="T6" fmla="*/ 9 w 12"/>
                  <a:gd name="T7" fmla="*/ 4 h 6"/>
                  <a:gd name="T8" fmla="*/ 8 w 12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6">
                    <a:moveTo>
                      <a:pt x="8" y="1"/>
                    </a:moveTo>
                    <a:cubicBezTo>
                      <a:pt x="6" y="1"/>
                      <a:pt x="4" y="2"/>
                      <a:pt x="2" y="2"/>
                    </a:cubicBezTo>
                    <a:cubicBezTo>
                      <a:pt x="0" y="3"/>
                      <a:pt x="0" y="6"/>
                      <a:pt x="2" y="6"/>
                    </a:cubicBezTo>
                    <a:cubicBezTo>
                      <a:pt x="5" y="6"/>
                      <a:pt x="7" y="5"/>
                      <a:pt x="9" y="4"/>
                    </a:cubicBezTo>
                    <a:cubicBezTo>
                      <a:pt x="12" y="3"/>
                      <a:pt x="10" y="0"/>
                      <a:pt x="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22" name="Freeform 1525"/>
              <p:cNvSpPr/>
              <p:nvPr userDrawn="1"/>
            </p:nvSpPr>
            <p:spPr bwMode="auto">
              <a:xfrm>
                <a:off x="5610" y="2069"/>
                <a:ext cx="17" cy="12"/>
              </a:xfrm>
              <a:custGeom>
                <a:avLst/>
                <a:gdLst>
                  <a:gd name="T0" fmla="*/ 6 w 11"/>
                  <a:gd name="T1" fmla="*/ 2 h 8"/>
                  <a:gd name="T2" fmla="*/ 4 w 11"/>
                  <a:gd name="T3" fmla="*/ 3 h 8"/>
                  <a:gd name="T4" fmla="*/ 2 w 11"/>
                  <a:gd name="T5" fmla="*/ 7 h 8"/>
                  <a:gd name="T6" fmla="*/ 9 w 11"/>
                  <a:gd name="T7" fmla="*/ 4 h 8"/>
                  <a:gd name="T8" fmla="*/ 6 w 11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6" y="2"/>
                    </a:moveTo>
                    <a:cubicBezTo>
                      <a:pt x="6" y="2"/>
                      <a:pt x="5" y="4"/>
                      <a:pt x="4" y="3"/>
                    </a:cubicBezTo>
                    <a:cubicBezTo>
                      <a:pt x="1" y="3"/>
                      <a:pt x="0" y="6"/>
                      <a:pt x="2" y="7"/>
                    </a:cubicBezTo>
                    <a:cubicBezTo>
                      <a:pt x="5" y="8"/>
                      <a:pt x="7" y="6"/>
                      <a:pt x="9" y="4"/>
                    </a:cubicBezTo>
                    <a:cubicBezTo>
                      <a:pt x="11" y="3"/>
                      <a:pt x="8" y="0"/>
                      <a:pt x="6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23" name="Freeform 1526"/>
              <p:cNvSpPr/>
              <p:nvPr userDrawn="1"/>
            </p:nvSpPr>
            <p:spPr bwMode="auto">
              <a:xfrm>
                <a:off x="5615" y="2053"/>
                <a:ext cx="22" cy="13"/>
              </a:xfrm>
              <a:custGeom>
                <a:avLst/>
                <a:gdLst>
                  <a:gd name="T0" fmla="*/ 11 w 15"/>
                  <a:gd name="T1" fmla="*/ 2 h 9"/>
                  <a:gd name="T2" fmla="*/ 3 w 15"/>
                  <a:gd name="T3" fmla="*/ 5 h 9"/>
                  <a:gd name="T4" fmla="*/ 4 w 15"/>
                  <a:gd name="T5" fmla="*/ 9 h 9"/>
                  <a:gd name="T6" fmla="*/ 13 w 15"/>
                  <a:gd name="T7" fmla="*/ 5 h 9"/>
                  <a:gd name="T8" fmla="*/ 11 w 15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9">
                    <a:moveTo>
                      <a:pt x="11" y="2"/>
                    </a:moveTo>
                    <a:cubicBezTo>
                      <a:pt x="8" y="3"/>
                      <a:pt x="5" y="4"/>
                      <a:pt x="3" y="5"/>
                    </a:cubicBezTo>
                    <a:cubicBezTo>
                      <a:pt x="0" y="6"/>
                      <a:pt x="2" y="9"/>
                      <a:pt x="4" y="9"/>
                    </a:cubicBezTo>
                    <a:cubicBezTo>
                      <a:pt x="7" y="7"/>
                      <a:pt x="10" y="6"/>
                      <a:pt x="13" y="5"/>
                    </a:cubicBezTo>
                    <a:cubicBezTo>
                      <a:pt x="15" y="3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24" name="Freeform 1527"/>
              <p:cNvSpPr/>
              <p:nvPr userDrawn="1"/>
            </p:nvSpPr>
            <p:spPr bwMode="auto">
              <a:xfrm>
                <a:off x="5637" y="2060"/>
                <a:ext cx="22" cy="10"/>
              </a:xfrm>
              <a:custGeom>
                <a:avLst/>
                <a:gdLst>
                  <a:gd name="T0" fmla="*/ 11 w 15"/>
                  <a:gd name="T1" fmla="*/ 1 h 7"/>
                  <a:gd name="T2" fmla="*/ 7 w 15"/>
                  <a:gd name="T3" fmla="*/ 2 h 7"/>
                  <a:gd name="T4" fmla="*/ 5 w 15"/>
                  <a:gd name="T5" fmla="*/ 2 h 7"/>
                  <a:gd name="T6" fmla="*/ 4 w 15"/>
                  <a:gd name="T7" fmla="*/ 2 h 7"/>
                  <a:gd name="T8" fmla="*/ 2 w 15"/>
                  <a:gd name="T9" fmla="*/ 5 h 7"/>
                  <a:gd name="T10" fmla="*/ 13 w 15"/>
                  <a:gd name="T11" fmla="*/ 4 h 7"/>
                  <a:gd name="T12" fmla="*/ 11 w 15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7">
                    <a:moveTo>
                      <a:pt x="11" y="1"/>
                    </a:moveTo>
                    <a:cubicBezTo>
                      <a:pt x="10" y="1"/>
                      <a:pt x="9" y="2"/>
                      <a:pt x="7" y="2"/>
                    </a:cubicBezTo>
                    <a:cubicBezTo>
                      <a:pt x="7" y="2"/>
                      <a:pt x="6" y="2"/>
                      <a:pt x="5" y="2"/>
                    </a:cubicBezTo>
                    <a:cubicBezTo>
                      <a:pt x="5" y="2"/>
                      <a:pt x="4" y="2"/>
                      <a:pt x="4" y="2"/>
                    </a:cubicBezTo>
                    <a:cubicBezTo>
                      <a:pt x="2" y="1"/>
                      <a:pt x="0" y="4"/>
                      <a:pt x="2" y="5"/>
                    </a:cubicBezTo>
                    <a:cubicBezTo>
                      <a:pt x="5" y="7"/>
                      <a:pt x="10" y="5"/>
                      <a:pt x="13" y="4"/>
                    </a:cubicBezTo>
                    <a:cubicBezTo>
                      <a:pt x="15" y="3"/>
                      <a:pt x="14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25" name="Freeform 1528"/>
              <p:cNvSpPr/>
              <p:nvPr userDrawn="1"/>
            </p:nvSpPr>
            <p:spPr bwMode="auto">
              <a:xfrm>
                <a:off x="5635" y="2038"/>
                <a:ext cx="24" cy="12"/>
              </a:xfrm>
              <a:custGeom>
                <a:avLst/>
                <a:gdLst>
                  <a:gd name="T0" fmla="*/ 13 w 16"/>
                  <a:gd name="T1" fmla="*/ 1 h 8"/>
                  <a:gd name="T2" fmla="*/ 3 w 16"/>
                  <a:gd name="T3" fmla="*/ 4 h 8"/>
                  <a:gd name="T4" fmla="*/ 4 w 16"/>
                  <a:gd name="T5" fmla="*/ 7 h 8"/>
                  <a:gd name="T6" fmla="*/ 13 w 16"/>
                  <a:gd name="T7" fmla="*/ 5 h 8"/>
                  <a:gd name="T8" fmla="*/ 13 w 1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3" y="1"/>
                    </a:moveTo>
                    <a:cubicBezTo>
                      <a:pt x="10" y="2"/>
                      <a:pt x="6" y="2"/>
                      <a:pt x="3" y="4"/>
                    </a:cubicBezTo>
                    <a:cubicBezTo>
                      <a:pt x="0" y="4"/>
                      <a:pt x="2" y="8"/>
                      <a:pt x="4" y="7"/>
                    </a:cubicBezTo>
                    <a:cubicBezTo>
                      <a:pt x="7" y="6"/>
                      <a:pt x="10" y="5"/>
                      <a:pt x="13" y="5"/>
                    </a:cubicBezTo>
                    <a:cubicBezTo>
                      <a:pt x="16" y="4"/>
                      <a:pt x="16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26" name="Freeform 1529"/>
              <p:cNvSpPr/>
              <p:nvPr userDrawn="1"/>
            </p:nvSpPr>
            <p:spPr bwMode="auto">
              <a:xfrm>
                <a:off x="5615" y="2029"/>
                <a:ext cx="20" cy="10"/>
              </a:xfrm>
              <a:custGeom>
                <a:avLst/>
                <a:gdLst>
                  <a:gd name="T0" fmla="*/ 11 w 14"/>
                  <a:gd name="T1" fmla="*/ 1 h 7"/>
                  <a:gd name="T2" fmla="*/ 3 w 14"/>
                  <a:gd name="T3" fmla="*/ 3 h 7"/>
                  <a:gd name="T4" fmla="*/ 3 w 14"/>
                  <a:gd name="T5" fmla="*/ 7 h 7"/>
                  <a:gd name="T6" fmla="*/ 12 w 14"/>
                  <a:gd name="T7" fmla="*/ 4 h 7"/>
                  <a:gd name="T8" fmla="*/ 11 w 14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11" y="1"/>
                    </a:moveTo>
                    <a:cubicBezTo>
                      <a:pt x="8" y="2"/>
                      <a:pt x="6" y="3"/>
                      <a:pt x="3" y="3"/>
                    </a:cubicBezTo>
                    <a:cubicBezTo>
                      <a:pt x="0" y="4"/>
                      <a:pt x="1" y="7"/>
                      <a:pt x="3" y="7"/>
                    </a:cubicBezTo>
                    <a:cubicBezTo>
                      <a:pt x="6" y="6"/>
                      <a:pt x="9" y="5"/>
                      <a:pt x="12" y="4"/>
                    </a:cubicBezTo>
                    <a:cubicBezTo>
                      <a:pt x="14" y="3"/>
                      <a:pt x="13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27" name="Freeform 1530"/>
              <p:cNvSpPr/>
              <p:nvPr userDrawn="1"/>
            </p:nvSpPr>
            <p:spPr bwMode="auto">
              <a:xfrm>
                <a:off x="5641" y="2016"/>
                <a:ext cx="25" cy="9"/>
              </a:xfrm>
              <a:custGeom>
                <a:avLst/>
                <a:gdLst>
                  <a:gd name="T0" fmla="*/ 13 w 17"/>
                  <a:gd name="T1" fmla="*/ 1 h 6"/>
                  <a:gd name="T2" fmla="*/ 3 w 17"/>
                  <a:gd name="T3" fmla="*/ 2 h 6"/>
                  <a:gd name="T4" fmla="*/ 3 w 17"/>
                  <a:gd name="T5" fmla="*/ 6 h 6"/>
                  <a:gd name="T6" fmla="*/ 15 w 17"/>
                  <a:gd name="T7" fmla="*/ 4 h 6"/>
                  <a:gd name="T8" fmla="*/ 13 w 17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">
                    <a:moveTo>
                      <a:pt x="13" y="1"/>
                    </a:moveTo>
                    <a:cubicBezTo>
                      <a:pt x="10" y="1"/>
                      <a:pt x="6" y="2"/>
                      <a:pt x="3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7" y="5"/>
                      <a:pt x="11" y="5"/>
                      <a:pt x="15" y="4"/>
                    </a:cubicBezTo>
                    <a:cubicBezTo>
                      <a:pt x="17" y="4"/>
                      <a:pt x="16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28" name="Freeform 1531"/>
              <p:cNvSpPr/>
              <p:nvPr userDrawn="1"/>
            </p:nvSpPr>
            <p:spPr bwMode="auto">
              <a:xfrm>
                <a:off x="5638" y="2000"/>
                <a:ext cx="19" cy="10"/>
              </a:xfrm>
              <a:custGeom>
                <a:avLst/>
                <a:gdLst>
                  <a:gd name="T0" fmla="*/ 10 w 13"/>
                  <a:gd name="T1" fmla="*/ 1 h 7"/>
                  <a:gd name="T2" fmla="*/ 4 w 13"/>
                  <a:gd name="T3" fmla="*/ 2 h 7"/>
                  <a:gd name="T4" fmla="*/ 2 w 13"/>
                  <a:gd name="T5" fmla="*/ 6 h 7"/>
                  <a:gd name="T6" fmla="*/ 11 w 13"/>
                  <a:gd name="T7" fmla="*/ 5 h 7"/>
                  <a:gd name="T8" fmla="*/ 10 w 1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7">
                    <a:moveTo>
                      <a:pt x="10" y="1"/>
                    </a:moveTo>
                    <a:cubicBezTo>
                      <a:pt x="8" y="2"/>
                      <a:pt x="5" y="3"/>
                      <a:pt x="4" y="2"/>
                    </a:cubicBezTo>
                    <a:cubicBezTo>
                      <a:pt x="2" y="1"/>
                      <a:pt x="0" y="5"/>
                      <a:pt x="2" y="6"/>
                    </a:cubicBezTo>
                    <a:cubicBezTo>
                      <a:pt x="5" y="7"/>
                      <a:pt x="8" y="6"/>
                      <a:pt x="11" y="5"/>
                    </a:cubicBezTo>
                    <a:cubicBezTo>
                      <a:pt x="13" y="4"/>
                      <a:pt x="12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29" name="Freeform 1532"/>
              <p:cNvSpPr/>
              <p:nvPr userDrawn="1"/>
            </p:nvSpPr>
            <p:spPr bwMode="auto">
              <a:xfrm>
                <a:off x="5646" y="1981"/>
                <a:ext cx="22" cy="8"/>
              </a:xfrm>
              <a:custGeom>
                <a:avLst/>
                <a:gdLst>
                  <a:gd name="T0" fmla="*/ 12 w 15"/>
                  <a:gd name="T1" fmla="*/ 0 h 6"/>
                  <a:gd name="T2" fmla="*/ 2 w 15"/>
                  <a:gd name="T3" fmla="*/ 2 h 6"/>
                  <a:gd name="T4" fmla="*/ 2 w 15"/>
                  <a:gd name="T5" fmla="*/ 6 h 6"/>
                  <a:gd name="T6" fmla="*/ 12 w 15"/>
                  <a:gd name="T7" fmla="*/ 4 h 6"/>
                  <a:gd name="T8" fmla="*/ 12 w 15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6">
                    <a:moveTo>
                      <a:pt x="12" y="0"/>
                    </a:moveTo>
                    <a:cubicBezTo>
                      <a:pt x="9" y="1"/>
                      <a:pt x="5" y="2"/>
                      <a:pt x="2" y="2"/>
                    </a:cubicBezTo>
                    <a:cubicBezTo>
                      <a:pt x="0" y="2"/>
                      <a:pt x="0" y="6"/>
                      <a:pt x="2" y="6"/>
                    </a:cubicBezTo>
                    <a:cubicBezTo>
                      <a:pt x="6" y="6"/>
                      <a:pt x="9" y="5"/>
                      <a:pt x="12" y="4"/>
                    </a:cubicBezTo>
                    <a:cubicBezTo>
                      <a:pt x="15" y="4"/>
                      <a:pt x="14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30" name="Freeform 1533"/>
              <p:cNvSpPr/>
              <p:nvPr userDrawn="1"/>
            </p:nvSpPr>
            <p:spPr bwMode="auto">
              <a:xfrm>
                <a:off x="5675" y="1985"/>
                <a:ext cx="19" cy="6"/>
              </a:xfrm>
              <a:custGeom>
                <a:avLst/>
                <a:gdLst>
                  <a:gd name="T0" fmla="*/ 10 w 13"/>
                  <a:gd name="T1" fmla="*/ 0 h 4"/>
                  <a:gd name="T2" fmla="*/ 3 w 13"/>
                  <a:gd name="T3" fmla="*/ 0 h 4"/>
                  <a:gd name="T4" fmla="*/ 2 w 13"/>
                  <a:gd name="T5" fmla="*/ 4 h 4"/>
                  <a:gd name="T6" fmla="*/ 11 w 13"/>
                  <a:gd name="T7" fmla="*/ 4 h 4"/>
                  <a:gd name="T8" fmla="*/ 10 w 13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4">
                    <a:moveTo>
                      <a:pt x="10" y="0"/>
                    </a:moveTo>
                    <a:cubicBezTo>
                      <a:pt x="8" y="0"/>
                      <a:pt x="5" y="0"/>
                      <a:pt x="3" y="0"/>
                    </a:cubicBezTo>
                    <a:cubicBezTo>
                      <a:pt x="0" y="0"/>
                      <a:pt x="0" y="3"/>
                      <a:pt x="2" y="4"/>
                    </a:cubicBezTo>
                    <a:cubicBezTo>
                      <a:pt x="5" y="4"/>
                      <a:pt x="8" y="4"/>
                      <a:pt x="11" y="4"/>
                    </a:cubicBezTo>
                    <a:cubicBezTo>
                      <a:pt x="13" y="4"/>
                      <a:pt x="13" y="0"/>
                      <a:pt x="10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31" name="Freeform 1534"/>
              <p:cNvSpPr/>
              <p:nvPr userDrawn="1"/>
            </p:nvSpPr>
            <p:spPr bwMode="auto">
              <a:xfrm>
                <a:off x="5700" y="1979"/>
                <a:ext cx="21" cy="7"/>
              </a:xfrm>
              <a:custGeom>
                <a:avLst/>
                <a:gdLst>
                  <a:gd name="T0" fmla="*/ 12 w 14"/>
                  <a:gd name="T1" fmla="*/ 1 h 5"/>
                  <a:gd name="T2" fmla="*/ 2 w 14"/>
                  <a:gd name="T3" fmla="*/ 0 h 5"/>
                  <a:gd name="T4" fmla="*/ 2 w 14"/>
                  <a:gd name="T5" fmla="*/ 4 h 5"/>
                  <a:gd name="T6" fmla="*/ 11 w 14"/>
                  <a:gd name="T7" fmla="*/ 4 h 5"/>
                  <a:gd name="T8" fmla="*/ 12 w 14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5">
                    <a:moveTo>
                      <a:pt x="12" y="1"/>
                    </a:moveTo>
                    <a:cubicBezTo>
                      <a:pt x="9" y="0"/>
                      <a:pt x="5" y="0"/>
                      <a:pt x="2" y="0"/>
                    </a:cubicBezTo>
                    <a:cubicBezTo>
                      <a:pt x="0" y="0"/>
                      <a:pt x="0" y="4"/>
                      <a:pt x="2" y="4"/>
                    </a:cubicBezTo>
                    <a:cubicBezTo>
                      <a:pt x="5" y="3"/>
                      <a:pt x="8" y="4"/>
                      <a:pt x="11" y="4"/>
                    </a:cubicBezTo>
                    <a:cubicBezTo>
                      <a:pt x="14" y="5"/>
                      <a:pt x="14" y="1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32" name="Freeform 1535"/>
              <p:cNvSpPr/>
              <p:nvPr userDrawn="1"/>
            </p:nvSpPr>
            <p:spPr bwMode="auto">
              <a:xfrm>
                <a:off x="5696" y="1995"/>
                <a:ext cx="22" cy="6"/>
              </a:xfrm>
              <a:custGeom>
                <a:avLst/>
                <a:gdLst>
                  <a:gd name="T0" fmla="*/ 12 w 15"/>
                  <a:gd name="T1" fmla="*/ 0 h 4"/>
                  <a:gd name="T2" fmla="*/ 4 w 15"/>
                  <a:gd name="T3" fmla="*/ 0 h 4"/>
                  <a:gd name="T4" fmla="*/ 3 w 15"/>
                  <a:gd name="T5" fmla="*/ 4 h 4"/>
                  <a:gd name="T6" fmla="*/ 13 w 15"/>
                  <a:gd name="T7" fmla="*/ 3 h 4"/>
                  <a:gd name="T8" fmla="*/ 12 w 1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4">
                    <a:moveTo>
                      <a:pt x="12" y="0"/>
                    </a:moveTo>
                    <a:cubicBezTo>
                      <a:pt x="9" y="0"/>
                      <a:pt x="6" y="1"/>
                      <a:pt x="4" y="0"/>
                    </a:cubicBezTo>
                    <a:cubicBezTo>
                      <a:pt x="1" y="0"/>
                      <a:pt x="0" y="3"/>
                      <a:pt x="3" y="4"/>
                    </a:cubicBezTo>
                    <a:cubicBezTo>
                      <a:pt x="6" y="4"/>
                      <a:pt x="9" y="4"/>
                      <a:pt x="13" y="3"/>
                    </a:cubicBezTo>
                    <a:cubicBezTo>
                      <a:pt x="15" y="3"/>
                      <a:pt x="15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33" name="Freeform 1536"/>
              <p:cNvSpPr/>
              <p:nvPr userDrawn="1"/>
            </p:nvSpPr>
            <p:spPr bwMode="auto">
              <a:xfrm>
                <a:off x="5671" y="2003"/>
                <a:ext cx="22" cy="7"/>
              </a:xfrm>
              <a:custGeom>
                <a:avLst/>
                <a:gdLst>
                  <a:gd name="T0" fmla="*/ 12 w 15"/>
                  <a:gd name="T1" fmla="*/ 1 h 5"/>
                  <a:gd name="T2" fmla="*/ 3 w 15"/>
                  <a:gd name="T3" fmla="*/ 1 h 5"/>
                  <a:gd name="T4" fmla="*/ 2 w 15"/>
                  <a:gd name="T5" fmla="*/ 4 h 5"/>
                  <a:gd name="T6" fmla="*/ 13 w 15"/>
                  <a:gd name="T7" fmla="*/ 5 h 5"/>
                  <a:gd name="T8" fmla="*/ 12 w 1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">
                    <a:moveTo>
                      <a:pt x="12" y="1"/>
                    </a:moveTo>
                    <a:cubicBezTo>
                      <a:pt x="9" y="1"/>
                      <a:pt x="6" y="1"/>
                      <a:pt x="3" y="1"/>
                    </a:cubicBezTo>
                    <a:cubicBezTo>
                      <a:pt x="0" y="0"/>
                      <a:pt x="0" y="4"/>
                      <a:pt x="2" y="4"/>
                    </a:cubicBezTo>
                    <a:cubicBezTo>
                      <a:pt x="6" y="5"/>
                      <a:pt x="9" y="5"/>
                      <a:pt x="13" y="5"/>
                    </a:cubicBezTo>
                    <a:cubicBezTo>
                      <a:pt x="15" y="5"/>
                      <a:pt x="15" y="1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34" name="Freeform 1537"/>
              <p:cNvSpPr/>
              <p:nvPr userDrawn="1"/>
            </p:nvSpPr>
            <p:spPr bwMode="auto">
              <a:xfrm>
                <a:off x="5683" y="2020"/>
                <a:ext cx="22" cy="11"/>
              </a:xfrm>
              <a:custGeom>
                <a:avLst/>
                <a:gdLst>
                  <a:gd name="T0" fmla="*/ 12 w 15"/>
                  <a:gd name="T1" fmla="*/ 1 h 7"/>
                  <a:gd name="T2" fmla="*/ 3 w 15"/>
                  <a:gd name="T3" fmla="*/ 3 h 7"/>
                  <a:gd name="T4" fmla="*/ 3 w 15"/>
                  <a:gd name="T5" fmla="*/ 7 h 7"/>
                  <a:gd name="T6" fmla="*/ 12 w 15"/>
                  <a:gd name="T7" fmla="*/ 5 h 7"/>
                  <a:gd name="T8" fmla="*/ 12 w 1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2" y="1"/>
                    </a:moveTo>
                    <a:cubicBezTo>
                      <a:pt x="9" y="2"/>
                      <a:pt x="6" y="2"/>
                      <a:pt x="3" y="3"/>
                    </a:cubicBezTo>
                    <a:cubicBezTo>
                      <a:pt x="0" y="3"/>
                      <a:pt x="1" y="7"/>
                      <a:pt x="3" y="7"/>
                    </a:cubicBezTo>
                    <a:cubicBezTo>
                      <a:pt x="6" y="6"/>
                      <a:pt x="9" y="5"/>
                      <a:pt x="12" y="5"/>
                    </a:cubicBezTo>
                    <a:cubicBezTo>
                      <a:pt x="15" y="4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35" name="Freeform 1538"/>
              <p:cNvSpPr/>
              <p:nvPr userDrawn="1"/>
            </p:nvSpPr>
            <p:spPr bwMode="auto">
              <a:xfrm>
                <a:off x="5672" y="2036"/>
                <a:ext cx="21" cy="9"/>
              </a:xfrm>
              <a:custGeom>
                <a:avLst/>
                <a:gdLst>
                  <a:gd name="T0" fmla="*/ 12 w 14"/>
                  <a:gd name="T1" fmla="*/ 0 h 6"/>
                  <a:gd name="T2" fmla="*/ 2 w 14"/>
                  <a:gd name="T3" fmla="*/ 2 h 6"/>
                  <a:gd name="T4" fmla="*/ 3 w 14"/>
                  <a:gd name="T5" fmla="*/ 6 h 6"/>
                  <a:gd name="T6" fmla="*/ 12 w 14"/>
                  <a:gd name="T7" fmla="*/ 4 h 6"/>
                  <a:gd name="T8" fmla="*/ 12 w 1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6">
                    <a:moveTo>
                      <a:pt x="12" y="0"/>
                    </a:moveTo>
                    <a:cubicBezTo>
                      <a:pt x="9" y="1"/>
                      <a:pt x="6" y="2"/>
                      <a:pt x="2" y="2"/>
                    </a:cubicBezTo>
                    <a:cubicBezTo>
                      <a:pt x="0" y="3"/>
                      <a:pt x="0" y="6"/>
                      <a:pt x="3" y="6"/>
                    </a:cubicBezTo>
                    <a:cubicBezTo>
                      <a:pt x="6" y="5"/>
                      <a:pt x="9" y="5"/>
                      <a:pt x="12" y="4"/>
                    </a:cubicBezTo>
                    <a:cubicBezTo>
                      <a:pt x="14" y="4"/>
                      <a:pt x="14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36" name="Freeform 1539"/>
              <p:cNvSpPr/>
              <p:nvPr userDrawn="1"/>
            </p:nvSpPr>
            <p:spPr bwMode="auto">
              <a:xfrm>
                <a:off x="5675" y="2053"/>
                <a:ext cx="25" cy="8"/>
              </a:xfrm>
              <a:custGeom>
                <a:avLst/>
                <a:gdLst>
                  <a:gd name="T0" fmla="*/ 14 w 17"/>
                  <a:gd name="T1" fmla="*/ 0 h 6"/>
                  <a:gd name="T2" fmla="*/ 2 w 17"/>
                  <a:gd name="T3" fmla="*/ 2 h 6"/>
                  <a:gd name="T4" fmla="*/ 2 w 17"/>
                  <a:gd name="T5" fmla="*/ 6 h 6"/>
                  <a:gd name="T6" fmla="*/ 14 w 17"/>
                  <a:gd name="T7" fmla="*/ 4 h 6"/>
                  <a:gd name="T8" fmla="*/ 14 w 1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">
                    <a:moveTo>
                      <a:pt x="14" y="0"/>
                    </a:moveTo>
                    <a:cubicBezTo>
                      <a:pt x="10" y="1"/>
                      <a:pt x="6" y="1"/>
                      <a:pt x="2" y="2"/>
                    </a:cubicBezTo>
                    <a:cubicBezTo>
                      <a:pt x="0" y="3"/>
                      <a:pt x="0" y="6"/>
                      <a:pt x="2" y="6"/>
                    </a:cubicBezTo>
                    <a:cubicBezTo>
                      <a:pt x="6" y="5"/>
                      <a:pt x="10" y="5"/>
                      <a:pt x="14" y="4"/>
                    </a:cubicBezTo>
                    <a:cubicBezTo>
                      <a:pt x="17" y="4"/>
                      <a:pt x="16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37" name="Freeform 1540"/>
              <p:cNvSpPr/>
              <p:nvPr userDrawn="1"/>
            </p:nvSpPr>
            <p:spPr bwMode="auto">
              <a:xfrm>
                <a:off x="5709" y="2051"/>
                <a:ext cx="18" cy="6"/>
              </a:xfrm>
              <a:custGeom>
                <a:avLst/>
                <a:gdLst>
                  <a:gd name="T0" fmla="*/ 10 w 12"/>
                  <a:gd name="T1" fmla="*/ 0 h 4"/>
                  <a:gd name="T2" fmla="*/ 2 w 12"/>
                  <a:gd name="T3" fmla="*/ 0 h 4"/>
                  <a:gd name="T4" fmla="*/ 2 w 12"/>
                  <a:gd name="T5" fmla="*/ 4 h 4"/>
                  <a:gd name="T6" fmla="*/ 10 w 12"/>
                  <a:gd name="T7" fmla="*/ 4 h 4"/>
                  <a:gd name="T8" fmla="*/ 10 w 1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10" y="0"/>
                    </a:moveTo>
                    <a:cubicBezTo>
                      <a:pt x="7" y="1"/>
                      <a:pt x="5" y="1"/>
                      <a:pt x="2" y="0"/>
                    </a:cubicBezTo>
                    <a:cubicBezTo>
                      <a:pt x="0" y="0"/>
                      <a:pt x="0" y="4"/>
                      <a:pt x="2" y="4"/>
                    </a:cubicBezTo>
                    <a:cubicBezTo>
                      <a:pt x="5" y="4"/>
                      <a:pt x="8" y="4"/>
                      <a:pt x="10" y="4"/>
                    </a:cubicBezTo>
                    <a:cubicBezTo>
                      <a:pt x="12" y="4"/>
                      <a:pt x="12" y="0"/>
                      <a:pt x="10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38" name="Freeform 1541"/>
              <p:cNvSpPr/>
              <p:nvPr userDrawn="1"/>
            </p:nvSpPr>
            <p:spPr bwMode="auto">
              <a:xfrm>
                <a:off x="5714" y="2031"/>
                <a:ext cx="23" cy="11"/>
              </a:xfrm>
              <a:custGeom>
                <a:avLst/>
                <a:gdLst>
                  <a:gd name="T0" fmla="*/ 13 w 16"/>
                  <a:gd name="T1" fmla="*/ 1 h 8"/>
                  <a:gd name="T2" fmla="*/ 2 w 16"/>
                  <a:gd name="T3" fmla="*/ 4 h 8"/>
                  <a:gd name="T4" fmla="*/ 3 w 16"/>
                  <a:gd name="T5" fmla="*/ 8 h 8"/>
                  <a:gd name="T6" fmla="*/ 14 w 16"/>
                  <a:gd name="T7" fmla="*/ 5 h 8"/>
                  <a:gd name="T8" fmla="*/ 13 w 1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3" y="1"/>
                    </a:moveTo>
                    <a:cubicBezTo>
                      <a:pt x="10" y="3"/>
                      <a:pt x="6" y="3"/>
                      <a:pt x="2" y="4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7" y="7"/>
                      <a:pt x="11" y="7"/>
                      <a:pt x="14" y="5"/>
                    </a:cubicBezTo>
                    <a:cubicBezTo>
                      <a:pt x="16" y="4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39" name="Freeform 1542"/>
              <p:cNvSpPr/>
              <p:nvPr userDrawn="1"/>
            </p:nvSpPr>
            <p:spPr bwMode="auto">
              <a:xfrm>
                <a:off x="5721" y="2011"/>
                <a:ext cx="27" cy="11"/>
              </a:xfrm>
              <a:custGeom>
                <a:avLst/>
                <a:gdLst>
                  <a:gd name="T0" fmla="*/ 15 w 18"/>
                  <a:gd name="T1" fmla="*/ 1 h 7"/>
                  <a:gd name="T2" fmla="*/ 3 w 18"/>
                  <a:gd name="T3" fmla="*/ 3 h 7"/>
                  <a:gd name="T4" fmla="*/ 3 w 18"/>
                  <a:gd name="T5" fmla="*/ 7 h 7"/>
                  <a:gd name="T6" fmla="*/ 16 w 18"/>
                  <a:gd name="T7" fmla="*/ 4 h 7"/>
                  <a:gd name="T8" fmla="*/ 15 w 1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">
                    <a:moveTo>
                      <a:pt x="15" y="1"/>
                    </a:moveTo>
                    <a:cubicBezTo>
                      <a:pt x="11" y="3"/>
                      <a:pt x="7" y="2"/>
                      <a:pt x="3" y="3"/>
                    </a:cubicBezTo>
                    <a:cubicBezTo>
                      <a:pt x="0" y="3"/>
                      <a:pt x="1" y="7"/>
                      <a:pt x="3" y="7"/>
                    </a:cubicBezTo>
                    <a:cubicBezTo>
                      <a:pt x="7" y="6"/>
                      <a:pt x="12" y="6"/>
                      <a:pt x="16" y="4"/>
                    </a:cubicBezTo>
                    <a:cubicBezTo>
                      <a:pt x="18" y="3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40" name="Freeform 1543"/>
              <p:cNvSpPr/>
              <p:nvPr userDrawn="1"/>
            </p:nvSpPr>
            <p:spPr bwMode="auto">
              <a:xfrm>
                <a:off x="5736" y="1997"/>
                <a:ext cx="25" cy="9"/>
              </a:xfrm>
              <a:custGeom>
                <a:avLst/>
                <a:gdLst>
                  <a:gd name="T0" fmla="*/ 13 w 17"/>
                  <a:gd name="T1" fmla="*/ 1 h 6"/>
                  <a:gd name="T2" fmla="*/ 3 w 17"/>
                  <a:gd name="T3" fmla="*/ 0 h 6"/>
                  <a:gd name="T4" fmla="*/ 2 w 17"/>
                  <a:gd name="T5" fmla="*/ 4 h 6"/>
                  <a:gd name="T6" fmla="*/ 15 w 17"/>
                  <a:gd name="T7" fmla="*/ 4 h 6"/>
                  <a:gd name="T8" fmla="*/ 13 w 17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">
                    <a:moveTo>
                      <a:pt x="13" y="1"/>
                    </a:moveTo>
                    <a:cubicBezTo>
                      <a:pt x="10" y="2"/>
                      <a:pt x="6" y="1"/>
                      <a:pt x="3" y="0"/>
                    </a:cubicBezTo>
                    <a:cubicBezTo>
                      <a:pt x="0" y="0"/>
                      <a:pt x="0" y="4"/>
                      <a:pt x="2" y="4"/>
                    </a:cubicBezTo>
                    <a:cubicBezTo>
                      <a:pt x="6" y="5"/>
                      <a:pt x="11" y="6"/>
                      <a:pt x="15" y="4"/>
                    </a:cubicBezTo>
                    <a:cubicBezTo>
                      <a:pt x="17" y="4"/>
                      <a:pt x="16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41" name="Freeform 1544"/>
              <p:cNvSpPr/>
              <p:nvPr userDrawn="1"/>
            </p:nvSpPr>
            <p:spPr bwMode="auto">
              <a:xfrm>
                <a:off x="5739" y="1981"/>
                <a:ext cx="17" cy="7"/>
              </a:xfrm>
              <a:custGeom>
                <a:avLst/>
                <a:gdLst>
                  <a:gd name="T0" fmla="*/ 10 w 12"/>
                  <a:gd name="T1" fmla="*/ 1 h 5"/>
                  <a:gd name="T2" fmla="*/ 3 w 12"/>
                  <a:gd name="T3" fmla="*/ 0 h 5"/>
                  <a:gd name="T4" fmla="*/ 2 w 12"/>
                  <a:gd name="T5" fmla="*/ 4 h 5"/>
                  <a:gd name="T6" fmla="*/ 9 w 12"/>
                  <a:gd name="T7" fmla="*/ 5 h 5"/>
                  <a:gd name="T8" fmla="*/ 10 w 12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5">
                    <a:moveTo>
                      <a:pt x="10" y="1"/>
                    </a:moveTo>
                    <a:cubicBezTo>
                      <a:pt x="8" y="1"/>
                      <a:pt x="5" y="0"/>
                      <a:pt x="3" y="0"/>
                    </a:cubicBezTo>
                    <a:cubicBezTo>
                      <a:pt x="0" y="0"/>
                      <a:pt x="0" y="4"/>
                      <a:pt x="2" y="4"/>
                    </a:cubicBezTo>
                    <a:cubicBezTo>
                      <a:pt x="5" y="4"/>
                      <a:pt x="7" y="5"/>
                      <a:pt x="9" y="5"/>
                    </a:cubicBezTo>
                    <a:cubicBezTo>
                      <a:pt x="12" y="5"/>
                      <a:pt x="12" y="1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42" name="Freeform 1545"/>
              <p:cNvSpPr/>
              <p:nvPr userDrawn="1"/>
            </p:nvSpPr>
            <p:spPr bwMode="auto">
              <a:xfrm>
                <a:off x="5767" y="1988"/>
                <a:ext cx="22" cy="12"/>
              </a:xfrm>
              <a:custGeom>
                <a:avLst/>
                <a:gdLst>
                  <a:gd name="T0" fmla="*/ 12 w 15"/>
                  <a:gd name="T1" fmla="*/ 4 h 8"/>
                  <a:gd name="T2" fmla="*/ 5 w 15"/>
                  <a:gd name="T3" fmla="*/ 2 h 8"/>
                  <a:gd name="T4" fmla="*/ 2 w 15"/>
                  <a:gd name="T5" fmla="*/ 5 h 8"/>
                  <a:gd name="T6" fmla="*/ 12 w 15"/>
                  <a:gd name="T7" fmla="*/ 8 h 8"/>
                  <a:gd name="T8" fmla="*/ 12 w 15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8">
                    <a:moveTo>
                      <a:pt x="12" y="4"/>
                    </a:moveTo>
                    <a:cubicBezTo>
                      <a:pt x="9" y="4"/>
                      <a:pt x="7" y="3"/>
                      <a:pt x="5" y="2"/>
                    </a:cubicBezTo>
                    <a:cubicBezTo>
                      <a:pt x="3" y="0"/>
                      <a:pt x="0" y="3"/>
                      <a:pt x="2" y="5"/>
                    </a:cubicBezTo>
                    <a:cubicBezTo>
                      <a:pt x="5" y="7"/>
                      <a:pt x="9" y="8"/>
                      <a:pt x="12" y="8"/>
                    </a:cubicBezTo>
                    <a:cubicBezTo>
                      <a:pt x="15" y="8"/>
                      <a:pt x="14" y="4"/>
                      <a:pt x="12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43" name="Freeform 1546"/>
              <p:cNvSpPr/>
              <p:nvPr userDrawn="1"/>
            </p:nvSpPr>
            <p:spPr bwMode="auto">
              <a:xfrm>
                <a:off x="5768" y="2004"/>
                <a:ext cx="22" cy="10"/>
              </a:xfrm>
              <a:custGeom>
                <a:avLst/>
                <a:gdLst>
                  <a:gd name="T0" fmla="*/ 12 w 15"/>
                  <a:gd name="T1" fmla="*/ 3 h 7"/>
                  <a:gd name="T2" fmla="*/ 3 w 15"/>
                  <a:gd name="T3" fmla="*/ 0 h 7"/>
                  <a:gd name="T4" fmla="*/ 2 w 15"/>
                  <a:gd name="T5" fmla="*/ 4 h 7"/>
                  <a:gd name="T6" fmla="*/ 12 w 15"/>
                  <a:gd name="T7" fmla="*/ 7 h 7"/>
                  <a:gd name="T8" fmla="*/ 12 w 15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2" y="3"/>
                    </a:moveTo>
                    <a:cubicBezTo>
                      <a:pt x="9" y="3"/>
                      <a:pt x="6" y="1"/>
                      <a:pt x="3" y="0"/>
                    </a:cubicBezTo>
                    <a:cubicBezTo>
                      <a:pt x="1" y="0"/>
                      <a:pt x="0" y="3"/>
                      <a:pt x="2" y="4"/>
                    </a:cubicBezTo>
                    <a:cubicBezTo>
                      <a:pt x="5" y="5"/>
                      <a:pt x="8" y="6"/>
                      <a:pt x="12" y="7"/>
                    </a:cubicBezTo>
                    <a:cubicBezTo>
                      <a:pt x="14" y="7"/>
                      <a:pt x="15" y="3"/>
                      <a:pt x="12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44" name="Freeform 1547"/>
              <p:cNvSpPr/>
              <p:nvPr userDrawn="1"/>
            </p:nvSpPr>
            <p:spPr bwMode="auto">
              <a:xfrm>
                <a:off x="5759" y="2014"/>
                <a:ext cx="20" cy="9"/>
              </a:xfrm>
              <a:custGeom>
                <a:avLst/>
                <a:gdLst>
                  <a:gd name="T0" fmla="*/ 10 w 13"/>
                  <a:gd name="T1" fmla="*/ 2 h 6"/>
                  <a:gd name="T2" fmla="*/ 3 w 13"/>
                  <a:gd name="T3" fmla="*/ 1 h 6"/>
                  <a:gd name="T4" fmla="*/ 2 w 13"/>
                  <a:gd name="T5" fmla="*/ 4 h 6"/>
                  <a:gd name="T6" fmla="*/ 11 w 13"/>
                  <a:gd name="T7" fmla="*/ 6 h 6"/>
                  <a:gd name="T8" fmla="*/ 10 w 13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6">
                    <a:moveTo>
                      <a:pt x="10" y="2"/>
                    </a:moveTo>
                    <a:cubicBezTo>
                      <a:pt x="8" y="3"/>
                      <a:pt x="5" y="2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ubicBezTo>
                      <a:pt x="4" y="6"/>
                      <a:pt x="8" y="6"/>
                      <a:pt x="11" y="6"/>
                    </a:cubicBezTo>
                    <a:cubicBezTo>
                      <a:pt x="13" y="6"/>
                      <a:pt x="13" y="2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45" name="Freeform 1548"/>
              <p:cNvSpPr/>
              <p:nvPr userDrawn="1"/>
            </p:nvSpPr>
            <p:spPr bwMode="auto">
              <a:xfrm>
                <a:off x="5748" y="2032"/>
                <a:ext cx="23" cy="9"/>
              </a:xfrm>
              <a:custGeom>
                <a:avLst/>
                <a:gdLst>
                  <a:gd name="T0" fmla="*/ 13 w 16"/>
                  <a:gd name="T1" fmla="*/ 1 h 6"/>
                  <a:gd name="T2" fmla="*/ 4 w 16"/>
                  <a:gd name="T3" fmla="*/ 1 h 6"/>
                  <a:gd name="T4" fmla="*/ 3 w 16"/>
                  <a:gd name="T5" fmla="*/ 4 h 6"/>
                  <a:gd name="T6" fmla="*/ 13 w 16"/>
                  <a:gd name="T7" fmla="*/ 5 h 6"/>
                  <a:gd name="T8" fmla="*/ 13 w 16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3" y="1"/>
                    </a:moveTo>
                    <a:cubicBezTo>
                      <a:pt x="10" y="2"/>
                      <a:pt x="6" y="2"/>
                      <a:pt x="4" y="1"/>
                    </a:cubicBezTo>
                    <a:cubicBezTo>
                      <a:pt x="2" y="0"/>
                      <a:pt x="0" y="3"/>
                      <a:pt x="3" y="4"/>
                    </a:cubicBezTo>
                    <a:cubicBezTo>
                      <a:pt x="6" y="6"/>
                      <a:pt x="10" y="6"/>
                      <a:pt x="13" y="5"/>
                    </a:cubicBezTo>
                    <a:cubicBezTo>
                      <a:pt x="16" y="5"/>
                      <a:pt x="15" y="1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46" name="Freeform 1549"/>
              <p:cNvSpPr/>
              <p:nvPr userDrawn="1"/>
            </p:nvSpPr>
            <p:spPr bwMode="auto">
              <a:xfrm>
                <a:off x="5740" y="2048"/>
                <a:ext cx="19" cy="8"/>
              </a:xfrm>
              <a:custGeom>
                <a:avLst/>
                <a:gdLst>
                  <a:gd name="T0" fmla="*/ 11 w 13"/>
                  <a:gd name="T1" fmla="*/ 0 h 5"/>
                  <a:gd name="T2" fmla="*/ 2 w 13"/>
                  <a:gd name="T3" fmla="*/ 1 h 5"/>
                  <a:gd name="T4" fmla="*/ 3 w 13"/>
                  <a:gd name="T5" fmla="*/ 5 h 5"/>
                  <a:gd name="T6" fmla="*/ 11 w 13"/>
                  <a:gd name="T7" fmla="*/ 4 h 5"/>
                  <a:gd name="T8" fmla="*/ 11 w 13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5">
                    <a:moveTo>
                      <a:pt x="11" y="0"/>
                    </a:moveTo>
                    <a:cubicBezTo>
                      <a:pt x="8" y="0"/>
                      <a:pt x="5" y="1"/>
                      <a:pt x="2" y="1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5" y="5"/>
                      <a:pt x="8" y="4"/>
                      <a:pt x="11" y="4"/>
                    </a:cubicBezTo>
                    <a:cubicBezTo>
                      <a:pt x="13" y="4"/>
                      <a:pt x="13" y="0"/>
                      <a:pt x="11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47" name="Freeform 1550"/>
              <p:cNvSpPr/>
              <p:nvPr userDrawn="1"/>
            </p:nvSpPr>
            <p:spPr bwMode="auto">
              <a:xfrm>
                <a:off x="5774" y="2048"/>
                <a:ext cx="18" cy="6"/>
              </a:xfrm>
              <a:custGeom>
                <a:avLst/>
                <a:gdLst>
                  <a:gd name="T0" fmla="*/ 9 w 12"/>
                  <a:gd name="T1" fmla="*/ 0 h 4"/>
                  <a:gd name="T2" fmla="*/ 3 w 12"/>
                  <a:gd name="T3" fmla="*/ 0 h 4"/>
                  <a:gd name="T4" fmla="*/ 3 w 12"/>
                  <a:gd name="T5" fmla="*/ 4 h 4"/>
                  <a:gd name="T6" fmla="*/ 9 w 12"/>
                  <a:gd name="T7" fmla="*/ 4 h 4"/>
                  <a:gd name="T8" fmla="*/ 9 w 12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">
                    <a:moveTo>
                      <a:pt x="9" y="0"/>
                    </a:moveTo>
                    <a:cubicBezTo>
                      <a:pt x="7" y="0"/>
                      <a:pt x="5" y="0"/>
                      <a:pt x="3" y="0"/>
                    </a:cubicBezTo>
                    <a:cubicBezTo>
                      <a:pt x="1" y="0"/>
                      <a:pt x="0" y="4"/>
                      <a:pt x="3" y="4"/>
                    </a:cubicBezTo>
                    <a:cubicBezTo>
                      <a:pt x="5" y="4"/>
                      <a:pt x="7" y="4"/>
                      <a:pt x="9" y="4"/>
                    </a:cubicBezTo>
                    <a:cubicBezTo>
                      <a:pt x="12" y="4"/>
                      <a:pt x="11" y="0"/>
                      <a:pt x="9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48" name="Freeform 1551"/>
              <p:cNvSpPr/>
              <p:nvPr userDrawn="1"/>
            </p:nvSpPr>
            <p:spPr bwMode="auto">
              <a:xfrm>
                <a:off x="5784" y="2034"/>
                <a:ext cx="18" cy="11"/>
              </a:xfrm>
              <a:custGeom>
                <a:avLst/>
                <a:gdLst>
                  <a:gd name="T0" fmla="*/ 9 w 12"/>
                  <a:gd name="T1" fmla="*/ 3 h 8"/>
                  <a:gd name="T2" fmla="*/ 4 w 12"/>
                  <a:gd name="T3" fmla="*/ 2 h 8"/>
                  <a:gd name="T4" fmla="*/ 1 w 12"/>
                  <a:gd name="T5" fmla="*/ 5 h 8"/>
                  <a:gd name="T6" fmla="*/ 10 w 12"/>
                  <a:gd name="T7" fmla="*/ 7 h 8"/>
                  <a:gd name="T8" fmla="*/ 9 w 12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9" y="3"/>
                    </a:moveTo>
                    <a:cubicBezTo>
                      <a:pt x="7" y="4"/>
                      <a:pt x="5" y="3"/>
                      <a:pt x="4" y="2"/>
                    </a:cubicBezTo>
                    <a:cubicBezTo>
                      <a:pt x="2" y="0"/>
                      <a:pt x="0" y="3"/>
                      <a:pt x="1" y="5"/>
                    </a:cubicBezTo>
                    <a:cubicBezTo>
                      <a:pt x="4" y="7"/>
                      <a:pt x="7" y="8"/>
                      <a:pt x="10" y="7"/>
                    </a:cubicBezTo>
                    <a:cubicBezTo>
                      <a:pt x="12" y="7"/>
                      <a:pt x="12" y="3"/>
                      <a:pt x="9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49" name="Freeform 1552"/>
              <p:cNvSpPr/>
              <p:nvPr userDrawn="1"/>
            </p:nvSpPr>
            <p:spPr bwMode="auto">
              <a:xfrm>
                <a:off x="5790" y="2016"/>
                <a:ext cx="25" cy="13"/>
              </a:xfrm>
              <a:custGeom>
                <a:avLst/>
                <a:gdLst>
                  <a:gd name="T0" fmla="*/ 14 w 17"/>
                  <a:gd name="T1" fmla="*/ 5 h 9"/>
                  <a:gd name="T2" fmla="*/ 4 w 17"/>
                  <a:gd name="T3" fmla="*/ 1 h 9"/>
                  <a:gd name="T4" fmla="*/ 2 w 17"/>
                  <a:gd name="T5" fmla="*/ 4 h 9"/>
                  <a:gd name="T6" fmla="*/ 14 w 17"/>
                  <a:gd name="T7" fmla="*/ 9 h 9"/>
                  <a:gd name="T8" fmla="*/ 14 w 17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4" y="5"/>
                    </a:moveTo>
                    <a:cubicBezTo>
                      <a:pt x="11" y="5"/>
                      <a:pt x="7" y="2"/>
                      <a:pt x="4" y="1"/>
                    </a:cubicBezTo>
                    <a:cubicBezTo>
                      <a:pt x="1" y="0"/>
                      <a:pt x="0" y="3"/>
                      <a:pt x="2" y="4"/>
                    </a:cubicBezTo>
                    <a:cubicBezTo>
                      <a:pt x="6" y="6"/>
                      <a:pt x="10" y="9"/>
                      <a:pt x="14" y="9"/>
                    </a:cubicBezTo>
                    <a:cubicBezTo>
                      <a:pt x="17" y="8"/>
                      <a:pt x="16" y="4"/>
                      <a:pt x="14" y="5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50" name="Freeform 1553"/>
              <p:cNvSpPr/>
              <p:nvPr userDrawn="1"/>
            </p:nvSpPr>
            <p:spPr bwMode="auto">
              <a:xfrm>
                <a:off x="5801" y="2003"/>
                <a:ext cx="20" cy="14"/>
              </a:xfrm>
              <a:custGeom>
                <a:avLst/>
                <a:gdLst>
                  <a:gd name="T0" fmla="*/ 12 w 14"/>
                  <a:gd name="T1" fmla="*/ 6 h 10"/>
                  <a:gd name="T2" fmla="*/ 3 w 14"/>
                  <a:gd name="T3" fmla="*/ 2 h 10"/>
                  <a:gd name="T4" fmla="*/ 2 w 14"/>
                  <a:gd name="T5" fmla="*/ 5 h 10"/>
                  <a:gd name="T6" fmla="*/ 10 w 14"/>
                  <a:gd name="T7" fmla="*/ 9 h 10"/>
                  <a:gd name="T8" fmla="*/ 12 w 14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12" y="6"/>
                    </a:moveTo>
                    <a:cubicBezTo>
                      <a:pt x="9" y="5"/>
                      <a:pt x="6" y="3"/>
                      <a:pt x="3" y="2"/>
                    </a:cubicBezTo>
                    <a:cubicBezTo>
                      <a:pt x="1" y="0"/>
                      <a:pt x="0" y="4"/>
                      <a:pt x="2" y="5"/>
                    </a:cubicBezTo>
                    <a:cubicBezTo>
                      <a:pt x="5" y="7"/>
                      <a:pt x="7" y="8"/>
                      <a:pt x="10" y="9"/>
                    </a:cubicBezTo>
                    <a:cubicBezTo>
                      <a:pt x="13" y="10"/>
                      <a:pt x="14" y="7"/>
                      <a:pt x="12" y="6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51" name="Freeform 1554"/>
              <p:cNvSpPr/>
              <p:nvPr userDrawn="1"/>
            </p:nvSpPr>
            <p:spPr bwMode="auto">
              <a:xfrm>
                <a:off x="5817" y="2035"/>
                <a:ext cx="18" cy="15"/>
              </a:xfrm>
              <a:custGeom>
                <a:avLst/>
                <a:gdLst>
                  <a:gd name="T0" fmla="*/ 10 w 12"/>
                  <a:gd name="T1" fmla="*/ 6 h 10"/>
                  <a:gd name="T2" fmla="*/ 4 w 12"/>
                  <a:gd name="T3" fmla="*/ 2 h 10"/>
                  <a:gd name="T4" fmla="*/ 1 w 12"/>
                  <a:gd name="T5" fmla="*/ 4 h 10"/>
                  <a:gd name="T6" fmla="*/ 9 w 12"/>
                  <a:gd name="T7" fmla="*/ 10 h 10"/>
                  <a:gd name="T8" fmla="*/ 10 w 12"/>
                  <a:gd name="T9" fmla="*/ 6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0">
                    <a:moveTo>
                      <a:pt x="10" y="6"/>
                    </a:moveTo>
                    <a:cubicBezTo>
                      <a:pt x="7" y="6"/>
                      <a:pt x="6" y="4"/>
                      <a:pt x="4" y="2"/>
                    </a:cubicBezTo>
                    <a:cubicBezTo>
                      <a:pt x="3" y="0"/>
                      <a:pt x="0" y="2"/>
                      <a:pt x="1" y="4"/>
                    </a:cubicBezTo>
                    <a:cubicBezTo>
                      <a:pt x="3" y="7"/>
                      <a:pt x="6" y="9"/>
                      <a:pt x="9" y="10"/>
                    </a:cubicBezTo>
                    <a:cubicBezTo>
                      <a:pt x="11" y="10"/>
                      <a:pt x="12" y="6"/>
                      <a:pt x="10" y="6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52" name="Freeform 1555"/>
              <p:cNvSpPr/>
              <p:nvPr userDrawn="1"/>
            </p:nvSpPr>
            <p:spPr bwMode="auto">
              <a:xfrm>
                <a:off x="5804" y="2051"/>
                <a:ext cx="22" cy="12"/>
              </a:xfrm>
              <a:custGeom>
                <a:avLst/>
                <a:gdLst>
                  <a:gd name="T0" fmla="*/ 13 w 15"/>
                  <a:gd name="T1" fmla="*/ 4 h 8"/>
                  <a:gd name="T2" fmla="*/ 3 w 15"/>
                  <a:gd name="T3" fmla="*/ 1 h 8"/>
                  <a:gd name="T4" fmla="*/ 3 w 15"/>
                  <a:gd name="T5" fmla="*/ 4 h 8"/>
                  <a:gd name="T6" fmla="*/ 12 w 15"/>
                  <a:gd name="T7" fmla="*/ 7 h 8"/>
                  <a:gd name="T8" fmla="*/ 13 w 15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8">
                    <a:moveTo>
                      <a:pt x="13" y="4"/>
                    </a:moveTo>
                    <a:cubicBezTo>
                      <a:pt x="10" y="3"/>
                      <a:pt x="7" y="1"/>
                      <a:pt x="3" y="1"/>
                    </a:cubicBezTo>
                    <a:cubicBezTo>
                      <a:pt x="1" y="0"/>
                      <a:pt x="0" y="4"/>
                      <a:pt x="3" y="4"/>
                    </a:cubicBezTo>
                    <a:cubicBezTo>
                      <a:pt x="6" y="5"/>
                      <a:pt x="9" y="7"/>
                      <a:pt x="12" y="7"/>
                    </a:cubicBezTo>
                    <a:cubicBezTo>
                      <a:pt x="15" y="8"/>
                      <a:pt x="15" y="4"/>
                      <a:pt x="13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53" name="Freeform 1556"/>
              <p:cNvSpPr/>
              <p:nvPr userDrawn="1"/>
            </p:nvSpPr>
            <p:spPr bwMode="auto">
              <a:xfrm>
                <a:off x="5829" y="2059"/>
                <a:ext cx="17" cy="17"/>
              </a:xfrm>
              <a:custGeom>
                <a:avLst/>
                <a:gdLst>
                  <a:gd name="T0" fmla="*/ 10 w 12"/>
                  <a:gd name="T1" fmla="*/ 8 h 12"/>
                  <a:gd name="T2" fmla="*/ 10 w 12"/>
                  <a:gd name="T3" fmla="*/ 8 h 12"/>
                  <a:gd name="T4" fmla="*/ 9 w 12"/>
                  <a:gd name="T5" fmla="*/ 7 h 12"/>
                  <a:gd name="T6" fmla="*/ 7 w 12"/>
                  <a:gd name="T7" fmla="*/ 6 h 12"/>
                  <a:gd name="T8" fmla="*/ 4 w 12"/>
                  <a:gd name="T9" fmla="*/ 2 h 12"/>
                  <a:gd name="T10" fmla="*/ 1 w 12"/>
                  <a:gd name="T11" fmla="*/ 4 h 12"/>
                  <a:gd name="T12" fmla="*/ 5 w 12"/>
                  <a:gd name="T13" fmla="*/ 9 h 12"/>
                  <a:gd name="T14" fmla="*/ 10 w 12"/>
                  <a:gd name="T15" fmla="*/ 11 h 12"/>
                  <a:gd name="T16" fmla="*/ 10 w 12"/>
                  <a:gd name="T17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12">
                    <a:moveTo>
                      <a:pt x="10" y="8"/>
                    </a:moveTo>
                    <a:cubicBezTo>
                      <a:pt x="10" y="8"/>
                      <a:pt x="10" y="8"/>
                      <a:pt x="10" y="8"/>
                    </a:cubicBezTo>
                    <a:cubicBezTo>
                      <a:pt x="10" y="7"/>
                      <a:pt x="9" y="7"/>
                      <a:pt x="9" y="7"/>
                    </a:cubicBezTo>
                    <a:cubicBezTo>
                      <a:pt x="8" y="7"/>
                      <a:pt x="8" y="6"/>
                      <a:pt x="7" y="6"/>
                    </a:cubicBezTo>
                    <a:cubicBezTo>
                      <a:pt x="6" y="5"/>
                      <a:pt x="5" y="4"/>
                      <a:pt x="4" y="2"/>
                    </a:cubicBezTo>
                    <a:cubicBezTo>
                      <a:pt x="3" y="0"/>
                      <a:pt x="0" y="1"/>
                      <a:pt x="1" y="4"/>
                    </a:cubicBezTo>
                    <a:cubicBezTo>
                      <a:pt x="1" y="6"/>
                      <a:pt x="3" y="7"/>
                      <a:pt x="5" y="9"/>
                    </a:cubicBezTo>
                    <a:cubicBezTo>
                      <a:pt x="6" y="10"/>
                      <a:pt x="8" y="12"/>
                      <a:pt x="10" y="11"/>
                    </a:cubicBezTo>
                    <a:cubicBezTo>
                      <a:pt x="12" y="11"/>
                      <a:pt x="12" y="7"/>
                      <a:pt x="10" y="8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54" name="Freeform 1557"/>
              <p:cNvSpPr/>
              <p:nvPr userDrawn="1"/>
            </p:nvSpPr>
            <p:spPr bwMode="auto">
              <a:xfrm>
                <a:off x="5840" y="2054"/>
                <a:ext cx="20" cy="19"/>
              </a:xfrm>
              <a:custGeom>
                <a:avLst/>
                <a:gdLst>
                  <a:gd name="T0" fmla="*/ 11 w 13"/>
                  <a:gd name="T1" fmla="*/ 9 h 13"/>
                  <a:gd name="T2" fmla="*/ 8 w 13"/>
                  <a:gd name="T3" fmla="*/ 6 h 13"/>
                  <a:gd name="T4" fmla="*/ 5 w 13"/>
                  <a:gd name="T5" fmla="*/ 2 h 13"/>
                  <a:gd name="T6" fmla="*/ 2 w 13"/>
                  <a:gd name="T7" fmla="*/ 4 h 13"/>
                  <a:gd name="T8" fmla="*/ 9 w 13"/>
                  <a:gd name="T9" fmla="*/ 12 h 13"/>
                  <a:gd name="T10" fmla="*/ 11 w 13"/>
                  <a:gd name="T11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3">
                    <a:moveTo>
                      <a:pt x="11" y="9"/>
                    </a:moveTo>
                    <a:cubicBezTo>
                      <a:pt x="10" y="8"/>
                      <a:pt x="9" y="7"/>
                      <a:pt x="8" y="6"/>
                    </a:cubicBezTo>
                    <a:cubicBezTo>
                      <a:pt x="7" y="5"/>
                      <a:pt x="6" y="3"/>
                      <a:pt x="5" y="2"/>
                    </a:cubicBezTo>
                    <a:cubicBezTo>
                      <a:pt x="3" y="0"/>
                      <a:pt x="0" y="2"/>
                      <a:pt x="2" y="4"/>
                    </a:cubicBezTo>
                    <a:cubicBezTo>
                      <a:pt x="4" y="7"/>
                      <a:pt x="6" y="11"/>
                      <a:pt x="9" y="12"/>
                    </a:cubicBezTo>
                    <a:cubicBezTo>
                      <a:pt x="12" y="13"/>
                      <a:pt x="13" y="10"/>
                      <a:pt x="11" y="9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55" name="Freeform 1558"/>
              <p:cNvSpPr/>
              <p:nvPr userDrawn="1"/>
            </p:nvSpPr>
            <p:spPr bwMode="auto">
              <a:xfrm>
                <a:off x="5829" y="2026"/>
                <a:ext cx="16" cy="12"/>
              </a:xfrm>
              <a:custGeom>
                <a:avLst/>
                <a:gdLst>
                  <a:gd name="T0" fmla="*/ 9 w 11"/>
                  <a:gd name="T1" fmla="*/ 4 h 8"/>
                  <a:gd name="T2" fmla="*/ 4 w 11"/>
                  <a:gd name="T3" fmla="*/ 1 h 8"/>
                  <a:gd name="T4" fmla="*/ 1 w 11"/>
                  <a:gd name="T5" fmla="*/ 4 h 8"/>
                  <a:gd name="T6" fmla="*/ 8 w 11"/>
                  <a:gd name="T7" fmla="*/ 8 h 8"/>
                  <a:gd name="T8" fmla="*/ 9 w 11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8">
                    <a:moveTo>
                      <a:pt x="9" y="4"/>
                    </a:moveTo>
                    <a:cubicBezTo>
                      <a:pt x="7" y="4"/>
                      <a:pt x="5" y="3"/>
                      <a:pt x="4" y="1"/>
                    </a:cubicBezTo>
                    <a:cubicBezTo>
                      <a:pt x="2" y="0"/>
                      <a:pt x="0" y="3"/>
                      <a:pt x="1" y="4"/>
                    </a:cubicBezTo>
                    <a:cubicBezTo>
                      <a:pt x="3" y="6"/>
                      <a:pt x="6" y="8"/>
                      <a:pt x="8" y="8"/>
                    </a:cubicBezTo>
                    <a:cubicBezTo>
                      <a:pt x="10" y="8"/>
                      <a:pt x="11" y="4"/>
                      <a:pt x="9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56" name="Freeform 1559"/>
              <p:cNvSpPr/>
              <p:nvPr userDrawn="1"/>
            </p:nvSpPr>
            <p:spPr bwMode="auto">
              <a:xfrm>
                <a:off x="5848" y="2039"/>
                <a:ext cx="18" cy="17"/>
              </a:xfrm>
              <a:custGeom>
                <a:avLst/>
                <a:gdLst>
                  <a:gd name="T0" fmla="*/ 9 w 12"/>
                  <a:gd name="T1" fmla="*/ 7 h 11"/>
                  <a:gd name="T2" fmla="*/ 5 w 12"/>
                  <a:gd name="T3" fmla="*/ 2 h 11"/>
                  <a:gd name="T4" fmla="*/ 2 w 12"/>
                  <a:gd name="T5" fmla="*/ 5 h 11"/>
                  <a:gd name="T6" fmla="*/ 9 w 12"/>
                  <a:gd name="T7" fmla="*/ 11 h 11"/>
                  <a:gd name="T8" fmla="*/ 9 w 12"/>
                  <a:gd name="T9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9" y="7"/>
                    </a:moveTo>
                    <a:cubicBezTo>
                      <a:pt x="7" y="7"/>
                      <a:pt x="6" y="4"/>
                      <a:pt x="5" y="2"/>
                    </a:cubicBezTo>
                    <a:cubicBezTo>
                      <a:pt x="3" y="0"/>
                      <a:pt x="0" y="2"/>
                      <a:pt x="2" y="5"/>
                    </a:cubicBezTo>
                    <a:cubicBezTo>
                      <a:pt x="3" y="7"/>
                      <a:pt x="5" y="10"/>
                      <a:pt x="9" y="11"/>
                    </a:cubicBezTo>
                    <a:cubicBezTo>
                      <a:pt x="11" y="11"/>
                      <a:pt x="12" y="8"/>
                      <a:pt x="9" y="7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57" name="Freeform 1560"/>
              <p:cNvSpPr/>
              <p:nvPr userDrawn="1"/>
            </p:nvSpPr>
            <p:spPr bwMode="auto">
              <a:xfrm>
                <a:off x="5866" y="2070"/>
                <a:ext cx="16" cy="19"/>
              </a:xfrm>
              <a:custGeom>
                <a:avLst/>
                <a:gdLst>
                  <a:gd name="T0" fmla="*/ 8 w 11"/>
                  <a:gd name="T1" fmla="*/ 9 h 13"/>
                  <a:gd name="T2" fmla="*/ 5 w 11"/>
                  <a:gd name="T3" fmla="*/ 3 h 13"/>
                  <a:gd name="T4" fmla="*/ 1 w 11"/>
                  <a:gd name="T5" fmla="*/ 3 h 13"/>
                  <a:gd name="T6" fmla="*/ 7 w 11"/>
                  <a:gd name="T7" fmla="*/ 12 h 13"/>
                  <a:gd name="T8" fmla="*/ 8 w 11"/>
                  <a:gd name="T9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8" y="9"/>
                    </a:moveTo>
                    <a:cubicBezTo>
                      <a:pt x="6" y="7"/>
                      <a:pt x="5" y="5"/>
                      <a:pt x="5" y="3"/>
                    </a:cubicBezTo>
                    <a:cubicBezTo>
                      <a:pt x="4" y="0"/>
                      <a:pt x="0" y="1"/>
                      <a:pt x="1" y="3"/>
                    </a:cubicBezTo>
                    <a:cubicBezTo>
                      <a:pt x="2" y="7"/>
                      <a:pt x="3" y="10"/>
                      <a:pt x="7" y="12"/>
                    </a:cubicBezTo>
                    <a:cubicBezTo>
                      <a:pt x="9" y="13"/>
                      <a:pt x="11" y="10"/>
                      <a:pt x="8" y="9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58" name="Freeform 1561"/>
              <p:cNvSpPr/>
              <p:nvPr userDrawn="1"/>
            </p:nvSpPr>
            <p:spPr bwMode="auto">
              <a:xfrm>
                <a:off x="5860" y="2081"/>
                <a:ext cx="17" cy="17"/>
              </a:xfrm>
              <a:custGeom>
                <a:avLst/>
                <a:gdLst>
                  <a:gd name="T0" fmla="*/ 9 w 12"/>
                  <a:gd name="T1" fmla="*/ 8 h 12"/>
                  <a:gd name="T2" fmla="*/ 4 w 12"/>
                  <a:gd name="T3" fmla="*/ 2 h 12"/>
                  <a:gd name="T4" fmla="*/ 1 w 12"/>
                  <a:gd name="T5" fmla="*/ 4 h 12"/>
                  <a:gd name="T6" fmla="*/ 8 w 12"/>
                  <a:gd name="T7" fmla="*/ 11 h 12"/>
                  <a:gd name="T8" fmla="*/ 9 w 12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9" y="8"/>
                    </a:moveTo>
                    <a:cubicBezTo>
                      <a:pt x="7" y="6"/>
                      <a:pt x="5" y="5"/>
                      <a:pt x="4" y="2"/>
                    </a:cubicBezTo>
                    <a:cubicBezTo>
                      <a:pt x="3" y="0"/>
                      <a:pt x="0" y="1"/>
                      <a:pt x="1" y="4"/>
                    </a:cubicBezTo>
                    <a:cubicBezTo>
                      <a:pt x="2" y="7"/>
                      <a:pt x="5" y="9"/>
                      <a:pt x="8" y="11"/>
                    </a:cubicBezTo>
                    <a:cubicBezTo>
                      <a:pt x="10" y="12"/>
                      <a:pt x="12" y="9"/>
                      <a:pt x="9" y="8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59" name="Freeform 1562"/>
              <p:cNvSpPr/>
              <p:nvPr userDrawn="1"/>
            </p:nvSpPr>
            <p:spPr bwMode="auto">
              <a:xfrm>
                <a:off x="5846" y="2081"/>
                <a:ext cx="17" cy="16"/>
              </a:xfrm>
              <a:custGeom>
                <a:avLst/>
                <a:gdLst>
                  <a:gd name="T0" fmla="*/ 9 w 11"/>
                  <a:gd name="T1" fmla="*/ 6 h 11"/>
                  <a:gd name="T2" fmla="*/ 5 w 11"/>
                  <a:gd name="T3" fmla="*/ 3 h 11"/>
                  <a:gd name="T4" fmla="*/ 1 w 11"/>
                  <a:gd name="T5" fmla="*/ 4 h 11"/>
                  <a:gd name="T6" fmla="*/ 7 w 11"/>
                  <a:gd name="T7" fmla="*/ 10 h 11"/>
                  <a:gd name="T8" fmla="*/ 9 w 11"/>
                  <a:gd name="T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9" y="6"/>
                    </a:moveTo>
                    <a:cubicBezTo>
                      <a:pt x="7" y="6"/>
                      <a:pt x="5" y="4"/>
                      <a:pt x="5" y="3"/>
                    </a:cubicBezTo>
                    <a:cubicBezTo>
                      <a:pt x="4" y="0"/>
                      <a:pt x="0" y="2"/>
                      <a:pt x="1" y="4"/>
                    </a:cubicBezTo>
                    <a:cubicBezTo>
                      <a:pt x="2" y="7"/>
                      <a:pt x="4" y="9"/>
                      <a:pt x="7" y="10"/>
                    </a:cubicBezTo>
                    <a:cubicBezTo>
                      <a:pt x="9" y="11"/>
                      <a:pt x="11" y="8"/>
                      <a:pt x="9" y="6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60" name="Freeform 1563"/>
              <p:cNvSpPr/>
              <p:nvPr userDrawn="1"/>
            </p:nvSpPr>
            <p:spPr bwMode="auto">
              <a:xfrm>
                <a:off x="5867" y="2106"/>
                <a:ext cx="19" cy="19"/>
              </a:xfrm>
              <a:custGeom>
                <a:avLst/>
                <a:gdLst>
                  <a:gd name="T0" fmla="*/ 10 w 13"/>
                  <a:gd name="T1" fmla="*/ 9 h 13"/>
                  <a:gd name="T2" fmla="*/ 8 w 13"/>
                  <a:gd name="T3" fmla="*/ 7 h 13"/>
                  <a:gd name="T4" fmla="*/ 5 w 13"/>
                  <a:gd name="T5" fmla="*/ 2 h 13"/>
                  <a:gd name="T6" fmla="*/ 2 w 13"/>
                  <a:gd name="T7" fmla="*/ 5 h 13"/>
                  <a:gd name="T8" fmla="*/ 10 w 13"/>
                  <a:gd name="T9" fmla="*/ 13 h 13"/>
                  <a:gd name="T10" fmla="*/ 10 w 13"/>
                  <a:gd name="T11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" h="13">
                    <a:moveTo>
                      <a:pt x="10" y="9"/>
                    </a:moveTo>
                    <a:cubicBezTo>
                      <a:pt x="9" y="9"/>
                      <a:pt x="8" y="7"/>
                      <a:pt x="8" y="7"/>
                    </a:cubicBezTo>
                    <a:cubicBezTo>
                      <a:pt x="6" y="5"/>
                      <a:pt x="6" y="4"/>
                      <a:pt x="5" y="2"/>
                    </a:cubicBezTo>
                    <a:cubicBezTo>
                      <a:pt x="3" y="0"/>
                      <a:pt x="0" y="3"/>
                      <a:pt x="2" y="5"/>
                    </a:cubicBezTo>
                    <a:cubicBezTo>
                      <a:pt x="4" y="7"/>
                      <a:pt x="6" y="13"/>
                      <a:pt x="10" y="13"/>
                    </a:cubicBezTo>
                    <a:cubicBezTo>
                      <a:pt x="13" y="13"/>
                      <a:pt x="12" y="9"/>
                      <a:pt x="10" y="9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61" name="Freeform 1564"/>
              <p:cNvSpPr/>
              <p:nvPr userDrawn="1"/>
            </p:nvSpPr>
            <p:spPr bwMode="auto">
              <a:xfrm>
                <a:off x="5877" y="2098"/>
                <a:ext cx="14" cy="18"/>
              </a:xfrm>
              <a:custGeom>
                <a:avLst/>
                <a:gdLst>
                  <a:gd name="T0" fmla="*/ 8 w 9"/>
                  <a:gd name="T1" fmla="*/ 8 h 12"/>
                  <a:gd name="T2" fmla="*/ 4 w 9"/>
                  <a:gd name="T3" fmla="*/ 2 h 12"/>
                  <a:gd name="T4" fmla="*/ 0 w 9"/>
                  <a:gd name="T5" fmla="*/ 3 h 12"/>
                  <a:gd name="T6" fmla="*/ 5 w 9"/>
                  <a:gd name="T7" fmla="*/ 10 h 12"/>
                  <a:gd name="T8" fmla="*/ 8 w 9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2">
                    <a:moveTo>
                      <a:pt x="8" y="8"/>
                    </a:moveTo>
                    <a:cubicBezTo>
                      <a:pt x="6" y="6"/>
                      <a:pt x="5" y="4"/>
                      <a:pt x="4" y="2"/>
                    </a:cubicBezTo>
                    <a:cubicBezTo>
                      <a:pt x="3" y="0"/>
                      <a:pt x="0" y="1"/>
                      <a:pt x="0" y="3"/>
                    </a:cubicBezTo>
                    <a:cubicBezTo>
                      <a:pt x="1" y="6"/>
                      <a:pt x="3" y="8"/>
                      <a:pt x="5" y="10"/>
                    </a:cubicBezTo>
                    <a:cubicBezTo>
                      <a:pt x="6" y="12"/>
                      <a:pt x="9" y="10"/>
                      <a:pt x="8" y="8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62" name="Freeform 1565"/>
              <p:cNvSpPr/>
              <p:nvPr userDrawn="1"/>
            </p:nvSpPr>
            <p:spPr bwMode="auto">
              <a:xfrm>
                <a:off x="5891" y="2126"/>
                <a:ext cx="14" cy="21"/>
              </a:xfrm>
              <a:custGeom>
                <a:avLst/>
                <a:gdLst>
                  <a:gd name="T0" fmla="*/ 8 w 10"/>
                  <a:gd name="T1" fmla="*/ 10 h 14"/>
                  <a:gd name="T2" fmla="*/ 4 w 10"/>
                  <a:gd name="T3" fmla="*/ 3 h 14"/>
                  <a:gd name="T4" fmla="*/ 1 w 10"/>
                  <a:gd name="T5" fmla="*/ 3 h 14"/>
                  <a:gd name="T6" fmla="*/ 5 w 10"/>
                  <a:gd name="T7" fmla="*/ 12 h 14"/>
                  <a:gd name="T8" fmla="*/ 8 w 10"/>
                  <a:gd name="T9" fmla="*/ 1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4">
                    <a:moveTo>
                      <a:pt x="8" y="10"/>
                    </a:moveTo>
                    <a:cubicBezTo>
                      <a:pt x="6" y="8"/>
                      <a:pt x="4" y="6"/>
                      <a:pt x="4" y="3"/>
                    </a:cubicBezTo>
                    <a:cubicBezTo>
                      <a:pt x="5" y="1"/>
                      <a:pt x="1" y="0"/>
                      <a:pt x="1" y="3"/>
                    </a:cubicBezTo>
                    <a:cubicBezTo>
                      <a:pt x="0" y="7"/>
                      <a:pt x="2" y="10"/>
                      <a:pt x="5" y="12"/>
                    </a:cubicBezTo>
                    <a:cubicBezTo>
                      <a:pt x="7" y="14"/>
                      <a:pt x="10" y="11"/>
                      <a:pt x="8" y="1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63" name="Freeform 1566"/>
              <p:cNvSpPr/>
              <p:nvPr userDrawn="1"/>
            </p:nvSpPr>
            <p:spPr bwMode="auto">
              <a:xfrm>
                <a:off x="5902" y="2159"/>
                <a:ext cx="14" cy="14"/>
              </a:xfrm>
              <a:custGeom>
                <a:avLst/>
                <a:gdLst>
                  <a:gd name="T0" fmla="*/ 7 w 9"/>
                  <a:gd name="T1" fmla="*/ 5 h 10"/>
                  <a:gd name="T2" fmla="*/ 5 w 9"/>
                  <a:gd name="T3" fmla="*/ 2 h 10"/>
                  <a:gd name="T4" fmla="*/ 1 w 9"/>
                  <a:gd name="T5" fmla="*/ 3 h 10"/>
                  <a:gd name="T6" fmla="*/ 5 w 9"/>
                  <a:gd name="T7" fmla="*/ 8 h 10"/>
                  <a:gd name="T8" fmla="*/ 7 w 9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0">
                    <a:moveTo>
                      <a:pt x="7" y="5"/>
                    </a:moveTo>
                    <a:cubicBezTo>
                      <a:pt x="6" y="4"/>
                      <a:pt x="5" y="3"/>
                      <a:pt x="5" y="2"/>
                    </a:cubicBezTo>
                    <a:cubicBezTo>
                      <a:pt x="4" y="0"/>
                      <a:pt x="0" y="1"/>
                      <a:pt x="1" y="3"/>
                    </a:cubicBezTo>
                    <a:cubicBezTo>
                      <a:pt x="2" y="5"/>
                      <a:pt x="3" y="7"/>
                      <a:pt x="5" y="8"/>
                    </a:cubicBezTo>
                    <a:cubicBezTo>
                      <a:pt x="7" y="10"/>
                      <a:pt x="9" y="7"/>
                      <a:pt x="7" y="5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64" name="Freeform 1567"/>
              <p:cNvSpPr/>
              <p:nvPr userDrawn="1"/>
            </p:nvSpPr>
            <p:spPr bwMode="auto">
              <a:xfrm>
                <a:off x="5914" y="2176"/>
                <a:ext cx="15" cy="25"/>
              </a:xfrm>
              <a:custGeom>
                <a:avLst/>
                <a:gdLst>
                  <a:gd name="T0" fmla="*/ 8 w 10"/>
                  <a:gd name="T1" fmla="*/ 13 h 17"/>
                  <a:gd name="T2" fmla="*/ 4 w 10"/>
                  <a:gd name="T3" fmla="*/ 2 h 17"/>
                  <a:gd name="T4" fmla="*/ 0 w 10"/>
                  <a:gd name="T5" fmla="*/ 3 h 17"/>
                  <a:gd name="T6" fmla="*/ 5 w 10"/>
                  <a:gd name="T7" fmla="*/ 15 h 17"/>
                  <a:gd name="T8" fmla="*/ 8 w 10"/>
                  <a:gd name="T9" fmla="*/ 1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7">
                    <a:moveTo>
                      <a:pt x="8" y="13"/>
                    </a:moveTo>
                    <a:cubicBezTo>
                      <a:pt x="6" y="10"/>
                      <a:pt x="5" y="6"/>
                      <a:pt x="4" y="2"/>
                    </a:cubicBezTo>
                    <a:cubicBezTo>
                      <a:pt x="3" y="0"/>
                      <a:pt x="0" y="0"/>
                      <a:pt x="0" y="3"/>
                    </a:cubicBezTo>
                    <a:cubicBezTo>
                      <a:pt x="1" y="7"/>
                      <a:pt x="2" y="12"/>
                      <a:pt x="5" y="15"/>
                    </a:cubicBezTo>
                    <a:cubicBezTo>
                      <a:pt x="6" y="17"/>
                      <a:pt x="10" y="15"/>
                      <a:pt x="8" y="1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65" name="Freeform 1568"/>
              <p:cNvSpPr/>
              <p:nvPr userDrawn="1"/>
            </p:nvSpPr>
            <p:spPr bwMode="auto">
              <a:xfrm>
                <a:off x="5181" y="2923"/>
                <a:ext cx="23" cy="15"/>
              </a:xfrm>
              <a:custGeom>
                <a:avLst/>
                <a:gdLst>
                  <a:gd name="T0" fmla="*/ 2 w 16"/>
                  <a:gd name="T1" fmla="*/ 0 h 10"/>
                  <a:gd name="T2" fmla="*/ 3 w 16"/>
                  <a:gd name="T3" fmla="*/ 4 h 10"/>
                  <a:gd name="T4" fmla="*/ 8 w 16"/>
                  <a:gd name="T5" fmla="*/ 4 h 10"/>
                  <a:gd name="T6" fmla="*/ 12 w 16"/>
                  <a:gd name="T7" fmla="*/ 6 h 10"/>
                  <a:gd name="T8" fmla="*/ 16 w 16"/>
                  <a:gd name="T9" fmla="*/ 7 h 10"/>
                  <a:gd name="T10" fmla="*/ 2 w 16"/>
                  <a:gd name="T11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0">
                    <a:moveTo>
                      <a:pt x="2" y="0"/>
                    </a:moveTo>
                    <a:cubicBezTo>
                      <a:pt x="0" y="1"/>
                      <a:pt x="0" y="4"/>
                      <a:pt x="3" y="4"/>
                    </a:cubicBezTo>
                    <a:cubicBezTo>
                      <a:pt x="5" y="4"/>
                      <a:pt x="6" y="4"/>
                      <a:pt x="8" y="4"/>
                    </a:cubicBezTo>
                    <a:cubicBezTo>
                      <a:pt x="9" y="4"/>
                      <a:pt x="12" y="5"/>
                      <a:pt x="12" y="6"/>
                    </a:cubicBezTo>
                    <a:cubicBezTo>
                      <a:pt x="12" y="9"/>
                      <a:pt x="16" y="10"/>
                      <a:pt x="16" y="7"/>
                    </a:cubicBezTo>
                    <a:cubicBezTo>
                      <a:pt x="16" y="0"/>
                      <a:pt x="7" y="0"/>
                      <a:pt x="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66" name="Freeform 1569"/>
              <p:cNvSpPr/>
              <p:nvPr userDrawn="1"/>
            </p:nvSpPr>
            <p:spPr bwMode="auto">
              <a:xfrm>
                <a:off x="5204" y="2939"/>
                <a:ext cx="26" cy="10"/>
              </a:xfrm>
              <a:custGeom>
                <a:avLst/>
                <a:gdLst>
                  <a:gd name="T0" fmla="*/ 15 w 17"/>
                  <a:gd name="T1" fmla="*/ 2 h 7"/>
                  <a:gd name="T2" fmla="*/ 2 w 17"/>
                  <a:gd name="T3" fmla="*/ 1 h 7"/>
                  <a:gd name="T4" fmla="*/ 3 w 17"/>
                  <a:gd name="T5" fmla="*/ 5 h 7"/>
                  <a:gd name="T6" fmla="*/ 13 w 17"/>
                  <a:gd name="T7" fmla="*/ 5 h 7"/>
                  <a:gd name="T8" fmla="*/ 15 w 1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5" y="2"/>
                    </a:moveTo>
                    <a:cubicBezTo>
                      <a:pt x="11" y="0"/>
                      <a:pt x="6" y="0"/>
                      <a:pt x="2" y="1"/>
                    </a:cubicBezTo>
                    <a:cubicBezTo>
                      <a:pt x="0" y="2"/>
                      <a:pt x="1" y="6"/>
                      <a:pt x="3" y="5"/>
                    </a:cubicBezTo>
                    <a:cubicBezTo>
                      <a:pt x="6" y="4"/>
                      <a:pt x="10" y="3"/>
                      <a:pt x="13" y="5"/>
                    </a:cubicBezTo>
                    <a:cubicBezTo>
                      <a:pt x="15" y="7"/>
                      <a:pt x="17" y="4"/>
                      <a:pt x="1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67" name="Freeform 1570"/>
              <p:cNvSpPr/>
              <p:nvPr userDrawn="1"/>
            </p:nvSpPr>
            <p:spPr bwMode="auto">
              <a:xfrm>
                <a:off x="5227" y="2933"/>
                <a:ext cx="23" cy="10"/>
              </a:xfrm>
              <a:custGeom>
                <a:avLst/>
                <a:gdLst>
                  <a:gd name="T0" fmla="*/ 3 w 16"/>
                  <a:gd name="T1" fmla="*/ 1 h 7"/>
                  <a:gd name="T2" fmla="*/ 3 w 16"/>
                  <a:gd name="T3" fmla="*/ 5 h 7"/>
                  <a:gd name="T4" fmla="*/ 8 w 16"/>
                  <a:gd name="T5" fmla="*/ 5 h 7"/>
                  <a:gd name="T6" fmla="*/ 10 w 16"/>
                  <a:gd name="T7" fmla="*/ 5 h 7"/>
                  <a:gd name="T8" fmla="*/ 11 w 16"/>
                  <a:gd name="T9" fmla="*/ 5 h 7"/>
                  <a:gd name="T10" fmla="*/ 15 w 16"/>
                  <a:gd name="T11" fmla="*/ 4 h 7"/>
                  <a:gd name="T12" fmla="*/ 3 w 16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7">
                    <a:moveTo>
                      <a:pt x="3" y="1"/>
                    </a:moveTo>
                    <a:cubicBezTo>
                      <a:pt x="0" y="2"/>
                      <a:pt x="1" y="5"/>
                      <a:pt x="3" y="5"/>
                    </a:cubicBezTo>
                    <a:cubicBezTo>
                      <a:pt x="5" y="5"/>
                      <a:pt x="6" y="5"/>
                      <a:pt x="8" y="5"/>
                    </a:cubicBezTo>
                    <a:cubicBezTo>
                      <a:pt x="9" y="5"/>
                      <a:pt x="10" y="5"/>
                      <a:pt x="10" y="5"/>
                    </a:cubicBezTo>
                    <a:cubicBezTo>
                      <a:pt x="11" y="5"/>
                      <a:pt x="12" y="5"/>
                      <a:pt x="11" y="5"/>
                    </a:cubicBezTo>
                    <a:cubicBezTo>
                      <a:pt x="13" y="7"/>
                      <a:pt x="16" y="6"/>
                      <a:pt x="15" y="4"/>
                    </a:cubicBezTo>
                    <a:cubicBezTo>
                      <a:pt x="13" y="0"/>
                      <a:pt x="6" y="1"/>
                      <a:pt x="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68" name="Freeform 1571"/>
              <p:cNvSpPr/>
              <p:nvPr userDrawn="1"/>
            </p:nvSpPr>
            <p:spPr bwMode="auto">
              <a:xfrm>
                <a:off x="5231" y="2948"/>
                <a:ext cx="21" cy="9"/>
              </a:xfrm>
              <a:custGeom>
                <a:avLst/>
                <a:gdLst>
                  <a:gd name="T0" fmla="*/ 13 w 14"/>
                  <a:gd name="T1" fmla="*/ 2 h 6"/>
                  <a:gd name="T2" fmla="*/ 13 w 14"/>
                  <a:gd name="T3" fmla="*/ 2 h 6"/>
                  <a:gd name="T4" fmla="*/ 12 w 14"/>
                  <a:gd name="T5" fmla="*/ 2 h 6"/>
                  <a:gd name="T6" fmla="*/ 11 w 14"/>
                  <a:gd name="T7" fmla="*/ 2 h 6"/>
                  <a:gd name="T8" fmla="*/ 8 w 14"/>
                  <a:gd name="T9" fmla="*/ 1 h 6"/>
                  <a:gd name="T10" fmla="*/ 2 w 14"/>
                  <a:gd name="T11" fmla="*/ 0 h 6"/>
                  <a:gd name="T12" fmla="*/ 2 w 14"/>
                  <a:gd name="T13" fmla="*/ 4 h 6"/>
                  <a:gd name="T14" fmla="*/ 9 w 14"/>
                  <a:gd name="T15" fmla="*/ 5 h 6"/>
                  <a:gd name="T16" fmla="*/ 13 w 14"/>
                  <a:gd name="T17" fmla="*/ 5 h 6"/>
                  <a:gd name="T18" fmla="*/ 13 w 14"/>
                  <a:gd name="T1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6">
                    <a:moveTo>
                      <a:pt x="13" y="2"/>
                    </a:moveTo>
                    <a:cubicBezTo>
                      <a:pt x="13" y="2"/>
                      <a:pt x="13" y="2"/>
                      <a:pt x="13" y="2"/>
                    </a:cubicBezTo>
                    <a:cubicBezTo>
                      <a:pt x="12" y="2"/>
                      <a:pt x="12" y="2"/>
                      <a:pt x="12" y="2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1"/>
                      <a:pt x="9" y="1"/>
                      <a:pt x="8" y="1"/>
                    </a:cubicBezTo>
                    <a:cubicBezTo>
                      <a:pt x="6" y="1"/>
                      <a:pt x="4" y="0"/>
                      <a:pt x="2" y="0"/>
                    </a:cubicBezTo>
                    <a:cubicBezTo>
                      <a:pt x="0" y="0"/>
                      <a:pt x="0" y="4"/>
                      <a:pt x="2" y="4"/>
                    </a:cubicBezTo>
                    <a:cubicBezTo>
                      <a:pt x="5" y="4"/>
                      <a:pt x="7" y="5"/>
                      <a:pt x="9" y="5"/>
                    </a:cubicBezTo>
                    <a:cubicBezTo>
                      <a:pt x="10" y="5"/>
                      <a:pt x="12" y="6"/>
                      <a:pt x="13" y="5"/>
                    </a:cubicBezTo>
                    <a:cubicBezTo>
                      <a:pt x="14" y="4"/>
                      <a:pt x="14" y="3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69" name="Freeform 1572"/>
              <p:cNvSpPr/>
              <p:nvPr userDrawn="1"/>
            </p:nvSpPr>
            <p:spPr bwMode="auto">
              <a:xfrm>
                <a:off x="5209" y="2952"/>
                <a:ext cx="25" cy="14"/>
              </a:xfrm>
              <a:custGeom>
                <a:avLst/>
                <a:gdLst>
                  <a:gd name="T0" fmla="*/ 15 w 17"/>
                  <a:gd name="T1" fmla="*/ 4 h 9"/>
                  <a:gd name="T2" fmla="*/ 2 w 17"/>
                  <a:gd name="T3" fmla="*/ 2 h 9"/>
                  <a:gd name="T4" fmla="*/ 4 w 17"/>
                  <a:gd name="T5" fmla="*/ 5 h 9"/>
                  <a:gd name="T6" fmla="*/ 13 w 17"/>
                  <a:gd name="T7" fmla="*/ 7 h 9"/>
                  <a:gd name="T8" fmla="*/ 15 w 17"/>
                  <a:gd name="T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5" y="4"/>
                    </a:moveTo>
                    <a:cubicBezTo>
                      <a:pt x="11" y="1"/>
                      <a:pt x="7" y="0"/>
                      <a:pt x="2" y="2"/>
                    </a:cubicBezTo>
                    <a:cubicBezTo>
                      <a:pt x="0" y="3"/>
                      <a:pt x="2" y="6"/>
                      <a:pt x="4" y="5"/>
                    </a:cubicBezTo>
                    <a:cubicBezTo>
                      <a:pt x="7" y="4"/>
                      <a:pt x="10" y="5"/>
                      <a:pt x="13" y="7"/>
                    </a:cubicBezTo>
                    <a:cubicBezTo>
                      <a:pt x="14" y="9"/>
                      <a:pt x="17" y="6"/>
                      <a:pt x="15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70" name="Freeform 1573"/>
              <p:cNvSpPr/>
              <p:nvPr userDrawn="1"/>
            </p:nvSpPr>
            <p:spPr bwMode="auto">
              <a:xfrm>
                <a:off x="5187" y="2957"/>
                <a:ext cx="26" cy="13"/>
              </a:xfrm>
              <a:custGeom>
                <a:avLst/>
                <a:gdLst>
                  <a:gd name="T0" fmla="*/ 17 w 18"/>
                  <a:gd name="T1" fmla="*/ 5 h 9"/>
                  <a:gd name="T2" fmla="*/ 3 w 18"/>
                  <a:gd name="T3" fmla="*/ 0 h 9"/>
                  <a:gd name="T4" fmla="*/ 3 w 18"/>
                  <a:gd name="T5" fmla="*/ 4 h 9"/>
                  <a:gd name="T6" fmla="*/ 14 w 18"/>
                  <a:gd name="T7" fmla="*/ 8 h 9"/>
                  <a:gd name="T8" fmla="*/ 17 w 18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9">
                    <a:moveTo>
                      <a:pt x="17" y="5"/>
                    </a:moveTo>
                    <a:cubicBezTo>
                      <a:pt x="13" y="2"/>
                      <a:pt x="8" y="0"/>
                      <a:pt x="3" y="0"/>
                    </a:cubicBezTo>
                    <a:cubicBezTo>
                      <a:pt x="0" y="0"/>
                      <a:pt x="1" y="4"/>
                      <a:pt x="3" y="4"/>
                    </a:cubicBezTo>
                    <a:cubicBezTo>
                      <a:pt x="7" y="4"/>
                      <a:pt x="11" y="5"/>
                      <a:pt x="14" y="8"/>
                    </a:cubicBezTo>
                    <a:cubicBezTo>
                      <a:pt x="16" y="9"/>
                      <a:pt x="18" y="7"/>
                      <a:pt x="17" y="5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71" name="Freeform 1574"/>
              <p:cNvSpPr/>
              <p:nvPr userDrawn="1"/>
            </p:nvSpPr>
            <p:spPr bwMode="auto">
              <a:xfrm>
                <a:off x="5215" y="2973"/>
                <a:ext cx="23" cy="10"/>
              </a:xfrm>
              <a:custGeom>
                <a:avLst/>
                <a:gdLst>
                  <a:gd name="T0" fmla="*/ 15 w 16"/>
                  <a:gd name="T1" fmla="*/ 3 h 7"/>
                  <a:gd name="T2" fmla="*/ 10 w 16"/>
                  <a:gd name="T3" fmla="*/ 1 h 7"/>
                  <a:gd name="T4" fmla="*/ 2 w 16"/>
                  <a:gd name="T5" fmla="*/ 1 h 7"/>
                  <a:gd name="T6" fmla="*/ 4 w 16"/>
                  <a:gd name="T7" fmla="*/ 5 h 7"/>
                  <a:gd name="T8" fmla="*/ 8 w 16"/>
                  <a:gd name="T9" fmla="*/ 4 h 7"/>
                  <a:gd name="T10" fmla="*/ 11 w 16"/>
                  <a:gd name="T11" fmla="*/ 5 h 7"/>
                  <a:gd name="T12" fmla="*/ 12 w 16"/>
                  <a:gd name="T13" fmla="*/ 5 h 7"/>
                  <a:gd name="T14" fmla="*/ 12 w 16"/>
                  <a:gd name="T15" fmla="*/ 5 h 7"/>
                  <a:gd name="T16" fmla="*/ 15 w 16"/>
                  <a:gd name="T17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7">
                    <a:moveTo>
                      <a:pt x="15" y="3"/>
                    </a:moveTo>
                    <a:cubicBezTo>
                      <a:pt x="14" y="1"/>
                      <a:pt x="11" y="1"/>
                      <a:pt x="10" y="1"/>
                    </a:cubicBezTo>
                    <a:cubicBezTo>
                      <a:pt x="7" y="1"/>
                      <a:pt x="5" y="0"/>
                      <a:pt x="2" y="1"/>
                    </a:cubicBezTo>
                    <a:cubicBezTo>
                      <a:pt x="0" y="2"/>
                      <a:pt x="1" y="5"/>
                      <a:pt x="4" y="5"/>
                    </a:cubicBezTo>
                    <a:cubicBezTo>
                      <a:pt x="5" y="4"/>
                      <a:pt x="7" y="4"/>
                      <a:pt x="8" y="4"/>
                    </a:cubicBezTo>
                    <a:cubicBezTo>
                      <a:pt x="9" y="5"/>
                      <a:pt x="10" y="5"/>
                      <a:pt x="11" y="5"/>
                    </a:cubicBezTo>
                    <a:cubicBezTo>
                      <a:pt x="11" y="5"/>
                      <a:pt x="11" y="5"/>
                      <a:pt x="12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7"/>
                      <a:pt x="16" y="5"/>
                      <a:pt x="15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72" name="Freeform 1575"/>
              <p:cNvSpPr/>
              <p:nvPr userDrawn="1"/>
            </p:nvSpPr>
            <p:spPr bwMode="auto">
              <a:xfrm>
                <a:off x="5249" y="2977"/>
                <a:ext cx="19" cy="11"/>
              </a:xfrm>
              <a:custGeom>
                <a:avLst/>
                <a:gdLst>
                  <a:gd name="T0" fmla="*/ 2 w 13"/>
                  <a:gd name="T1" fmla="*/ 2 h 7"/>
                  <a:gd name="T2" fmla="*/ 2 w 13"/>
                  <a:gd name="T3" fmla="*/ 5 h 7"/>
                  <a:gd name="T4" fmla="*/ 6 w 13"/>
                  <a:gd name="T5" fmla="*/ 5 h 7"/>
                  <a:gd name="T6" fmla="*/ 8 w 13"/>
                  <a:gd name="T7" fmla="*/ 5 h 7"/>
                  <a:gd name="T8" fmla="*/ 9 w 13"/>
                  <a:gd name="T9" fmla="*/ 5 h 7"/>
                  <a:gd name="T10" fmla="*/ 12 w 13"/>
                  <a:gd name="T11" fmla="*/ 5 h 7"/>
                  <a:gd name="T12" fmla="*/ 2 w 13"/>
                  <a:gd name="T1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2" y="2"/>
                    </a:moveTo>
                    <a:cubicBezTo>
                      <a:pt x="0" y="2"/>
                      <a:pt x="0" y="6"/>
                      <a:pt x="2" y="5"/>
                    </a:cubicBezTo>
                    <a:cubicBezTo>
                      <a:pt x="4" y="5"/>
                      <a:pt x="5" y="5"/>
                      <a:pt x="6" y="5"/>
                    </a:cubicBezTo>
                    <a:cubicBezTo>
                      <a:pt x="7" y="5"/>
                      <a:pt x="7" y="5"/>
                      <a:pt x="8" y="5"/>
                    </a:cubicBezTo>
                    <a:cubicBezTo>
                      <a:pt x="8" y="5"/>
                      <a:pt x="8" y="5"/>
                      <a:pt x="9" y="5"/>
                    </a:cubicBezTo>
                    <a:cubicBezTo>
                      <a:pt x="9" y="7"/>
                      <a:pt x="12" y="7"/>
                      <a:pt x="12" y="5"/>
                    </a:cubicBezTo>
                    <a:cubicBezTo>
                      <a:pt x="13" y="0"/>
                      <a:pt x="4" y="1"/>
                      <a:pt x="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73" name="Freeform 1576"/>
              <p:cNvSpPr/>
              <p:nvPr userDrawn="1"/>
            </p:nvSpPr>
            <p:spPr bwMode="auto">
              <a:xfrm>
                <a:off x="5252" y="2966"/>
                <a:ext cx="23" cy="7"/>
              </a:xfrm>
              <a:custGeom>
                <a:avLst/>
                <a:gdLst>
                  <a:gd name="T0" fmla="*/ 14 w 16"/>
                  <a:gd name="T1" fmla="*/ 1 h 5"/>
                  <a:gd name="T2" fmla="*/ 3 w 16"/>
                  <a:gd name="T3" fmla="*/ 1 h 5"/>
                  <a:gd name="T4" fmla="*/ 3 w 16"/>
                  <a:gd name="T5" fmla="*/ 4 h 5"/>
                  <a:gd name="T6" fmla="*/ 9 w 16"/>
                  <a:gd name="T7" fmla="*/ 4 h 5"/>
                  <a:gd name="T8" fmla="*/ 13 w 16"/>
                  <a:gd name="T9" fmla="*/ 4 h 5"/>
                  <a:gd name="T10" fmla="*/ 14 w 16"/>
                  <a:gd name="T11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5">
                    <a:moveTo>
                      <a:pt x="14" y="1"/>
                    </a:moveTo>
                    <a:cubicBezTo>
                      <a:pt x="10" y="0"/>
                      <a:pt x="6" y="0"/>
                      <a:pt x="3" y="1"/>
                    </a:cubicBezTo>
                    <a:cubicBezTo>
                      <a:pt x="0" y="1"/>
                      <a:pt x="1" y="5"/>
                      <a:pt x="3" y="4"/>
                    </a:cubicBezTo>
                    <a:cubicBezTo>
                      <a:pt x="5" y="4"/>
                      <a:pt x="7" y="4"/>
                      <a:pt x="9" y="4"/>
                    </a:cubicBezTo>
                    <a:cubicBezTo>
                      <a:pt x="10" y="4"/>
                      <a:pt x="13" y="4"/>
                      <a:pt x="13" y="4"/>
                    </a:cubicBezTo>
                    <a:cubicBezTo>
                      <a:pt x="16" y="5"/>
                      <a:pt x="16" y="1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74" name="Freeform 1577"/>
              <p:cNvSpPr/>
              <p:nvPr userDrawn="1"/>
            </p:nvSpPr>
            <p:spPr bwMode="auto">
              <a:xfrm>
                <a:off x="5265" y="2948"/>
                <a:ext cx="28" cy="9"/>
              </a:xfrm>
              <a:custGeom>
                <a:avLst/>
                <a:gdLst>
                  <a:gd name="T0" fmla="*/ 17 w 19"/>
                  <a:gd name="T1" fmla="*/ 2 h 6"/>
                  <a:gd name="T2" fmla="*/ 12 w 19"/>
                  <a:gd name="T3" fmla="*/ 0 h 6"/>
                  <a:gd name="T4" fmla="*/ 3 w 19"/>
                  <a:gd name="T5" fmla="*/ 0 h 6"/>
                  <a:gd name="T6" fmla="*/ 3 w 19"/>
                  <a:gd name="T7" fmla="*/ 4 h 6"/>
                  <a:gd name="T8" fmla="*/ 10 w 19"/>
                  <a:gd name="T9" fmla="*/ 4 h 6"/>
                  <a:gd name="T10" fmla="*/ 15 w 19"/>
                  <a:gd name="T11" fmla="*/ 5 h 6"/>
                  <a:gd name="T12" fmla="*/ 17 w 19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6">
                    <a:moveTo>
                      <a:pt x="17" y="2"/>
                    </a:moveTo>
                    <a:cubicBezTo>
                      <a:pt x="16" y="1"/>
                      <a:pt x="14" y="0"/>
                      <a:pt x="12" y="0"/>
                    </a:cubicBezTo>
                    <a:cubicBezTo>
                      <a:pt x="9" y="0"/>
                      <a:pt x="6" y="0"/>
                      <a:pt x="3" y="0"/>
                    </a:cubicBezTo>
                    <a:cubicBezTo>
                      <a:pt x="0" y="1"/>
                      <a:pt x="1" y="5"/>
                      <a:pt x="3" y="4"/>
                    </a:cubicBezTo>
                    <a:cubicBezTo>
                      <a:pt x="5" y="4"/>
                      <a:pt x="7" y="4"/>
                      <a:pt x="10" y="4"/>
                    </a:cubicBezTo>
                    <a:cubicBezTo>
                      <a:pt x="11" y="4"/>
                      <a:pt x="14" y="4"/>
                      <a:pt x="15" y="5"/>
                    </a:cubicBezTo>
                    <a:cubicBezTo>
                      <a:pt x="17" y="6"/>
                      <a:pt x="19" y="3"/>
                      <a:pt x="1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75" name="Freeform 1578"/>
              <p:cNvSpPr/>
              <p:nvPr userDrawn="1"/>
            </p:nvSpPr>
            <p:spPr bwMode="auto">
              <a:xfrm>
                <a:off x="5268" y="2932"/>
                <a:ext cx="24" cy="8"/>
              </a:xfrm>
              <a:custGeom>
                <a:avLst/>
                <a:gdLst>
                  <a:gd name="T0" fmla="*/ 14 w 16"/>
                  <a:gd name="T1" fmla="*/ 2 h 6"/>
                  <a:gd name="T2" fmla="*/ 9 w 16"/>
                  <a:gd name="T3" fmla="*/ 1 h 6"/>
                  <a:gd name="T4" fmla="*/ 3 w 16"/>
                  <a:gd name="T5" fmla="*/ 2 h 6"/>
                  <a:gd name="T6" fmla="*/ 4 w 16"/>
                  <a:gd name="T7" fmla="*/ 5 h 6"/>
                  <a:gd name="T8" fmla="*/ 8 w 16"/>
                  <a:gd name="T9" fmla="*/ 5 h 6"/>
                  <a:gd name="T10" fmla="*/ 11 w 16"/>
                  <a:gd name="T11" fmla="*/ 4 h 6"/>
                  <a:gd name="T12" fmla="*/ 12 w 16"/>
                  <a:gd name="T13" fmla="*/ 4 h 6"/>
                  <a:gd name="T14" fmla="*/ 12 w 16"/>
                  <a:gd name="T15" fmla="*/ 4 h 6"/>
                  <a:gd name="T16" fmla="*/ 14 w 16"/>
                  <a:gd name="T1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6">
                    <a:moveTo>
                      <a:pt x="14" y="2"/>
                    </a:moveTo>
                    <a:cubicBezTo>
                      <a:pt x="13" y="0"/>
                      <a:pt x="11" y="1"/>
                      <a:pt x="9" y="1"/>
                    </a:cubicBezTo>
                    <a:cubicBezTo>
                      <a:pt x="7" y="1"/>
                      <a:pt x="5" y="1"/>
                      <a:pt x="3" y="2"/>
                    </a:cubicBezTo>
                    <a:cubicBezTo>
                      <a:pt x="0" y="3"/>
                      <a:pt x="2" y="6"/>
                      <a:pt x="4" y="5"/>
                    </a:cubicBezTo>
                    <a:cubicBezTo>
                      <a:pt x="5" y="5"/>
                      <a:pt x="7" y="5"/>
                      <a:pt x="8" y="5"/>
                    </a:cubicBezTo>
                    <a:cubicBezTo>
                      <a:pt x="9" y="4"/>
                      <a:pt x="10" y="4"/>
                      <a:pt x="11" y="4"/>
                    </a:cubicBezTo>
                    <a:cubicBezTo>
                      <a:pt x="11" y="4"/>
                      <a:pt x="11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6"/>
                      <a:pt x="16" y="4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76" name="Freeform 1579"/>
              <p:cNvSpPr/>
              <p:nvPr userDrawn="1"/>
            </p:nvSpPr>
            <p:spPr bwMode="auto">
              <a:xfrm>
                <a:off x="5300" y="2948"/>
                <a:ext cx="23" cy="12"/>
              </a:xfrm>
              <a:custGeom>
                <a:avLst/>
                <a:gdLst>
                  <a:gd name="T0" fmla="*/ 14 w 15"/>
                  <a:gd name="T1" fmla="*/ 3 h 8"/>
                  <a:gd name="T2" fmla="*/ 2 w 15"/>
                  <a:gd name="T3" fmla="*/ 2 h 8"/>
                  <a:gd name="T4" fmla="*/ 4 w 15"/>
                  <a:gd name="T5" fmla="*/ 5 h 8"/>
                  <a:gd name="T6" fmla="*/ 11 w 15"/>
                  <a:gd name="T7" fmla="*/ 6 h 8"/>
                  <a:gd name="T8" fmla="*/ 14 w 15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8">
                    <a:moveTo>
                      <a:pt x="14" y="3"/>
                    </a:moveTo>
                    <a:cubicBezTo>
                      <a:pt x="11" y="1"/>
                      <a:pt x="6" y="0"/>
                      <a:pt x="2" y="2"/>
                    </a:cubicBezTo>
                    <a:cubicBezTo>
                      <a:pt x="0" y="2"/>
                      <a:pt x="1" y="6"/>
                      <a:pt x="4" y="5"/>
                    </a:cubicBezTo>
                    <a:cubicBezTo>
                      <a:pt x="6" y="4"/>
                      <a:pt x="9" y="5"/>
                      <a:pt x="11" y="6"/>
                    </a:cubicBezTo>
                    <a:cubicBezTo>
                      <a:pt x="13" y="8"/>
                      <a:pt x="15" y="5"/>
                      <a:pt x="14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77" name="Freeform 1580"/>
              <p:cNvSpPr/>
              <p:nvPr userDrawn="1"/>
            </p:nvSpPr>
            <p:spPr bwMode="auto">
              <a:xfrm>
                <a:off x="5292" y="2966"/>
                <a:ext cx="23" cy="13"/>
              </a:xfrm>
              <a:custGeom>
                <a:avLst/>
                <a:gdLst>
                  <a:gd name="T0" fmla="*/ 14 w 16"/>
                  <a:gd name="T1" fmla="*/ 4 h 9"/>
                  <a:gd name="T2" fmla="*/ 2 w 16"/>
                  <a:gd name="T3" fmla="*/ 2 h 9"/>
                  <a:gd name="T4" fmla="*/ 3 w 16"/>
                  <a:gd name="T5" fmla="*/ 5 h 9"/>
                  <a:gd name="T6" fmla="*/ 12 w 16"/>
                  <a:gd name="T7" fmla="*/ 7 h 9"/>
                  <a:gd name="T8" fmla="*/ 14 w 16"/>
                  <a:gd name="T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9">
                    <a:moveTo>
                      <a:pt x="14" y="4"/>
                    </a:moveTo>
                    <a:cubicBezTo>
                      <a:pt x="11" y="1"/>
                      <a:pt x="6" y="0"/>
                      <a:pt x="2" y="2"/>
                    </a:cubicBezTo>
                    <a:cubicBezTo>
                      <a:pt x="0" y="2"/>
                      <a:pt x="1" y="6"/>
                      <a:pt x="3" y="5"/>
                    </a:cubicBezTo>
                    <a:cubicBezTo>
                      <a:pt x="6" y="4"/>
                      <a:pt x="10" y="5"/>
                      <a:pt x="12" y="7"/>
                    </a:cubicBezTo>
                    <a:cubicBezTo>
                      <a:pt x="14" y="9"/>
                      <a:pt x="16" y="6"/>
                      <a:pt x="14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78" name="Freeform 1581"/>
              <p:cNvSpPr/>
              <p:nvPr userDrawn="1"/>
            </p:nvSpPr>
            <p:spPr bwMode="auto">
              <a:xfrm>
                <a:off x="5287" y="2982"/>
                <a:ext cx="28" cy="12"/>
              </a:xfrm>
              <a:custGeom>
                <a:avLst/>
                <a:gdLst>
                  <a:gd name="T0" fmla="*/ 17 w 19"/>
                  <a:gd name="T1" fmla="*/ 4 h 8"/>
                  <a:gd name="T2" fmla="*/ 2 w 19"/>
                  <a:gd name="T3" fmla="*/ 1 h 8"/>
                  <a:gd name="T4" fmla="*/ 3 w 19"/>
                  <a:gd name="T5" fmla="*/ 4 h 8"/>
                  <a:gd name="T6" fmla="*/ 14 w 19"/>
                  <a:gd name="T7" fmla="*/ 7 h 8"/>
                  <a:gd name="T8" fmla="*/ 17 w 19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8">
                    <a:moveTo>
                      <a:pt x="17" y="4"/>
                    </a:moveTo>
                    <a:cubicBezTo>
                      <a:pt x="12" y="1"/>
                      <a:pt x="8" y="0"/>
                      <a:pt x="2" y="1"/>
                    </a:cubicBezTo>
                    <a:cubicBezTo>
                      <a:pt x="0" y="1"/>
                      <a:pt x="0" y="5"/>
                      <a:pt x="3" y="4"/>
                    </a:cubicBezTo>
                    <a:cubicBezTo>
                      <a:pt x="7" y="4"/>
                      <a:pt x="11" y="5"/>
                      <a:pt x="14" y="7"/>
                    </a:cubicBezTo>
                    <a:cubicBezTo>
                      <a:pt x="16" y="8"/>
                      <a:pt x="19" y="5"/>
                      <a:pt x="17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79" name="Freeform 1582"/>
              <p:cNvSpPr/>
              <p:nvPr userDrawn="1"/>
            </p:nvSpPr>
            <p:spPr bwMode="auto">
              <a:xfrm>
                <a:off x="5283" y="2992"/>
                <a:ext cx="23" cy="13"/>
              </a:xfrm>
              <a:custGeom>
                <a:avLst/>
                <a:gdLst>
                  <a:gd name="T0" fmla="*/ 14 w 16"/>
                  <a:gd name="T1" fmla="*/ 4 h 9"/>
                  <a:gd name="T2" fmla="*/ 2 w 16"/>
                  <a:gd name="T3" fmla="*/ 1 h 9"/>
                  <a:gd name="T4" fmla="*/ 2 w 16"/>
                  <a:gd name="T5" fmla="*/ 5 h 9"/>
                  <a:gd name="T6" fmla="*/ 12 w 16"/>
                  <a:gd name="T7" fmla="*/ 7 h 9"/>
                  <a:gd name="T8" fmla="*/ 14 w 16"/>
                  <a:gd name="T9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9">
                    <a:moveTo>
                      <a:pt x="14" y="4"/>
                    </a:moveTo>
                    <a:cubicBezTo>
                      <a:pt x="11" y="1"/>
                      <a:pt x="7" y="0"/>
                      <a:pt x="2" y="1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6" y="4"/>
                      <a:pt x="9" y="5"/>
                      <a:pt x="12" y="7"/>
                    </a:cubicBezTo>
                    <a:cubicBezTo>
                      <a:pt x="14" y="9"/>
                      <a:pt x="16" y="6"/>
                      <a:pt x="14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80" name="Freeform 1583"/>
              <p:cNvSpPr/>
              <p:nvPr userDrawn="1"/>
            </p:nvSpPr>
            <p:spPr bwMode="auto">
              <a:xfrm>
                <a:off x="5324" y="2998"/>
                <a:ext cx="24" cy="10"/>
              </a:xfrm>
              <a:custGeom>
                <a:avLst/>
                <a:gdLst>
                  <a:gd name="T0" fmla="*/ 11 w 16"/>
                  <a:gd name="T1" fmla="*/ 1 h 7"/>
                  <a:gd name="T2" fmla="*/ 2 w 16"/>
                  <a:gd name="T3" fmla="*/ 1 h 7"/>
                  <a:gd name="T4" fmla="*/ 3 w 16"/>
                  <a:gd name="T5" fmla="*/ 5 h 7"/>
                  <a:gd name="T6" fmla="*/ 8 w 16"/>
                  <a:gd name="T7" fmla="*/ 4 h 7"/>
                  <a:gd name="T8" fmla="*/ 10 w 16"/>
                  <a:gd name="T9" fmla="*/ 4 h 7"/>
                  <a:gd name="T10" fmla="*/ 11 w 16"/>
                  <a:gd name="T11" fmla="*/ 4 h 7"/>
                  <a:gd name="T12" fmla="*/ 14 w 16"/>
                  <a:gd name="T13" fmla="*/ 5 h 7"/>
                  <a:gd name="T14" fmla="*/ 11 w 16"/>
                  <a:gd name="T15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" h="7">
                    <a:moveTo>
                      <a:pt x="11" y="1"/>
                    </a:moveTo>
                    <a:cubicBezTo>
                      <a:pt x="8" y="0"/>
                      <a:pt x="5" y="1"/>
                      <a:pt x="2" y="1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4" y="5"/>
                      <a:pt x="6" y="4"/>
                      <a:pt x="8" y="4"/>
                    </a:cubicBezTo>
                    <a:cubicBezTo>
                      <a:pt x="9" y="4"/>
                      <a:pt x="10" y="4"/>
                      <a:pt x="10" y="4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6"/>
                      <a:pt x="13" y="7"/>
                      <a:pt x="14" y="5"/>
                    </a:cubicBezTo>
                    <a:cubicBezTo>
                      <a:pt x="16" y="3"/>
                      <a:pt x="14" y="1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81" name="Freeform 1584"/>
              <p:cNvSpPr/>
              <p:nvPr userDrawn="1"/>
            </p:nvSpPr>
            <p:spPr bwMode="auto">
              <a:xfrm>
                <a:off x="5330" y="2983"/>
                <a:ext cx="21" cy="8"/>
              </a:xfrm>
              <a:custGeom>
                <a:avLst/>
                <a:gdLst>
                  <a:gd name="T0" fmla="*/ 11 w 14"/>
                  <a:gd name="T1" fmla="*/ 0 h 5"/>
                  <a:gd name="T2" fmla="*/ 3 w 14"/>
                  <a:gd name="T3" fmla="*/ 1 h 5"/>
                  <a:gd name="T4" fmla="*/ 2 w 14"/>
                  <a:gd name="T5" fmla="*/ 4 h 5"/>
                  <a:gd name="T6" fmla="*/ 11 w 14"/>
                  <a:gd name="T7" fmla="*/ 4 h 5"/>
                  <a:gd name="T8" fmla="*/ 11 w 14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5">
                    <a:moveTo>
                      <a:pt x="11" y="0"/>
                    </a:moveTo>
                    <a:cubicBezTo>
                      <a:pt x="8" y="1"/>
                      <a:pt x="6" y="1"/>
                      <a:pt x="3" y="1"/>
                    </a:cubicBezTo>
                    <a:cubicBezTo>
                      <a:pt x="0" y="1"/>
                      <a:pt x="0" y="4"/>
                      <a:pt x="2" y="4"/>
                    </a:cubicBezTo>
                    <a:cubicBezTo>
                      <a:pt x="5" y="5"/>
                      <a:pt x="8" y="4"/>
                      <a:pt x="11" y="4"/>
                    </a:cubicBezTo>
                    <a:cubicBezTo>
                      <a:pt x="14" y="4"/>
                      <a:pt x="14" y="0"/>
                      <a:pt x="11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82" name="Freeform 1585"/>
              <p:cNvSpPr/>
              <p:nvPr userDrawn="1"/>
            </p:nvSpPr>
            <p:spPr bwMode="auto">
              <a:xfrm>
                <a:off x="5334" y="2961"/>
                <a:ext cx="28" cy="10"/>
              </a:xfrm>
              <a:custGeom>
                <a:avLst/>
                <a:gdLst>
                  <a:gd name="T0" fmla="*/ 17 w 19"/>
                  <a:gd name="T1" fmla="*/ 3 h 7"/>
                  <a:gd name="T2" fmla="*/ 3 w 19"/>
                  <a:gd name="T3" fmla="*/ 1 h 7"/>
                  <a:gd name="T4" fmla="*/ 2 w 19"/>
                  <a:gd name="T5" fmla="*/ 4 h 7"/>
                  <a:gd name="T6" fmla="*/ 16 w 19"/>
                  <a:gd name="T7" fmla="*/ 7 h 7"/>
                  <a:gd name="T8" fmla="*/ 17 w 19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">
                    <a:moveTo>
                      <a:pt x="17" y="3"/>
                    </a:moveTo>
                    <a:cubicBezTo>
                      <a:pt x="12" y="3"/>
                      <a:pt x="8" y="1"/>
                      <a:pt x="3" y="1"/>
                    </a:cubicBezTo>
                    <a:cubicBezTo>
                      <a:pt x="1" y="0"/>
                      <a:pt x="0" y="4"/>
                      <a:pt x="2" y="4"/>
                    </a:cubicBezTo>
                    <a:cubicBezTo>
                      <a:pt x="7" y="5"/>
                      <a:pt x="12" y="7"/>
                      <a:pt x="16" y="7"/>
                    </a:cubicBezTo>
                    <a:cubicBezTo>
                      <a:pt x="19" y="7"/>
                      <a:pt x="19" y="4"/>
                      <a:pt x="17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83" name="Freeform 1586"/>
              <p:cNvSpPr/>
              <p:nvPr userDrawn="1"/>
            </p:nvSpPr>
            <p:spPr bwMode="auto">
              <a:xfrm>
                <a:off x="5340" y="2945"/>
                <a:ext cx="25" cy="10"/>
              </a:xfrm>
              <a:custGeom>
                <a:avLst/>
                <a:gdLst>
                  <a:gd name="T0" fmla="*/ 14 w 17"/>
                  <a:gd name="T1" fmla="*/ 1 h 7"/>
                  <a:gd name="T2" fmla="*/ 3 w 17"/>
                  <a:gd name="T3" fmla="*/ 2 h 7"/>
                  <a:gd name="T4" fmla="*/ 4 w 17"/>
                  <a:gd name="T5" fmla="*/ 6 h 7"/>
                  <a:gd name="T6" fmla="*/ 9 w 17"/>
                  <a:gd name="T7" fmla="*/ 5 h 7"/>
                  <a:gd name="T8" fmla="*/ 13 w 17"/>
                  <a:gd name="T9" fmla="*/ 5 h 7"/>
                  <a:gd name="T10" fmla="*/ 14 w 17"/>
                  <a:gd name="T1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" h="7">
                    <a:moveTo>
                      <a:pt x="14" y="1"/>
                    </a:moveTo>
                    <a:cubicBezTo>
                      <a:pt x="11" y="0"/>
                      <a:pt x="6" y="1"/>
                      <a:pt x="3" y="2"/>
                    </a:cubicBezTo>
                    <a:cubicBezTo>
                      <a:pt x="0" y="3"/>
                      <a:pt x="2" y="7"/>
                      <a:pt x="4" y="6"/>
                    </a:cubicBezTo>
                    <a:cubicBezTo>
                      <a:pt x="5" y="5"/>
                      <a:pt x="7" y="5"/>
                      <a:pt x="9" y="5"/>
                    </a:cubicBezTo>
                    <a:cubicBezTo>
                      <a:pt x="10" y="5"/>
                      <a:pt x="12" y="4"/>
                      <a:pt x="13" y="5"/>
                    </a:cubicBezTo>
                    <a:cubicBezTo>
                      <a:pt x="15" y="6"/>
                      <a:pt x="17" y="2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84" name="Freeform 1587"/>
              <p:cNvSpPr/>
              <p:nvPr userDrawn="1"/>
            </p:nvSpPr>
            <p:spPr bwMode="auto">
              <a:xfrm>
                <a:off x="5374" y="2954"/>
                <a:ext cx="28" cy="9"/>
              </a:xfrm>
              <a:custGeom>
                <a:avLst/>
                <a:gdLst>
                  <a:gd name="T0" fmla="*/ 17 w 19"/>
                  <a:gd name="T1" fmla="*/ 2 h 6"/>
                  <a:gd name="T2" fmla="*/ 3 w 19"/>
                  <a:gd name="T3" fmla="*/ 2 h 6"/>
                  <a:gd name="T4" fmla="*/ 3 w 19"/>
                  <a:gd name="T5" fmla="*/ 5 h 6"/>
                  <a:gd name="T6" fmla="*/ 15 w 19"/>
                  <a:gd name="T7" fmla="*/ 5 h 6"/>
                  <a:gd name="T8" fmla="*/ 17 w 19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">
                    <a:moveTo>
                      <a:pt x="17" y="2"/>
                    </a:moveTo>
                    <a:cubicBezTo>
                      <a:pt x="12" y="0"/>
                      <a:pt x="7" y="1"/>
                      <a:pt x="3" y="2"/>
                    </a:cubicBezTo>
                    <a:cubicBezTo>
                      <a:pt x="0" y="2"/>
                      <a:pt x="1" y="6"/>
                      <a:pt x="3" y="5"/>
                    </a:cubicBezTo>
                    <a:cubicBezTo>
                      <a:pt x="7" y="5"/>
                      <a:pt x="11" y="4"/>
                      <a:pt x="15" y="5"/>
                    </a:cubicBezTo>
                    <a:cubicBezTo>
                      <a:pt x="17" y="6"/>
                      <a:pt x="19" y="3"/>
                      <a:pt x="1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85" name="Freeform 1588"/>
              <p:cNvSpPr/>
              <p:nvPr userDrawn="1"/>
            </p:nvSpPr>
            <p:spPr bwMode="auto">
              <a:xfrm>
                <a:off x="5376" y="2966"/>
                <a:ext cx="22" cy="10"/>
              </a:xfrm>
              <a:custGeom>
                <a:avLst/>
                <a:gdLst>
                  <a:gd name="T0" fmla="*/ 13 w 15"/>
                  <a:gd name="T1" fmla="*/ 2 h 7"/>
                  <a:gd name="T2" fmla="*/ 2 w 15"/>
                  <a:gd name="T3" fmla="*/ 2 h 7"/>
                  <a:gd name="T4" fmla="*/ 4 w 15"/>
                  <a:gd name="T5" fmla="*/ 5 h 7"/>
                  <a:gd name="T6" fmla="*/ 11 w 15"/>
                  <a:gd name="T7" fmla="*/ 5 h 7"/>
                  <a:gd name="T8" fmla="*/ 13 w 15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3" y="2"/>
                    </a:moveTo>
                    <a:cubicBezTo>
                      <a:pt x="9" y="0"/>
                      <a:pt x="6" y="0"/>
                      <a:pt x="2" y="2"/>
                    </a:cubicBezTo>
                    <a:cubicBezTo>
                      <a:pt x="0" y="4"/>
                      <a:pt x="2" y="7"/>
                      <a:pt x="4" y="5"/>
                    </a:cubicBezTo>
                    <a:cubicBezTo>
                      <a:pt x="6" y="4"/>
                      <a:pt x="8" y="4"/>
                      <a:pt x="11" y="5"/>
                    </a:cubicBezTo>
                    <a:cubicBezTo>
                      <a:pt x="13" y="6"/>
                      <a:pt x="15" y="4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86" name="Freeform 1589"/>
              <p:cNvSpPr/>
              <p:nvPr userDrawn="1"/>
            </p:nvSpPr>
            <p:spPr bwMode="auto">
              <a:xfrm>
                <a:off x="5370" y="2988"/>
                <a:ext cx="28" cy="10"/>
              </a:xfrm>
              <a:custGeom>
                <a:avLst/>
                <a:gdLst>
                  <a:gd name="T0" fmla="*/ 17 w 19"/>
                  <a:gd name="T1" fmla="*/ 3 h 7"/>
                  <a:gd name="T2" fmla="*/ 3 w 19"/>
                  <a:gd name="T3" fmla="*/ 0 h 7"/>
                  <a:gd name="T4" fmla="*/ 3 w 19"/>
                  <a:gd name="T5" fmla="*/ 4 h 7"/>
                  <a:gd name="T6" fmla="*/ 15 w 19"/>
                  <a:gd name="T7" fmla="*/ 6 h 7"/>
                  <a:gd name="T8" fmla="*/ 17 w 19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">
                    <a:moveTo>
                      <a:pt x="17" y="3"/>
                    </a:moveTo>
                    <a:cubicBezTo>
                      <a:pt x="12" y="1"/>
                      <a:pt x="8" y="1"/>
                      <a:pt x="3" y="0"/>
                    </a:cubicBezTo>
                    <a:cubicBezTo>
                      <a:pt x="1" y="0"/>
                      <a:pt x="0" y="4"/>
                      <a:pt x="3" y="4"/>
                    </a:cubicBezTo>
                    <a:cubicBezTo>
                      <a:pt x="7" y="4"/>
                      <a:pt x="11" y="4"/>
                      <a:pt x="15" y="6"/>
                    </a:cubicBezTo>
                    <a:cubicBezTo>
                      <a:pt x="17" y="7"/>
                      <a:pt x="19" y="4"/>
                      <a:pt x="17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87" name="Freeform 1590"/>
              <p:cNvSpPr/>
              <p:nvPr userDrawn="1"/>
            </p:nvSpPr>
            <p:spPr bwMode="auto">
              <a:xfrm>
                <a:off x="5386" y="3002"/>
                <a:ext cx="24" cy="9"/>
              </a:xfrm>
              <a:custGeom>
                <a:avLst/>
                <a:gdLst>
                  <a:gd name="T0" fmla="*/ 13 w 16"/>
                  <a:gd name="T1" fmla="*/ 1 h 6"/>
                  <a:gd name="T2" fmla="*/ 2 w 16"/>
                  <a:gd name="T3" fmla="*/ 1 h 6"/>
                  <a:gd name="T4" fmla="*/ 4 w 16"/>
                  <a:gd name="T5" fmla="*/ 5 h 6"/>
                  <a:gd name="T6" fmla="*/ 13 w 16"/>
                  <a:gd name="T7" fmla="*/ 5 h 6"/>
                  <a:gd name="T8" fmla="*/ 13 w 16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3" y="1"/>
                    </a:moveTo>
                    <a:cubicBezTo>
                      <a:pt x="10" y="1"/>
                      <a:pt x="6" y="0"/>
                      <a:pt x="2" y="1"/>
                    </a:cubicBezTo>
                    <a:cubicBezTo>
                      <a:pt x="0" y="2"/>
                      <a:pt x="1" y="5"/>
                      <a:pt x="4" y="5"/>
                    </a:cubicBezTo>
                    <a:cubicBezTo>
                      <a:pt x="6" y="4"/>
                      <a:pt x="10" y="4"/>
                      <a:pt x="13" y="5"/>
                    </a:cubicBezTo>
                    <a:cubicBezTo>
                      <a:pt x="15" y="6"/>
                      <a:pt x="16" y="2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88" name="Freeform 1591"/>
              <p:cNvSpPr/>
              <p:nvPr userDrawn="1"/>
            </p:nvSpPr>
            <p:spPr bwMode="auto">
              <a:xfrm>
                <a:off x="5418" y="2996"/>
                <a:ext cx="30" cy="11"/>
              </a:xfrm>
              <a:custGeom>
                <a:avLst/>
                <a:gdLst>
                  <a:gd name="T0" fmla="*/ 16 w 20"/>
                  <a:gd name="T1" fmla="*/ 1 h 7"/>
                  <a:gd name="T2" fmla="*/ 10 w 20"/>
                  <a:gd name="T3" fmla="*/ 1 h 7"/>
                  <a:gd name="T4" fmla="*/ 2 w 20"/>
                  <a:gd name="T5" fmla="*/ 3 h 7"/>
                  <a:gd name="T6" fmla="*/ 3 w 20"/>
                  <a:gd name="T7" fmla="*/ 7 h 7"/>
                  <a:gd name="T8" fmla="*/ 17 w 20"/>
                  <a:gd name="T9" fmla="*/ 4 h 7"/>
                  <a:gd name="T10" fmla="*/ 16 w 20"/>
                  <a:gd name="T1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7">
                    <a:moveTo>
                      <a:pt x="16" y="1"/>
                    </a:moveTo>
                    <a:cubicBezTo>
                      <a:pt x="15" y="1"/>
                      <a:pt x="12" y="1"/>
                      <a:pt x="10" y="1"/>
                    </a:cubicBezTo>
                    <a:cubicBezTo>
                      <a:pt x="8" y="2"/>
                      <a:pt x="5" y="2"/>
                      <a:pt x="2" y="3"/>
                    </a:cubicBezTo>
                    <a:cubicBezTo>
                      <a:pt x="0" y="4"/>
                      <a:pt x="1" y="7"/>
                      <a:pt x="3" y="7"/>
                    </a:cubicBezTo>
                    <a:cubicBezTo>
                      <a:pt x="8" y="5"/>
                      <a:pt x="13" y="6"/>
                      <a:pt x="17" y="4"/>
                    </a:cubicBezTo>
                    <a:cubicBezTo>
                      <a:pt x="20" y="4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89" name="Freeform 1592"/>
              <p:cNvSpPr/>
              <p:nvPr userDrawn="1"/>
            </p:nvSpPr>
            <p:spPr bwMode="auto">
              <a:xfrm>
                <a:off x="5407" y="2980"/>
                <a:ext cx="23" cy="9"/>
              </a:xfrm>
              <a:custGeom>
                <a:avLst/>
                <a:gdLst>
                  <a:gd name="T0" fmla="*/ 14 w 16"/>
                  <a:gd name="T1" fmla="*/ 1 h 6"/>
                  <a:gd name="T2" fmla="*/ 3 w 16"/>
                  <a:gd name="T3" fmla="*/ 2 h 6"/>
                  <a:gd name="T4" fmla="*/ 4 w 16"/>
                  <a:gd name="T5" fmla="*/ 5 h 6"/>
                  <a:gd name="T6" fmla="*/ 12 w 16"/>
                  <a:gd name="T7" fmla="*/ 5 h 6"/>
                  <a:gd name="T8" fmla="*/ 14 w 16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4" y="1"/>
                    </a:moveTo>
                    <a:cubicBezTo>
                      <a:pt x="10" y="0"/>
                      <a:pt x="6" y="1"/>
                      <a:pt x="3" y="2"/>
                    </a:cubicBezTo>
                    <a:cubicBezTo>
                      <a:pt x="0" y="3"/>
                      <a:pt x="2" y="6"/>
                      <a:pt x="4" y="5"/>
                    </a:cubicBezTo>
                    <a:cubicBezTo>
                      <a:pt x="6" y="5"/>
                      <a:pt x="10" y="4"/>
                      <a:pt x="12" y="5"/>
                    </a:cubicBezTo>
                    <a:cubicBezTo>
                      <a:pt x="14" y="6"/>
                      <a:pt x="16" y="2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90" name="Freeform 1593"/>
              <p:cNvSpPr/>
              <p:nvPr userDrawn="1"/>
            </p:nvSpPr>
            <p:spPr bwMode="auto">
              <a:xfrm>
                <a:off x="5411" y="2955"/>
                <a:ext cx="24" cy="12"/>
              </a:xfrm>
              <a:custGeom>
                <a:avLst/>
                <a:gdLst>
                  <a:gd name="T0" fmla="*/ 3 w 16"/>
                  <a:gd name="T1" fmla="*/ 3 h 8"/>
                  <a:gd name="T2" fmla="*/ 4 w 16"/>
                  <a:gd name="T3" fmla="*/ 7 h 8"/>
                  <a:gd name="T4" fmla="*/ 9 w 16"/>
                  <a:gd name="T5" fmla="*/ 6 h 8"/>
                  <a:gd name="T6" fmla="*/ 10 w 16"/>
                  <a:gd name="T7" fmla="*/ 6 h 8"/>
                  <a:gd name="T8" fmla="*/ 12 w 16"/>
                  <a:gd name="T9" fmla="*/ 6 h 8"/>
                  <a:gd name="T10" fmla="*/ 15 w 16"/>
                  <a:gd name="T11" fmla="*/ 4 h 8"/>
                  <a:gd name="T12" fmla="*/ 3 w 16"/>
                  <a:gd name="T13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8">
                    <a:moveTo>
                      <a:pt x="3" y="3"/>
                    </a:moveTo>
                    <a:cubicBezTo>
                      <a:pt x="0" y="4"/>
                      <a:pt x="2" y="7"/>
                      <a:pt x="4" y="7"/>
                    </a:cubicBezTo>
                    <a:cubicBezTo>
                      <a:pt x="6" y="6"/>
                      <a:pt x="7" y="6"/>
                      <a:pt x="9" y="6"/>
                    </a:cubicBezTo>
                    <a:cubicBezTo>
                      <a:pt x="9" y="6"/>
                      <a:pt x="10" y="6"/>
                      <a:pt x="10" y="6"/>
                    </a:cubicBezTo>
                    <a:cubicBezTo>
                      <a:pt x="11" y="6"/>
                      <a:pt x="12" y="6"/>
                      <a:pt x="12" y="6"/>
                    </a:cubicBezTo>
                    <a:cubicBezTo>
                      <a:pt x="13" y="8"/>
                      <a:pt x="16" y="7"/>
                      <a:pt x="15" y="4"/>
                    </a:cubicBezTo>
                    <a:cubicBezTo>
                      <a:pt x="13" y="0"/>
                      <a:pt x="6" y="2"/>
                      <a:pt x="3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91" name="Freeform 1594"/>
              <p:cNvSpPr/>
              <p:nvPr userDrawn="1"/>
            </p:nvSpPr>
            <p:spPr bwMode="auto">
              <a:xfrm>
                <a:off x="5417" y="2939"/>
                <a:ext cx="29" cy="10"/>
              </a:xfrm>
              <a:custGeom>
                <a:avLst/>
                <a:gdLst>
                  <a:gd name="T0" fmla="*/ 18 w 20"/>
                  <a:gd name="T1" fmla="*/ 3 h 7"/>
                  <a:gd name="T2" fmla="*/ 2 w 20"/>
                  <a:gd name="T3" fmla="*/ 2 h 7"/>
                  <a:gd name="T4" fmla="*/ 3 w 20"/>
                  <a:gd name="T5" fmla="*/ 5 h 7"/>
                  <a:gd name="T6" fmla="*/ 16 w 20"/>
                  <a:gd name="T7" fmla="*/ 6 h 7"/>
                  <a:gd name="T8" fmla="*/ 18 w 20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18" y="3"/>
                    </a:moveTo>
                    <a:cubicBezTo>
                      <a:pt x="13" y="0"/>
                      <a:pt x="7" y="0"/>
                      <a:pt x="2" y="2"/>
                    </a:cubicBezTo>
                    <a:cubicBezTo>
                      <a:pt x="0" y="3"/>
                      <a:pt x="1" y="6"/>
                      <a:pt x="3" y="5"/>
                    </a:cubicBezTo>
                    <a:cubicBezTo>
                      <a:pt x="8" y="4"/>
                      <a:pt x="12" y="4"/>
                      <a:pt x="16" y="6"/>
                    </a:cubicBezTo>
                    <a:cubicBezTo>
                      <a:pt x="18" y="7"/>
                      <a:pt x="20" y="4"/>
                      <a:pt x="18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92" name="Freeform 1595"/>
              <p:cNvSpPr/>
              <p:nvPr userDrawn="1"/>
            </p:nvSpPr>
            <p:spPr bwMode="auto">
              <a:xfrm>
                <a:off x="5457" y="2960"/>
                <a:ext cx="28" cy="8"/>
              </a:xfrm>
              <a:custGeom>
                <a:avLst/>
                <a:gdLst>
                  <a:gd name="T0" fmla="*/ 17 w 19"/>
                  <a:gd name="T1" fmla="*/ 2 h 6"/>
                  <a:gd name="T2" fmla="*/ 3 w 19"/>
                  <a:gd name="T3" fmla="*/ 1 h 6"/>
                  <a:gd name="T4" fmla="*/ 4 w 19"/>
                  <a:gd name="T5" fmla="*/ 5 h 6"/>
                  <a:gd name="T6" fmla="*/ 16 w 19"/>
                  <a:gd name="T7" fmla="*/ 5 h 6"/>
                  <a:gd name="T8" fmla="*/ 17 w 19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">
                    <a:moveTo>
                      <a:pt x="17" y="2"/>
                    </a:moveTo>
                    <a:cubicBezTo>
                      <a:pt x="12" y="0"/>
                      <a:pt x="7" y="0"/>
                      <a:pt x="3" y="1"/>
                    </a:cubicBezTo>
                    <a:cubicBezTo>
                      <a:pt x="0" y="2"/>
                      <a:pt x="2" y="6"/>
                      <a:pt x="4" y="5"/>
                    </a:cubicBezTo>
                    <a:cubicBezTo>
                      <a:pt x="8" y="4"/>
                      <a:pt x="12" y="3"/>
                      <a:pt x="16" y="5"/>
                    </a:cubicBezTo>
                    <a:cubicBezTo>
                      <a:pt x="18" y="6"/>
                      <a:pt x="19" y="3"/>
                      <a:pt x="1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93" name="Freeform 1596"/>
              <p:cNvSpPr/>
              <p:nvPr userDrawn="1"/>
            </p:nvSpPr>
            <p:spPr bwMode="auto">
              <a:xfrm>
                <a:off x="5451" y="2973"/>
                <a:ext cx="19" cy="9"/>
              </a:xfrm>
              <a:custGeom>
                <a:avLst/>
                <a:gdLst>
                  <a:gd name="T0" fmla="*/ 11 w 13"/>
                  <a:gd name="T1" fmla="*/ 1 h 6"/>
                  <a:gd name="T2" fmla="*/ 2 w 13"/>
                  <a:gd name="T3" fmla="*/ 1 h 6"/>
                  <a:gd name="T4" fmla="*/ 3 w 13"/>
                  <a:gd name="T5" fmla="*/ 5 h 6"/>
                  <a:gd name="T6" fmla="*/ 9 w 13"/>
                  <a:gd name="T7" fmla="*/ 5 h 6"/>
                  <a:gd name="T8" fmla="*/ 11 w 13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6">
                    <a:moveTo>
                      <a:pt x="11" y="1"/>
                    </a:moveTo>
                    <a:cubicBezTo>
                      <a:pt x="8" y="0"/>
                      <a:pt x="5" y="0"/>
                      <a:pt x="2" y="1"/>
                    </a:cubicBezTo>
                    <a:cubicBezTo>
                      <a:pt x="0" y="2"/>
                      <a:pt x="1" y="5"/>
                      <a:pt x="3" y="5"/>
                    </a:cubicBezTo>
                    <a:cubicBezTo>
                      <a:pt x="5" y="4"/>
                      <a:pt x="7" y="4"/>
                      <a:pt x="9" y="5"/>
                    </a:cubicBezTo>
                    <a:cubicBezTo>
                      <a:pt x="11" y="6"/>
                      <a:pt x="13" y="2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94" name="Freeform 1597"/>
              <p:cNvSpPr/>
              <p:nvPr userDrawn="1"/>
            </p:nvSpPr>
            <p:spPr bwMode="auto">
              <a:xfrm>
                <a:off x="5466" y="2983"/>
                <a:ext cx="22" cy="9"/>
              </a:xfrm>
              <a:custGeom>
                <a:avLst/>
                <a:gdLst>
                  <a:gd name="T0" fmla="*/ 13 w 15"/>
                  <a:gd name="T1" fmla="*/ 2 h 6"/>
                  <a:gd name="T2" fmla="*/ 2 w 15"/>
                  <a:gd name="T3" fmla="*/ 2 h 6"/>
                  <a:gd name="T4" fmla="*/ 5 w 15"/>
                  <a:gd name="T5" fmla="*/ 5 h 6"/>
                  <a:gd name="T6" fmla="*/ 11 w 15"/>
                  <a:gd name="T7" fmla="*/ 5 h 6"/>
                  <a:gd name="T8" fmla="*/ 13 w 15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6">
                    <a:moveTo>
                      <a:pt x="13" y="2"/>
                    </a:moveTo>
                    <a:cubicBezTo>
                      <a:pt x="9" y="0"/>
                      <a:pt x="6" y="0"/>
                      <a:pt x="2" y="2"/>
                    </a:cubicBezTo>
                    <a:cubicBezTo>
                      <a:pt x="0" y="3"/>
                      <a:pt x="3" y="6"/>
                      <a:pt x="5" y="5"/>
                    </a:cubicBezTo>
                    <a:cubicBezTo>
                      <a:pt x="7" y="4"/>
                      <a:pt x="9" y="4"/>
                      <a:pt x="11" y="5"/>
                    </a:cubicBezTo>
                    <a:cubicBezTo>
                      <a:pt x="14" y="6"/>
                      <a:pt x="15" y="3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95" name="Freeform 1598"/>
              <p:cNvSpPr/>
              <p:nvPr userDrawn="1"/>
            </p:nvSpPr>
            <p:spPr bwMode="auto">
              <a:xfrm>
                <a:off x="5466" y="2998"/>
                <a:ext cx="23" cy="6"/>
              </a:xfrm>
              <a:custGeom>
                <a:avLst/>
                <a:gdLst>
                  <a:gd name="T0" fmla="*/ 13 w 16"/>
                  <a:gd name="T1" fmla="*/ 0 h 4"/>
                  <a:gd name="T2" fmla="*/ 2 w 16"/>
                  <a:gd name="T3" fmla="*/ 0 h 4"/>
                  <a:gd name="T4" fmla="*/ 3 w 16"/>
                  <a:gd name="T5" fmla="*/ 4 h 4"/>
                  <a:gd name="T6" fmla="*/ 14 w 16"/>
                  <a:gd name="T7" fmla="*/ 4 h 4"/>
                  <a:gd name="T8" fmla="*/ 13 w 16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4">
                    <a:moveTo>
                      <a:pt x="13" y="0"/>
                    </a:moveTo>
                    <a:cubicBezTo>
                      <a:pt x="10" y="0"/>
                      <a:pt x="6" y="0"/>
                      <a:pt x="2" y="0"/>
                    </a:cubicBezTo>
                    <a:cubicBezTo>
                      <a:pt x="0" y="0"/>
                      <a:pt x="0" y="4"/>
                      <a:pt x="3" y="4"/>
                    </a:cubicBezTo>
                    <a:cubicBezTo>
                      <a:pt x="6" y="4"/>
                      <a:pt x="10" y="4"/>
                      <a:pt x="14" y="4"/>
                    </a:cubicBezTo>
                    <a:cubicBezTo>
                      <a:pt x="16" y="4"/>
                      <a:pt x="16" y="0"/>
                      <a:pt x="13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796" name="Freeform 1599"/>
              <p:cNvSpPr/>
              <p:nvPr userDrawn="1"/>
            </p:nvSpPr>
            <p:spPr bwMode="auto">
              <a:xfrm>
                <a:off x="5503" y="2994"/>
                <a:ext cx="25" cy="8"/>
              </a:xfrm>
              <a:custGeom>
                <a:avLst/>
                <a:gdLst>
                  <a:gd name="T0" fmla="*/ 14 w 17"/>
                  <a:gd name="T1" fmla="*/ 0 h 6"/>
                  <a:gd name="T2" fmla="*/ 2 w 17"/>
                  <a:gd name="T3" fmla="*/ 2 h 6"/>
                  <a:gd name="T4" fmla="*/ 3 w 17"/>
                  <a:gd name="T5" fmla="*/ 5 h 6"/>
                  <a:gd name="T6" fmla="*/ 10 w 17"/>
                  <a:gd name="T7" fmla="*/ 4 h 6"/>
                  <a:gd name="T8" fmla="*/ 13 w 17"/>
                  <a:gd name="T9" fmla="*/ 4 h 6"/>
                  <a:gd name="T10" fmla="*/ 14 w 17"/>
                  <a:gd name="T11" fmla="*/ 4 h 6"/>
                  <a:gd name="T12" fmla="*/ 14 w 17"/>
                  <a:gd name="T1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6">
                    <a:moveTo>
                      <a:pt x="14" y="0"/>
                    </a:moveTo>
                    <a:cubicBezTo>
                      <a:pt x="10" y="0"/>
                      <a:pt x="6" y="0"/>
                      <a:pt x="2" y="2"/>
                    </a:cubicBezTo>
                    <a:cubicBezTo>
                      <a:pt x="0" y="2"/>
                      <a:pt x="1" y="6"/>
                      <a:pt x="3" y="5"/>
                    </a:cubicBezTo>
                    <a:cubicBezTo>
                      <a:pt x="6" y="4"/>
                      <a:pt x="8" y="4"/>
                      <a:pt x="10" y="4"/>
                    </a:cubicBezTo>
                    <a:cubicBezTo>
                      <a:pt x="11" y="4"/>
                      <a:pt x="12" y="4"/>
                      <a:pt x="13" y="4"/>
                    </a:cubicBezTo>
                    <a:cubicBezTo>
                      <a:pt x="13" y="4"/>
                      <a:pt x="15" y="4"/>
                      <a:pt x="14" y="4"/>
                    </a:cubicBezTo>
                    <a:cubicBezTo>
                      <a:pt x="16" y="4"/>
                      <a:pt x="17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170" name="Group 1801"/>
            <p:cNvGrpSpPr/>
            <p:nvPr userDrawn="1"/>
          </p:nvGrpSpPr>
          <p:grpSpPr>
            <a:xfrm>
              <a:off x="4945" y="2578"/>
              <a:ext cx="1840" cy="962"/>
              <a:chOff x="4945" y="2578"/>
              <a:chExt cx="1840" cy="962"/>
            </a:xfrm>
          </p:grpSpPr>
          <p:sp>
            <p:nvSpPr>
              <p:cNvPr id="11397" name="Freeform 1601"/>
              <p:cNvSpPr/>
              <p:nvPr userDrawn="1"/>
            </p:nvSpPr>
            <p:spPr bwMode="auto">
              <a:xfrm>
                <a:off x="5498" y="2974"/>
                <a:ext cx="22" cy="12"/>
              </a:xfrm>
              <a:custGeom>
                <a:avLst/>
                <a:gdLst>
                  <a:gd name="T0" fmla="*/ 12 w 15"/>
                  <a:gd name="T1" fmla="*/ 0 h 8"/>
                  <a:gd name="T2" fmla="*/ 2 w 15"/>
                  <a:gd name="T3" fmla="*/ 4 h 8"/>
                  <a:gd name="T4" fmla="*/ 3 w 15"/>
                  <a:gd name="T5" fmla="*/ 7 h 8"/>
                  <a:gd name="T6" fmla="*/ 13 w 15"/>
                  <a:gd name="T7" fmla="*/ 4 h 8"/>
                  <a:gd name="T8" fmla="*/ 12 w 15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8">
                    <a:moveTo>
                      <a:pt x="12" y="0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0" y="5"/>
                      <a:pt x="1" y="8"/>
                      <a:pt x="3" y="7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5" y="3"/>
                      <a:pt x="14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98" name="Freeform 1602"/>
              <p:cNvSpPr/>
              <p:nvPr userDrawn="1"/>
            </p:nvSpPr>
            <p:spPr bwMode="auto">
              <a:xfrm>
                <a:off x="5485" y="2951"/>
                <a:ext cx="25" cy="10"/>
              </a:xfrm>
              <a:custGeom>
                <a:avLst/>
                <a:gdLst>
                  <a:gd name="T0" fmla="*/ 12 w 17"/>
                  <a:gd name="T1" fmla="*/ 0 h 7"/>
                  <a:gd name="T2" fmla="*/ 2 w 17"/>
                  <a:gd name="T3" fmla="*/ 3 h 7"/>
                  <a:gd name="T4" fmla="*/ 3 w 17"/>
                  <a:gd name="T5" fmla="*/ 6 h 7"/>
                  <a:gd name="T6" fmla="*/ 9 w 17"/>
                  <a:gd name="T7" fmla="*/ 5 h 7"/>
                  <a:gd name="T8" fmla="*/ 12 w 17"/>
                  <a:gd name="T9" fmla="*/ 4 h 7"/>
                  <a:gd name="T10" fmla="*/ 12 w 17"/>
                  <a:gd name="T11" fmla="*/ 4 h 7"/>
                  <a:gd name="T12" fmla="*/ 15 w 17"/>
                  <a:gd name="T13" fmla="*/ 4 h 7"/>
                  <a:gd name="T14" fmla="*/ 12 w 17"/>
                  <a:gd name="T1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7">
                    <a:moveTo>
                      <a:pt x="12" y="0"/>
                    </a:moveTo>
                    <a:cubicBezTo>
                      <a:pt x="9" y="1"/>
                      <a:pt x="6" y="2"/>
                      <a:pt x="2" y="3"/>
                    </a:cubicBezTo>
                    <a:cubicBezTo>
                      <a:pt x="0" y="3"/>
                      <a:pt x="0" y="7"/>
                      <a:pt x="3" y="6"/>
                    </a:cubicBezTo>
                    <a:cubicBezTo>
                      <a:pt x="5" y="6"/>
                      <a:pt x="7" y="5"/>
                      <a:pt x="9" y="5"/>
                    </a:cubicBezTo>
                    <a:cubicBezTo>
                      <a:pt x="10" y="5"/>
                      <a:pt x="11" y="4"/>
                      <a:pt x="12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3" y="5"/>
                      <a:pt x="14" y="6"/>
                      <a:pt x="15" y="4"/>
                    </a:cubicBezTo>
                    <a:cubicBezTo>
                      <a:pt x="17" y="2"/>
                      <a:pt x="15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99" name="Freeform 1603"/>
              <p:cNvSpPr/>
              <p:nvPr userDrawn="1"/>
            </p:nvSpPr>
            <p:spPr bwMode="auto">
              <a:xfrm>
                <a:off x="5448" y="2936"/>
                <a:ext cx="25" cy="10"/>
              </a:xfrm>
              <a:custGeom>
                <a:avLst/>
                <a:gdLst>
                  <a:gd name="T0" fmla="*/ 15 w 17"/>
                  <a:gd name="T1" fmla="*/ 2 h 7"/>
                  <a:gd name="T2" fmla="*/ 2 w 17"/>
                  <a:gd name="T3" fmla="*/ 1 h 7"/>
                  <a:gd name="T4" fmla="*/ 3 w 17"/>
                  <a:gd name="T5" fmla="*/ 5 h 7"/>
                  <a:gd name="T6" fmla="*/ 12 w 17"/>
                  <a:gd name="T7" fmla="*/ 5 h 7"/>
                  <a:gd name="T8" fmla="*/ 15 w 1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5" y="2"/>
                    </a:moveTo>
                    <a:cubicBezTo>
                      <a:pt x="11" y="0"/>
                      <a:pt x="6" y="0"/>
                      <a:pt x="2" y="1"/>
                    </a:cubicBezTo>
                    <a:cubicBezTo>
                      <a:pt x="0" y="2"/>
                      <a:pt x="1" y="6"/>
                      <a:pt x="3" y="5"/>
                    </a:cubicBezTo>
                    <a:cubicBezTo>
                      <a:pt x="6" y="4"/>
                      <a:pt x="10" y="4"/>
                      <a:pt x="12" y="5"/>
                    </a:cubicBezTo>
                    <a:cubicBezTo>
                      <a:pt x="14" y="7"/>
                      <a:pt x="17" y="4"/>
                      <a:pt x="1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00" name="Freeform 1604"/>
              <p:cNvSpPr/>
              <p:nvPr userDrawn="1"/>
            </p:nvSpPr>
            <p:spPr bwMode="auto">
              <a:xfrm>
                <a:off x="6270" y="2578"/>
                <a:ext cx="26" cy="18"/>
              </a:xfrm>
              <a:custGeom>
                <a:avLst/>
                <a:gdLst>
                  <a:gd name="T0" fmla="*/ 12 w 18"/>
                  <a:gd name="T1" fmla="*/ 1 h 12"/>
                  <a:gd name="T2" fmla="*/ 10 w 18"/>
                  <a:gd name="T3" fmla="*/ 3 h 12"/>
                  <a:gd name="T4" fmla="*/ 10 w 18"/>
                  <a:gd name="T5" fmla="*/ 4 h 12"/>
                  <a:gd name="T6" fmla="*/ 7 w 18"/>
                  <a:gd name="T7" fmla="*/ 5 h 12"/>
                  <a:gd name="T8" fmla="*/ 2 w 18"/>
                  <a:gd name="T9" fmla="*/ 8 h 12"/>
                  <a:gd name="T10" fmla="*/ 4 w 18"/>
                  <a:gd name="T11" fmla="*/ 11 h 12"/>
                  <a:gd name="T12" fmla="*/ 12 w 18"/>
                  <a:gd name="T13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2">
                    <a:moveTo>
                      <a:pt x="12" y="1"/>
                    </a:moveTo>
                    <a:cubicBezTo>
                      <a:pt x="11" y="0"/>
                      <a:pt x="10" y="2"/>
                      <a:pt x="10" y="3"/>
                    </a:cubicBezTo>
                    <a:cubicBezTo>
                      <a:pt x="10" y="3"/>
                      <a:pt x="10" y="3"/>
                      <a:pt x="10" y="4"/>
                    </a:cubicBezTo>
                    <a:cubicBezTo>
                      <a:pt x="9" y="4"/>
                      <a:pt x="8" y="5"/>
                      <a:pt x="7" y="5"/>
                    </a:cubicBezTo>
                    <a:cubicBezTo>
                      <a:pt x="6" y="6"/>
                      <a:pt x="4" y="7"/>
                      <a:pt x="2" y="8"/>
                    </a:cubicBezTo>
                    <a:cubicBezTo>
                      <a:pt x="0" y="9"/>
                      <a:pt x="2" y="12"/>
                      <a:pt x="4" y="11"/>
                    </a:cubicBezTo>
                    <a:cubicBezTo>
                      <a:pt x="7" y="10"/>
                      <a:pt x="18" y="4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01" name="Freeform 1605"/>
              <p:cNvSpPr/>
              <p:nvPr userDrawn="1"/>
            </p:nvSpPr>
            <p:spPr bwMode="auto">
              <a:xfrm>
                <a:off x="6261" y="2602"/>
                <a:ext cx="19" cy="20"/>
              </a:xfrm>
              <a:custGeom>
                <a:avLst/>
                <a:gdLst>
                  <a:gd name="T0" fmla="*/ 9 w 13"/>
                  <a:gd name="T1" fmla="*/ 2 h 14"/>
                  <a:gd name="T2" fmla="*/ 2 w 13"/>
                  <a:gd name="T3" fmla="*/ 9 h 14"/>
                  <a:gd name="T4" fmla="*/ 4 w 13"/>
                  <a:gd name="T5" fmla="*/ 12 h 14"/>
                  <a:gd name="T6" fmla="*/ 11 w 13"/>
                  <a:gd name="T7" fmla="*/ 5 h 14"/>
                  <a:gd name="T8" fmla="*/ 9 w 13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9" y="2"/>
                    </a:moveTo>
                    <a:cubicBezTo>
                      <a:pt x="7" y="5"/>
                      <a:pt x="5" y="7"/>
                      <a:pt x="2" y="9"/>
                    </a:cubicBezTo>
                    <a:cubicBezTo>
                      <a:pt x="0" y="11"/>
                      <a:pt x="2" y="14"/>
                      <a:pt x="4" y="12"/>
                    </a:cubicBezTo>
                    <a:cubicBezTo>
                      <a:pt x="7" y="10"/>
                      <a:pt x="9" y="7"/>
                      <a:pt x="11" y="5"/>
                    </a:cubicBezTo>
                    <a:cubicBezTo>
                      <a:pt x="13" y="3"/>
                      <a:pt x="10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02" name="Freeform 1606"/>
              <p:cNvSpPr/>
              <p:nvPr userDrawn="1"/>
            </p:nvSpPr>
            <p:spPr bwMode="auto">
              <a:xfrm>
                <a:off x="6285" y="2586"/>
                <a:ext cx="17" cy="20"/>
              </a:xfrm>
              <a:custGeom>
                <a:avLst/>
                <a:gdLst>
                  <a:gd name="T0" fmla="*/ 8 w 12"/>
                  <a:gd name="T1" fmla="*/ 2 h 14"/>
                  <a:gd name="T2" fmla="*/ 2 w 12"/>
                  <a:gd name="T3" fmla="*/ 10 h 14"/>
                  <a:gd name="T4" fmla="*/ 4 w 12"/>
                  <a:gd name="T5" fmla="*/ 13 h 14"/>
                  <a:gd name="T6" fmla="*/ 11 w 12"/>
                  <a:gd name="T7" fmla="*/ 3 h 14"/>
                  <a:gd name="T8" fmla="*/ 8 w 12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8" y="2"/>
                    </a:moveTo>
                    <a:cubicBezTo>
                      <a:pt x="7" y="5"/>
                      <a:pt x="4" y="8"/>
                      <a:pt x="2" y="10"/>
                    </a:cubicBezTo>
                    <a:cubicBezTo>
                      <a:pt x="0" y="11"/>
                      <a:pt x="2" y="14"/>
                      <a:pt x="4" y="13"/>
                    </a:cubicBezTo>
                    <a:cubicBezTo>
                      <a:pt x="7" y="10"/>
                      <a:pt x="10" y="7"/>
                      <a:pt x="11" y="3"/>
                    </a:cubicBezTo>
                    <a:cubicBezTo>
                      <a:pt x="12" y="1"/>
                      <a:pt x="8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03" name="Freeform 1607"/>
              <p:cNvSpPr/>
              <p:nvPr userDrawn="1"/>
            </p:nvSpPr>
            <p:spPr bwMode="auto">
              <a:xfrm>
                <a:off x="6260" y="2622"/>
                <a:ext cx="17" cy="21"/>
              </a:xfrm>
              <a:custGeom>
                <a:avLst/>
                <a:gdLst>
                  <a:gd name="T0" fmla="*/ 7 w 12"/>
                  <a:gd name="T1" fmla="*/ 3 h 14"/>
                  <a:gd name="T2" fmla="*/ 2 w 12"/>
                  <a:gd name="T3" fmla="*/ 9 h 14"/>
                  <a:gd name="T4" fmla="*/ 4 w 12"/>
                  <a:gd name="T5" fmla="*/ 12 h 14"/>
                  <a:gd name="T6" fmla="*/ 11 w 12"/>
                  <a:gd name="T7" fmla="*/ 3 h 14"/>
                  <a:gd name="T8" fmla="*/ 7 w 12"/>
                  <a:gd name="T9" fmla="*/ 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4">
                    <a:moveTo>
                      <a:pt x="7" y="3"/>
                    </a:moveTo>
                    <a:cubicBezTo>
                      <a:pt x="7" y="5"/>
                      <a:pt x="4" y="8"/>
                      <a:pt x="2" y="9"/>
                    </a:cubicBezTo>
                    <a:cubicBezTo>
                      <a:pt x="0" y="11"/>
                      <a:pt x="2" y="14"/>
                      <a:pt x="4" y="12"/>
                    </a:cubicBezTo>
                    <a:cubicBezTo>
                      <a:pt x="7" y="10"/>
                      <a:pt x="10" y="7"/>
                      <a:pt x="11" y="3"/>
                    </a:cubicBezTo>
                    <a:cubicBezTo>
                      <a:pt x="12" y="1"/>
                      <a:pt x="8" y="0"/>
                      <a:pt x="7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04" name="Freeform 1608"/>
              <p:cNvSpPr/>
              <p:nvPr userDrawn="1"/>
            </p:nvSpPr>
            <p:spPr bwMode="auto">
              <a:xfrm>
                <a:off x="6226" y="2645"/>
                <a:ext cx="20" cy="20"/>
              </a:xfrm>
              <a:custGeom>
                <a:avLst/>
                <a:gdLst>
                  <a:gd name="T0" fmla="*/ 9 w 14"/>
                  <a:gd name="T1" fmla="*/ 2 h 14"/>
                  <a:gd name="T2" fmla="*/ 2 w 14"/>
                  <a:gd name="T3" fmla="*/ 10 h 14"/>
                  <a:gd name="T4" fmla="*/ 4 w 14"/>
                  <a:gd name="T5" fmla="*/ 13 h 14"/>
                  <a:gd name="T6" fmla="*/ 13 w 14"/>
                  <a:gd name="T7" fmla="*/ 3 h 14"/>
                  <a:gd name="T8" fmla="*/ 9 w 14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9" y="2"/>
                    </a:moveTo>
                    <a:cubicBezTo>
                      <a:pt x="8" y="5"/>
                      <a:pt x="5" y="8"/>
                      <a:pt x="2" y="10"/>
                    </a:cubicBezTo>
                    <a:cubicBezTo>
                      <a:pt x="0" y="11"/>
                      <a:pt x="2" y="14"/>
                      <a:pt x="4" y="13"/>
                    </a:cubicBezTo>
                    <a:cubicBezTo>
                      <a:pt x="8" y="10"/>
                      <a:pt x="11" y="7"/>
                      <a:pt x="13" y="3"/>
                    </a:cubicBezTo>
                    <a:cubicBezTo>
                      <a:pt x="14" y="1"/>
                      <a:pt x="10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05" name="Freeform 1609"/>
              <p:cNvSpPr/>
              <p:nvPr userDrawn="1"/>
            </p:nvSpPr>
            <p:spPr bwMode="auto">
              <a:xfrm>
                <a:off x="6232" y="2621"/>
                <a:ext cx="20" cy="21"/>
              </a:xfrm>
              <a:custGeom>
                <a:avLst/>
                <a:gdLst>
                  <a:gd name="T0" fmla="*/ 10 w 14"/>
                  <a:gd name="T1" fmla="*/ 2 h 14"/>
                  <a:gd name="T2" fmla="*/ 2 w 14"/>
                  <a:gd name="T3" fmla="*/ 10 h 14"/>
                  <a:gd name="T4" fmla="*/ 5 w 14"/>
                  <a:gd name="T5" fmla="*/ 12 h 14"/>
                  <a:gd name="T6" fmla="*/ 13 w 14"/>
                  <a:gd name="T7" fmla="*/ 4 h 14"/>
                  <a:gd name="T8" fmla="*/ 10 w 14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0" y="2"/>
                    </a:moveTo>
                    <a:cubicBezTo>
                      <a:pt x="7" y="5"/>
                      <a:pt x="4" y="7"/>
                      <a:pt x="2" y="10"/>
                    </a:cubicBezTo>
                    <a:cubicBezTo>
                      <a:pt x="0" y="12"/>
                      <a:pt x="3" y="14"/>
                      <a:pt x="5" y="12"/>
                    </a:cubicBezTo>
                    <a:cubicBezTo>
                      <a:pt x="7" y="10"/>
                      <a:pt x="10" y="7"/>
                      <a:pt x="13" y="4"/>
                    </a:cubicBezTo>
                    <a:cubicBezTo>
                      <a:pt x="14" y="3"/>
                      <a:pt x="11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06" name="Freeform 1610"/>
              <p:cNvSpPr/>
              <p:nvPr userDrawn="1"/>
            </p:nvSpPr>
            <p:spPr bwMode="auto">
              <a:xfrm>
                <a:off x="6237" y="2658"/>
                <a:ext cx="17" cy="17"/>
              </a:xfrm>
              <a:custGeom>
                <a:avLst/>
                <a:gdLst>
                  <a:gd name="T0" fmla="*/ 7 w 11"/>
                  <a:gd name="T1" fmla="*/ 2 h 12"/>
                  <a:gd name="T2" fmla="*/ 7 w 11"/>
                  <a:gd name="T3" fmla="*/ 3 h 12"/>
                  <a:gd name="T4" fmla="*/ 6 w 11"/>
                  <a:gd name="T5" fmla="*/ 4 h 12"/>
                  <a:gd name="T6" fmla="*/ 2 w 11"/>
                  <a:gd name="T7" fmla="*/ 8 h 12"/>
                  <a:gd name="T8" fmla="*/ 4 w 11"/>
                  <a:gd name="T9" fmla="*/ 11 h 12"/>
                  <a:gd name="T10" fmla="*/ 9 w 11"/>
                  <a:gd name="T11" fmla="*/ 6 h 12"/>
                  <a:gd name="T12" fmla="*/ 11 w 11"/>
                  <a:gd name="T13" fmla="*/ 2 h 12"/>
                  <a:gd name="T14" fmla="*/ 7 w 11"/>
                  <a:gd name="T15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2">
                    <a:moveTo>
                      <a:pt x="7" y="2"/>
                    </a:moveTo>
                    <a:cubicBezTo>
                      <a:pt x="7" y="2"/>
                      <a:pt x="7" y="2"/>
                      <a:pt x="7" y="3"/>
                    </a:cubicBezTo>
                    <a:cubicBezTo>
                      <a:pt x="7" y="3"/>
                      <a:pt x="6" y="4"/>
                      <a:pt x="6" y="4"/>
                    </a:cubicBezTo>
                    <a:cubicBezTo>
                      <a:pt x="5" y="6"/>
                      <a:pt x="3" y="7"/>
                      <a:pt x="2" y="8"/>
                    </a:cubicBezTo>
                    <a:cubicBezTo>
                      <a:pt x="0" y="9"/>
                      <a:pt x="2" y="12"/>
                      <a:pt x="4" y="11"/>
                    </a:cubicBezTo>
                    <a:cubicBezTo>
                      <a:pt x="6" y="10"/>
                      <a:pt x="8" y="8"/>
                      <a:pt x="9" y="6"/>
                    </a:cubicBezTo>
                    <a:cubicBezTo>
                      <a:pt x="10" y="5"/>
                      <a:pt x="11" y="3"/>
                      <a:pt x="11" y="2"/>
                    </a:cubicBezTo>
                    <a:cubicBezTo>
                      <a:pt x="11" y="0"/>
                      <a:pt x="7" y="0"/>
                      <a:pt x="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07" name="Freeform 1611"/>
              <p:cNvSpPr/>
              <p:nvPr userDrawn="1"/>
            </p:nvSpPr>
            <p:spPr bwMode="auto">
              <a:xfrm>
                <a:off x="6201" y="2677"/>
                <a:ext cx="17" cy="18"/>
              </a:xfrm>
              <a:custGeom>
                <a:avLst/>
                <a:gdLst>
                  <a:gd name="T0" fmla="*/ 7 w 12"/>
                  <a:gd name="T1" fmla="*/ 3 h 12"/>
                  <a:gd name="T2" fmla="*/ 3 w 12"/>
                  <a:gd name="T3" fmla="*/ 8 h 12"/>
                  <a:gd name="T4" fmla="*/ 4 w 12"/>
                  <a:gd name="T5" fmla="*/ 11 h 12"/>
                  <a:gd name="T6" fmla="*/ 11 w 12"/>
                  <a:gd name="T7" fmla="*/ 4 h 12"/>
                  <a:gd name="T8" fmla="*/ 7 w 12"/>
                  <a:gd name="T9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7" y="3"/>
                    </a:moveTo>
                    <a:cubicBezTo>
                      <a:pt x="6" y="5"/>
                      <a:pt x="5" y="7"/>
                      <a:pt x="3" y="8"/>
                    </a:cubicBezTo>
                    <a:cubicBezTo>
                      <a:pt x="0" y="9"/>
                      <a:pt x="2" y="12"/>
                      <a:pt x="4" y="11"/>
                    </a:cubicBezTo>
                    <a:cubicBezTo>
                      <a:pt x="7" y="10"/>
                      <a:pt x="9" y="7"/>
                      <a:pt x="11" y="4"/>
                    </a:cubicBezTo>
                    <a:cubicBezTo>
                      <a:pt x="12" y="2"/>
                      <a:pt x="8" y="0"/>
                      <a:pt x="7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08" name="Freeform 1612"/>
              <p:cNvSpPr/>
              <p:nvPr userDrawn="1"/>
            </p:nvSpPr>
            <p:spPr bwMode="auto">
              <a:xfrm>
                <a:off x="6196" y="2659"/>
                <a:ext cx="19" cy="18"/>
              </a:xfrm>
              <a:custGeom>
                <a:avLst/>
                <a:gdLst>
                  <a:gd name="T0" fmla="*/ 9 w 13"/>
                  <a:gd name="T1" fmla="*/ 2 h 12"/>
                  <a:gd name="T2" fmla="*/ 2 w 13"/>
                  <a:gd name="T3" fmla="*/ 7 h 12"/>
                  <a:gd name="T4" fmla="*/ 5 w 13"/>
                  <a:gd name="T5" fmla="*/ 10 h 12"/>
                  <a:gd name="T6" fmla="*/ 11 w 13"/>
                  <a:gd name="T7" fmla="*/ 5 h 12"/>
                  <a:gd name="T8" fmla="*/ 9 w 13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9" y="2"/>
                    </a:moveTo>
                    <a:cubicBezTo>
                      <a:pt x="7" y="4"/>
                      <a:pt x="5" y="5"/>
                      <a:pt x="2" y="7"/>
                    </a:cubicBezTo>
                    <a:cubicBezTo>
                      <a:pt x="0" y="9"/>
                      <a:pt x="3" y="12"/>
                      <a:pt x="5" y="10"/>
                    </a:cubicBezTo>
                    <a:cubicBezTo>
                      <a:pt x="7" y="8"/>
                      <a:pt x="9" y="7"/>
                      <a:pt x="11" y="5"/>
                    </a:cubicBezTo>
                    <a:cubicBezTo>
                      <a:pt x="13" y="3"/>
                      <a:pt x="11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09" name="Freeform 1613"/>
              <p:cNvSpPr/>
              <p:nvPr userDrawn="1"/>
            </p:nvSpPr>
            <p:spPr bwMode="auto">
              <a:xfrm>
                <a:off x="6206" y="2690"/>
                <a:ext cx="18" cy="16"/>
              </a:xfrm>
              <a:custGeom>
                <a:avLst/>
                <a:gdLst>
                  <a:gd name="T0" fmla="*/ 7 w 12"/>
                  <a:gd name="T1" fmla="*/ 2 h 11"/>
                  <a:gd name="T2" fmla="*/ 2 w 12"/>
                  <a:gd name="T3" fmla="*/ 6 h 11"/>
                  <a:gd name="T4" fmla="*/ 4 w 12"/>
                  <a:gd name="T5" fmla="*/ 10 h 11"/>
                  <a:gd name="T6" fmla="*/ 11 w 12"/>
                  <a:gd name="T7" fmla="*/ 4 h 11"/>
                  <a:gd name="T8" fmla="*/ 7 w 12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7" y="2"/>
                    </a:moveTo>
                    <a:cubicBezTo>
                      <a:pt x="6" y="4"/>
                      <a:pt x="4" y="5"/>
                      <a:pt x="2" y="6"/>
                    </a:cubicBezTo>
                    <a:cubicBezTo>
                      <a:pt x="0" y="7"/>
                      <a:pt x="1" y="11"/>
                      <a:pt x="4" y="10"/>
                    </a:cubicBezTo>
                    <a:cubicBezTo>
                      <a:pt x="7" y="9"/>
                      <a:pt x="9" y="7"/>
                      <a:pt x="11" y="4"/>
                    </a:cubicBezTo>
                    <a:cubicBezTo>
                      <a:pt x="12" y="1"/>
                      <a:pt x="8" y="0"/>
                      <a:pt x="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10" name="Freeform 1614"/>
              <p:cNvSpPr/>
              <p:nvPr userDrawn="1"/>
            </p:nvSpPr>
            <p:spPr bwMode="auto">
              <a:xfrm>
                <a:off x="6170" y="2698"/>
                <a:ext cx="22" cy="20"/>
              </a:xfrm>
              <a:custGeom>
                <a:avLst/>
                <a:gdLst>
                  <a:gd name="T0" fmla="*/ 10 w 15"/>
                  <a:gd name="T1" fmla="*/ 2 h 14"/>
                  <a:gd name="T2" fmla="*/ 2 w 15"/>
                  <a:gd name="T3" fmla="*/ 10 h 14"/>
                  <a:gd name="T4" fmla="*/ 4 w 15"/>
                  <a:gd name="T5" fmla="*/ 13 h 14"/>
                  <a:gd name="T6" fmla="*/ 14 w 15"/>
                  <a:gd name="T7" fmla="*/ 4 h 14"/>
                  <a:gd name="T8" fmla="*/ 10 w 15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0" y="2"/>
                    </a:moveTo>
                    <a:cubicBezTo>
                      <a:pt x="9" y="6"/>
                      <a:pt x="5" y="8"/>
                      <a:pt x="2" y="10"/>
                    </a:cubicBezTo>
                    <a:cubicBezTo>
                      <a:pt x="0" y="11"/>
                      <a:pt x="2" y="14"/>
                      <a:pt x="4" y="13"/>
                    </a:cubicBezTo>
                    <a:cubicBezTo>
                      <a:pt x="8" y="10"/>
                      <a:pt x="12" y="8"/>
                      <a:pt x="14" y="4"/>
                    </a:cubicBezTo>
                    <a:cubicBezTo>
                      <a:pt x="15" y="2"/>
                      <a:pt x="12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11" name="Freeform 1615"/>
              <p:cNvSpPr/>
              <p:nvPr userDrawn="1"/>
            </p:nvSpPr>
            <p:spPr bwMode="auto">
              <a:xfrm>
                <a:off x="6162" y="2693"/>
                <a:ext cx="19" cy="19"/>
              </a:xfrm>
              <a:custGeom>
                <a:avLst/>
                <a:gdLst>
                  <a:gd name="T0" fmla="*/ 9 w 13"/>
                  <a:gd name="T1" fmla="*/ 2 h 13"/>
                  <a:gd name="T2" fmla="*/ 2 w 13"/>
                  <a:gd name="T3" fmla="*/ 9 h 13"/>
                  <a:gd name="T4" fmla="*/ 4 w 13"/>
                  <a:gd name="T5" fmla="*/ 12 h 13"/>
                  <a:gd name="T6" fmla="*/ 12 w 13"/>
                  <a:gd name="T7" fmla="*/ 5 h 13"/>
                  <a:gd name="T8" fmla="*/ 9 w 13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9" y="2"/>
                    </a:moveTo>
                    <a:cubicBezTo>
                      <a:pt x="7" y="5"/>
                      <a:pt x="4" y="7"/>
                      <a:pt x="2" y="9"/>
                    </a:cubicBezTo>
                    <a:cubicBezTo>
                      <a:pt x="0" y="10"/>
                      <a:pt x="2" y="13"/>
                      <a:pt x="4" y="12"/>
                    </a:cubicBezTo>
                    <a:cubicBezTo>
                      <a:pt x="7" y="10"/>
                      <a:pt x="10" y="7"/>
                      <a:pt x="12" y="5"/>
                    </a:cubicBezTo>
                    <a:cubicBezTo>
                      <a:pt x="13" y="3"/>
                      <a:pt x="10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12" name="Freeform 1616"/>
              <p:cNvSpPr/>
              <p:nvPr userDrawn="1"/>
            </p:nvSpPr>
            <p:spPr bwMode="auto">
              <a:xfrm>
                <a:off x="6134" y="2728"/>
                <a:ext cx="22" cy="18"/>
              </a:xfrm>
              <a:custGeom>
                <a:avLst/>
                <a:gdLst>
                  <a:gd name="T0" fmla="*/ 11 w 15"/>
                  <a:gd name="T1" fmla="*/ 1 h 12"/>
                  <a:gd name="T2" fmla="*/ 2 w 15"/>
                  <a:gd name="T3" fmla="*/ 8 h 12"/>
                  <a:gd name="T4" fmla="*/ 4 w 15"/>
                  <a:gd name="T5" fmla="*/ 11 h 12"/>
                  <a:gd name="T6" fmla="*/ 13 w 15"/>
                  <a:gd name="T7" fmla="*/ 4 h 12"/>
                  <a:gd name="T8" fmla="*/ 11 w 1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2">
                    <a:moveTo>
                      <a:pt x="11" y="1"/>
                    </a:moveTo>
                    <a:cubicBezTo>
                      <a:pt x="8" y="3"/>
                      <a:pt x="5" y="5"/>
                      <a:pt x="2" y="8"/>
                    </a:cubicBezTo>
                    <a:cubicBezTo>
                      <a:pt x="0" y="9"/>
                      <a:pt x="2" y="12"/>
                      <a:pt x="4" y="11"/>
                    </a:cubicBezTo>
                    <a:cubicBezTo>
                      <a:pt x="7" y="8"/>
                      <a:pt x="10" y="6"/>
                      <a:pt x="13" y="4"/>
                    </a:cubicBezTo>
                    <a:cubicBezTo>
                      <a:pt x="15" y="3"/>
                      <a:pt x="13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13" name="Freeform 1617"/>
              <p:cNvSpPr/>
              <p:nvPr userDrawn="1"/>
            </p:nvSpPr>
            <p:spPr bwMode="auto">
              <a:xfrm>
                <a:off x="6156" y="2726"/>
                <a:ext cx="24" cy="17"/>
              </a:xfrm>
              <a:custGeom>
                <a:avLst/>
                <a:gdLst>
                  <a:gd name="T0" fmla="*/ 11 w 16"/>
                  <a:gd name="T1" fmla="*/ 2 h 12"/>
                  <a:gd name="T2" fmla="*/ 2 w 16"/>
                  <a:gd name="T3" fmla="*/ 8 h 12"/>
                  <a:gd name="T4" fmla="*/ 4 w 16"/>
                  <a:gd name="T5" fmla="*/ 11 h 12"/>
                  <a:gd name="T6" fmla="*/ 14 w 16"/>
                  <a:gd name="T7" fmla="*/ 4 h 12"/>
                  <a:gd name="T8" fmla="*/ 11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1" y="2"/>
                    </a:moveTo>
                    <a:cubicBezTo>
                      <a:pt x="9" y="4"/>
                      <a:pt x="6" y="6"/>
                      <a:pt x="2" y="8"/>
                    </a:cubicBezTo>
                    <a:cubicBezTo>
                      <a:pt x="0" y="8"/>
                      <a:pt x="1" y="12"/>
                      <a:pt x="4" y="11"/>
                    </a:cubicBezTo>
                    <a:cubicBezTo>
                      <a:pt x="8" y="10"/>
                      <a:pt x="11" y="7"/>
                      <a:pt x="14" y="4"/>
                    </a:cubicBezTo>
                    <a:cubicBezTo>
                      <a:pt x="16" y="2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14" name="Freeform 1618"/>
              <p:cNvSpPr/>
              <p:nvPr userDrawn="1"/>
            </p:nvSpPr>
            <p:spPr bwMode="auto">
              <a:xfrm>
                <a:off x="6187" y="2705"/>
                <a:ext cx="17" cy="18"/>
              </a:xfrm>
              <a:custGeom>
                <a:avLst/>
                <a:gdLst>
                  <a:gd name="T0" fmla="*/ 6 w 11"/>
                  <a:gd name="T1" fmla="*/ 2 h 12"/>
                  <a:gd name="T2" fmla="*/ 2 w 11"/>
                  <a:gd name="T3" fmla="*/ 7 h 12"/>
                  <a:gd name="T4" fmla="*/ 4 w 11"/>
                  <a:gd name="T5" fmla="*/ 10 h 12"/>
                  <a:gd name="T6" fmla="*/ 10 w 11"/>
                  <a:gd name="T7" fmla="*/ 4 h 12"/>
                  <a:gd name="T8" fmla="*/ 6 w 11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6" y="2"/>
                    </a:moveTo>
                    <a:cubicBezTo>
                      <a:pt x="5" y="4"/>
                      <a:pt x="4" y="6"/>
                      <a:pt x="2" y="7"/>
                    </a:cubicBezTo>
                    <a:cubicBezTo>
                      <a:pt x="0" y="9"/>
                      <a:pt x="2" y="12"/>
                      <a:pt x="4" y="10"/>
                    </a:cubicBezTo>
                    <a:cubicBezTo>
                      <a:pt x="6" y="8"/>
                      <a:pt x="8" y="6"/>
                      <a:pt x="10" y="4"/>
                    </a:cubicBezTo>
                    <a:cubicBezTo>
                      <a:pt x="11" y="1"/>
                      <a:pt x="7" y="0"/>
                      <a:pt x="6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15" name="Freeform 1619"/>
              <p:cNvSpPr/>
              <p:nvPr userDrawn="1"/>
            </p:nvSpPr>
            <p:spPr bwMode="auto">
              <a:xfrm>
                <a:off x="6131" y="2711"/>
                <a:ext cx="21" cy="17"/>
              </a:xfrm>
              <a:custGeom>
                <a:avLst/>
                <a:gdLst>
                  <a:gd name="T0" fmla="*/ 10 w 14"/>
                  <a:gd name="T1" fmla="*/ 2 h 12"/>
                  <a:gd name="T2" fmla="*/ 2 w 14"/>
                  <a:gd name="T3" fmla="*/ 7 h 12"/>
                  <a:gd name="T4" fmla="*/ 3 w 14"/>
                  <a:gd name="T5" fmla="*/ 11 h 12"/>
                  <a:gd name="T6" fmla="*/ 12 w 14"/>
                  <a:gd name="T7" fmla="*/ 4 h 12"/>
                  <a:gd name="T8" fmla="*/ 10 w 14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10" y="2"/>
                    </a:moveTo>
                    <a:cubicBezTo>
                      <a:pt x="7" y="4"/>
                      <a:pt x="5" y="6"/>
                      <a:pt x="2" y="7"/>
                    </a:cubicBezTo>
                    <a:cubicBezTo>
                      <a:pt x="0" y="8"/>
                      <a:pt x="1" y="12"/>
                      <a:pt x="3" y="11"/>
                    </a:cubicBezTo>
                    <a:cubicBezTo>
                      <a:pt x="7" y="9"/>
                      <a:pt x="10" y="7"/>
                      <a:pt x="12" y="4"/>
                    </a:cubicBezTo>
                    <a:cubicBezTo>
                      <a:pt x="14" y="2"/>
                      <a:pt x="11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16" name="Freeform 1620"/>
              <p:cNvSpPr/>
              <p:nvPr userDrawn="1"/>
            </p:nvSpPr>
            <p:spPr bwMode="auto">
              <a:xfrm>
                <a:off x="6099" y="2740"/>
                <a:ext cx="17" cy="15"/>
              </a:xfrm>
              <a:custGeom>
                <a:avLst/>
                <a:gdLst>
                  <a:gd name="T0" fmla="*/ 7 w 12"/>
                  <a:gd name="T1" fmla="*/ 2 h 10"/>
                  <a:gd name="T2" fmla="*/ 3 w 12"/>
                  <a:gd name="T3" fmla="*/ 6 h 10"/>
                  <a:gd name="T4" fmla="*/ 3 w 12"/>
                  <a:gd name="T5" fmla="*/ 10 h 10"/>
                  <a:gd name="T6" fmla="*/ 10 w 12"/>
                  <a:gd name="T7" fmla="*/ 4 h 10"/>
                  <a:gd name="T8" fmla="*/ 7 w 12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0">
                    <a:moveTo>
                      <a:pt x="7" y="2"/>
                    </a:moveTo>
                    <a:cubicBezTo>
                      <a:pt x="6" y="4"/>
                      <a:pt x="5" y="6"/>
                      <a:pt x="3" y="6"/>
                    </a:cubicBezTo>
                    <a:cubicBezTo>
                      <a:pt x="0" y="6"/>
                      <a:pt x="1" y="10"/>
                      <a:pt x="3" y="10"/>
                    </a:cubicBezTo>
                    <a:cubicBezTo>
                      <a:pt x="6" y="10"/>
                      <a:pt x="9" y="6"/>
                      <a:pt x="10" y="4"/>
                    </a:cubicBezTo>
                    <a:cubicBezTo>
                      <a:pt x="12" y="1"/>
                      <a:pt x="8" y="0"/>
                      <a:pt x="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17" name="Freeform 1621"/>
              <p:cNvSpPr/>
              <p:nvPr userDrawn="1"/>
            </p:nvSpPr>
            <p:spPr bwMode="auto">
              <a:xfrm>
                <a:off x="6111" y="2743"/>
                <a:ext cx="23" cy="18"/>
              </a:xfrm>
              <a:custGeom>
                <a:avLst/>
                <a:gdLst>
                  <a:gd name="T0" fmla="*/ 11 w 16"/>
                  <a:gd name="T1" fmla="*/ 2 h 12"/>
                  <a:gd name="T2" fmla="*/ 2 w 16"/>
                  <a:gd name="T3" fmla="*/ 8 h 12"/>
                  <a:gd name="T4" fmla="*/ 4 w 16"/>
                  <a:gd name="T5" fmla="*/ 12 h 12"/>
                  <a:gd name="T6" fmla="*/ 14 w 16"/>
                  <a:gd name="T7" fmla="*/ 5 h 12"/>
                  <a:gd name="T8" fmla="*/ 11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1" y="2"/>
                    </a:moveTo>
                    <a:cubicBezTo>
                      <a:pt x="9" y="5"/>
                      <a:pt x="6" y="7"/>
                      <a:pt x="2" y="8"/>
                    </a:cubicBezTo>
                    <a:cubicBezTo>
                      <a:pt x="0" y="9"/>
                      <a:pt x="2" y="12"/>
                      <a:pt x="4" y="12"/>
                    </a:cubicBezTo>
                    <a:cubicBezTo>
                      <a:pt x="8" y="10"/>
                      <a:pt x="11" y="8"/>
                      <a:pt x="14" y="5"/>
                    </a:cubicBezTo>
                    <a:cubicBezTo>
                      <a:pt x="16" y="3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18" name="Freeform 1622"/>
              <p:cNvSpPr/>
              <p:nvPr userDrawn="1"/>
            </p:nvSpPr>
            <p:spPr bwMode="auto">
              <a:xfrm>
                <a:off x="6122" y="2749"/>
                <a:ext cx="24" cy="19"/>
              </a:xfrm>
              <a:custGeom>
                <a:avLst/>
                <a:gdLst>
                  <a:gd name="T0" fmla="*/ 11 w 16"/>
                  <a:gd name="T1" fmla="*/ 2 h 13"/>
                  <a:gd name="T2" fmla="*/ 2 w 16"/>
                  <a:gd name="T3" fmla="*/ 8 h 13"/>
                  <a:gd name="T4" fmla="*/ 3 w 16"/>
                  <a:gd name="T5" fmla="*/ 12 h 13"/>
                  <a:gd name="T6" fmla="*/ 14 w 16"/>
                  <a:gd name="T7" fmla="*/ 4 h 13"/>
                  <a:gd name="T8" fmla="*/ 11 w 16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3">
                    <a:moveTo>
                      <a:pt x="11" y="2"/>
                    </a:moveTo>
                    <a:cubicBezTo>
                      <a:pt x="9" y="5"/>
                      <a:pt x="5" y="7"/>
                      <a:pt x="2" y="8"/>
                    </a:cubicBezTo>
                    <a:cubicBezTo>
                      <a:pt x="0" y="9"/>
                      <a:pt x="1" y="13"/>
                      <a:pt x="3" y="12"/>
                    </a:cubicBezTo>
                    <a:cubicBezTo>
                      <a:pt x="7" y="10"/>
                      <a:pt x="11" y="8"/>
                      <a:pt x="14" y="4"/>
                    </a:cubicBezTo>
                    <a:cubicBezTo>
                      <a:pt x="16" y="3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19" name="Freeform 1623"/>
              <p:cNvSpPr/>
              <p:nvPr userDrawn="1"/>
            </p:nvSpPr>
            <p:spPr bwMode="auto">
              <a:xfrm>
                <a:off x="6102" y="2771"/>
                <a:ext cx="23" cy="18"/>
              </a:xfrm>
              <a:custGeom>
                <a:avLst/>
                <a:gdLst>
                  <a:gd name="T0" fmla="*/ 11 w 16"/>
                  <a:gd name="T1" fmla="*/ 2 h 12"/>
                  <a:gd name="T2" fmla="*/ 3 w 16"/>
                  <a:gd name="T3" fmla="*/ 8 h 12"/>
                  <a:gd name="T4" fmla="*/ 4 w 16"/>
                  <a:gd name="T5" fmla="*/ 11 h 12"/>
                  <a:gd name="T6" fmla="*/ 14 w 16"/>
                  <a:gd name="T7" fmla="*/ 4 h 12"/>
                  <a:gd name="T8" fmla="*/ 11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1" y="2"/>
                    </a:moveTo>
                    <a:cubicBezTo>
                      <a:pt x="9" y="5"/>
                      <a:pt x="6" y="7"/>
                      <a:pt x="3" y="8"/>
                    </a:cubicBezTo>
                    <a:cubicBezTo>
                      <a:pt x="0" y="9"/>
                      <a:pt x="2" y="12"/>
                      <a:pt x="4" y="11"/>
                    </a:cubicBezTo>
                    <a:cubicBezTo>
                      <a:pt x="8" y="10"/>
                      <a:pt x="11" y="7"/>
                      <a:pt x="14" y="4"/>
                    </a:cubicBezTo>
                    <a:cubicBezTo>
                      <a:pt x="16" y="3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20" name="Freeform 1624"/>
              <p:cNvSpPr/>
              <p:nvPr userDrawn="1"/>
            </p:nvSpPr>
            <p:spPr bwMode="auto">
              <a:xfrm>
                <a:off x="6077" y="2770"/>
                <a:ext cx="20" cy="19"/>
              </a:xfrm>
              <a:custGeom>
                <a:avLst/>
                <a:gdLst>
                  <a:gd name="T0" fmla="*/ 9 w 14"/>
                  <a:gd name="T1" fmla="*/ 2 h 13"/>
                  <a:gd name="T2" fmla="*/ 3 w 14"/>
                  <a:gd name="T3" fmla="*/ 8 h 13"/>
                  <a:gd name="T4" fmla="*/ 4 w 14"/>
                  <a:gd name="T5" fmla="*/ 12 h 13"/>
                  <a:gd name="T6" fmla="*/ 12 w 14"/>
                  <a:gd name="T7" fmla="*/ 5 h 13"/>
                  <a:gd name="T8" fmla="*/ 9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9" y="2"/>
                    </a:moveTo>
                    <a:cubicBezTo>
                      <a:pt x="8" y="5"/>
                      <a:pt x="5" y="7"/>
                      <a:pt x="3" y="8"/>
                    </a:cubicBezTo>
                    <a:cubicBezTo>
                      <a:pt x="0" y="9"/>
                      <a:pt x="2" y="13"/>
                      <a:pt x="4" y="12"/>
                    </a:cubicBezTo>
                    <a:cubicBezTo>
                      <a:pt x="7" y="10"/>
                      <a:pt x="10" y="7"/>
                      <a:pt x="12" y="5"/>
                    </a:cubicBezTo>
                    <a:cubicBezTo>
                      <a:pt x="14" y="3"/>
                      <a:pt x="11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21" name="Freeform 1625"/>
              <p:cNvSpPr/>
              <p:nvPr userDrawn="1"/>
            </p:nvSpPr>
            <p:spPr bwMode="auto">
              <a:xfrm>
                <a:off x="6137" y="2758"/>
                <a:ext cx="27" cy="19"/>
              </a:xfrm>
              <a:custGeom>
                <a:avLst/>
                <a:gdLst>
                  <a:gd name="T0" fmla="*/ 14 w 18"/>
                  <a:gd name="T1" fmla="*/ 1 h 13"/>
                  <a:gd name="T2" fmla="*/ 2 w 18"/>
                  <a:gd name="T3" fmla="*/ 8 h 13"/>
                  <a:gd name="T4" fmla="*/ 4 w 18"/>
                  <a:gd name="T5" fmla="*/ 12 h 13"/>
                  <a:gd name="T6" fmla="*/ 16 w 18"/>
                  <a:gd name="T7" fmla="*/ 4 h 13"/>
                  <a:gd name="T8" fmla="*/ 14 w 18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3">
                    <a:moveTo>
                      <a:pt x="14" y="1"/>
                    </a:moveTo>
                    <a:cubicBezTo>
                      <a:pt x="10" y="4"/>
                      <a:pt x="6" y="6"/>
                      <a:pt x="2" y="8"/>
                    </a:cubicBezTo>
                    <a:cubicBezTo>
                      <a:pt x="0" y="10"/>
                      <a:pt x="2" y="13"/>
                      <a:pt x="4" y="12"/>
                    </a:cubicBezTo>
                    <a:cubicBezTo>
                      <a:pt x="8" y="9"/>
                      <a:pt x="12" y="7"/>
                      <a:pt x="16" y="4"/>
                    </a:cubicBezTo>
                    <a:cubicBezTo>
                      <a:pt x="18" y="3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22" name="Freeform 1626"/>
              <p:cNvSpPr/>
              <p:nvPr userDrawn="1"/>
            </p:nvSpPr>
            <p:spPr bwMode="auto">
              <a:xfrm>
                <a:off x="6071" y="2795"/>
                <a:ext cx="25" cy="19"/>
              </a:xfrm>
              <a:custGeom>
                <a:avLst/>
                <a:gdLst>
                  <a:gd name="T0" fmla="*/ 13 w 17"/>
                  <a:gd name="T1" fmla="*/ 2 h 13"/>
                  <a:gd name="T2" fmla="*/ 3 w 17"/>
                  <a:gd name="T3" fmla="*/ 9 h 13"/>
                  <a:gd name="T4" fmla="*/ 3 w 17"/>
                  <a:gd name="T5" fmla="*/ 12 h 13"/>
                  <a:gd name="T6" fmla="*/ 16 w 17"/>
                  <a:gd name="T7" fmla="*/ 5 h 13"/>
                  <a:gd name="T8" fmla="*/ 13 w 17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3">
                    <a:moveTo>
                      <a:pt x="13" y="2"/>
                    </a:moveTo>
                    <a:cubicBezTo>
                      <a:pt x="10" y="6"/>
                      <a:pt x="7" y="8"/>
                      <a:pt x="3" y="9"/>
                    </a:cubicBezTo>
                    <a:cubicBezTo>
                      <a:pt x="0" y="9"/>
                      <a:pt x="1" y="13"/>
                      <a:pt x="3" y="12"/>
                    </a:cubicBezTo>
                    <a:cubicBezTo>
                      <a:pt x="8" y="11"/>
                      <a:pt x="13" y="9"/>
                      <a:pt x="16" y="5"/>
                    </a:cubicBezTo>
                    <a:cubicBezTo>
                      <a:pt x="17" y="3"/>
                      <a:pt x="14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23" name="Freeform 1627"/>
              <p:cNvSpPr/>
              <p:nvPr userDrawn="1"/>
            </p:nvSpPr>
            <p:spPr bwMode="auto">
              <a:xfrm>
                <a:off x="6038" y="2786"/>
                <a:ext cx="25" cy="15"/>
              </a:xfrm>
              <a:custGeom>
                <a:avLst/>
                <a:gdLst>
                  <a:gd name="T0" fmla="*/ 13 w 17"/>
                  <a:gd name="T1" fmla="*/ 1 h 10"/>
                  <a:gd name="T2" fmla="*/ 2 w 17"/>
                  <a:gd name="T3" fmla="*/ 6 h 10"/>
                  <a:gd name="T4" fmla="*/ 2 w 17"/>
                  <a:gd name="T5" fmla="*/ 10 h 10"/>
                  <a:gd name="T6" fmla="*/ 15 w 17"/>
                  <a:gd name="T7" fmla="*/ 4 h 10"/>
                  <a:gd name="T8" fmla="*/ 13 w 17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13" y="1"/>
                    </a:moveTo>
                    <a:cubicBezTo>
                      <a:pt x="10" y="4"/>
                      <a:pt x="6" y="6"/>
                      <a:pt x="2" y="6"/>
                    </a:cubicBezTo>
                    <a:cubicBezTo>
                      <a:pt x="0" y="7"/>
                      <a:pt x="0" y="10"/>
                      <a:pt x="2" y="10"/>
                    </a:cubicBezTo>
                    <a:cubicBezTo>
                      <a:pt x="7" y="9"/>
                      <a:pt x="11" y="7"/>
                      <a:pt x="15" y="4"/>
                    </a:cubicBezTo>
                    <a:cubicBezTo>
                      <a:pt x="17" y="3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24" name="Freeform 1628"/>
              <p:cNvSpPr/>
              <p:nvPr userDrawn="1"/>
            </p:nvSpPr>
            <p:spPr bwMode="auto">
              <a:xfrm>
                <a:off x="6069" y="2759"/>
                <a:ext cx="19" cy="18"/>
              </a:xfrm>
              <a:custGeom>
                <a:avLst/>
                <a:gdLst>
                  <a:gd name="T0" fmla="*/ 9 w 13"/>
                  <a:gd name="T1" fmla="*/ 2 h 12"/>
                  <a:gd name="T2" fmla="*/ 2 w 13"/>
                  <a:gd name="T3" fmla="*/ 8 h 12"/>
                  <a:gd name="T4" fmla="*/ 3 w 13"/>
                  <a:gd name="T5" fmla="*/ 11 h 12"/>
                  <a:gd name="T6" fmla="*/ 12 w 13"/>
                  <a:gd name="T7" fmla="*/ 5 h 12"/>
                  <a:gd name="T8" fmla="*/ 9 w 13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9" y="2"/>
                    </a:moveTo>
                    <a:cubicBezTo>
                      <a:pt x="7" y="5"/>
                      <a:pt x="5" y="7"/>
                      <a:pt x="2" y="8"/>
                    </a:cubicBezTo>
                    <a:cubicBezTo>
                      <a:pt x="0" y="8"/>
                      <a:pt x="1" y="12"/>
                      <a:pt x="3" y="11"/>
                    </a:cubicBezTo>
                    <a:cubicBezTo>
                      <a:pt x="7" y="10"/>
                      <a:pt x="10" y="8"/>
                      <a:pt x="12" y="5"/>
                    </a:cubicBezTo>
                    <a:cubicBezTo>
                      <a:pt x="13" y="3"/>
                      <a:pt x="10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25" name="Freeform 1629"/>
              <p:cNvSpPr/>
              <p:nvPr userDrawn="1"/>
            </p:nvSpPr>
            <p:spPr bwMode="auto">
              <a:xfrm>
                <a:off x="6029" y="2809"/>
                <a:ext cx="24" cy="15"/>
              </a:xfrm>
              <a:custGeom>
                <a:avLst/>
                <a:gdLst>
                  <a:gd name="T0" fmla="*/ 12 w 16"/>
                  <a:gd name="T1" fmla="*/ 0 h 10"/>
                  <a:gd name="T2" fmla="*/ 2 w 16"/>
                  <a:gd name="T3" fmla="*/ 5 h 10"/>
                  <a:gd name="T4" fmla="*/ 4 w 16"/>
                  <a:gd name="T5" fmla="*/ 8 h 10"/>
                  <a:gd name="T6" fmla="*/ 14 w 16"/>
                  <a:gd name="T7" fmla="*/ 4 h 10"/>
                  <a:gd name="T8" fmla="*/ 12 w 16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12" y="0"/>
                    </a:moveTo>
                    <a:cubicBezTo>
                      <a:pt x="9" y="2"/>
                      <a:pt x="5" y="3"/>
                      <a:pt x="2" y="5"/>
                    </a:cubicBezTo>
                    <a:cubicBezTo>
                      <a:pt x="0" y="7"/>
                      <a:pt x="2" y="10"/>
                      <a:pt x="4" y="8"/>
                    </a:cubicBezTo>
                    <a:cubicBezTo>
                      <a:pt x="7" y="7"/>
                      <a:pt x="10" y="5"/>
                      <a:pt x="14" y="4"/>
                    </a:cubicBezTo>
                    <a:cubicBezTo>
                      <a:pt x="16" y="3"/>
                      <a:pt x="15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26" name="Freeform 1630"/>
              <p:cNvSpPr/>
              <p:nvPr userDrawn="1"/>
            </p:nvSpPr>
            <p:spPr bwMode="auto">
              <a:xfrm>
                <a:off x="5994" y="2804"/>
                <a:ext cx="24" cy="11"/>
              </a:xfrm>
              <a:custGeom>
                <a:avLst/>
                <a:gdLst>
                  <a:gd name="T0" fmla="*/ 12 w 16"/>
                  <a:gd name="T1" fmla="*/ 1 h 8"/>
                  <a:gd name="T2" fmla="*/ 3 w 16"/>
                  <a:gd name="T3" fmla="*/ 4 h 8"/>
                  <a:gd name="T4" fmla="*/ 4 w 16"/>
                  <a:gd name="T5" fmla="*/ 8 h 8"/>
                  <a:gd name="T6" fmla="*/ 13 w 16"/>
                  <a:gd name="T7" fmla="*/ 4 h 8"/>
                  <a:gd name="T8" fmla="*/ 12 w 1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2" y="1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0" y="5"/>
                      <a:pt x="2" y="8"/>
                      <a:pt x="4" y="8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6" y="3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27" name="Freeform 1631"/>
              <p:cNvSpPr/>
              <p:nvPr userDrawn="1"/>
            </p:nvSpPr>
            <p:spPr bwMode="auto">
              <a:xfrm>
                <a:off x="5990" y="2818"/>
                <a:ext cx="23" cy="12"/>
              </a:xfrm>
              <a:custGeom>
                <a:avLst/>
                <a:gdLst>
                  <a:gd name="T0" fmla="*/ 12 w 16"/>
                  <a:gd name="T1" fmla="*/ 1 h 8"/>
                  <a:gd name="T2" fmla="*/ 2 w 16"/>
                  <a:gd name="T3" fmla="*/ 4 h 8"/>
                  <a:gd name="T4" fmla="*/ 2 w 16"/>
                  <a:gd name="T5" fmla="*/ 8 h 8"/>
                  <a:gd name="T6" fmla="*/ 14 w 16"/>
                  <a:gd name="T7" fmla="*/ 4 h 8"/>
                  <a:gd name="T8" fmla="*/ 12 w 1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2" y="1"/>
                    </a:moveTo>
                    <a:cubicBezTo>
                      <a:pt x="9" y="3"/>
                      <a:pt x="5" y="4"/>
                      <a:pt x="2" y="4"/>
                    </a:cubicBezTo>
                    <a:cubicBezTo>
                      <a:pt x="0" y="5"/>
                      <a:pt x="0" y="8"/>
                      <a:pt x="2" y="8"/>
                    </a:cubicBezTo>
                    <a:cubicBezTo>
                      <a:pt x="6" y="8"/>
                      <a:pt x="10" y="6"/>
                      <a:pt x="14" y="4"/>
                    </a:cubicBezTo>
                    <a:cubicBezTo>
                      <a:pt x="16" y="3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28" name="Freeform 1632"/>
              <p:cNvSpPr/>
              <p:nvPr userDrawn="1"/>
            </p:nvSpPr>
            <p:spPr bwMode="auto">
              <a:xfrm>
                <a:off x="6001" y="2836"/>
                <a:ext cx="22" cy="13"/>
              </a:xfrm>
              <a:custGeom>
                <a:avLst/>
                <a:gdLst>
                  <a:gd name="T0" fmla="*/ 11 w 15"/>
                  <a:gd name="T1" fmla="*/ 1 h 9"/>
                  <a:gd name="T2" fmla="*/ 2 w 15"/>
                  <a:gd name="T3" fmla="*/ 5 h 9"/>
                  <a:gd name="T4" fmla="*/ 3 w 15"/>
                  <a:gd name="T5" fmla="*/ 9 h 9"/>
                  <a:gd name="T6" fmla="*/ 13 w 15"/>
                  <a:gd name="T7" fmla="*/ 4 h 9"/>
                  <a:gd name="T8" fmla="*/ 11 w 15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9">
                    <a:moveTo>
                      <a:pt x="11" y="1"/>
                    </a:moveTo>
                    <a:cubicBezTo>
                      <a:pt x="8" y="3"/>
                      <a:pt x="5" y="4"/>
                      <a:pt x="2" y="5"/>
                    </a:cubicBezTo>
                    <a:cubicBezTo>
                      <a:pt x="0" y="6"/>
                      <a:pt x="1" y="9"/>
                      <a:pt x="3" y="9"/>
                    </a:cubicBezTo>
                    <a:cubicBezTo>
                      <a:pt x="7" y="7"/>
                      <a:pt x="10" y="6"/>
                      <a:pt x="13" y="4"/>
                    </a:cubicBezTo>
                    <a:cubicBezTo>
                      <a:pt x="15" y="3"/>
                      <a:pt x="13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29" name="Freeform 1633"/>
              <p:cNvSpPr/>
              <p:nvPr userDrawn="1"/>
            </p:nvSpPr>
            <p:spPr bwMode="auto">
              <a:xfrm>
                <a:off x="6032" y="2824"/>
                <a:ext cx="28" cy="18"/>
              </a:xfrm>
              <a:custGeom>
                <a:avLst/>
                <a:gdLst>
                  <a:gd name="T0" fmla="*/ 15 w 19"/>
                  <a:gd name="T1" fmla="*/ 1 h 12"/>
                  <a:gd name="T2" fmla="*/ 3 w 19"/>
                  <a:gd name="T3" fmla="*/ 7 h 12"/>
                  <a:gd name="T4" fmla="*/ 4 w 19"/>
                  <a:gd name="T5" fmla="*/ 11 h 12"/>
                  <a:gd name="T6" fmla="*/ 17 w 19"/>
                  <a:gd name="T7" fmla="*/ 4 h 12"/>
                  <a:gd name="T8" fmla="*/ 15 w 19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2">
                    <a:moveTo>
                      <a:pt x="15" y="1"/>
                    </a:moveTo>
                    <a:cubicBezTo>
                      <a:pt x="11" y="3"/>
                      <a:pt x="7" y="5"/>
                      <a:pt x="3" y="7"/>
                    </a:cubicBezTo>
                    <a:cubicBezTo>
                      <a:pt x="0" y="8"/>
                      <a:pt x="2" y="12"/>
                      <a:pt x="4" y="11"/>
                    </a:cubicBezTo>
                    <a:cubicBezTo>
                      <a:pt x="8" y="9"/>
                      <a:pt x="13" y="6"/>
                      <a:pt x="17" y="4"/>
                    </a:cubicBezTo>
                    <a:cubicBezTo>
                      <a:pt x="19" y="3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30" name="Freeform 1634"/>
              <p:cNvSpPr/>
              <p:nvPr userDrawn="1"/>
            </p:nvSpPr>
            <p:spPr bwMode="auto">
              <a:xfrm>
                <a:off x="5972" y="2858"/>
                <a:ext cx="23" cy="12"/>
              </a:xfrm>
              <a:custGeom>
                <a:avLst/>
                <a:gdLst>
                  <a:gd name="T0" fmla="*/ 12 w 16"/>
                  <a:gd name="T1" fmla="*/ 1 h 8"/>
                  <a:gd name="T2" fmla="*/ 2 w 16"/>
                  <a:gd name="T3" fmla="*/ 4 h 8"/>
                  <a:gd name="T4" fmla="*/ 3 w 16"/>
                  <a:gd name="T5" fmla="*/ 8 h 8"/>
                  <a:gd name="T6" fmla="*/ 14 w 16"/>
                  <a:gd name="T7" fmla="*/ 4 h 8"/>
                  <a:gd name="T8" fmla="*/ 12 w 1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2" y="1"/>
                    </a:moveTo>
                    <a:cubicBezTo>
                      <a:pt x="9" y="3"/>
                      <a:pt x="6" y="4"/>
                      <a:pt x="2" y="4"/>
                    </a:cubicBezTo>
                    <a:cubicBezTo>
                      <a:pt x="0" y="5"/>
                      <a:pt x="0" y="8"/>
                      <a:pt x="3" y="8"/>
                    </a:cubicBezTo>
                    <a:cubicBezTo>
                      <a:pt x="7" y="8"/>
                      <a:pt x="11" y="6"/>
                      <a:pt x="14" y="4"/>
                    </a:cubicBezTo>
                    <a:cubicBezTo>
                      <a:pt x="16" y="3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31" name="Freeform 1635"/>
              <p:cNvSpPr/>
              <p:nvPr userDrawn="1"/>
            </p:nvSpPr>
            <p:spPr bwMode="auto">
              <a:xfrm>
                <a:off x="5959" y="2846"/>
                <a:ext cx="22" cy="11"/>
              </a:xfrm>
              <a:custGeom>
                <a:avLst/>
                <a:gdLst>
                  <a:gd name="T0" fmla="*/ 11 w 15"/>
                  <a:gd name="T1" fmla="*/ 0 h 7"/>
                  <a:gd name="T2" fmla="*/ 2 w 15"/>
                  <a:gd name="T3" fmla="*/ 3 h 7"/>
                  <a:gd name="T4" fmla="*/ 2 w 15"/>
                  <a:gd name="T5" fmla="*/ 7 h 7"/>
                  <a:gd name="T6" fmla="*/ 13 w 15"/>
                  <a:gd name="T7" fmla="*/ 4 h 7"/>
                  <a:gd name="T8" fmla="*/ 11 w 15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1" y="0"/>
                    </a:moveTo>
                    <a:cubicBezTo>
                      <a:pt x="8" y="2"/>
                      <a:pt x="5" y="3"/>
                      <a:pt x="2" y="3"/>
                    </a:cubicBezTo>
                    <a:cubicBezTo>
                      <a:pt x="0" y="3"/>
                      <a:pt x="0" y="7"/>
                      <a:pt x="2" y="7"/>
                    </a:cubicBezTo>
                    <a:cubicBezTo>
                      <a:pt x="6" y="7"/>
                      <a:pt x="9" y="5"/>
                      <a:pt x="13" y="4"/>
                    </a:cubicBezTo>
                    <a:cubicBezTo>
                      <a:pt x="15" y="3"/>
                      <a:pt x="14" y="0"/>
                      <a:pt x="11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32" name="Freeform 1636"/>
              <p:cNvSpPr/>
              <p:nvPr userDrawn="1"/>
            </p:nvSpPr>
            <p:spPr bwMode="auto">
              <a:xfrm>
                <a:off x="5932" y="2833"/>
                <a:ext cx="29" cy="16"/>
              </a:xfrm>
              <a:custGeom>
                <a:avLst/>
                <a:gdLst>
                  <a:gd name="T0" fmla="*/ 16 w 20"/>
                  <a:gd name="T1" fmla="*/ 1 h 11"/>
                  <a:gd name="T2" fmla="*/ 3 w 20"/>
                  <a:gd name="T3" fmla="*/ 7 h 11"/>
                  <a:gd name="T4" fmla="*/ 4 w 20"/>
                  <a:gd name="T5" fmla="*/ 10 h 11"/>
                  <a:gd name="T6" fmla="*/ 18 w 20"/>
                  <a:gd name="T7" fmla="*/ 4 h 11"/>
                  <a:gd name="T8" fmla="*/ 16 w 20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16" y="1"/>
                    </a:moveTo>
                    <a:cubicBezTo>
                      <a:pt x="12" y="3"/>
                      <a:pt x="7" y="5"/>
                      <a:pt x="3" y="7"/>
                    </a:cubicBezTo>
                    <a:cubicBezTo>
                      <a:pt x="0" y="7"/>
                      <a:pt x="2" y="11"/>
                      <a:pt x="4" y="10"/>
                    </a:cubicBezTo>
                    <a:cubicBezTo>
                      <a:pt x="9" y="8"/>
                      <a:pt x="14" y="6"/>
                      <a:pt x="18" y="4"/>
                    </a:cubicBezTo>
                    <a:cubicBezTo>
                      <a:pt x="20" y="3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33" name="Freeform 1637"/>
              <p:cNvSpPr/>
              <p:nvPr userDrawn="1"/>
            </p:nvSpPr>
            <p:spPr bwMode="auto">
              <a:xfrm>
                <a:off x="5964" y="2814"/>
                <a:ext cx="18" cy="13"/>
              </a:xfrm>
              <a:custGeom>
                <a:avLst/>
                <a:gdLst>
                  <a:gd name="T0" fmla="*/ 8 w 12"/>
                  <a:gd name="T1" fmla="*/ 2 h 9"/>
                  <a:gd name="T2" fmla="*/ 3 w 12"/>
                  <a:gd name="T3" fmla="*/ 5 h 9"/>
                  <a:gd name="T4" fmla="*/ 4 w 12"/>
                  <a:gd name="T5" fmla="*/ 8 h 9"/>
                  <a:gd name="T6" fmla="*/ 11 w 12"/>
                  <a:gd name="T7" fmla="*/ 4 h 9"/>
                  <a:gd name="T8" fmla="*/ 8 w 12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8" y="2"/>
                    </a:moveTo>
                    <a:cubicBezTo>
                      <a:pt x="6" y="3"/>
                      <a:pt x="4" y="4"/>
                      <a:pt x="3" y="5"/>
                    </a:cubicBezTo>
                    <a:cubicBezTo>
                      <a:pt x="0" y="5"/>
                      <a:pt x="2" y="9"/>
                      <a:pt x="4" y="8"/>
                    </a:cubicBezTo>
                    <a:cubicBezTo>
                      <a:pt x="6" y="7"/>
                      <a:pt x="9" y="6"/>
                      <a:pt x="11" y="4"/>
                    </a:cubicBezTo>
                    <a:cubicBezTo>
                      <a:pt x="12" y="3"/>
                      <a:pt x="9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34" name="Freeform 1638"/>
              <p:cNvSpPr/>
              <p:nvPr userDrawn="1"/>
            </p:nvSpPr>
            <p:spPr bwMode="auto">
              <a:xfrm>
                <a:off x="5900" y="2836"/>
                <a:ext cx="17" cy="13"/>
              </a:xfrm>
              <a:custGeom>
                <a:avLst/>
                <a:gdLst>
                  <a:gd name="T0" fmla="*/ 8 w 12"/>
                  <a:gd name="T1" fmla="*/ 2 h 9"/>
                  <a:gd name="T2" fmla="*/ 2 w 12"/>
                  <a:gd name="T3" fmla="*/ 5 h 9"/>
                  <a:gd name="T4" fmla="*/ 3 w 12"/>
                  <a:gd name="T5" fmla="*/ 9 h 9"/>
                  <a:gd name="T6" fmla="*/ 11 w 12"/>
                  <a:gd name="T7" fmla="*/ 5 h 9"/>
                  <a:gd name="T8" fmla="*/ 8 w 12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9">
                    <a:moveTo>
                      <a:pt x="8" y="2"/>
                    </a:moveTo>
                    <a:cubicBezTo>
                      <a:pt x="6" y="3"/>
                      <a:pt x="4" y="4"/>
                      <a:pt x="2" y="5"/>
                    </a:cubicBezTo>
                    <a:cubicBezTo>
                      <a:pt x="0" y="6"/>
                      <a:pt x="1" y="9"/>
                      <a:pt x="3" y="9"/>
                    </a:cubicBezTo>
                    <a:cubicBezTo>
                      <a:pt x="6" y="8"/>
                      <a:pt x="8" y="7"/>
                      <a:pt x="11" y="5"/>
                    </a:cubicBezTo>
                    <a:cubicBezTo>
                      <a:pt x="12" y="3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35" name="Freeform 1639"/>
              <p:cNvSpPr/>
              <p:nvPr userDrawn="1"/>
            </p:nvSpPr>
            <p:spPr bwMode="auto">
              <a:xfrm>
                <a:off x="5898" y="2855"/>
                <a:ext cx="24" cy="12"/>
              </a:xfrm>
              <a:custGeom>
                <a:avLst/>
                <a:gdLst>
                  <a:gd name="T0" fmla="*/ 12 w 16"/>
                  <a:gd name="T1" fmla="*/ 2 h 8"/>
                  <a:gd name="T2" fmla="*/ 3 w 16"/>
                  <a:gd name="T3" fmla="*/ 4 h 8"/>
                  <a:gd name="T4" fmla="*/ 2 w 16"/>
                  <a:gd name="T5" fmla="*/ 8 h 8"/>
                  <a:gd name="T6" fmla="*/ 14 w 16"/>
                  <a:gd name="T7" fmla="*/ 5 h 8"/>
                  <a:gd name="T8" fmla="*/ 12 w 16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2" y="2"/>
                    </a:moveTo>
                    <a:cubicBezTo>
                      <a:pt x="9" y="3"/>
                      <a:pt x="6" y="5"/>
                      <a:pt x="3" y="4"/>
                    </a:cubicBezTo>
                    <a:cubicBezTo>
                      <a:pt x="0" y="4"/>
                      <a:pt x="0" y="8"/>
                      <a:pt x="2" y="8"/>
                    </a:cubicBezTo>
                    <a:cubicBezTo>
                      <a:pt x="7" y="8"/>
                      <a:pt x="11" y="7"/>
                      <a:pt x="14" y="5"/>
                    </a:cubicBezTo>
                    <a:cubicBezTo>
                      <a:pt x="16" y="3"/>
                      <a:pt x="14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36" name="Freeform 1640"/>
              <p:cNvSpPr/>
              <p:nvPr userDrawn="1"/>
            </p:nvSpPr>
            <p:spPr bwMode="auto">
              <a:xfrm>
                <a:off x="5920" y="2861"/>
                <a:ext cx="25" cy="15"/>
              </a:xfrm>
              <a:custGeom>
                <a:avLst/>
                <a:gdLst>
                  <a:gd name="T0" fmla="*/ 13 w 17"/>
                  <a:gd name="T1" fmla="*/ 1 h 10"/>
                  <a:gd name="T2" fmla="*/ 2 w 17"/>
                  <a:gd name="T3" fmla="*/ 6 h 10"/>
                  <a:gd name="T4" fmla="*/ 2 w 17"/>
                  <a:gd name="T5" fmla="*/ 9 h 10"/>
                  <a:gd name="T6" fmla="*/ 15 w 17"/>
                  <a:gd name="T7" fmla="*/ 4 h 10"/>
                  <a:gd name="T8" fmla="*/ 13 w 17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13" y="1"/>
                    </a:moveTo>
                    <a:cubicBezTo>
                      <a:pt x="10" y="4"/>
                      <a:pt x="6" y="5"/>
                      <a:pt x="2" y="6"/>
                    </a:cubicBezTo>
                    <a:cubicBezTo>
                      <a:pt x="0" y="6"/>
                      <a:pt x="0" y="10"/>
                      <a:pt x="2" y="9"/>
                    </a:cubicBezTo>
                    <a:cubicBezTo>
                      <a:pt x="7" y="9"/>
                      <a:pt x="12" y="7"/>
                      <a:pt x="15" y="4"/>
                    </a:cubicBezTo>
                    <a:cubicBezTo>
                      <a:pt x="17" y="3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37" name="Freeform 1641"/>
              <p:cNvSpPr/>
              <p:nvPr userDrawn="1"/>
            </p:nvSpPr>
            <p:spPr bwMode="auto">
              <a:xfrm>
                <a:off x="5928" y="2882"/>
                <a:ext cx="25" cy="8"/>
              </a:xfrm>
              <a:custGeom>
                <a:avLst/>
                <a:gdLst>
                  <a:gd name="T0" fmla="*/ 14 w 17"/>
                  <a:gd name="T1" fmla="*/ 1 h 6"/>
                  <a:gd name="T2" fmla="*/ 3 w 17"/>
                  <a:gd name="T3" fmla="*/ 2 h 6"/>
                  <a:gd name="T4" fmla="*/ 3 w 17"/>
                  <a:gd name="T5" fmla="*/ 6 h 6"/>
                  <a:gd name="T6" fmla="*/ 15 w 17"/>
                  <a:gd name="T7" fmla="*/ 5 h 6"/>
                  <a:gd name="T8" fmla="*/ 14 w 17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">
                    <a:moveTo>
                      <a:pt x="14" y="1"/>
                    </a:moveTo>
                    <a:cubicBezTo>
                      <a:pt x="10" y="2"/>
                      <a:pt x="7" y="3"/>
                      <a:pt x="3" y="2"/>
                    </a:cubicBezTo>
                    <a:cubicBezTo>
                      <a:pt x="1" y="2"/>
                      <a:pt x="0" y="6"/>
                      <a:pt x="3" y="6"/>
                    </a:cubicBezTo>
                    <a:cubicBezTo>
                      <a:pt x="7" y="6"/>
                      <a:pt x="11" y="6"/>
                      <a:pt x="15" y="5"/>
                    </a:cubicBezTo>
                    <a:cubicBezTo>
                      <a:pt x="17" y="4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38" name="Freeform 1642"/>
              <p:cNvSpPr/>
              <p:nvPr userDrawn="1"/>
            </p:nvSpPr>
            <p:spPr bwMode="auto">
              <a:xfrm>
                <a:off x="5529" y="2948"/>
                <a:ext cx="24" cy="9"/>
              </a:xfrm>
              <a:custGeom>
                <a:avLst/>
                <a:gdLst>
                  <a:gd name="T0" fmla="*/ 13 w 16"/>
                  <a:gd name="T1" fmla="*/ 2 h 6"/>
                  <a:gd name="T2" fmla="*/ 3 w 16"/>
                  <a:gd name="T3" fmla="*/ 0 h 6"/>
                  <a:gd name="T4" fmla="*/ 2 w 16"/>
                  <a:gd name="T5" fmla="*/ 4 h 6"/>
                  <a:gd name="T6" fmla="*/ 12 w 16"/>
                  <a:gd name="T7" fmla="*/ 5 h 6"/>
                  <a:gd name="T8" fmla="*/ 13 w 16"/>
                  <a:gd name="T9" fmla="*/ 5 h 6"/>
                  <a:gd name="T10" fmla="*/ 13 w 16"/>
                  <a:gd name="T11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6">
                    <a:moveTo>
                      <a:pt x="13" y="2"/>
                    </a:moveTo>
                    <a:cubicBezTo>
                      <a:pt x="10" y="1"/>
                      <a:pt x="6" y="1"/>
                      <a:pt x="3" y="0"/>
                    </a:cubicBezTo>
                    <a:cubicBezTo>
                      <a:pt x="0" y="0"/>
                      <a:pt x="0" y="4"/>
                      <a:pt x="2" y="4"/>
                    </a:cubicBezTo>
                    <a:cubicBezTo>
                      <a:pt x="5" y="4"/>
                      <a:pt x="9" y="5"/>
                      <a:pt x="12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5" y="6"/>
                      <a:pt x="16" y="2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39" name="Freeform 1643"/>
              <p:cNvSpPr/>
              <p:nvPr userDrawn="1"/>
            </p:nvSpPr>
            <p:spPr bwMode="auto">
              <a:xfrm>
                <a:off x="5529" y="2966"/>
                <a:ext cx="22" cy="5"/>
              </a:xfrm>
              <a:custGeom>
                <a:avLst/>
                <a:gdLst>
                  <a:gd name="T0" fmla="*/ 14 w 15"/>
                  <a:gd name="T1" fmla="*/ 0 h 4"/>
                  <a:gd name="T2" fmla="*/ 9 w 15"/>
                  <a:gd name="T3" fmla="*/ 0 h 4"/>
                  <a:gd name="T4" fmla="*/ 3 w 15"/>
                  <a:gd name="T5" fmla="*/ 0 h 4"/>
                  <a:gd name="T6" fmla="*/ 2 w 15"/>
                  <a:gd name="T7" fmla="*/ 4 h 4"/>
                  <a:gd name="T8" fmla="*/ 8 w 15"/>
                  <a:gd name="T9" fmla="*/ 4 h 4"/>
                  <a:gd name="T10" fmla="*/ 11 w 15"/>
                  <a:gd name="T11" fmla="*/ 4 h 4"/>
                  <a:gd name="T12" fmla="*/ 12 w 15"/>
                  <a:gd name="T13" fmla="*/ 4 h 4"/>
                  <a:gd name="T14" fmla="*/ 13 w 15"/>
                  <a:gd name="T15" fmla="*/ 4 h 4"/>
                  <a:gd name="T16" fmla="*/ 14 w 15"/>
                  <a:gd name="T17" fmla="*/ 3 h 4"/>
                  <a:gd name="T18" fmla="*/ 14 w 15"/>
                  <a:gd name="T1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4">
                    <a:moveTo>
                      <a:pt x="14" y="0"/>
                    </a:moveTo>
                    <a:cubicBezTo>
                      <a:pt x="12" y="0"/>
                      <a:pt x="10" y="0"/>
                      <a:pt x="9" y="0"/>
                    </a:cubicBezTo>
                    <a:cubicBezTo>
                      <a:pt x="7" y="0"/>
                      <a:pt x="5" y="0"/>
                      <a:pt x="3" y="0"/>
                    </a:cubicBezTo>
                    <a:cubicBezTo>
                      <a:pt x="1" y="0"/>
                      <a:pt x="0" y="4"/>
                      <a:pt x="2" y="4"/>
                    </a:cubicBezTo>
                    <a:cubicBezTo>
                      <a:pt x="4" y="4"/>
                      <a:pt x="6" y="4"/>
                      <a:pt x="8" y="4"/>
                    </a:cubicBezTo>
                    <a:cubicBezTo>
                      <a:pt x="9" y="4"/>
                      <a:pt x="10" y="4"/>
                      <a:pt x="11" y="4"/>
                    </a:cubicBezTo>
                    <a:cubicBezTo>
                      <a:pt x="11" y="4"/>
                      <a:pt x="11" y="4"/>
                      <a:pt x="12" y="4"/>
                    </a:cubicBezTo>
                    <a:cubicBezTo>
                      <a:pt x="12" y="4"/>
                      <a:pt x="13" y="4"/>
                      <a:pt x="13" y="4"/>
                    </a:cubicBezTo>
                    <a:cubicBezTo>
                      <a:pt x="14" y="4"/>
                      <a:pt x="14" y="3"/>
                      <a:pt x="14" y="3"/>
                    </a:cubicBezTo>
                    <a:cubicBezTo>
                      <a:pt x="15" y="2"/>
                      <a:pt x="14" y="1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40" name="Freeform 1644"/>
              <p:cNvSpPr/>
              <p:nvPr userDrawn="1"/>
            </p:nvSpPr>
            <p:spPr bwMode="auto">
              <a:xfrm>
                <a:off x="5536" y="2983"/>
                <a:ext cx="24" cy="8"/>
              </a:xfrm>
              <a:custGeom>
                <a:avLst/>
                <a:gdLst>
                  <a:gd name="T0" fmla="*/ 15 w 16"/>
                  <a:gd name="T1" fmla="*/ 1 h 5"/>
                  <a:gd name="T2" fmla="*/ 11 w 16"/>
                  <a:gd name="T3" fmla="*/ 0 h 5"/>
                  <a:gd name="T4" fmla="*/ 2 w 16"/>
                  <a:gd name="T5" fmla="*/ 1 h 5"/>
                  <a:gd name="T6" fmla="*/ 3 w 16"/>
                  <a:gd name="T7" fmla="*/ 5 h 5"/>
                  <a:gd name="T8" fmla="*/ 8 w 16"/>
                  <a:gd name="T9" fmla="*/ 4 h 5"/>
                  <a:gd name="T10" fmla="*/ 11 w 16"/>
                  <a:gd name="T11" fmla="*/ 4 h 5"/>
                  <a:gd name="T12" fmla="*/ 12 w 16"/>
                  <a:gd name="T13" fmla="*/ 3 h 5"/>
                  <a:gd name="T14" fmla="*/ 12 w 16"/>
                  <a:gd name="T15" fmla="*/ 4 h 5"/>
                  <a:gd name="T16" fmla="*/ 15 w 16"/>
                  <a:gd name="T17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">
                    <a:moveTo>
                      <a:pt x="15" y="1"/>
                    </a:moveTo>
                    <a:cubicBezTo>
                      <a:pt x="14" y="0"/>
                      <a:pt x="12" y="0"/>
                      <a:pt x="11" y="0"/>
                    </a:cubicBezTo>
                    <a:cubicBezTo>
                      <a:pt x="8" y="0"/>
                      <a:pt x="5" y="1"/>
                      <a:pt x="2" y="1"/>
                    </a:cubicBezTo>
                    <a:cubicBezTo>
                      <a:pt x="0" y="2"/>
                      <a:pt x="0" y="5"/>
                      <a:pt x="3" y="5"/>
                    </a:cubicBezTo>
                    <a:cubicBezTo>
                      <a:pt x="5" y="4"/>
                      <a:pt x="7" y="4"/>
                      <a:pt x="8" y="4"/>
                    </a:cubicBezTo>
                    <a:cubicBezTo>
                      <a:pt x="9" y="4"/>
                      <a:pt x="10" y="4"/>
                      <a:pt x="11" y="4"/>
                    </a:cubicBezTo>
                    <a:cubicBezTo>
                      <a:pt x="11" y="4"/>
                      <a:pt x="11" y="4"/>
                      <a:pt x="12" y="3"/>
                    </a:cubicBezTo>
                    <a:cubicBezTo>
                      <a:pt x="12" y="3"/>
                      <a:pt x="12" y="4"/>
                      <a:pt x="12" y="4"/>
                    </a:cubicBezTo>
                    <a:cubicBezTo>
                      <a:pt x="13" y="5"/>
                      <a:pt x="16" y="3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41" name="Freeform 1645"/>
              <p:cNvSpPr/>
              <p:nvPr userDrawn="1"/>
            </p:nvSpPr>
            <p:spPr bwMode="auto">
              <a:xfrm>
                <a:off x="5545" y="2998"/>
                <a:ext cx="24" cy="10"/>
              </a:xfrm>
              <a:custGeom>
                <a:avLst/>
                <a:gdLst>
                  <a:gd name="T0" fmla="*/ 14 w 16"/>
                  <a:gd name="T1" fmla="*/ 0 h 7"/>
                  <a:gd name="T2" fmla="*/ 2 w 16"/>
                  <a:gd name="T3" fmla="*/ 3 h 7"/>
                  <a:gd name="T4" fmla="*/ 3 w 16"/>
                  <a:gd name="T5" fmla="*/ 6 h 7"/>
                  <a:gd name="T6" fmla="*/ 14 w 16"/>
                  <a:gd name="T7" fmla="*/ 4 h 7"/>
                  <a:gd name="T8" fmla="*/ 14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4" y="0"/>
                    </a:moveTo>
                    <a:cubicBezTo>
                      <a:pt x="10" y="1"/>
                      <a:pt x="6" y="1"/>
                      <a:pt x="2" y="3"/>
                    </a:cubicBezTo>
                    <a:cubicBezTo>
                      <a:pt x="0" y="3"/>
                      <a:pt x="1" y="7"/>
                      <a:pt x="3" y="6"/>
                    </a:cubicBezTo>
                    <a:cubicBezTo>
                      <a:pt x="7" y="5"/>
                      <a:pt x="10" y="5"/>
                      <a:pt x="14" y="4"/>
                    </a:cubicBezTo>
                    <a:cubicBezTo>
                      <a:pt x="16" y="4"/>
                      <a:pt x="16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42" name="Freeform 1646"/>
              <p:cNvSpPr/>
              <p:nvPr userDrawn="1"/>
            </p:nvSpPr>
            <p:spPr bwMode="auto">
              <a:xfrm>
                <a:off x="5569" y="2980"/>
                <a:ext cx="21" cy="9"/>
              </a:xfrm>
              <a:custGeom>
                <a:avLst/>
                <a:gdLst>
                  <a:gd name="T0" fmla="*/ 12 w 14"/>
                  <a:gd name="T1" fmla="*/ 1 h 6"/>
                  <a:gd name="T2" fmla="*/ 11 w 14"/>
                  <a:gd name="T3" fmla="*/ 1 h 6"/>
                  <a:gd name="T4" fmla="*/ 10 w 14"/>
                  <a:gd name="T5" fmla="*/ 1 h 6"/>
                  <a:gd name="T6" fmla="*/ 7 w 14"/>
                  <a:gd name="T7" fmla="*/ 1 h 6"/>
                  <a:gd name="T8" fmla="*/ 2 w 14"/>
                  <a:gd name="T9" fmla="*/ 2 h 6"/>
                  <a:gd name="T10" fmla="*/ 3 w 14"/>
                  <a:gd name="T11" fmla="*/ 5 h 6"/>
                  <a:gd name="T12" fmla="*/ 8 w 14"/>
                  <a:gd name="T13" fmla="*/ 5 h 6"/>
                  <a:gd name="T14" fmla="*/ 12 w 14"/>
                  <a:gd name="T15" fmla="*/ 4 h 6"/>
                  <a:gd name="T16" fmla="*/ 12 w 14"/>
                  <a:gd name="T1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6">
                    <a:moveTo>
                      <a:pt x="12" y="1"/>
                    </a:moveTo>
                    <a:cubicBezTo>
                      <a:pt x="12" y="1"/>
                      <a:pt x="12" y="1"/>
                      <a:pt x="11" y="1"/>
                    </a:cubicBezTo>
                    <a:cubicBezTo>
                      <a:pt x="11" y="0"/>
                      <a:pt x="11" y="1"/>
                      <a:pt x="10" y="1"/>
                    </a:cubicBez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4" y="1"/>
                      <a:pt x="2" y="2"/>
                    </a:cubicBezTo>
                    <a:cubicBezTo>
                      <a:pt x="0" y="3"/>
                      <a:pt x="1" y="6"/>
                      <a:pt x="3" y="5"/>
                    </a:cubicBezTo>
                    <a:cubicBezTo>
                      <a:pt x="5" y="5"/>
                      <a:pt x="7" y="5"/>
                      <a:pt x="8" y="5"/>
                    </a:cubicBezTo>
                    <a:cubicBezTo>
                      <a:pt x="10" y="5"/>
                      <a:pt x="11" y="5"/>
                      <a:pt x="12" y="4"/>
                    </a:cubicBezTo>
                    <a:cubicBezTo>
                      <a:pt x="14" y="3"/>
                      <a:pt x="14" y="1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43" name="Freeform 1647"/>
              <p:cNvSpPr/>
              <p:nvPr userDrawn="1"/>
            </p:nvSpPr>
            <p:spPr bwMode="auto">
              <a:xfrm>
                <a:off x="5567" y="2963"/>
                <a:ext cx="23" cy="7"/>
              </a:xfrm>
              <a:custGeom>
                <a:avLst/>
                <a:gdLst>
                  <a:gd name="T0" fmla="*/ 13 w 15"/>
                  <a:gd name="T1" fmla="*/ 1 h 5"/>
                  <a:gd name="T2" fmla="*/ 3 w 15"/>
                  <a:gd name="T3" fmla="*/ 1 h 5"/>
                  <a:gd name="T4" fmla="*/ 3 w 15"/>
                  <a:gd name="T5" fmla="*/ 5 h 5"/>
                  <a:gd name="T6" fmla="*/ 13 w 15"/>
                  <a:gd name="T7" fmla="*/ 4 h 5"/>
                  <a:gd name="T8" fmla="*/ 13 w 1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">
                    <a:moveTo>
                      <a:pt x="13" y="1"/>
                    </a:moveTo>
                    <a:cubicBezTo>
                      <a:pt x="9" y="1"/>
                      <a:pt x="6" y="1"/>
                      <a:pt x="3" y="1"/>
                    </a:cubicBezTo>
                    <a:cubicBezTo>
                      <a:pt x="0" y="1"/>
                      <a:pt x="1" y="5"/>
                      <a:pt x="3" y="5"/>
                    </a:cubicBezTo>
                    <a:cubicBezTo>
                      <a:pt x="6" y="5"/>
                      <a:pt x="10" y="5"/>
                      <a:pt x="13" y="4"/>
                    </a:cubicBezTo>
                    <a:cubicBezTo>
                      <a:pt x="15" y="4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44" name="Freeform 1648"/>
              <p:cNvSpPr/>
              <p:nvPr userDrawn="1"/>
            </p:nvSpPr>
            <p:spPr bwMode="auto">
              <a:xfrm>
                <a:off x="5565" y="2943"/>
                <a:ext cx="22" cy="8"/>
              </a:xfrm>
              <a:custGeom>
                <a:avLst/>
                <a:gdLst>
                  <a:gd name="T0" fmla="*/ 13 w 15"/>
                  <a:gd name="T1" fmla="*/ 1 h 5"/>
                  <a:gd name="T2" fmla="*/ 2 w 15"/>
                  <a:gd name="T3" fmla="*/ 1 h 5"/>
                  <a:gd name="T4" fmla="*/ 2 w 15"/>
                  <a:gd name="T5" fmla="*/ 5 h 5"/>
                  <a:gd name="T6" fmla="*/ 13 w 15"/>
                  <a:gd name="T7" fmla="*/ 4 h 5"/>
                  <a:gd name="T8" fmla="*/ 13 w 1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">
                    <a:moveTo>
                      <a:pt x="13" y="1"/>
                    </a:moveTo>
                    <a:cubicBezTo>
                      <a:pt x="9" y="1"/>
                      <a:pt x="6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6" y="5"/>
                      <a:pt x="9" y="5"/>
                      <a:pt x="13" y="4"/>
                    </a:cubicBezTo>
                    <a:cubicBezTo>
                      <a:pt x="15" y="4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45" name="Freeform 1649"/>
              <p:cNvSpPr/>
              <p:nvPr userDrawn="1"/>
            </p:nvSpPr>
            <p:spPr bwMode="auto">
              <a:xfrm>
                <a:off x="5598" y="2943"/>
                <a:ext cx="24" cy="12"/>
              </a:xfrm>
              <a:custGeom>
                <a:avLst/>
                <a:gdLst>
                  <a:gd name="T0" fmla="*/ 13 w 16"/>
                  <a:gd name="T1" fmla="*/ 1 h 8"/>
                  <a:gd name="T2" fmla="*/ 2 w 16"/>
                  <a:gd name="T3" fmla="*/ 4 h 8"/>
                  <a:gd name="T4" fmla="*/ 3 w 16"/>
                  <a:gd name="T5" fmla="*/ 7 h 8"/>
                  <a:gd name="T6" fmla="*/ 14 w 16"/>
                  <a:gd name="T7" fmla="*/ 4 h 8"/>
                  <a:gd name="T8" fmla="*/ 13 w 1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3" y="1"/>
                    </a:moveTo>
                    <a:cubicBezTo>
                      <a:pt x="9" y="2"/>
                      <a:pt x="6" y="2"/>
                      <a:pt x="2" y="4"/>
                    </a:cubicBezTo>
                    <a:cubicBezTo>
                      <a:pt x="0" y="5"/>
                      <a:pt x="1" y="8"/>
                      <a:pt x="3" y="7"/>
                    </a:cubicBezTo>
                    <a:cubicBezTo>
                      <a:pt x="7" y="6"/>
                      <a:pt x="11" y="5"/>
                      <a:pt x="14" y="4"/>
                    </a:cubicBezTo>
                    <a:cubicBezTo>
                      <a:pt x="16" y="3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46" name="Freeform 1650"/>
              <p:cNvSpPr/>
              <p:nvPr userDrawn="1"/>
            </p:nvSpPr>
            <p:spPr bwMode="auto">
              <a:xfrm>
                <a:off x="5606" y="2954"/>
                <a:ext cx="28" cy="12"/>
              </a:xfrm>
              <a:custGeom>
                <a:avLst/>
                <a:gdLst>
                  <a:gd name="T0" fmla="*/ 16 w 19"/>
                  <a:gd name="T1" fmla="*/ 1 h 8"/>
                  <a:gd name="T2" fmla="*/ 3 w 19"/>
                  <a:gd name="T3" fmla="*/ 4 h 8"/>
                  <a:gd name="T4" fmla="*/ 4 w 19"/>
                  <a:gd name="T5" fmla="*/ 7 h 8"/>
                  <a:gd name="T6" fmla="*/ 16 w 19"/>
                  <a:gd name="T7" fmla="*/ 4 h 8"/>
                  <a:gd name="T8" fmla="*/ 16 w 19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8">
                    <a:moveTo>
                      <a:pt x="16" y="1"/>
                    </a:moveTo>
                    <a:cubicBezTo>
                      <a:pt x="11" y="1"/>
                      <a:pt x="7" y="2"/>
                      <a:pt x="3" y="4"/>
                    </a:cubicBezTo>
                    <a:cubicBezTo>
                      <a:pt x="0" y="4"/>
                      <a:pt x="2" y="8"/>
                      <a:pt x="4" y="7"/>
                    </a:cubicBezTo>
                    <a:cubicBezTo>
                      <a:pt x="8" y="6"/>
                      <a:pt x="12" y="5"/>
                      <a:pt x="16" y="4"/>
                    </a:cubicBezTo>
                    <a:cubicBezTo>
                      <a:pt x="19" y="4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47" name="Freeform 1651"/>
              <p:cNvSpPr/>
              <p:nvPr userDrawn="1"/>
            </p:nvSpPr>
            <p:spPr bwMode="auto">
              <a:xfrm>
                <a:off x="5593" y="2980"/>
                <a:ext cx="22" cy="8"/>
              </a:xfrm>
              <a:custGeom>
                <a:avLst/>
                <a:gdLst>
                  <a:gd name="T0" fmla="*/ 11 w 15"/>
                  <a:gd name="T1" fmla="*/ 0 h 5"/>
                  <a:gd name="T2" fmla="*/ 3 w 15"/>
                  <a:gd name="T3" fmla="*/ 1 h 5"/>
                  <a:gd name="T4" fmla="*/ 2 w 15"/>
                  <a:gd name="T5" fmla="*/ 5 h 5"/>
                  <a:gd name="T6" fmla="*/ 12 w 15"/>
                  <a:gd name="T7" fmla="*/ 4 h 5"/>
                  <a:gd name="T8" fmla="*/ 11 w 15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">
                    <a:moveTo>
                      <a:pt x="11" y="0"/>
                    </a:moveTo>
                    <a:cubicBezTo>
                      <a:pt x="8" y="1"/>
                      <a:pt x="6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6" y="5"/>
                      <a:pt x="9" y="5"/>
                      <a:pt x="12" y="4"/>
                    </a:cubicBezTo>
                    <a:cubicBezTo>
                      <a:pt x="15" y="3"/>
                      <a:pt x="13" y="0"/>
                      <a:pt x="11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48" name="Freeform 1652"/>
              <p:cNvSpPr/>
              <p:nvPr userDrawn="1"/>
            </p:nvSpPr>
            <p:spPr bwMode="auto">
              <a:xfrm>
                <a:off x="5621" y="2986"/>
                <a:ext cx="22" cy="9"/>
              </a:xfrm>
              <a:custGeom>
                <a:avLst/>
                <a:gdLst>
                  <a:gd name="T0" fmla="*/ 12 w 15"/>
                  <a:gd name="T1" fmla="*/ 1 h 6"/>
                  <a:gd name="T2" fmla="*/ 11 w 15"/>
                  <a:gd name="T3" fmla="*/ 1 h 6"/>
                  <a:gd name="T4" fmla="*/ 8 w 15"/>
                  <a:gd name="T5" fmla="*/ 1 h 6"/>
                  <a:gd name="T6" fmla="*/ 3 w 15"/>
                  <a:gd name="T7" fmla="*/ 1 h 6"/>
                  <a:gd name="T8" fmla="*/ 2 w 15"/>
                  <a:gd name="T9" fmla="*/ 4 h 6"/>
                  <a:gd name="T10" fmla="*/ 13 w 15"/>
                  <a:gd name="T11" fmla="*/ 5 h 6"/>
                  <a:gd name="T12" fmla="*/ 12 w 15"/>
                  <a:gd name="T13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6">
                    <a:moveTo>
                      <a:pt x="12" y="1"/>
                    </a:moveTo>
                    <a:cubicBezTo>
                      <a:pt x="12" y="1"/>
                      <a:pt x="11" y="1"/>
                      <a:pt x="11" y="1"/>
                    </a:cubicBezTo>
                    <a:cubicBezTo>
                      <a:pt x="10" y="1"/>
                      <a:pt x="9" y="1"/>
                      <a:pt x="8" y="1"/>
                    </a:cubicBezTo>
                    <a:cubicBezTo>
                      <a:pt x="6" y="1"/>
                      <a:pt x="4" y="1"/>
                      <a:pt x="3" y="1"/>
                    </a:cubicBezTo>
                    <a:cubicBezTo>
                      <a:pt x="0" y="0"/>
                      <a:pt x="0" y="4"/>
                      <a:pt x="2" y="4"/>
                    </a:cubicBezTo>
                    <a:cubicBezTo>
                      <a:pt x="5" y="5"/>
                      <a:pt x="10" y="6"/>
                      <a:pt x="13" y="5"/>
                    </a:cubicBezTo>
                    <a:cubicBezTo>
                      <a:pt x="15" y="4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49" name="Freeform 1653"/>
              <p:cNvSpPr/>
              <p:nvPr userDrawn="1"/>
            </p:nvSpPr>
            <p:spPr bwMode="auto">
              <a:xfrm>
                <a:off x="5629" y="2968"/>
                <a:ext cx="28" cy="12"/>
              </a:xfrm>
              <a:custGeom>
                <a:avLst/>
                <a:gdLst>
                  <a:gd name="T0" fmla="*/ 16 w 19"/>
                  <a:gd name="T1" fmla="*/ 0 h 8"/>
                  <a:gd name="T2" fmla="*/ 2 w 19"/>
                  <a:gd name="T3" fmla="*/ 4 h 8"/>
                  <a:gd name="T4" fmla="*/ 3 w 19"/>
                  <a:gd name="T5" fmla="*/ 7 h 8"/>
                  <a:gd name="T6" fmla="*/ 17 w 19"/>
                  <a:gd name="T7" fmla="*/ 4 h 8"/>
                  <a:gd name="T8" fmla="*/ 16 w 19"/>
                  <a:gd name="T9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8">
                    <a:moveTo>
                      <a:pt x="16" y="0"/>
                    </a:moveTo>
                    <a:cubicBezTo>
                      <a:pt x="11" y="0"/>
                      <a:pt x="7" y="2"/>
                      <a:pt x="2" y="4"/>
                    </a:cubicBezTo>
                    <a:cubicBezTo>
                      <a:pt x="0" y="4"/>
                      <a:pt x="1" y="8"/>
                      <a:pt x="3" y="7"/>
                    </a:cubicBezTo>
                    <a:cubicBezTo>
                      <a:pt x="8" y="5"/>
                      <a:pt x="12" y="4"/>
                      <a:pt x="17" y="4"/>
                    </a:cubicBezTo>
                    <a:cubicBezTo>
                      <a:pt x="19" y="4"/>
                      <a:pt x="19" y="0"/>
                      <a:pt x="16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50" name="Freeform 1654"/>
              <p:cNvSpPr/>
              <p:nvPr userDrawn="1"/>
            </p:nvSpPr>
            <p:spPr bwMode="auto">
              <a:xfrm>
                <a:off x="5644" y="2949"/>
                <a:ext cx="24" cy="8"/>
              </a:xfrm>
              <a:custGeom>
                <a:avLst/>
                <a:gdLst>
                  <a:gd name="T0" fmla="*/ 13 w 16"/>
                  <a:gd name="T1" fmla="*/ 0 h 5"/>
                  <a:gd name="T2" fmla="*/ 12 w 16"/>
                  <a:gd name="T3" fmla="*/ 0 h 5"/>
                  <a:gd name="T4" fmla="*/ 9 w 16"/>
                  <a:gd name="T5" fmla="*/ 1 h 5"/>
                  <a:gd name="T6" fmla="*/ 5 w 16"/>
                  <a:gd name="T7" fmla="*/ 1 h 5"/>
                  <a:gd name="T8" fmla="*/ 3 w 16"/>
                  <a:gd name="T9" fmla="*/ 1 h 5"/>
                  <a:gd name="T10" fmla="*/ 2 w 16"/>
                  <a:gd name="T11" fmla="*/ 5 h 5"/>
                  <a:gd name="T12" fmla="*/ 9 w 16"/>
                  <a:gd name="T13" fmla="*/ 4 h 5"/>
                  <a:gd name="T14" fmla="*/ 15 w 16"/>
                  <a:gd name="T15" fmla="*/ 3 h 5"/>
                  <a:gd name="T16" fmla="*/ 16 w 16"/>
                  <a:gd name="T17" fmla="*/ 1 h 5"/>
                  <a:gd name="T18" fmla="*/ 13 w 16"/>
                  <a:gd name="T1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5">
                    <a:moveTo>
                      <a:pt x="13" y="0"/>
                    </a:moveTo>
                    <a:cubicBezTo>
                      <a:pt x="13" y="0"/>
                      <a:pt x="12" y="0"/>
                      <a:pt x="12" y="0"/>
                    </a:cubicBezTo>
                    <a:cubicBezTo>
                      <a:pt x="11" y="1"/>
                      <a:pt x="10" y="1"/>
                      <a:pt x="9" y="1"/>
                    </a:cubicBezTo>
                    <a:cubicBezTo>
                      <a:pt x="8" y="1"/>
                      <a:pt x="7" y="1"/>
                      <a:pt x="5" y="1"/>
                    </a:cubicBezTo>
                    <a:cubicBezTo>
                      <a:pt x="5" y="1"/>
                      <a:pt x="3" y="1"/>
                      <a:pt x="3" y="1"/>
                    </a:cubicBezTo>
                    <a:cubicBezTo>
                      <a:pt x="1" y="1"/>
                      <a:pt x="0" y="4"/>
                      <a:pt x="2" y="5"/>
                    </a:cubicBezTo>
                    <a:cubicBezTo>
                      <a:pt x="5" y="5"/>
                      <a:pt x="7" y="5"/>
                      <a:pt x="9" y="4"/>
                    </a:cubicBezTo>
                    <a:cubicBezTo>
                      <a:pt x="11" y="4"/>
                      <a:pt x="14" y="5"/>
                      <a:pt x="15" y="3"/>
                    </a:cubicBezTo>
                    <a:cubicBezTo>
                      <a:pt x="16" y="3"/>
                      <a:pt x="16" y="2"/>
                      <a:pt x="16" y="1"/>
                    </a:cubicBezTo>
                    <a:cubicBezTo>
                      <a:pt x="16" y="0"/>
                      <a:pt x="14" y="0"/>
                      <a:pt x="13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51" name="Freeform 1655"/>
              <p:cNvSpPr/>
              <p:nvPr userDrawn="1"/>
            </p:nvSpPr>
            <p:spPr bwMode="auto">
              <a:xfrm>
                <a:off x="5635" y="2930"/>
                <a:ext cx="25" cy="10"/>
              </a:xfrm>
              <a:custGeom>
                <a:avLst/>
                <a:gdLst>
                  <a:gd name="T0" fmla="*/ 15 w 17"/>
                  <a:gd name="T1" fmla="*/ 0 h 7"/>
                  <a:gd name="T2" fmla="*/ 3 w 17"/>
                  <a:gd name="T3" fmla="*/ 2 h 7"/>
                  <a:gd name="T4" fmla="*/ 4 w 17"/>
                  <a:gd name="T5" fmla="*/ 6 h 7"/>
                  <a:gd name="T6" fmla="*/ 14 w 17"/>
                  <a:gd name="T7" fmla="*/ 4 h 7"/>
                  <a:gd name="T8" fmla="*/ 15 w 1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5" y="0"/>
                    </a:moveTo>
                    <a:cubicBezTo>
                      <a:pt x="11" y="0"/>
                      <a:pt x="6" y="1"/>
                      <a:pt x="3" y="2"/>
                    </a:cubicBezTo>
                    <a:cubicBezTo>
                      <a:pt x="0" y="3"/>
                      <a:pt x="2" y="7"/>
                      <a:pt x="4" y="6"/>
                    </a:cubicBezTo>
                    <a:cubicBezTo>
                      <a:pt x="7" y="5"/>
                      <a:pt x="11" y="3"/>
                      <a:pt x="14" y="4"/>
                    </a:cubicBezTo>
                    <a:cubicBezTo>
                      <a:pt x="17" y="4"/>
                      <a:pt x="17" y="0"/>
                      <a:pt x="15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52" name="Freeform 1656"/>
              <p:cNvSpPr/>
              <p:nvPr userDrawn="1"/>
            </p:nvSpPr>
            <p:spPr bwMode="auto">
              <a:xfrm>
                <a:off x="5672" y="2926"/>
                <a:ext cx="24" cy="9"/>
              </a:xfrm>
              <a:custGeom>
                <a:avLst/>
                <a:gdLst>
                  <a:gd name="T0" fmla="*/ 13 w 16"/>
                  <a:gd name="T1" fmla="*/ 0 h 6"/>
                  <a:gd name="T2" fmla="*/ 2 w 16"/>
                  <a:gd name="T3" fmla="*/ 2 h 6"/>
                  <a:gd name="T4" fmla="*/ 4 w 16"/>
                  <a:gd name="T5" fmla="*/ 6 h 6"/>
                  <a:gd name="T6" fmla="*/ 13 w 16"/>
                  <a:gd name="T7" fmla="*/ 4 h 6"/>
                  <a:gd name="T8" fmla="*/ 13 w 1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3" y="0"/>
                    </a:moveTo>
                    <a:cubicBezTo>
                      <a:pt x="9" y="0"/>
                      <a:pt x="6" y="1"/>
                      <a:pt x="2" y="2"/>
                    </a:cubicBezTo>
                    <a:cubicBezTo>
                      <a:pt x="0" y="3"/>
                      <a:pt x="1" y="6"/>
                      <a:pt x="4" y="6"/>
                    </a:cubicBezTo>
                    <a:cubicBezTo>
                      <a:pt x="7" y="4"/>
                      <a:pt x="10" y="4"/>
                      <a:pt x="13" y="4"/>
                    </a:cubicBezTo>
                    <a:cubicBezTo>
                      <a:pt x="16" y="4"/>
                      <a:pt x="15" y="0"/>
                      <a:pt x="13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53" name="Freeform 1657"/>
              <p:cNvSpPr/>
              <p:nvPr userDrawn="1"/>
            </p:nvSpPr>
            <p:spPr bwMode="auto">
              <a:xfrm>
                <a:off x="5683" y="2936"/>
                <a:ext cx="25" cy="9"/>
              </a:xfrm>
              <a:custGeom>
                <a:avLst/>
                <a:gdLst>
                  <a:gd name="T0" fmla="*/ 14 w 17"/>
                  <a:gd name="T1" fmla="*/ 0 h 6"/>
                  <a:gd name="T2" fmla="*/ 2 w 17"/>
                  <a:gd name="T3" fmla="*/ 2 h 6"/>
                  <a:gd name="T4" fmla="*/ 3 w 17"/>
                  <a:gd name="T5" fmla="*/ 6 h 6"/>
                  <a:gd name="T6" fmla="*/ 15 w 17"/>
                  <a:gd name="T7" fmla="*/ 4 h 6"/>
                  <a:gd name="T8" fmla="*/ 14 w 1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">
                    <a:moveTo>
                      <a:pt x="14" y="0"/>
                    </a:moveTo>
                    <a:cubicBezTo>
                      <a:pt x="10" y="0"/>
                      <a:pt x="6" y="2"/>
                      <a:pt x="2" y="2"/>
                    </a:cubicBezTo>
                    <a:cubicBezTo>
                      <a:pt x="0" y="3"/>
                      <a:pt x="0" y="6"/>
                      <a:pt x="3" y="6"/>
                    </a:cubicBezTo>
                    <a:cubicBezTo>
                      <a:pt x="7" y="6"/>
                      <a:pt x="11" y="4"/>
                      <a:pt x="15" y="4"/>
                    </a:cubicBezTo>
                    <a:cubicBezTo>
                      <a:pt x="17" y="3"/>
                      <a:pt x="17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54" name="Freeform 1658"/>
              <p:cNvSpPr/>
              <p:nvPr userDrawn="1"/>
            </p:nvSpPr>
            <p:spPr bwMode="auto">
              <a:xfrm>
                <a:off x="5674" y="2963"/>
                <a:ext cx="25" cy="7"/>
              </a:xfrm>
              <a:custGeom>
                <a:avLst/>
                <a:gdLst>
                  <a:gd name="T0" fmla="*/ 14 w 17"/>
                  <a:gd name="T1" fmla="*/ 0 h 5"/>
                  <a:gd name="T2" fmla="*/ 2 w 17"/>
                  <a:gd name="T3" fmla="*/ 1 h 5"/>
                  <a:gd name="T4" fmla="*/ 2 w 17"/>
                  <a:gd name="T5" fmla="*/ 5 h 5"/>
                  <a:gd name="T6" fmla="*/ 14 w 17"/>
                  <a:gd name="T7" fmla="*/ 4 h 5"/>
                  <a:gd name="T8" fmla="*/ 14 w 1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5">
                    <a:moveTo>
                      <a:pt x="14" y="0"/>
                    </a:moveTo>
                    <a:cubicBezTo>
                      <a:pt x="10" y="0"/>
                      <a:pt x="6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6" y="5"/>
                      <a:pt x="10" y="4"/>
                      <a:pt x="14" y="4"/>
                    </a:cubicBezTo>
                    <a:cubicBezTo>
                      <a:pt x="17" y="3"/>
                      <a:pt x="17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55" name="Freeform 1659"/>
              <p:cNvSpPr/>
              <p:nvPr userDrawn="1"/>
            </p:nvSpPr>
            <p:spPr bwMode="auto">
              <a:xfrm>
                <a:off x="5662" y="2973"/>
                <a:ext cx="25" cy="9"/>
              </a:xfrm>
              <a:custGeom>
                <a:avLst/>
                <a:gdLst>
                  <a:gd name="T0" fmla="*/ 14 w 17"/>
                  <a:gd name="T1" fmla="*/ 1 h 6"/>
                  <a:gd name="T2" fmla="*/ 3 w 17"/>
                  <a:gd name="T3" fmla="*/ 2 h 6"/>
                  <a:gd name="T4" fmla="*/ 3 w 17"/>
                  <a:gd name="T5" fmla="*/ 6 h 6"/>
                  <a:gd name="T6" fmla="*/ 15 w 17"/>
                  <a:gd name="T7" fmla="*/ 4 h 6"/>
                  <a:gd name="T8" fmla="*/ 14 w 17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">
                    <a:moveTo>
                      <a:pt x="14" y="1"/>
                    </a:moveTo>
                    <a:cubicBezTo>
                      <a:pt x="10" y="2"/>
                      <a:pt x="7" y="2"/>
                      <a:pt x="3" y="2"/>
                    </a:cubicBezTo>
                    <a:cubicBezTo>
                      <a:pt x="0" y="2"/>
                      <a:pt x="1" y="6"/>
                      <a:pt x="3" y="6"/>
                    </a:cubicBezTo>
                    <a:cubicBezTo>
                      <a:pt x="7" y="5"/>
                      <a:pt x="11" y="6"/>
                      <a:pt x="15" y="4"/>
                    </a:cubicBezTo>
                    <a:cubicBezTo>
                      <a:pt x="17" y="4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56" name="Freeform 1660"/>
              <p:cNvSpPr/>
              <p:nvPr userDrawn="1"/>
            </p:nvSpPr>
            <p:spPr bwMode="auto">
              <a:xfrm>
                <a:off x="5711" y="2963"/>
                <a:ext cx="26" cy="11"/>
              </a:xfrm>
              <a:custGeom>
                <a:avLst/>
                <a:gdLst>
                  <a:gd name="T0" fmla="*/ 14 w 18"/>
                  <a:gd name="T1" fmla="*/ 1 h 8"/>
                  <a:gd name="T2" fmla="*/ 14 w 18"/>
                  <a:gd name="T3" fmla="*/ 1 h 8"/>
                  <a:gd name="T4" fmla="*/ 13 w 18"/>
                  <a:gd name="T5" fmla="*/ 2 h 8"/>
                  <a:gd name="T6" fmla="*/ 10 w 18"/>
                  <a:gd name="T7" fmla="*/ 3 h 8"/>
                  <a:gd name="T8" fmla="*/ 2 w 18"/>
                  <a:gd name="T9" fmla="*/ 4 h 8"/>
                  <a:gd name="T10" fmla="*/ 3 w 18"/>
                  <a:gd name="T11" fmla="*/ 8 h 8"/>
                  <a:gd name="T12" fmla="*/ 13 w 18"/>
                  <a:gd name="T13" fmla="*/ 5 h 8"/>
                  <a:gd name="T14" fmla="*/ 18 w 18"/>
                  <a:gd name="T15" fmla="*/ 2 h 8"/>
                  <a:gd name="T16" fmla="*/ 14 w 18"/>
                  <a:gd name="T17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8">
                    <a:moveTo>
                      <a:pt x="14" y="1"/>
                    </a:move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3" y="1"/>
                      <a:pt x="13" y="2"/>
                    </a:cubicBezTo>
                    <a:cubicBezTo>
                      <a:pt x="12" y="2"/>
                      <a:pt x="11" y="2"/>
                      <a:pt x="10" y="3"/>
                    </a:cubicBezTo>
                    <a:cubicBezTo>
                      <a:pt x="8" y="3"/>
                      <a:pt x="5" y="4"/>
                      <a:pt x="2" y="4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6" y="8"/>
                      <a:pt x="10" y="7"/>
                      <a:pt x="13" y="5"/>
                    </a:cubicBezTo>
                    <a:cubicBezTo>
                      <a:pt x="15" y="5"/>
                      <a:pt x="18" y="4"/>
                      <a:pt x="18" y="2"/>
                    </a:cubicBezTo>
                    <a:cubicBezTo>
                      <a:pt x="18" y="0"/>
                      <a:pt x="15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57" name="Freeform 1661"/>
              <p:cNvSpPr/>
              <p:nvPr userDrawn="1"/>
            </p:nvSpPr>
            <p:spPr bwMode="auto">
              <a:xfrm>
                <a:off x="5715" y="2942"/>
                <a:ext cx="30" cy="15"/>
              </a:xfrm>
              <a:custGeom>
                <a:avLst/>
                <a:gdLst>
                  <a:gd name="T0" fmla="*/ 16 w 20"/>
                  <a:gd name="T1" fmla="*/ 1 h 10"/>
                  <a:gd name="T2" fmla="*/ 3 w 20"/>
                  <a:gd name="T3" fmla="*/ 6 h 10"/>
                  <a:gd name="T4" fmla="*/ 3 w 20"/>
                  <a:gd name="T5" fmla="*/ 9 h 10"/>
                  <a:gd name="T6" fmla="*/ 18 w 20"/>
                  <a:gd name="T7" fmla="*/ 4 h 10"/>
                  <a:gd name="T8" fmla="*/ 16 w 2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0">
                    <a:moveTo>
                      <a:pt x="16" y="1"/>
                    </a:moveTo>
                    <a:cubicBezTo>
                      <a:pt x="12" y="3"/>
                      <a:pt x="7" y="5"/>
                      <a:pt x="3" y="6"/>
                    </a:cubicBezTo>
                    <a:cubicBezTo>
                      <a:pt x="0" y="6"/>
                      <a:pt x="1" y="10"/>
                      <a:pt x="3" y="9"/>
                    </a:cubicBezTo>
                    <a:cubicBezTo>
                      <a:pt x="8" y="9"/>
                      <a:pt x="13" y="7"/>
                      <a:pt x="18" y="4"/>
                    </a:cubicBezTo>
                    <a:cubicBezTo>
                      <a:pt x="20" y="3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58" name="Freeform 1662"/>
              <p:cNvSpPr/>
              <p:nvPr userDrawn="1"/>
            </p:nvSpPr>
            <p:spPr bwMode="auto">
              <a:xfrm>
                <a:off x="5725" y="2921"/>
                <a:ext cx="28" cy="15"/>
              </a:xfrm>
              <a:custGeom>
                <a:avLst/>
                <a:gdLst>
                  <a:gd name="T0" fmla="*/ 15 w 19"/>
                  <a:gd name="T1" fmla="*/ 1 h 10"/>
                  <a:gd name="T2" fmla="*/ 2 w 19"/>
                  <a:gd name="T3" fmla="*/ 6 h 10"/>
                  <a:gd name="T4" fmla="*/ 3 w 19"/>
                  <a:gd name="T5" fmla="*/ 9 h 10"/>
                  <a:gd name="T6" fmla="*/ 17 w 19"/>
                  <a:gd name="T7" fmla="*/ 4 h 10"/>
                  <a:gd name="T8" fmla="*/ 15 w 19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15" y="1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0" y="6"/>
                      <a:pt x="1" y="10"/>
                      <a:pt x="3" y="9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9" y="3"/>
                      <a:pt x="18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59" name="Freeform 1663"/>
              <p:cNvSpPr/>
              <p:nvPr userDrawn="1"/>
            </p:nvSpPr>
            <p:spPr bwMode="auto">
              <a:xfrm>
                <a:off x="5722" y="2905"/>
                <a:ext cx="27" cy="10"/>
              </a:xfrm>
              <a:custGeom>
                <a:avLst/>
                <a:gdLst>
                  <a:gd name="T0" fmla="*/ 15 w 18"/>
                  <a:gd name="T1" fmla="*/ 1 h 7"/>
                  <a:gd name="T2" fmla="*/ 3 w 18"/>
                  <a:gd name="T3" fmla="*/ 3 h 7"/>
                  <a:gd name="T4" fmla="*/ 3 w 18"/>
                  <a:gd name="T5" fmla="*/ 7 h 7"/>
                  <a:gd name="T6" fmla="*/ 16 w 18"/>
                  <a:gd name="T7" fmla="*/ 4 h 7"/>
                  <a:gd name="T8" fmla="*/ 15 w 1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">
                    <a:moveTo>
                      <a:pt x="15" y="1"/>
                    </a:moveTo>
                    <a:cubicBezTo>
                      <a:pt x="11" y="2"/>
                      <a:pt x="7" y="3"/>
                      <a:pt x="3" y="3"/>
                    </a:cubicBezTo>
                    <a:cubicBezTo>
                      <a:pt x="0" y="4"/>
                      <a:pt x="0" y="7"/>
                      <a:pt x="3" y="7"/>
                    </a:cubicBezTo>
                    <a:cubicBezTo>
                      <a:pt x="7" y="7"/>
                      <a:pt x="12" y="6"/>
                      <a:pt x="16" y="4"/>
                    </a:cubicBezTo>
                    <a:cubicBezTo>
                      <a:pt x="18" y="3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60" name="Freeform 1664"/>
              <p:cNvSpPr/>
              <p:nvPr userDrawn="1"/>
            </p:nvSpPr>
            <p:spPr bwMode="auto">
              <a:xfrm>
                <a:off x="5764" y="2896"/>
                <a:ext cx="25" cy="14"/>
              </a:xfrm>
              <a:custGeom>
                <a:avLst/>
                <a:gdLst>
                  <a:gd name="T0" fmla="*/ 14 w 17"/>
                  <a:gd name="T1" fmla="*/ 1 h 9"/>
                  <a:gd name="T2" fmla="*/ 2 w 17"/>
                  <a:gd name="T3" fmla="*/ 5 h 9"/>
                  <a:gd name="T4" fmla="*/ 3 w 17"/>
                  <a:gd name="T5" fmla="*/ 9 h 9"/>
                  <a:gd name="T6" fmla="*/ 15 w 17"/>
                  <a:gd name="T7" fmla="*/ 4 h 9"/>
                  <a:gd name="T8" fmla="*/ 14 w 1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4" y="1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0" y="6"/>
                      <a:pt x="1" y="9"/>
                      <a:pt x="3" y="9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7" y="3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61" name="Freeform 1665"/>
              <p:cNvSpPr/>
              <p:nvPr userDrawn="1"/>
            </p:nvSpPr>
            <p:spPr bwMode="auto">
              <a:xfrm>
                <a:off x="5758" y="2921"/>
                <a:ext cx="23" cy="11"/>
              </a:xfrm>
              <a:custGeom>
                <a:avLst/>
                <a:gdLst>
                  <a:gd name="T0" fmla="*/ 12 w 16"/>
                  <a:gd name="T1" fmla="*/ 0 h 7"/>
                  <a:gd name="T2" fmla="*/ 3 w 16"/>
                  <a:gd name="T3" fmla="*/ 3 h 7"/>
                  <a:gd name="T4" fmla="*/ 4 w 16"/>
                  <a:gd name="T5" fmla="*/ 7 h 7"/>
                  <a:gd name="T6" fmla="*/ 14 w 16"/>
                  <a:gd name="T7" fmla="*/ 4 h 7"/>
                  <a:gd name="T8" fmla="*/ 12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2" y="0"/>
                    </a:moveTo>
                    <a:cubicBezTo>
                      <a:pt x="9" y="1"/>
                      <a:pt x="6" y="2"/>
                      <a:pt x="3" y="3"/>
                    </a:cubicBezTo>
                    <a:cubicBezTo>
                      <a:pt x="0" y="4"/>
                      <a:pt x="2" y="7"/>
                      <a:pt x="4" y="7"/>
                    </a:cubicBezTo>
                    <a:cubicBezTo>
                      <a:pt x="7" y="5"/>
                      <a:pt x="10" y="5"/>
                      <a:pt x="14" y="4"/>
                    </a:cubicBezTo>
                    <a:cubicBezTo>
                      <a:pt x="16" y="3"/>
                      <a:pt x="15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62" name="Freeform 1666"/>
              <p:cNvSpPr/>
              <p:nvPr userDrawn="1"/>
            </p:nvSpPr>
            <p:spPr bwMode="auto">
              <a:xfrm>
                <a:off x="5752" y="2942"/>
                <a:ext cx="28" cy="10"/>
              </a:xfrm>
              <a:custGeom>
                <a:avLst/>
                <a:gdLst>
                  <a:gd name="T0" fmla="*/ 15 w 19"/>
                  <a:gd name="T1" fmla="*/ 1 h 7"/>
                  <a:gd name="T2" fmla="*/ 3 w 19"/>
                  <a:gd name="T3" fmla="*/ 3 h 7"/>
                  <a:gd name="T4" fmla="*/ 2 w 19"/>
                  <a:gd name="T5" fmla="*/ 6 h 7"/>
                  <a:gd name="T6" fmla="*/ 16 w 19"/>
                  <a:gd name="T7" fmla="*/ 4 h 7"/>
                  <a:gd name="T8" fmla="*/ 15 w 19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">
                    <a:moveTo>
                      <a:pt x="15" y="1"/>
                    </a:moveTo>
                    <a:cubicBezTo>
                      <a:pt x="11" y="2"/>
                      <a:pt x="7" y="3"/>
                      <a:pt x="3" y="3"/>
                    </a:cubicBezTo>
                    <a:cubicBezTo>
                      <a:pt x="0" y="2"/>
                      <a:pt x="0" y="6"/>
                      <a:pt x="2" y="6"/>
                    </a:cubicBezTo>
                    <a:cubicBezTo>
                      <a:pt x="7" y="7"/>
                      <a:pt x="12" y="6"/>
                      <a:pt x="16" y="4"/>
                    </a:cubicBezTo>
                    <a:cubicBezTo>
                      <a:pt x="19" y="4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63" name="Freeform 1667"/>
              <p:cNvSpPr/>
              <p:nvPr userDrawn="1"/>
            </p:nvSpPr>
            <p:spPr bwMode="auto">
              <a:xfrm>
                <a:off x="5793" y="2938"/>
                <a:ext cx="22" cy="14"/>
              </a:xfrm>
              <a:custGeom>
                <a:avLst/>
                <a:gdLst>
                  <a:gd name="T0" fmla="*/ 12 w 15"/>
                  <a:gd name="T1" fmla="*/ 1 h 10"/>
                  <a:gd name="T2" fmla="*/ 9 w 15"/>
                  <a:gd name="T3" fmla="*/ 3 h 10"/>
                  <a:gd name="T4" fmla="*/ 8 w 15"/>
                  <a:gd name="T5" fmla="*/ 4 h 10"/>
                  <a:gd name="T6" fmla="*/ 2 w 15"/>
                  <a:gd name="T7" fmla="*/ 6 h 10"/>
                  <a:gd name="T8" fmla="*/ 4 w 15"/>
                  <a:gd name="T9" fmla="*/ 9 h 10"/>
                  <a:gd name="T10" fmla="*/ 12 w 15"/>
                  <a:gd name="T11" fmla="*/ 6 h 10"/>
                  <a:gd name="T12" fmla="*/ 12 w 15"/>
                  <a:gd name="T13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" h="10">
                    <a:moveTo>
                      <a:pt x="12" y="1"/>
                    </a:moveTo>
                    <a:cubicBezTo>
                      <a:pt x="10" y="0"/>
                      <a:pt x="9" y="2"/>
                      <a:pt x="9" y="3"/>
                    </a:cubicBezTo>
                    <a:cubicBezTo>
                      <a:pt x="9" y="4"/>
                      <a:pt x="8" y="4"/>
                      <a:pt x="8" y="4"/>
                    </a:cubicBezTo>
                    <a:cubicBezTo>
                      <a:pt x="6" y="5"/>
                      <a:pt x="4" y="5"/>
                      <a:pt x="2" y="6"/>
                    </a:cubicBezTo>
                    <a:cubicBezTo>
                      <a:pt x="0" y="7"/>
                      <a:pt x="2" y="10"/>
                      <a:pt x="4" y="9"/>
                    </a:cubicBezTo>
                    <a:cubicBezTo>
                      <a:pt x="7" y="8"/>
                      <a:pt x="10" y="8"/>
                      <a:pt x="12" y="6"/>
                    </a:cubicBezTo>
                    <a:cubicBezTo>
                      <a:pt x="15" y="5"/>
                      <a:pt x="14" y="2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64" name="Freeform 1668"/>
              <p:cNvSpPr/>
              <p:nvPr userDrawn="1"/>
            </p:nvSpPr>
            <p:spPr bwMode="auto">
              <a:xfrm>
                <a:off x="5795" y="2911"/>
                <a:ext cx="26" cy="19"/>
              </a:xfrm>
              <a:custGeom>
                <a:avLst/>
                <a:gdLst>
                  <a:gd name="T0" fmla="*/ 14 w 18"/>
                  <a:gd name="T1" fmla="*/ 2 h 13"/>
                  <a:gd name="T2" fmla="*/ 10 w 18"/>
                  <a:gd name="T3" fmla="*/ 5 h 13"/>
                  <a:gd name="T4" fmla="*/ 3 w 18"/>
                  <a:gd name="T5" fmla="*/ 9 h 13"/>
                  <a:gd name="T6" fmla="*/ 4 w 18"/>
                  <a:gd name="T7" fmla="*/ 12 h 13"/>
                  <a:gd name="T8" fmla="*/ 12 w 18"/>
                  <a:gd name="T9" fmla="*/ 8 h 13"/>
                  <a:gd name="T10" fmla="*/ 17 w 18"/>
                  <a:gd name="T11" fmla="*/ 4 h 13"/>
                  <a:gd name="T12" fmla="*/ 14 w 18"/>
                  <a:gd name="T13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3">
                    <a:moveTo>
                      <a:pt x="14" y="2"/>
                    </a:moveTo>
                    <a:cubicBezTo>
                      <a:pt x="13" y="3"/>
                      <a:pt x="11" y="4"/>
                      <a:pt x="10" y="5"/>
                    </a:cubicBezTo>
                    <a:cubicBezTo>
                      <a:pt x="8" y="6"/>
                      <a:pt x="5" y="8"/>
                      <a:pt x="3" y="9"/>
                    </a:cubicBezTo>
                    <a:cubicBezTo>
                      <a:pt x="0" y="10"/>
                      <a:pt x="2" y="13"/>
                      <a:pt x="4" y="12"/>
                    </a:cubicBezTo>
                    <a:cubicBezTo>
                      <a:pt x="7" y="11"/>
                      <a:pt x="9" y="10"/>
                      <a:pt x="12" y="8"/>
                    </a:cubicBezTo>
                    <a:cubicBezTo>
                      <a:pt x="14" y="7"/>
                      <a:pt x="16" y="6"/>
                      <a:pt x="17" y="4"/>
                    </a:cubicBezTo>
                    <a:cubicBezTo>
                      <a:pt x="18" y="2"/>
                      <a:pt x="15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65" name="Freeform 1669"/>
              <p:cNvSpPr/>
              <p:nvPr userDrawn="1"/>
            </p:nvSpPr>
            <p:spPr bwMode="auto">
              <a:xfrm>
                <a:off x="5804" y="2890"/>
                <a:ext cx="29" cy="17"/>
              </a:xfrm>
              <a:custGeom>
                <a:avLst/>
                <a:gdLst>
                  <a:gd name="T0" fmla="*/ 16 w 20"/>
                  <a:gd name="T1" fmla="*/ 1 h 11"/>
                  <a:gd name="T2" fmla="*/ 3 w 20"/>
                  <a:gd name="T3" fmla="*/ 7 h 11"/>
                  <a:gd name="T4" fmla="*/ 4 w 20"/>
                  <a:gd name="T5" fmla="*/ 10 h 11"/>
                  <a:gd name="T6" fmla="*/ 18 w 20"/>
                  <a:gd name="T7" fmla="*/ 4 h 11"/>
                  <a:gd name="T8" fmla="*/ 16 w 20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16" y="1"/>
                    </a:moveTo>
                    <a:cubicBezTo>
                      <a:pt x="12" y="4"/>
                      <a:pt x="7" y="5"/>
                      <a:pt x="3" y="7"/>
                    </a:cubicBezTo>
                    <a:cubicBezTo>
                      <a:pt x="0" y="8"/>
                      <a:pt x="2" y="11"/>
                      <a:pt x="4" y="10"/>
                    </a:cubicBezTo>
                    <a:cubicBezTo>
                      <a:pt x="9" y="8"/>
                      <a:pt x="14" y="7"/>
                      <a:pt x="18" y="4"/>
                    </a:cubicBezTo>
                    <a:cubicBezTo>
                      <a:pt x="20" y="3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66" name="Freeform 1670"/>
              <p:cNvSpPr/>
              <p:nvPr userDrawn="1"/>
            </p:nvSpPr>
            <p:spPr bwMode="auto">
              <a:xfrm>
                <a:off x="5820" y="2873"/>
                <a:ext cx="25" cy="10"/>
              </a:xfrm>
              <a:custGeom>
                <a:avLst/>
                <a:gdLst>
                  <a:gd name="T0" fmla="*/ 14 w 17"/>
                  <a:gd name="T1" fmla="*/ 1 h 7"/>
                  <a:gd name="T2" fmla="*/ 2 w 17"/>
                  <a:gd name="T3" fmla="*/ 3 h 7"/>
                  <a:gd name="T4" fmla="*/ 2 w 17"/>
                  <a:gd name="T5" fmla="*/ 7 h 7"/>
                  <a:gd name="T6" fmla="*/ 14 w 17"/>
                  <a:gd name="T7" fmla="*/ 4 h 7"/>
                  <a:gd name="T8" fmla="*/ 14 w 1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4" y="1"/>
                    </a:moveTo>
                    <a:cubicBezTo>
                      <a:pt x="10" y="1"/>
                      <a:pt x="6" y="3"/>
                      <a:pt x="2" y="3"/>
                    </a:cubicBezTo>
                    <a:cubicBezTo>
                      <a:pt x="0" y="3"/>
                      <a:pt x="0" y="7"/>
                      <a:pt x="2" y="7"/>
                    </a:cubicBezTo>
                    <a:cubicBezTo>
                      <a:pt x="6" y="6"/>
                      <a:pt x="10" y="5"/>
                      <a:pt x="14" y="4"/>
                    </a:cubicBezTo>
                    <a:cubicBezTo>
                      <a:pt x="17" y="4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67" name="Freeform 1671"/>
              <p:cNvSpPr/>
              <p:nvPr userDrawn="1"/>
            </p:nvSpPr>
            <p:spPr bwMode="auto">
              <a:xfrm>
                <a:off x="5842" y="2885"/>
                <a:ext cx="24" cy="10"/>
              </a:xfrm>
              <a:custGeom>
                <a:avLst/>
                <a:gdLst>
                  <a:gd name="T0" fmla="*/ 12 w 16"/>
                  <a:gd name="T1" fmla="*/ 0 h 7"/>
                  <a:gd name="T2" fmla="*/ 2 w 16"/>
                  <a:gd name="T3" fmla="*/ 3 h 7"/>
                  <a:gd name="T4" fmla="*/ 2 w 16"/>
                  <a:gd name="T5" fmla="*/ 7 h 7"/>
                  <a:gd name="T6" fmla="*/ 14 w 16"/>
                  <a:gd name="T7" fmla="*/ 4 h 7"/>
                  <a:gd name="T8" fmla="*/ 12 w 16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2" y="0"/>
                    </a:moveTo>
                    <a:cubicBezTo>
                      <a:pt x="9" y="2"/>
                      <a:pt x="5" y="3"/>
                      <a:pt x="2" y="3"/>
                    </a:cubicBezTo>
                    <a:cubicBezTo>
                      <a:pt x="0" y="3"/>
                      <a:pt x="0" y="7"/>
                      <a:pt x="2" y="7"/>
                    </a:cubicBezTo>
                    <a:cubicBezTo>
                      <a:pt x="6" y="7"/>
                      <a:pt x="10" y="5"/>
                      <a:pt x="14" y="4"/>
                    </a:cubicBezTo>
                    <a:cubicBezTo>
                      <a:pt x="16" y="3"/>
                      <a:pt x="15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68" name="Freeform 1672"/>
              <p:cNvSpPr/>
              <p:nvPr userDrawn="1"/>
            </p:nvSpPr>
            <p:spPr bwMode="auto">
              <a:xfrm>
                <a:off x="5860" y="2858"/>
                <a:ext cx="25" cy="13"/>
              </a:xfrm>
              <a:custGeom>
                <a:avLst/>
                <a:gdLst>
                  <a:gd name="T0" fmla="*/ 13 w 17"/>
                  <a:gd name="T1" fmla="*/ 1 h 9"/>
                  <a:gd name="T2" fmla="*/ 3 w 17"/>
                  <a:gd name="T3" fmla="*/ 5 h 9"/>
                  <a:gd name="T4" fmla="*/ 3 w 17"/>
                  <a:gd name="T5" fmla="*/ 9 h 9"/>
                  <a:gd name="T6" fmla="*/ 15 w 17"/>
                  <a:gd name="T7" fmla="*/ 4 h 9"/>
                  <a:gd name="T8" fmla="*/ 13 w 1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3" y="1"/>
                    </a:moveTo>
                    <a:cubicBezTo>
                      <a:pt x="10" y="2"/>
                      <a:pt x="6" y="4"/>
                      <a:pt x="3" y="5"/>
                    </a:cubicBezTo>
                    <a:cubicBezTo>
                      <a:pt x="0" y="5"/>
                      <a:pt x="1" y="9"/>
                      <a:pt x="3" y="9"/>
                    </a:cubicBezTo>
                    <a:cubicBezTo>
                      <a:pt x="7" y="8"/>
                      <a:pt x="11" y="6"/>
                      <a:pt x="15" y="4"/>
                    </a:cubicBezTo>
                    <a:cubicBezTo>
                      <a:pt x="17" y="3"/>
                      <a:pt x="16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69" name="Freeform 1673"/>
              <p:cNvSpPr/>
              <p:nvPr userDrawn="1"/>
            </p:nvSpPr>
            <p:spPr bwMode="auto">
              <a:xfrm>
                <a:off x="5883" y="2877"/>
                <a:ext cx="18" cy="12"/>
              </a:xfrm>
              <a:custGeom>
                <a:avLst/>
                <a:gdLst>
                  <a:gd name="T0" fmla="*/ 8 w 12"/>
                  <a:gd name="T1" fmla="*/ 2 h 8"/>
                  <a:gd name="T2" fmla="*/ 2 w 12"/>
                  <a:gd name="T3" fmla="*/ 4 h 8"/>
                  <a:gd name="T4" fmla="*/ 2 w 12"/>
                  <a:gd name="T5" fmla="*/ 8 h 8"/>
                  <a:gd name="T6" fmla="*/ 10 w 12"/>
                  <a:gd name="T7" fmla="*/ 4 h 8"/>
                  <a:gd name="T8" fmla="*/ 8 w 12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8">
                    <a:moveTo>
                      <a:pt x="8" y="2"/>
                    </a:moveTo>
                    <a:cubicBezTo>
                      <a:pt x="6" y="3"/>
                      <a:pt x="4" y="4"/>
                      <a:pt x="2" y="4"/>
                    </a:cubicBezTo>
                    <a:cubicBezTo>
                      <a:pt x="0" y="4"/>
                      <a:pt x="0" y="8"/>
                      <a:pt x="2" y="8"/>
                    </a:cubicBezTo>
                    <a:cubicBezTo>
                      <a:pt x="5" y="7"/>
                      <a:pt x="8" y="7"/>
                      <a:pt x="10" y="4"/>
                    </a:cubicBezTo>
                    <a:cubicBezTo>
                      <a:pt x="12" y="3"/>
                      <a:pt x="9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70" name="Freeform 1674"/>
              <p:cNvSpPr/>
              <p:nvPr userDrawn="1"/>
            </p:nvSpPr>
            <p:spPr bwMode="auto">
              <a:xfrm>
                <a:off x="5833" y="2911"/>
                <a:ext cx="24" cy="10"/>
              </a:xfrm>
              <a:custGeom>
                <a:avLst/>
                <a:gdLst>
                  <a:gd name="T0" fmla="*/ 12 w 16"/>
                  <a:gd name="T1" fmla="*/ 0 h 7"/>
                  <a:gd name="T2" fmla="*/ 3 w 16"/>
                  <a:gd name="T3" fmla="*/ 3 h 7"/>
                  <a:gd name="T4" fmla="*/ 3 w 16"/>
                  <a:gd name="T5" fmla="*/ 7 h 7"/>
                  <a:gd name="T6" fmla="*/ 9 w 16"/>
                  <a:gd name="T7" fmla="*/ 5 h 7"/>
                  <a:gd name="T8" fmla="*/ 12 w 16"/>
                  <a:gd name="T9" fmla="*/ 4 h 7"/>
                  <a:gd name="T10" fmla="*/ 13 w 16"/>
                  <a:gd name="T11" fmla="*/ 4 h 7"/>
                  <a:gd name="T12" fmla="*/ 13 w 16"/>
                  <a:gd name="T13" fmla="*/ 4 h 7"/>
                  <a:gd name="T14" fmla="*/ 16 w 16"/>
                  <a:gd name="T15" fmla="*/ 2 h 7"/>
                  <a:gd name="T16" fmla="*/ 12 w 16"/>
                  <a:gd name="T17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7">
                    <a:moveTo>
                      <a:pt x="12" y="0"/>
                    </a:moveTo>
                    <a:cubicBezTo>
                      <a:pt x="9" y="1"/>
                      <a:pt x="6" y="2"/>
                      <a:pt x="3" y="3"/>
                    </a:cubicBezTo>
                    <a:cubicBezTo>
                      <a:pt x="0" y="3"/>
                      <a:pt x="1" y="7"/>
                      <a:pt x="3" y="7"/>
                    </a:cubicBezTo>
                    <a:cubicBezTo>
                      <a:pt x="5" y="6"/>
                      <a:pt x="7" y="6"/>
                      <a:pt x="9" y="5"/>
                    </a:cubicBezTo>
                    <a:cubicBezTo>
                      <a:pt x="10" y="5"/>
                      <a:pt x="11" y="4"/>
                      <a:pt x="12" y="4"/>
                    </a:cubicBezTo>
                    <a:cubicBezTo>
                      <a:pt x="12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4"/>
                      <a:pt x="15" y="3"/>
                      <a:pt x="16" y="2"/>
                    </a:cubicBezTo>
                    <a:cubicBezTo>
                      <a:pt x="16" y="0"/>
                      <a:pt x="13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71" name="Freeform 1675"/>
              <p:cNvSpPr/>
              <p:nvPr userDrawn="1"/>
            </p:nvSpPr>
            <p:spPr bwMode="auto">
              <a:xfrm>
                <a:off x="5839" y="2924"/>
                <a:ext cx="27" cy="12"/>
              </a:xfrm>
              <a:custGeom>
                <a:avLst/>
                <a:gdLst>
                  <a:gd name="T0" fmla="*/ 14 w 18"/>
                  <a:gd name="T1" fmla="*/ 1 h 8"/>
                  <a:gd name="T2" fmla="*/ 9 w 18"/>
                  <a:gd name="T3" fmla="*/ 3 h 8"/>
                  <a:gd name="T4" fmla="*/ 3 w 18"/>
                  <a:gd name="T5" fmla="*/ 4 h 8"/>
                  <a:gd name="T6" fmla="*/ 3 w 18"/>
                  <a:gd name="T7" fmla="*/ 8 h 8"/>
                  <a:gd name="T8" fmla="*/ 11 w 18"/>
                  <a:gd name="T9" fmla="*/ 7 h 8"/>
                  <a:gd name="T10" fmla="*/ 16 w 18"/>
                  <a:gd name="T11" fmla="*/ 4 h 8"/>
                  <a:gd name="T12" fmla="*/ 14 w 18"/>
                  <a:gd name="T13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8">
                    <a:moveTo>
                      <a:pt x="14" y="1"/>
                    </a:moveTo>
                    <a:cubicBezTo>
                      <a:pt x="13" y="2"/>
                      <a:pt x="11" y="3"/>
                      <a:pt x="9" y="3"/>
                    </a:cubicBezTo>
                    <a:cubicBezTo>
                      <a:pt x="7" y="4"/>
                      <a:pt x="5" y="4"/>
                      <a:pt x="3" y="4"/>
                    </a:cubicBezTo>
                    <a:cubicBezTo>
                      <a:pt x="0" y="5"/>
                      <a:pt x="1" y="8"/>
                      <a:pt x="3" y="8"/>
                    </a:cubicBezTo>
                    <a:cubicBezTo>
                      <a:pt x="6" y="8"/>
                      <a:pt x="8" y="7"/>
                      <a:pt x="11" y="7"/>
                    </a:cubicBezTo>
                    <a:cubicBezTo>
                      <a:pt x="12" y="6"/>
                      <a:pt x="15" y="6"/>
                      <a:pt x="16" y="4"/>
                    </a:cubicBezTo>
                    <a:cubicBezTo>
                      <a:pt x="18" y="3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72" name="Freeform 1676"/>
              <p:cNvSpPr/>
              <p:nvPr userDrawn="1"/>
            </p:nvSpPr>
            <p:spPr bwMode="auto">
              <a:xfrm>
                <a:off x="5876" y="2896"/>
                <a:ext cx="28" cy="18"/>
              </a:xfrm>
              <a:custGeom>
                <a:avLst/>
                <a:gdLst>
                  <a:gd name="T0" fmla="*/ 15 w 19"/>
                  <a:gd name="T1" fmla="*/ 2 h 12"/>
                  <a:gd name="T2" fmla="*/ 3 w 19"/>
                  <a:gd name="T3" fmla="*/ 7 h 12"/>
                  <a:gd name="T4" fmla="*/ 4 w 19"/>
                  <a:gd name="T5" fmla="*/ 11 h 12"/>
                  <a:gd name="T6" fmla="*/ 12 w 19"/>
                  <a:gd name="T7" fmla="*/ 8 h 12"/>
                  <a:gd name="T8" fmla="*/ 17 w 19"/>
                  <a:gd name="T9" fmla="*/ 5 h 12"/>
                  <a:gd name="T10" fmla="*/ 15 w 19"/>
                  <a:gd name="T11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12">
                    <a:moveTo>
                      <a:pt x="15" y="2"/>
                    </a:moveTo>
                    <a:cubicBezTo>
                      <a:pt x="12" y="5"/>
                      <a:pt x="6" y="6"/>
                      <a:pt x="3" y="7"/>
                    </a:cubicBezTo>
                    <a:cubicBezTo>
                      <a:pt x="0" y="8"/>
                      <a:pt x="2" y="12"/>
                      <a:pt x="4" y="11"/>
                    </a:cubicBezTo>
                    <a:cubicBezTo>
                      <a:pt x="7" y="10"/>
                      <a:pt x="9" y="9"/>
                      <a:pt x="12" y="8"/>
                    </a:cubicBezTo>
                    <a:cubicBezTo>
                      <a:pt x="13" y="7"/>
                      <a:pt x="16" y="6"/>
                      <a:pt x="17" y="5"/>
                    </a:cubicBezTo>
                    <a:cubicBezTo>
                      <a:pt x="19" y="3"/>
                      <a:pt x="17" y="0"/>
                      <a:pt x="1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73" name="Freeform 1677"/>
              <p:cNvSpPr/>
              <p:nvPr userDrawn="1"/>
            </p:nvSpPr>
            <p:spPr bwMode="auto">
              <a:xfrm>
                <a:off x="5910" y="2895"/>
                <a:ext cx="19" cy="15"/>
              </a:xfrm>
              <a:custGeom>
                <a:avLst/>
                <a:gdLst>
                  <a:gd name="T0" fmla="*/ 8 w 13"/>
                  <a:gd name="T1" fmla="*/ 2 h 10"/>
                  <a:gd name="T2" fmla="*/ 2 w 13"/>
                  <a:gd name="T3" fmla="*/ 6 h 10"/>
                  <a:gd name="T4" fmla="*/ 2 w 13"/>
                  <a:gd name="T5" fmla="*/ 10 h 10"/>
                  <a:gd name="T6" fmla="*/ 12 w 13"/>
                  <a:gd name="T7" fmla="*/ 4 h 10"/>
                  <a:gd name="T8" fmla="*/ 8 w 13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8" y="2"/>
                    </a:moveTo>
                    <a:cubicBezTo>
                      <a:pt x="7" y="4"/>
                      <a:pt x="4" y="6"/>
                      <a:pt x="2" y="6"/>
                    </a:cubicBezTo>
                    <a:cubicBezTo>
                      <a:pt x="0" y="6"/>
                      <a:pt x="0" y="10"/>
                      <a:pt x="2" y="10"/>
                    </a:cubicBezTo>
                    <a:cubicBezTo>
                      <a:pt x="6" y="9"/>
                      <a:pt x="10" y="7"/>
                      <a:pt x="12" y="4"/>
                    </a:cubicBezTo>
                    <a:cubicBezTo>
                      <a:pt x="13" y="2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74" name="Freeform 1678"/>
              <p:cNvSpPr/>
              <p:nvPr userDrawn="1"/>
            </p:nvSpPr>
            <p:spPr bwMode="auto">
              <a:xfrm>
                <a:off x="4945" y="3398"/>
                <a:ext cx="28" cy="15"/>
              </a:xfrm>
              <a:custGeom>
                <a:avLst/>
                <a:gdLst>
                  <a:gd name="T0" fmla="*/ 15 w 19"/>
                  <a:gd name="T1" fmla="*/ 2 h 10"/>
                  <a:gd name="T2" fmla="*/ 4 w 19"/>
                  <a:gd name="T3" fmla="*/ 2 h 10"/>
                  <a:gd name="T4" fmla="*/ 1 w 19"/>
                  <a:gd name="T5" fmla="*/ 3 h 10"/>
                  <a:gd name="T6" fmla="*/ 17 w 19"/>
                  <a:gd name="T7" fmla="*/ 6 h 10"/>
                  <a:gd name="T8" fmla="*/ 15 w 19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15" y="2"/>
                    </a:moveTo>
                    <a:cubicBezTo>
                      <a:pt x="12" y="4"/>
                      <a:pt x="6" y="6"/>
                      <a:pt x="4" y="2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4" y="10"/>
                      <a:pt x="12" y="9"/>
                      <a:pt x="17" y="6"/>
                    </a:cubicBezTo>
                    <a:cubicBezTo>
                      <a:pt x="19" y="4"/>
                      <a:pt x="17" y="1"/>
                      <a:pt x="1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75" name="Freeform 1679"/>
              <p:cNvSpPr/>
              <p:nvPr userDrawn="1"/>
            </p:nvSpPr>
            <p:spPr bwMode="auto">
              <a:xfrm>
                <a:off x="4970" y="3393"/>
                <a:ext cx="34" cy="16"/>
              </a:xfrm>
              <a:custGeom>
                <a:avLst/>
                <a:gdLst>
                  <a:gd name="T0" fmla="*/ 18 w 23"/>
                  <a:gd name="T1" fmla="*/ 2 h 11"/>
                  <a:gd name="T2" fmla="*/ 4 w 23"/>
                  <a:gd name="T3" fmla="*/ 2 h 11"/>
                  <a:gd name="T4" fmla="*/ 2 w 23"/>
                  <a:gd name="T5" fmla="*/ 5 h 11"/>
                  <a:gd name="T6" fmla="*/ 21 w 23"/>
                  <a:gd name="T7" fmla="*/ 5 h 11"/>
                  <a:gd name="T8" fmla="*/ 18 w 23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1">
                    <a:moveTo>
                      <a:pt x="18" y="2"/>
                    </a:moveTo>
                    <a:cubicBezTo>
                      <a:pt x="14" y="6"/>
                      <a:pt x="9" y="4"/>
                      <a:pt x="4" y="2"/>
                    </a:cubicBezTo>
                    <a:cubicBezTo>
                      <a:pt x="2" y="0"/>
                      <a:pt x="0" y="3"/>
                      <a:pt x="2" y="5"/>
                    </a:cubicBezTo>
                    <a:cubicBezTo>
                      <a:pt x="8" y="9"/>
                      <a:pt x="15" y="11"/>
                      <a:pt x="21" y="5"/>
                    </a:cubicBezTo>
                    <a:cubicBezTo>
                      <a:pt x="23" y="3"/>
                      <a:pt x="20" y="1"/>
                      <a:pt x="1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76" name="Freeform 1680"/>
              <p:cNvSpPr/>
              <p:nvPr userDrawn="1"/>
            </p:nvSpPr>
            <p:spPr bwMode="auto">
              <a:xfrm>
                <a:off x="4957" y="3420"/>
                <a:ext cx="38" cy="12"/>
              </a:xfrm>
              <a:custGeom>
                <a:avLst/>
                <a:gdLst>
                  <a:gd name="T0" fmla="*/ 21 w 26"/>
                  <a:gd name="T1" fmla="*/ 1 h 8"/>
                  <a:gd name="T2" fmla="*/ 4 w 26"/>
                  <a:gd name="T3" fmla="*/ 2 h 8"/>
                  <a:gd name="T4" fmla="*/ 3 w 26"/>
                  <a:gd name="T5" fmla="*/ 5 h 8"/>
                  <a:gd name="T6" fmla="*/ 23 w 26"/>
                  <a:gd name="T7" fmla="*/ 4 h 8"/>
                  <a:gd name="T8" fmla="*/ 21 w 2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8">
                    <a:moveTo>
                      <a:pt x="21" y="1"/>
                    </a:moveTo>
                    <a:cubicBezTo>
                      <a:pt x="16" y="4"/>
                      <a:pt x="10" y="4"/>
                      <a:pt x="4" y="2"/>
                    </a:cubicBezTo>
                    <a:cubicBezTo>
                      <a:pt x="2" y="1"/>
                      <a:pt x="0" y="4"/>
                      <a:pt x="3" y="5"/>
                    </a:cubicBezTo>
                    <a:cubicBezTo>
                      <a:pt x="9" y="8"/>
                      <a:pt x="17" y="8"/>
                      <a:pt x="23" y="4"/>
                    </a:cubicBezTo>
                    <a:cubicBezTo>
                      <a:pt x="26" y="3"/>
                      <a:pt x="23" y="0"/>
                      <a:pt x="2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77" name="Freeform 1681"/>
              <p:cNvSpPr/>
              <p:nvPr userDrawn="1"/>
            </p:nvSpPr>
            <p:spPr bwMode="auto">
              <a:xfrm>
                <a:off x="4999" y="3409"/>
                <a:ext cx="33" cy="13"/>
              </a:xfrm>
              <a:custGeom>
                <a:avLst/>
                <a:gdLst>
                  <a:gd name="T0" fmla="*/ 18 w 22"/>
                  <a:gd name="T1" fmla="*/ 1 h 9"/>
                  <a:gd name="T2" fmla="*/ 5 w 22"/>
                  <a:gd name="T3" fmla="*/ 2 h 9"/>
                  <a:gd name="T4" fmla="*/ 2 w 22"/>
                  <a:gd name="T5" fmla="*/ 5 h 9"/>
                  <a:gd name="T6" fmla="*/ 20 w 22"/>
                  <a:gd name="T7" fmla="*/ 4 h 9"/>
                  <a:gd name="T8" fmla="*/ 18 w 22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9">
                    <a:moveTo>
                      <a:pt x="18" y="1"/>
                    </a:moveTo>
                    <a:cubicBezTo>
                      <a:pt x="14" y="4"/>
                      <a:pt x="9" y="5"/>
                      <a:pt x="5" y="2"/>
                    </a:cubicBezTo>
                    <a:cubicBezTo>
                      <a:pt x="3" y="1"/>
                      <a:pt x="0" y="4"/>
                      <a:pt x="2" y="5"/>
                    </a:cubicBezTo>
                    <a:cubicBezTo>
                      <a:pt x="8" y="9"/>
                      <a:pt x="15" y="8"/>
                      <a:pt x="20" y="4"/>
                    </a:cubicBezTo>
                    <a:cubicBezTo>
                      <a:pt x="22" y="3"/>
                      <a:pt x="20" y="0"/>
                      <a:pt x="1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78" name="Freeform 1682"/>
              <p:cNvSpPr/>
              <p:nvPr userDrawn="1"/>
            </p:nvSpPr>
            <p:spPr bwMode="auto">
              <a:xfrm>
                <a:off x="5014" y="3391"/>
                <a:ext cx="31" cy="15"/>
              </a:xfrm>
              <a:custGeom>
                <a:avLst/>
                <a:gdLst>
                  <a:gd name="T0" fmla="*/ 16 w 21"/>
                  <a:gd name="T1" fmla="*/ 2 h 10"/>
                  <a:gd name="T2" fmla="*/ 4 w 21"/>
                  <a:gd name="T3" fmla="*/ 1 h 10"/>
                  <a:gd name="T4" fmla="*/ 2 w 21"/>
                  <a:gd name="T5" fmla="*/ 4 h 10"/>
                  <a:gd name="T6" fmla="*/ 19 w 21"/>
                  <a:gd name="T7" fmla="*/ 5 h 10"/>
                  <a:gd name="T8" fmla="*/ 16 w 21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0">
                    <a:moveTo>
                      <a:pt x="16" y="2"/>
                    </a:moveTo>
                    <a:cubicBezTo>
                      <a:pt x="12" y="6"/>
                      <a:pt x="8" y="5"/>
                      <a:pt x="4" y="1"/>
                    </a:cubicBezTo>
                    <a:cubicBezTo>
                      <a:pt x="2" y="0"/>
                      <a:pt x="0" y="2"/>
                      <a:pt x="2" y="4"/>
                    </a:cubicBezTo>
                    <a:cubicBezTo>
                      <a:pt x="7" y="9"/>
                      <a:pt x="14" y="10"/>
                      <a:pt x="19" y="5"/>
                    </a:cubicBezTo>
                    <a:cubicBezTo>
                      <a:pt x="21" y="3"/>
                      <a:pt x="18" y="1"/>
                      <a:pt x="16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79" name="Freeform 1683"/>
              <p:cNvSpPr/>
              <p:nvPr userDrawn="1"/>
            </p:nvSpPr>
            <p:spPr bwMode="auto">
              <a:xfrm>
                <a:off x="5054" y="3393"/>
                <a:ext cx="37" cy="11"/>
              </a:xfrm>
              <a:custGeom>
                <a:avLst/>
                <a:gdLst>
                  <a:gd name="T0" fmla="*/ 21 w 25"/>
                  <a:gd name="T1" fmla="*/ 2 h 8"/>
                  <a:gd name="T2" fmla="*/ 5 w 25"/>
                  <a:gd name="T3" fmla="*/ 1 h 8"/>
                  <a:gd name="T4" fmla="*/ 2 w 25"/>
                  <a:gd name="T5" fmla="*/ 4 h 8"/>
                  <a:gd name="T6" fmla="*/ 22 w 25"/>
                  <a:gd name="T7" fmla="*/ 6 h 8"/>
                  <a:gd name="T8" fmla="*/ 21 w 25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8">
                    <a:moveTo>
                      <a:pt x="21" y="2"/>
                    </a:moveTo>
                    <a:cubicBezTo>
                      <a:pt x="16" y="4"/>
                      <a:pt x="9" y="4"/>
                      <a:pt x="5" y="1"/>
                    </a:cubicBezTo>
                    <a:cubicBezTo>
                      <a:pt x="3" y="0"/>
                      <a:pt x="0" y="3"/>
                      <a:pt x="2" y="4"/>
                    </a:cubicBezTo>
                    <a:cubicBezTo>
                      <a:pt x="8" y="8"/>
                      <a:pt x="16" y="8"/>
                      <a:pt x="22" y="6"/>
                    </a:cubicBezTo>
                    <a:cubicBezTo>
                      <a:pt x="25" y="5"/>
                      <a:pt x="23" y="1"/>
                      <a:pt x="2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80" name="Freeform 1684"/>
              <p:cNvSpPr/>
              <p:nvPr userDrawn="1"/>
            </p:nvSpPr>
            <p:spPr bwMode="auto">
              <a:xfrm>
                <a:off x="5054" y="3412"/>
                <a:ext cx="28" cy="8"/>
              </a:xfrm>
              <a:custGeom>
                <a:avLst/>
                <a:gdLst>
                  <a:gd name="T0" fmla="*/ 16 w 19"/>
                  <a:gd name="T1" fmla="*/ 1 h 6"/>
                  <a:gd name="T2" fmla="*/ 3 w 19"/>
                  <a:gd name="T3" fmla="*/ 1 h 6"/>
                  <a:gd name="T4" fmla="*/ 3 w 19"/>
                  <a:gd name="T5" fmla="*/ 5 h 6"/>
                  <a:gd name="T6" fmla="*/ 17 w 19"/>
                  <a:gd name="T7" fmla="*/ 4 h 6"/>
                  <a:gd name="T8" fmla="*/ 16 w 19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">
                    <a:moveTo>
                      <a:pt x="16" y="1"/>
                    </a:moveTo>
                    <a:cubicBezTo>
                      <a:pt x="12" y="2"/>
                      <a:pt x="8" y="2"/>
                      <a:pt x="3" y="1"/>
                    </a:cubicBezTo>
                    <a:cubicBezTo>
                      <a:pt x="1" y="1"/>
                      <a:pt x="0" y="4"/>
                      <a:pt x="3" y="5"/>
                    </a:cubicBezTo>
                    <a:cubicBezTo>
                      <a:pt x="7" y="6"/>
                      <a:pt x="12" y="5"/>
                      <a:pt x="17" y="4"/>
                    </a:cubicBezTo>
                    <a:cubicBezTo>
                      <a:pt x="19" y="4"/>
                      <a:pt x="19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81" name="Freeform 1685"/>
              <p:cNvSpPr/>
              <p:nvPr userDrawn="1"/>
            </p:nvSpPr>
            <p:spPr bwMode="auto">
              <a:xfrm>
                <a:off x="5035" y="3426"/>
                <a:ext cx="25" cy="12"/>
              </a:xfrm>
              <a:custGeom>
                <a:avLst/>
                <a:gdLst>
                  <a:gd name="T0" fmla="*/ 13 w 17"/>
                  <a:gd name="T1" fmla="*/ 3 h 8"/>
                  <a:gd name="T2" fmla="*/ 3 w 17"/>
                  <a:gd name="T3" fmla="*/ 1 h 8"/>
                  <a:gd name="T4" fmla="*/ 2 w 17"/>
                  <a:gd name="T5" fmla="*/ 4 h 8"/>
                  <a:gd name="T6" fmla="*/ 15 w 17"/>
                  <a:gd name="T7" fmla="*/ 6 h 8"/>
                  <a:gd name="T8" fmla="*/ 13 w 17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3" y="3"/>
                    </a:moveTo>
                    <a:cubicBezTo>
                      <a:pt x="10" y="4"/>
                      <a:pt x="7" y="2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ubicBezTo>
                      <a:pt x="6" y="6"/>
                      <a:pt x="10" y="8"/>
                      <a:pt x="15" y="6"/>
                    </a:cubicBezTo>
                    <a:cubicBezTo>
                      <a:pt x="17" y="5"/>
                      <a:pt x="16" y="2"/>
                      <a:pt x="13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82" name="Freeform 1686"/>
              <p:cNvSpPr/>
              <p:nvPr userDrawn="1"/>
            </p:nvSpPr>
            <p:spPr bwMode="auto">
              <a:xfrm>
                <a:off x="5002" y="3431"/>
                <a:ext cx="31" cy="13"/>
              </a:xfrm>
              <a:custGeom>
                <a:avLst/>
                <a:gdLst>
                  <a:gd name="T0" fmla="*/ 18 w 21"/>
                  <a:gd name="T1" fmla="*/ 5 h 9"/>
                  <a:gd name="T2" fmla="*/ 4 w 21"/>
                  <a:gd name="T3" fmla="*/ 2 h 9"/>
                  <a:gd name="T4" fmla="*/ 2 w 21"/>
                  <a:gd name="T5" fmla="*/ 4 h 9"/>
                  <a:gd name="T6" fmla="*/ 18 w 21"/>
                  <a:gd name="T7" fmla="*/ 8 h 9"/>
                  <a:gd name="T8" fmla="*/ 18 w 21"/>
                  <a:gd name="T9" fmla="*/ 5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9">
                    <a:moveTo>
                      <a:pt x="18" y="5"/>
                    </a:moveTo>
                    <a:cubicBezTo>
                      <a:pt x="13" y="5"/>
                      <a:pt x="8" y="4"/>
                      <a:pt x="4" y="2"/>
                    </a:cubicBezTo>
                    <a:cubicBezTo>
                      <a:pt x="2" y="0"/>
                      <a:pt x="0" y="3"/>
                      <a:pt x="2" y="4"/>
                    </a:cubicBezTo>
                    <a:cubicBezTo>
                      <a:pt x="7" y="8"/>
                      <a:pt x="12" y="9"/>
                      <a:pt x="18" y="8"/>
                    </a:cubicBezTo>
                    <a:cubicBezTo>
                      <a:pt x="21" y="8"/>
                      <a:pt x="20" y="4"/>
                      <a:pt x="18" y="5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83" name="Freeform 1687"/>
              <p:cNvSpPr/>
              <p:nvPr userDrawn="1"/>
            </p:nvSpPr>
            <p:spPr bwMode="auto">
              <a:xfrm>
                <a:off x="5054" y="3457"/>
                <a:ext cx="29" cy="8"/>
              </a:xfrm>
              <a:custGeom>
                <a:avLst/>
                <a:gdLst>
                  <a:gd name="T0" fmla="*/ 17 w 20"/>
                  <a:gd name="T1" fmla="*/ 0 h 5"/>
                  <a:gd name="T2" fmla="*/ 2 w 20"/>
                  <a:gd name="T3" fmla="*/ 1 h 5"/>
                  <a:gd name="T4" fmla="*/ 2 w 20"/>
                  <a:gd name="T5" fmla="*/ 5 h 5"/>
                  <a:gd name="T6" fmla="*/ 17 w 20"/>
                  <a:gd name="T7" fmla="*/ 4 h 5"/>
                  <a:gd name="T8" fmla="*/ 17 w 2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5">
                    <a:moveTo>
                      <a:pt x="17" y="0"/>
                    </a:moveTo>
                    <a:cubicBezTo>
                      <a:pt x="12" y="0"/>
                      <a:pt x="7" y="1"/>
                      <a:pt x="2" y="1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7" y="5"/>
                      <a:pt x="12" y="4"/>
                      <a:pt x="17" y="4"/>
                    </a:cubicBezTo>
                    <a:cubicBezTo>
                      <a:pt x="20" y="4"/>
                      <a:pt x="19" y="0"/>
                      <a:pt x="17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84" name="Freeform 1688"/>
              <p:cNvSpPr/>
              <p:nvPr userDrawn="1"/>
            </p:nvSpPr>
            <p:spPr bwMode="auto">
              <a:xfrm>
                <a:off x="5075" y="3438"/>
                <a:ext cx="38" cy="10"/>
              </a:xfrm>
              <a:custGeom>
                <a:avLst/>
                <a:gdLst>
                  <a:gd name="T0" fmla="*/ 22 w 26"/>
                  <a:gd name="T1" fmla="*/ 1 h 7"/>
                  <a:gd name="T2" fmla="*/ 4 w 26"/>
                  <a:gd name="T3" fmla="*/ 1 h 7"/>
                  <a:gd name="T4" fmla="*/ 2 w 26"/>
                  <a:gd name="T5" fmla="*/ 4 h 7"/>
                  <a:gd name="T6" fmla="*/ 24 w 26"/>
                  <a:gd name="T7" fmla="*/ 5 h 7"/>
                  <a:gd name="T8" fmla="*/ 22 w 2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7">
                    <a:moveTo>
                      <a:pt x="22" y="1"/>
                    </a:moveTo>
                    <a:cubicBezTo>
                      <a:pt x="17" y="3"/>
                      <a:pt x="10" y="3"/>
                      <a:pt x="4" y="1"/>
                    </a:cubicBezTo>
                    <a:cubicBezTo>
                      <a:pt x="2" y="0"/>
                      <a:pt x="0" y="3"/>
                      <a:pt x="2" y="4"/>
                    </a:cubicBezTo>
                    <a:cubicBezTo>
                      <a:pt x="9" y="7"/>
                      <a:pt x="17" y="7"/>
                      <a:pt x="24" y="5"/>
                    </a:cubicBezTo>
                    <a:cubicBezTo>
                      <a:pt x="26" y="4"/>
                      <a:pt x="25" y="0"/>
                      <a:pt x="2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85" name="Freeform 1689"/>
              <p:cNvSpPr/>
              <p:nvPr userDrawn="1"/>
            </p:nvSpPr>
            <p:spPr bwMode="auto">
              <a:xfrm>
                <a:off x="5089" y="3415"/>
                <a:ext cx="34" cy="14"/>
              </a:xfrm>
              <a:custGeom>
                <a:avLst/>
                <a:gdLst>
                  <a:gd name="T0" fmla="*/ 19 w 23"/>
                  <a:gd name="T1" fmla="*/ 3 h 10"/>
                  <a:gd name="T2" fmla="*/ 3 w 23"/>
                  <a:gd name="T3" fmla="*/ 1 h 10"/>
                  <a:gd name="T4" fmla="*/ 2 w 23"/>
                  <a:gd name="T5" fmla="*/ 5 h 10"/>
                  <a:gd name="T6" fmla="*/ 21 w 23"/>
                  <a:gd name="T7" fmla="*/ 6 h 10"/>
                  <a:gd name="T8" fmla="*/ 19 w 23"/>
                  <a:gd name="T9" fmla="*/ 3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10">
                    <a:moveTo>
                      <a:pt x="19" y="3"/>
                    </a:moveTo>
                    <a:cubicBezTo>
                      <a:pt x="14" y="6"/>
                      <a:pt x="8" y="4"/>
                      <a:pt x="3" y="1"/>
                    </a:cubicBezTo>
                    <a:cubicBezTo>
                      <a:pt x="1" y="0"/>
                      <a:pt x="0" y="3"/>
                      <a:pt x="2" y="5"/>
                    </a:cubicBezTo>
                    <a:cubicBezTo>
                      <a:pt x="7" y="8"/>
                      <a:pt x="15" y="10"/>
                      <a:pt x="21" y="6"/>
                    </a:cubicBezTo>
                    <a:cubicBezTo>
                      <a:pt x="23" y="4"/>
                      <a:pt x="21" y="1"/>
                      <a:pt x="19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86" name="Freeform 1690"/>
              <p:cNvSpPr/>
              <p:nvPr userDrawn="1"/>
            </p:nvSpPr>
            <p:spPr bwMode="auto">
              <a:xfrm>
                <a:off x="5098" y="3398"/>
                <a:ext cx="27" cy="9"/>
              </a:xfrm>
              <a:custGeom>
                <a:avLst/>
                <a:gdLst>
                  <a:gd name="T0" fmla="*/ 15 w 18"/>
                  <a:gd name="T1" fmla="*/ 1 h 6"/>
                  <a:gd name="T2" fmla="*/ 2 w 18"/>
                  <a:gd name="T3" fmla="*/ 2 h 6"/>
                  <a:gd name="T4" fmla="*/ 2 w 18"/>
                  <a:gd name="T5" fmla="*/ 6 h 6"/>
                  <a:gd name="T6" fmla="*/ 16 w 18"/>
                  <a:gd name="T7" fmla="*/ 4 h 6"/>
                  <a:gd name="T8" fmla="*/ 15 w 18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5" y="1"/>
                    </a:moveTo>
                    <a:cubicBezTo>
                      <a:pt x="11" y="2"/>
                      <a:pt x="6" y="2"/>
                      <a:pt x="2" y="2"/>
                    </a:cubicBezTo>
                    <a:cubicBezTo>
                      <a:pt x="0" y="2"/>
                      <a:pt x="0" y="6"/>
                      <a:pt x="2" y="6"/>
                    </a:cubicBezTo>
                    <a:cubicBezTo>
                      <a:pt x="7" y="6"/>
                      <a:pt x="12" y="6"/>
                      <a:pt x="16" y="4"/>
                    </a:cubicBezTo>
                    <a:cubicBezTo>
                      <a:pt x="18" y="3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87" name="Freeform 1691"/>
              <p:cNvSpPr/>
              <p:nvPr userDrawn="1"/>
            </p:nvSpPr>
            <p:spPr bwMode="auto">
              <a:xfrm>
                <a:off x="5144" y="3401"/>
                <a:ext cx="28" cy="12"/>
              </a:xfrm>
              <a:custGeom>
                <a:avLst/>
                <a:gdLst>
                  <a:gd name="T0" fmla="*/ 15 w 19"/>
                  <a:gd name="T1" fmla="*/ 1 h 8"/>
                  <a:gd name="T2" fmla="*/ 5 w 19"/>
                  <a:gd name="T3" fmla="*/ 1 h 8"/>
                  <a:gd name="T4" fmla="*/ 2 w 19"/>
                  <a:gd name="T5" fmla="*/ 4 h 8"/>
                  <a:gd name="T6" fmla="*/ 17 w 19"/>
                  <a:gd name="T7" fmla="*/ 4 h 8"/>
                  <a:gd name="T8" fmla="*/ 15 w 19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8">
                    <a:moveTo>
                      <a:pt x="15" y="1"/>
                    </a:moveTo>
                    <a:cubicBezTo>
                      <a:pt x="11" y="3"/>
                      <a:pt x="8" y="3"/>
                      <a:pt x="5" y="1"/>
                    </a:cubicBezTo>
                    <a:cubicBezTo>
                      <a:pt x="3" y="0"/>
                      <a:pt x="0" y="3"/>
                      <a:pt x="2" y="4"/>
                    </a:cubicBezTo>
                    <a:cubicBezTo>
                      <a:pt x="7" y="7"/>
                      <a:pt x="12" y="8"/>
                      <a:pt x="17" y="4"/>
                    </a:cubicBezTo>
                    <a:cubicBezTo>
                      <a:pt x="19" y="3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88" name="Freeform 1692"/>
              <p:cNvSpPr/>
              <p:nvPr userDrawn="1"/>
            </p:nvSpPr>
            <p:spPr bwMode="auto">
              <a:xfrm>
                <a:off x="5119" y="3379"/>
                <a:ext cx="28" cy="14"/>
              </a:xfrm>
              <a:custGeom>
                <a:avLst/>
                <a:gdLst>
                  <a:gd name="T0" fmla="*/ 14 w 19"/>
                  <a:gd name="T1" fmla="*/ 2 h 9"/>
                  <a:gd name="T2" fmla="*/ 4 w 19"/>
                  <a:gd name="T3" fmla="*/ 2 h 9"/>
                  <a:gd name="T4" fmla="*/ 3 w 19"/>
                  <a:gd name="T5" fmla="*/ 6 h 9"/>
                  <a:gd name="T6" fmla="*/ 18 w 19"/>
                  <a:gd name="T7" fmla="*/ 3 h 9"/>
                  <a:gd name="T8" fmla="*/ 14 w 19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4" y="2"/>
                    </a:moveTo>
                    <a:cubicBezTo>
                      <a:pt x="14" y="4"/>
                      <a:pt x="5" y="2"/>
                      <a:pt x="4" y="2"/>
                    </a:cubicBezTo>
                    <a:cubicBezTo>
                      <a:pt x="1" y="2"/>
                      <a:pt x="0" y="6"/>
                      <a:pt x="3" y="6"/>
                    </a:cubicBezTo>
                    <a:cubicBezTo>
                      <a:pt x="7" y="6"/>
                      <a:pt x="17" y="9"/>
                      <a:pt x="18" y="3"/>
                    </a:cubicBezTo>
                    <a:cubicBezTo>
                      <a:pt x="19" y="0"/>
                      <a:pt x="15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89" name="Freeform 1693"/>
              <p:cNvSpPr/>
              <p:nvPr userDrawn="1"/>
            </p:nvSpPr>
            <p:spPr bwMode="auto">
              <a:xfrm>
                <a:off x="5165" y="3387"/>
                <a:ext cx="26" cy="11"/>
              </a:xfrm>
              <a:custGeom>
                <a:avLst/>
                <a:gdLst>
                  <a:gd name="T0" fmla="*/ 14 w 18"/>
                  <a:gd name="T1" fmla="*/ 2 h 8"/>
                  <a:gd name="T2" fmla="*/ 4 w 18"/>
                  <a:gd name="T3" fmla="*/ 1 h 8"/>
                  <a:gd name="T4" fmla="*/ 2 w 18"/>
                  <a:gd name="T5" fmla="*/ 5 h 8"/>
                  <a:gd name="T6" fmla="*/ 16 w 18"/>
                  <a:gd name="T7" fmla="*/ 5 h 8"/>
                  <a:gd name="T8" fmla="*/ 14 w 1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4" y="2"/>
                    </a:moveTo>
                    <a:cubicBezTo>
                      <a:pt x="11" y="4"/>
                      <a:pt x="7" y="3"/>
                      <a:pt x="4" y="1"/>
                    </a:cubicBezTo>
                    <a:cubicBezTo>
                      <a:pt x="1" y="0"/>
                      <a:pt x="0" y="4"/>
                      <a:pt x="2" y="5"/>
                    </a:cubicBezTo>
                    <a:cubicBezTo>
                      <a:pt x="7" y="7"/>
                      <a:pt x="12" y="8"/>
                      <a:pt x="16" y="5"/>
                    </a:cubicBezTo>
                    <a:cubicBezTo>
                      <a:pt x="18" y="3"/>
                      <a:pt x="16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90" name="Freeform 1694"/>
              <p:cNvSpPr/>
              <p:nvPr userDrawn="1"/>
            </p:nvSpPr>
            <p:spPr bwMode="auto">
              <a:xfrm>
                <a:off x="5134" y="3413"/>
                <a:ext cx="23" cy="12"/>
              </a:xfrm>
              <a:custGeom>
                <a:avLst/>
                <a:gdLst>
                  <a:gd name="T0" fmla="*/ 12 w 16"/>
                  <a:gd name="T1" fmla="*/ 3 h 8"/>
                  <a:gd name="T2" fmla="*/ 4 w 16"/>
                  <a:gd name="T3" fmla="*/ 2 h 8"/>
                  <a:gd name="T4" fmla="*/ 2 w 16"/>
                  <a:gd name="T5" fmla="*/ 5 h 8"/>
                  <a:gd name="T6" fmla="*/ 13 w 16"/>
                  <a:gd name="T7" fmla="*/ 6 h 8"/>
                  <a:gd name="T8" fmla="*/ 12 w 16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2" y="3"/>
                    </a:moveTo>
                    <a:cubicBezTo>
                      <a:pt x="9" y="4"/>
                      <a:pt x="6" y="4"/>
                      <a:pt x="4" y="2"/>
                    </a:cubicBezTo>
                    <a:cubicBezTo>
                      <a:pt x="2" y="0"/>
                      <a:pt x="0" y="3"/>
                      <a:pt x="2" y="5"/>
                    </a:cubicBezTo>
                    <a:cubicBezTo>
                      <a:pt x="5" y="8"/>
                      <a:pt x="9" y="8"/>
                      <a:pt x="13" y="6"/>
                    </a:cubicBezTo>
                    <a:cubicBezTo>
                      <a:pt x="16" y="5"/>
                      <a:pt x="14" y="2"/>
                      <a:pt x="12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91" name="Freeform 1695"/>
              <p:cNvSpPr/>
              <p:nvPr userDrawn="1"/>
            </p:nvSpPr>
            <p:spPr bwMode="auto">
              <a:xfrm>
                <a:off x="5142" y="3432"/>
                <a:ext cx="27" cy="12"/>
              </a:xfrm>
              <a:custGeom>
                <a:avLst/>
                <a:gdLst>
                  <a:gd name="T0" fmla="*/ 15 w 18"/>
                  <a:gd name="T1" fmla="*/ 2 h 8"/>
                  <a:gd name="T2" fmla="*/ 4 w 18"/>
                  <a:gd name="T3" fmla="*/ 2 h 8"/>
                  <a:gd name="T4" fmla="*/ 3 w 18"/>
                  <a:gd name="T5" fmla="*/ 5 h 8"/>
                  <a:gd name="T6" fmla="*/ 17 w 18"/>
                  <a:gd name="T7" fmla="*/ 5 h 8"/>
                  <a:gd name="T8" fmla="*/ 15 w 18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5" y="2"/>
                    </a:moveTo>
                    <a:cubicBezTo>
                      <a:pt x="12" y="4"/>
                      <a:pt x="7" y="3"/>
                      <a:pt x="4" y="2"/>
                    </a:cubicBezTo>
                    <a:cubicBezTo>
                      <a:pt x="2" y="1"/>
                      <a:pt x="0" y="4"/>
                      <a:pt x="3" y="5"/>
                    </a:cubicBezTo>
                    <a:cubicBezTo>
                      <a:pt x="7" y="7"/>
                      <a:pt x="13" y="8"/>
                      <a:pt x="17" y="5"/>
                    </a:cubicBezTo>
                    <a:cubicBezTo>
                      <a:pt x="18" y="3"/>
                      <a:pt x="16" y="0"/>
                      <a:pt x="1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92" name="Freeform 1696"/>
              <p:cNvSpPr/>
              <p:nvPr userDrawn="1"/>
            </p:nvSpPr>
            <p:spPr bwMode="auto">
              <a:xfrm>
                <a:off x="5122" y="3448"/>
                <a:ext cx="29" cy="11"/>
              </a:xfrm>
              <a:custGeom>
                <a:avLst/>
                <a:gdLst>
                  <a:gd name="T0" fmla="*/ 16 w 20"/>
                  <a:gd name="T1" fmla="*/ 2 h 7"/>
                  <a:gd name="T2" fmla="*/ 3 w 20"/>
                  <a:gd name="T3" fmla="*/ 1 h 7"/>
                  <a:gd name="T4" fmla="*/ 2 w 20"/>
                  <a:gd name="T5" fmla="*/ 4 h 7"/>
                  <a:gd name="T6" fmla="*/ 17 w 20"/>
                  <a:gd name="T7" fmla="*/ 5 h 7"/>
                  <a:gd name="T8" fmla="*/ 16 w 20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16" y="2"/>
                    </a:moveTo>
                    <a:cubicBezTo>
                      <a:pt x="12" y="3"/>
                      <a:pt x="7" y="2"/>
                      <a:pt x="3" y="1"/>
                    </a:cubicBezTo>
                    <a:cubicBezTo>
                      <a:pt x="1" y="0"/>
                      <a:pt x="0" y="4"/>
                      <a:pt x="2" y="4"/>
                    </a:cubicBezTo>
                    <a:cubicBezTo>
                      <a:pt x="7" y="5"/>
                      <a:pt x="12" y="7"/>
                      <a:pt x="17" y="5"/>
                    </a:cubicBezTo>
                    <a:cubicBezTo>
                      <a:pt x="20" y="4"/>
                      <a:pt x="18" y="1"/>
                      <a:pt x="16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93" name="Freeform 1697"/>
              <p:cNvSpPr/>
              <p:nvPr userDrawn="1"/>
            </p:nvSpPr>
            <p:spPr bwMode="auto">
              <a:xfrm>
                <a:off x="5103" y="3466"/>
                <a:ext cx="35" cy="12"/>
              </a:xfrm>
              <a:custGeom>
                <a:avLst/>
                <a:gdLst>
                  <a:gd name="T0" fmla="*/ 20 w 24"/>
                  <a:gd name="T1" fmla="*/ 2 h 8"/>
                  <a:gd name="T2" fmla="*/ 4 w 24"/>
                  <a:gd name="T3" fmla="*/ 1 h 8"/>
                  <a:gd name="T4" fmla="*/ 3 w 24"/>
                  <a:gd name="T5" fmla="*/ 4 h 8"/>
                  <a:gd name="T6" fmla="*/ 21 w 24"/>
                  <a:gd name="T7" fmla="*/ 6 h 8"/>
                  <a:gd name="T8" fmla="*/ 20 w 24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8">
                    <a:moveTo>
                      <a:pt x="20" y="2"/>
                    </a:moveTo>
                    <a:cubicBezTo>
                      <a:pt x="15" y="4"/>
                      <a:pt x="9" y="3"/>
                      <a:pt x="4" y="1"/>
                    </a:cubicBezTo>
                    <a:cubicBezTo>
                      <a:pt x="2" y="0"/>
                      <a:pt x="0" y="3"/>
                      <a:pt x="3" y="4"/>
                    </a:cubicBezTo>
                    <a:cubicBezTo>
                      <a:pt x="9" y="7"/>
                      <a:pt x="15" y="8"/>
                      <a:pt x="21" y="6"/>
                    </a:cubicBezTo>
                    <a:cubicBezTo>
                      <a:pt x="24" y="5"/>
                      <a:pt x="22" y="1"/>
                      <a:pt x="2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94" name="Freeform 1698"/>
              <p:cNvSpPr/>
              <p:nvPr userDrawn="1"/>
            </p:nvSpPr>
            <p:spPr bwMode="auto">
              <a:xfrm>
                <a:off x="5144" y="3476"/>
                <a:ext cx="25" cy="12"/>
              </a:xfrm>
              <a:custGeom>
                <a:avLst/>
                <a:gdLst>
                  <a:gd name="T0" fmla="*/ 14 w 17"/>
                  <a:gd name="T1" fmla="*/ 1 h 8"/>
                  <a:gd name="T2" fmla="*/ 3 w 17"/>
                  <a:gd name="T3" fmla="*/ 3 h 8"/>
                  <a:gd name="T4" fmla="*/ 4 w 17"/>
                  <a:gd name="T5" fmla="*/ 7 h 8"/>
                  <a:gd name="T6" fmla="*/ 15 w 17"/>
                  <a:gd name="T7" fmla="*/ 4 h 8"/>
                  <a:gd name="T8" fmla="*/ 14 w 17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4" y="1"/>
                    </a:moveTo>
                    <a:cubicBezTo>
                      <a:pt x="10" y="1"/>
                      <a:pt x="7" y="2"/>
                      <a:pt x="3" y="3"/>
                    </a:cubicBezTo>
                    <a:cubicBezTo>
                      <a:pt x="0" y="4"/>
                      <a:pt x="2" y="8"/>
                      <a:pt x="4" y="7"/>
                    </a:cubicBezTo>
                    <a:cubicBezTo>
                      <a:pt x="8" y="6"/>
                      <a:pt x="11" y="5"/>
                      <a:pt x="15" y="4"/>
                    </a:cubicBezTo>
                    <a:cubicBezTo>
                      <a:pt x="17" y="4"/>
                      <a:pt x="17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95" name="Freeform 1699"/>
              <p:cNvSpPr/>
              <p:nvPr userDrawn="1"/>
            </p:nvSpPr>
            <p:spPr bwMode="auto">
              <a:xfrm>
                <a:off x="5089" y="3479"/>
                <a:ext cx="30" cy="8"/>
              </a:xfrm>
              <a:custGeom>
                <a:avLst/>
                <a:gdLst>
                  <a:gd name="T0" fmla="*/ 17 w 20"/>
                  <a:gd name="T1" fmla="*/ 1 h 5"/>
                  <a:gd name="T2" fmla="*/ 2 w 20"/>
                  <a:gd name="T3" fmla="*/ 2 h 5"/>
                  <a:gd name="T4" fmla="*/ 2 w 20"/>
                  <a:gd name="T5" fmla="*/ 5 h 5"/>
                  <a:gd name="T6" fmla="*/ 17 w 20"/>
                  <a:gd name="T7" fmla="*/ 4 h 5"/>
                  <a:gd name="T8" fmla="*/ 17 w 20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5">
                    <a:moveTo>
                      <a:pt x="17" y="1"/>
                    </a:moveTo>
                    <a:cubicBezTo>
                      <a:pt x="12" y="1"/>
                      <a:pt x="7" y="1"/>
                      <a:pt x="2" y="2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7" y="5"/>
                      <a:pt x="12" y="5"/>
                      <a:pt x="17" y="4"/>
                    </a:cubicBezTo>
                    <a:cubicBezTo>
                      <a:pt x="20" y="4"/>
                      <a:pt x="19" y="0"/>
                      <a:pt x="1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96" name="Freeform 1700"/>
              <p:cNvSpPr/>
              <p:nvPr userDrawn="1"/>
            </p:nvSpPr>
            <p:spPr bwMode="auto">
              <a:xfrm>
                <a:off x="5138" y="3488"/>
                <a:ext cx="34" cy="12"/>
              </a:xfrm>
              <a:custGeom>
                <a:avLst/>
                <a:gdLst>
                  <a:gd name="T0" fmla="*/ 20 w 23"/>
                  <a:gd name="T1" fmla="*/ 1 h 8"/>
                  <a:gd name="T2" fmla="*/ 3 w 23"/>
                  <a:gd name="T3" fmla="*/ 3 h 8"/>
                  <a:gd name="T4" fmla="*/ 2 w 23"/>
                  <a:gd name="T5" fmla="*/ 7 h 8"/>
                  <a:gd name="T6" fmla="*/ 21 w 23"/>
                  <a:gd name="T7" fmla="*/ 5 h 8"/>
                  <a:gd name="T8" fmla="*/ 20 w 23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8">
                    <a:moveTo>
                      <a:pt x="20" y="1"/>
                    </a:moveTo>
                    <a:cubicBezTo>
                      <a:pt x="14" y="3"/>
                      <a:pt x="9" y="4"/>
                      <a:pt x="3" y="3"/>
                    </a:cubicBezTo>
                    <a:cubicBezTo>
                      <a:pt x="1" y="3"/>
                      <a:pt x="0" y="6"/>
                      <a:pt x="2" y="7"/>
                    </a:cubicBezTo>
                    <a:cubicBezTo>
                      <a:pt x="9" y="8"/>
                      <a:pt x="15" y="7"/>
                      <a:pt x="21" y="5"/>
                    </a:cubicBezTo>
                    <a:cubicBezTo>
                      <a:pt x="23" y="4"/>
                      <a:pt x="22" y="0"/>
                      <a:pt x="2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97" name="Freeform 1701"/>
              <p:cNvSpPr/>
              <p:nvPr userDrawn="1"/>
            </p:nvSpPr>
            <p:spPr bwMode="auto">
              <a:xfrm>
                <a:off x="5160" y="3500"/>
                <a:ext cx="34" cy="9"/>
              </a:xfrm>
              <a:custGeom>
                <a:avLst/>
                <a:gdLst>
                  <a:gd name="T0" fmla="*/ 20 w 23"/>
                  <a:gd name="T1" fmla="*/ 0 h 6"/>
                  <a:gd name="T2" fmla="*/ 2 w 23"/>
                  <a:gd name="T3" fmla="*/ 2 h 6"/>
                  <a:gd name="T4" fmla="*/ 3 w 23"/>
                  <a:gd name="T5" fmla="*/ 6 h 6"/>
                  <a:gd name="T6" fmla="*/ 20 w 23"/>
                  <a:gd name="T7" fmla="*/ 4 h 6"/>
                  <a:gd name="T8" fmla="*/ 20 w 23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6">
                    <a:moveTo>
                      <a:pt x="20" y="0"/>
                    </a:moveTo>
                    <a:cubicBezTo>
                      <a:pt x="14" y="1"/>
                      <a:pt x="8" y="1"/>
                      <a:pt x="2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5"/>
                      <a:pt x="14" y="4"/>
                      <a:pt x="20" y="4"/>
                    </a:cubicBezTo>
                    <a:cubicBezTo>
                      <a:pt x="23" y="3"/>
                      <a:pt x="22" y="0"/>
                      <a:pt x="20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98" name="Freeform 1702"/>
              <p:cNvSpPr/>
              <p:nvPr userDrawn="1"/>
            </p:nvSpPr>
            <p:spPr bwMode="auto">
              <a:xfrm>
                <a:off x="5197" y="3509"/>
                <a:ext cx="30" cy="12"/>
              </a:xfrm>
              <a:custGeom>
                <a:avLst/>
                <a:gdLst>
                  <a:gd name="T0" fmla="*/ 17 w 20"/>
                  <a:gd name="T1" fmla="*/ 1 h 8"/>
                  <a:gd name="T2" fmla="*/ 3 w 20"/>
                  <a:gd name="T3" fmla="*/ 3 h 8"/>
                  <a:gd name="T4" fmla="*/ 3 w 20"/>
                  <a:gd name="T5" fmla="*/ 7 h 8"/>
                  <a:gd name="T6" fmla="*/ 18 w 20"/>
                  <a:gd name="T7" fmla="*/ 5 h 8"/>
                  <a:gd name="T8" fmla="*/ 17 w 20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17" y="1"/>
                    </a:moveTo>
                    <a:cubicBezTo>
                      <a:pt x="12" y="3"/>
                      <a:pt x="8" y="4"/>
                      <a:pt x="3" y="3"/>
                    </a:cubicBezTo>
                    <a:cubicBezTo>
                      <a:pt x="1" y="3"/>
                      <a:pt x="0" y="6"/>
                      <a:pt x="3" y="7"/>
                    </a:cubicBezTo>
                    <a:cubicBezTo>
                      <a:pt x="8" y="8"/>
                      <a:pt x="13" y="6"/>
                      <a:pt x="18" y="5"/>
                    </a:cubicBezTo>
                    <a:cubicBezTo>
                      <a:pt x="20" y="4"/>
                      <a:pt x="19" y="0"/>
                      <a:pt x="1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499" name="Freeform 1703"/>
              <p:cNvSpPr/>
              <p:nvPr userDrawn="1"/>
            </p:nvSpPr>
            <p:spPr bwMode="auto">
              <a:xfrm>
                <a:off x="5210" y="3491"/>
                <a:ext cx="25" cy="8"/>
              </a:xfrm>
              <a:custGeom>
                <a:avLst/>
                <a:gdLst>
                  <a:gd name="T0" fmla="*/ 14 w 17"/>
                  <a:gd name="T1" fmla="*/ 0 h 5"/>
                  <a:gd name="T2" fmla="*/ 3 w 17"/>
                  <a:gd name="T3" fmla="*/ 1 h 5"/>
                  <a:gd name="T4" fmla="*/ 2 w 17"/>
                  <a:gd name="T5" fmla="*/ 5 h 5"/>
                  <a:gd name="T6" fmla="*/ 15 w 17"/>
                  <a:gd name="T7" fmla="*/ 4 h 5"/>
                  <a:gd name="T8" fmla="*/ 14 w 1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5">
                    <a:moveTo>
                      <a:pt x="14" y="0"/>
                    </a:moveTo>
                    <a:cubicBezTo>
                      <a:pt x="11" y="1"/>
                      <a:pt x="7" y="2"/>
                      <a:pt x="3" y="1"/>
                    </a:cubicBezTo>
                    <a:cubicBezTo>
                      <a:pt x="1" y="1"/>
                      <a:pt x="0" y="5"/>
                      <a:pt x="2" y="5"/>
                    </a:cubicBezTo>
                    <a:cubicBezTo>
                      <a:pt x="6" y="5"/>
                      <a:pt x="11" y="4"/>
                      <a:pt x="15" y="4"/>
                    </a:cubicBezTo>
                    <a:cubicBezTo>
                      <a:pt x="17" y="3"/>
                      <a:pt x="17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00" name="Freeform 1704"/>
              <p:cNvSpPr/>
              <p:nvPr userDrawn="1"/>
            </p:nvSpPr>
            <p:spPr bwMode="auto">
              <a:xfrm>
                <a:off x="5184" y="3466"/>
                <a:ext cx="29" cy="12"/>
              </a:xfrm>
              <a:custGeom>
                <a:avLst/>
                <a:gdLst>
                  <a:gd name="T0" fmla="*/ 16 w 20"/>
                  <a:gd name="T1" fmla="*/ 3 h 8"/>
                  <a:gd name="T2" fmla="*/ 15 w 20"/>
                  <a:gd name="T3" fmla="*/ 3 h 8"/>
                  <a:gd name="T4" fmla="*/ 11 w 20"/>
                  <a:gd name="T5" fmla="*/ 3 h 8"/>
                  <a:gd name="T6" fmla="*/ 3 w 20"/>
                  <a:gd name="T7" fmla="*/ 3 h 8"/>
                  <a:gd name="T8" fmla="*/ 3 w 20"/>
                  <a:gd name="T9" fmla="*/ 7 h 8"/>
                  <a:gd name="T10" fmla="*/ 14 w 20"/>
                  <a:gd name="T11" fmla="*/ 7 h 8"/>
                  <a:gd name="T12" fmla="*/ 19 w 20"/>
                  <a:gd name="T13" fmla="*/ 3 h 8"/>
                  <a:gd name="T14" fmla="*/ 16 w 20"/>
                  <a:gd name="T15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8">
                    <a:moveTo>
                      <a:pt x="16" y="3"/>
                    </a:moveTo>
                    <a:cubicBezTo>
                      <a:pt x="15" y="2"/>
                      <a:pt x="16" y="2"/>
                      <a:pt x="15" y="3"/>
                    </a:cubicBezTo>
                    <a:cubicBezTo>
                      <a:pt x="14" y="3"/>
                      <a:pt x="12" y="3"/>
                      <a:pt x="11" y="3"/>
                    </a:cubicBezTo>
                    <a:cubicBezTo>
                      <a:pt x="9" y="4"/>
                      <a:pt x="6" y="4"/>
                      <a:pt x="3" y="3"/>
                    </a:cubicBezTo>
                    <a:cubicBezTo>
                      <a:pt x="1" y="3"/>
                      <a:pt x="0" y="7"/>
                      <a:pt x="3" y="7"/>
                    </a:cubicBezTo>
                    <a:cubicBezTo>
                      <a:pt x="7" y="8"/>
                      <a:pt x="10" y="7"/>
                      <a:pt x="14" y="7"/>
                    </a:cubicBezTo>
                    <a:cubicBezTo>
                      <a:pt x="16" y="6"/>
                      <a:pt x="20" y="5"/>
                      <a:pt x="19" y="3"/>
                    </a:cubicBezTo>
                    <a:cubicBezTo>
                      <a:pt x="19" y="0"/>
                      <a:pt x="15" y="1"/>
                      <a:pt x="16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01" name="Freeform 1705"/>
              <p:cNvSpPr/>
              <p:nvPr userDrawn="1"/>
            </p:nvSpPr>
            <p:spPr bwMode="auto">
              <a:xfrm>
                <a:off x="5179" y="3450"/>
                <a:ext cx="27" cy="10"/>
              </a:xfrm>
              <a:custGeom>
                <a:avLst/>
                <a:gdLst>
                  <a:gd name="T0" fmla="*/ 13 w 18"/>
                  <a:gd name="T1" fmla="*/ 1 h 7"/>
                  <a:gd name="T2" fmla="*/ 3 w 18"/>
                  <a:gd name="T3" fmla="*/ 2 h 7"/>
                  <a:gd name="T4" fmla="*/ 2 w 18"/>
                  <a:gd name="T5" fmla="*/ 6 h 7"/>
                  <a:gd name="T6" fmla="*/ 16 w 18"/>
                  <a:gd name="T7" fmla="*/ 4 h 7"/>
                  <a:gd name="T8" fmla="*/ 13 w 1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">
                    <a:moveTo>
                      <a:pt x="13" y="1"/>
                    </a:moveTo>
                    <a:cubicBezTo>
                      <a:pt x="11" y="4"/>
                      <a:pt x="6" y="3"/>
                      <a:pt x="3" y="2"/>
                    </a:cubicBezTo>
                    <a:cubicBezTo>
                      <a:pt x="1" y="1"/>
                      <a:pt x="0" y="5"/>
                      <a:pt x="2" y="6"/>
                    </a:cubicBezTo>
                    <a:cubicBezTo>
                      <a:pt x="7" y="7"/>
                      <a:pt x="12" y="7"/>
                      <a:pt x="16" y="4"/>
                    </a:cubicBezTo>
                    <a:cubicBezTo>
                      <a:pt x="18" y="2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02" name="Freeform 1706"/>
              <p:cNvSpPr/>
              <p:nvPr userDrawn="1"/>
            </p:nvSpPr>
            <p:spPr bwMode="auto">
              <a:xfrm>
                <a:off x="5188" y="3429"/>
                <a:ext cx="28" cy="12"/>
              </a:xfrm>
              <a:custGeom>
                <a:avLst/>
                <a:gdLst>
                  <a:gd name="T0" fmla="*/ 15 w 19"/>
                  <a:gd name="T1" fmla="*/ 1 h 8"/>
                  <a:gd name="T2" fmla="*/ 3 w 19"/>
                  <a:gd name="T3" fmla="*/ 2 h 8"/>
                  <a:gd name="T4" fmla="*/ 2 w 19"/>
                  <a:gd name="T5" fmla="*/ 5 h 8"/>
                  <a:gd name="T6" fmla="*/ 17 w 19"/>
                  <a:gd name="T7" fmla="*/ 5 h 8"/>
                  <a:gd name="T8" fmla="*/ 15 w 19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8">
                    <a:moveTo>
                      <a:pt x="15" y="1"/>
                    </a:moveTo>
                    <a:cubicBezTo>
                      <a:pt x="11" y="4"/>
                      <a:pt x="6" y="3"/>
                      <a:pt x="3" y="2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7" y="6"/>
                      <a:pt x="12" y="8"/>
                      <a:pt x="17" y="5"/>
                    </a:cubicBezTo>
                    <a:cubicBezTo>
                      <a:pt x="19" y="3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03" name="Freeform 1707"/>
              <p:cNvSpPr/>
              <p:nvPr userDrawn="1"/>
            </p:nvSpPr>
            <p:spPr bwMode="auto">
              <a:xfrm>
                <a:off x="5187" y="3412"/>
                <a:ext cx="29" cy="11"/>
              </a:xfrm>
              <a:custGeom>
                <a:avLst/>
                <a:gdLst>
                  <a:gd name="T0" fmla="*/ 15 w 20"/>
                  <a:gd name="T1" fmla="*/ 2 h 8"/>
                  <a:gd name="T2" fmla="*/ 4 w 20"/>
                  <a:gd name="T3" fmla="*/ 2 h 8"/>
                  <a:gd name="T4" fmla="*/ 2 w 20"/>
                  <a:gd name="T5" fmla="*/ 5 h 8"/>
                  <a:gd name="T6" fmla="*/ 18 w 20"/>
                  <a:gd name="T7" fmla="*/ 4 h 8"/>
                  <a:gd name="T8" fmla="*/ 15 w 20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15" y="2"/>
                    </a:moveTo>
                    <a:cubicBezTo>
                      <a:pt x="13" y="4"/>
                      <a:pt x="7" y="4"/>
                      <a:pt x="4" y="2"/>
                    </a:cubicBezTo>
                    <a:cubicBezTo>
                      <a:pt x="2" y="0"/>
                      <a:pt x="0" y="3"/>
                      <a:pt x="2" y="5"/>
                    </a:cubicBezTo>
                    <a:cubicBezTo>
                      <a:pt x="7" y="8"/>
                      <a:pt x="14" y="8"/>
                      <a:pt x="18" y="4"/>
                    </a:cubicBezTo>
                    <a:cubicBezTo>
                      <a:pt x="20" y="2"/>
                      <a:pt x="17" y="0"/>
                      <a:pt x="1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04" name="Freeform 1708"/>
              <p:cNvSpPr/>
              <p:nvPr userDrawn="1"/>
            </p:nvSpPr>
            <p:spPr bwMode="auto">
              <a:xfrm>
                <a:off x="5202" y="3390"/>
                <a:ext cx="23" cy="7"/>
              </a:xfrm>
              <a:custGeom>
                <a:avLst/>
                <a:gdLst>
                  <a:gd name="T0" fmla="*/ 14 w 16"/>
                  <a:gd name="T1" fmla="*/ 1 h 5"/>
                  <a:gd name="T2" fmla="*/ 3 w 16"/>
                  <a:gd name="T3" fmla="*/ 1 h 5"/>
                  <a:gd name="T4" fmla="*/ 2 w 16"/>
                  <a:gd name="T5" fmla="*/ 4 h 5"/>
                  <a:gd name="T6" fmla="*/ 14 w 16"/>
                  <a:gd name="T7" fmla="*/ 5 h 5"/>
                  <a:gd name="T8" fmla="*/ 14 w 1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5">
                    <a:moveTo>
                      <a:pt x="14" y="1"/>
                    </a:moveTo>
                    <a:cubicBezTo>
                      <a:pt x="10" y="1"/>
                      <a:pt x="7" y="1"/>
                      <a:pt x="3" y="1"/>
                    </a:cubicBezTo>
                    <a:cubicBezTo>
                      <a:pt x="1" y="0"/>
                      <a:pt x="0" y="4"/>
                      <a:pt x="2" y="4"/>
                    </a:cubicBezTo>
                    <a:cubicBezTo>
                      <a:pt x="6" y="5"/>
                      <a:pt x="10" y="5"/>
                      <a:pt x="14" y="5"/>
                    </a:cubicBezTo>
                    <a:cubicBezTo>
                      <a:pt x="16" y="5"/>
                      <a:pt x="16" y="1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05" name="Freeform 1709"/>
              <p:cNvSpPr/>
              <p:nvPr userDrawn="1"/>
            </p:nvSpPr>
            <p:spPr bwMode="auto">
              <a:xfrm>
                <a:off x="5237" y="3390"/>
                <a:ext cx="26" cy="10"/>
              </a:xfrm>
              <a:custGeom>
                <a:avLst/>
                <a:gdLst>
                  <a:gd name="T0" fmla="*/ 15 w 18"/>
                  <a:gd name="T1" fmla="*/ 1 h 7"/>
                  <a:gd name="T2" fmla="*/ 3 w 18"/>
                  <a:gd name="T3" fmla="*/ 3 h 7"/>
                  <a:gd name="T4" fmla="*/ 2 w 18"/>
                  <a:gd name="T5" fmla="*/ 6 h 7"/>
                  <a:gd name="T6" fmla="*/ 16 w 18"/>
                  <a:gd name="T7" fmla="*/ 4 h 7"/>
                  <a:gd name="T8" fmla="*/ 15 w 1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">
                    <a:moveTo>
                      <a:pt x="15" y="1"/>
                    </a:moveTo>
                    <a:cubicBezTo>
                      <a:pt x="11" y="2"/>
                      <a:pt x="7" y="3"/>
                      <a:pt x="3" y="3"/>
                    </a:cubicBezTo>
                    <a:cubicBezTo>
                      <a:pt x="0" y="2"/>
                      <a:pt x="0" y="6"/>
                      <a:pt x="2" y="6"/>
                    </a:cubicBezTo>
                    <a:cubicBezTo>
                      <a:pt x="7" y="7"/>
                      <a:pt x="12" y="6"/>
                      <a:pt x="16" y="4"/>
                    </a:cubicBezTo>
                    <a:cubicBezTo>
                      <a:pt x="18" y="4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06" name="Freeform 1710"/>
              <p:cNvSpPr/>
              <p:nvPr userDrawn="1"/>
            </p:nvSpPr>
            <p:spPr bwMode="auto">
              <a:xfrm>
                <a:off x="5234" y="3416"/>
                <a:ext cx="28" cy="6"/>
              </a:xfrm>
              <a:custGeom>
                <a:avLst/>
                <a:gdLst>
                  <a:gd name="T0" fmla="*/ 16 w 19"/>
                  <a:gd name="T1" fmla="*/ 0 h 4"/>
                  <a:gd name="T2" fmla="*/ 3 w 19"/>
                  <a:gd name="T3" fmla="*/ 0 h 4"/>
                  <a:gd name="T4" fmla="*/ 3 w 19"/>
                  <a:gd name="T5" fmla="*/ 4 h 4"/>
                  <a:gd name="T6" fmla="*/ 16 w 19"/>
                  <a:gd name="T7" fmla="*/ 4 h 4"/>
                  <a:gd name="T8" fmla="*/ 16 w 19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6" y="0"/>
                    </a:moveTo>
                    <a:cubicBezTo>
                      <a:pt x="12" y="0"/>
                      <a:pt x="7" y="0"/>
                      <a:pt x="3" y="0"/>
                    </a:cubicBezTo>
                    <a:cubicBezTo>
                      <a:pt x="0" y="1"/>
                      <a:pt x="0" y="4"/>
                      <a:pt x="3" y="4"/>
                    </a:cubicBezTo>
                    <a:cubicBezTo>
                      <a:pt x="7" y="4"/>
                      <a:pt x="12" y="4"/>
                      <a:pt x="16" y="4"/>
                    </a:cubicBezTo>
                    <a:cubicBezTo>
                      <a:pt x="19" y="4"/>
                      <a:pt x="19" y="0"/>
                      <a:pt x="16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07" name="Freeform 1711"/>
              <p:cNvSpPr/>
              <p:nvPr userDrawn="1"/>
            </p:nvSpPr>
            <p:spPr bwMode="auto">
              <a:xfrm>
                <a:off x="5224" y="3432"/>
                <a:ext cx="26" cy="9"/>
              </a:xfrm>
              <a:custGeom>
                <a:avLst/>
                <a:gdLst>
                  <a:gd name="T0" fmla="*/ 15 w 18"/>
                  <a:gd name="T1" fmla="*/ 1 h 6"/>
                  <a:gd name="T2" fmla="*/ 4 w 18"/>
                  <a:gd name="T3" fmla="*/ 1 h 6"/>
                  <a:gd name="T4" fmla="*/ 2 w 18"/>
                  <a:gd name="T5" fmla="*/ 5 h 6"/>
                  <a:gd name="T6" fmla="*/ 16 w 18"/>
                  <a:gd name="T7" fmla="*/ 5 h 6"/>
                  <a:gd name="T8" fmla="*/ 15 w 18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5" y="1"/>
                    </a:moveTo>
                    <a:cubicBezTo>
                      <a:pt x="11" y="2"/>
                      <a:pt x="8" y="3"/>
                      <a:pt x="4" y="1"/>
                    </a:cubicBezTo>
                    <a:cubicBezTo>
                      <a:pt x="2" y="0"/>
                      <a:pt x="0" y="4"/>
                      <a:pt x="2" y="5"/>
                    </a:cubicBezTo>
                    <a:cubicBezTo>
                      <a:pt x="7" y="6"/>
                      <a:pt x="12" y="6"/>
                      <a:pt x="16" y="5"/>
                    </a:cubicBezTo>
                    <a:cubicBezTo>
                      <a:pt x="18" y="4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08" name="Freeform 1712"/>
              <p:cNvSpPr/>
              <p:nvPr userDrawn="1"/>
            </p:nvSpPr>
            <p:spPr bwMode="auto">
              <a:xfrm>
                <a:off x="5230" y="3454"/>
                <a:ext cx="22" cy="8"/>
              </a:xfrm>
              <a:custGeom>
                <a:avLst/>
                <a:gdLst>
                  <a:gd name="T0" fmla="*/ 13 w 15"/>
                  <a:gd name="T1" fmla="*/ 1 h 5"/>
                  <a:gd name="T2" fmla="*/ 3 w 15"/>
                  <a:gd name="T3" fmla="*/ 0 h 5"/>
                  <a:gd name="T4" fmla="*/ 3 w 15"/>
                  <a:gd name="T5" fmla="*/ 4 h 5"/>
                  <a:gd name="T6" fmla="*/ 12 w 15"/>
                  <a:gd name="T7" fmla="*/ 5 h 5"/>
                  <a:gd name="T8" fmla="*/ 13 w 1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">
                    <a:moveTo>
                      <a:pt x="13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3"/>
                      <a:pt x="3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5" y="5"/>
                      <a:pt x="15" y="1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09" name="Freeform 1713"/>
              <p:cNvSpPr/>
              <p:nvPr userDrawn="1"/>
            </p:nvSpPr>
            <p:spPr bwMode="auto">
              <a:xfrm>
                <a:off x="5235" y="3468"/>
                <a:ext cx="31" cy="10"/>
              </a:xfrm>
              <a:custGeom>
                <a:avLst/>
                <a:gdLst>
                  <a:gd name="T0" fmla="*/ 17 w 21"/>
                  <a:gd name="T1" fmla="*/ 1 h 7"/>
                  <a:gd name="T2" fmla="*/ 3 w 21"/>
                  <a:gd name="T3" fmla="*/ 2 h 7"/>
                  <a:gd name="T4" fmla="*/ 3 w 21"/>
                  <a:gd name="T5" fmla="*/ 5 h 7"/>
                  <a:gd name="T6" fmla="*/ 18 w 21"/>
                  <a:gd name="T7" fmla="*/ 4 h 7"/>
                  <a:gd name="T8" fmla="*/ 17 w 21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17" y="1"/>
                    </a:moveTo>
                    <a:cubicBezTo>
                      <a:pt x="13" y="3"/>
                      <a:pt x="8" y="3"/>
                      <a:pt x="3" y="2"/>
                    </a:cubicBezTo>
                    <a:cubicBezTo>
                      <a:pt x="1" y="1"/>
                      <a:pt x="0" y="5"/>
                      <a:pt x="3" y="5"/>
                    </a:cubicBezTo>
                    <a:cubicBezTo>
                      <a:pt x="8" y="7"/>
                      <a:pt x="13" y="6"/>
                      <a:pt x="18" y="4"/>
                    </a:cubicBezTo>
                    <a:cubicBezTo>
                      <a:pt x="21" y="4"/>
                      <a:pt x="19" y="0"/>
                      <a:pt x="1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10" name="Freeform 1714"/>
              <p:cNvSpPr/>
              <p:nvPr userDrawn="1"/>
            </p:nvSpPr>
            <p:spPr bwMode="auto">
              <a:xfrm>
                <a:off x="5252" y="3481"/>
                <a:ext cx="26" cy="12"/>
              </a:xfrm>
              <a:custGeom>
                <a:avLst/>
                <a:gdLst>
                  <a:gd name="T0" fmla="*/ 14 w 18"/>
                  <a:gd name="T1" fmla="*/ 1 h 8"/>
                  <a:gd name="T2" fmla="*/ 4 w 18"/>
                  <a:gd name="T3" fmla="*/ 3 h 8"/>
                  <a:gd name="T4" fmla="*/ 2 w 18"/>
                  <a:gd name="T5" fmla="*/ 6 h 8"/>
                  <a:gd name="T6" fmla="*/ 16 w 18"/>
                  <a:gd name="T7" fmla="*/ 5 h 8"/>
                  <a:gd name="T8" fmla="*/ 14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4" y="1"/>
                    </a:moveTo>
                    <a:cubicBezTo>
                      <a:pt x="11" y="2"/>
                      <a:pt x="7" y="4"/>
                      <a:pt x="4" y="3"/>
                    </a:cubicBezTo>
                    <a:cubicBezTo>
                      <a:pt x="2" y="2"/>
                      <a:pt x="0" y="5"/>
                      <a:pt x="2" y="6"/>
                    </a:cubicBezTo>
                    <a:cubicBezTo>
                      <a:pt x="7" y="8"/>
                      <a:pt x="11" y="6"/>
                      <a:pt x="16" y="5"/>
                    </a:cubicBezTo>
                    <a:cubicBezTo>
                      <a:pt x="18" y="4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11" name="Freeform 1715"/>
              <p:cNvSpPr/>
              <p:nvPr userDrawn="1"/>
            </p:nvSpPr>
            <p:spPr bwMode="auto">
              <a:xfrm>
                <a:off x="5243" y="3497"/>
                <a:ext cx="31" cy="6"/>
              </a:xfrm>
              <a:custGeom>
                <a:avLst/>
                <a:gdLst>
                  <a:gd name="T0" fmla="*/ 18 w 21"/>
                  <a:gd name="T1" fmla="*/ 0 h 4"/>
                  <a:gd name="T2" fmla="*/ 3 w 21"/>
                  <a:gd name="T3" fmla="*/ 0 h 4"/>
                  <a:gd name="T4" fmla="*/ 3 w 21"/>
                  <a:gd name="T5" fmla="*/ 3 h 4"/>
                  <a:gd name="T6" fmla="*/ 19 w 21"/>
                  <a:gd name="T7" fmla="*/ 4 h 4"/>
                  <a:gd name="T8" fmla="*/ 18 w 21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4">
                    <a:moveTo>
                      <a:pt x="18" y="0"/>
                    </a:moveTo>
                    <a:cubicBezTo>
                      <a:pt x="13" y="0"/>
                      <a:pt x="8" y="0"/>
                      <a:pt x="3" y="0"/>
                    </a:cubicBezTo>
                    <a:cubicBezTo>
                      <a:pt x="0" y="0"/>
                      <a:pt x="1" y="4"/>
                      <a:pt x="3" y="3"/>
                    </a:cubicBezTo>
                    <a:cubicBezTo>
                      <a:pt x="8" y="3"/>
                      <a:pt x="13" y="4"/>
                      <a:pt x="19" y="4"/>
                    </a:cubicBezTo>
                    <a:cubicBezTo>
                      <a:pt x="21" y="4"/>
                      <a:pt x="21" y="0"/>
                      <a:pt x="18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12" name="Freeform 1716"/>
              <p:cNvSpPr/>
              <p:nvPr userDrawn="1"/>
            </p:nvSpPr>
            <p:spPr bwMode="auto">
              <a:xfrm>
                <a:off x="5243" y="3513"/>
                <a:ext cx="26" cy="9"/>
              </a:xfrm>
              <a:custGeom>
                <a:avLst/>
                <a:gdLst>
                  <a:gd name="T0" fmla="*/ 15 w 18"/>
                  <a:gd name="T1" fmla="*/ 1 h 6"/>
                  <a:gd name="T2" fmla="*/ 4 w 18"/>
                  <a:gd name="T3" fmla="*/ 1 h 6"/>
                  <a:gd name="T4" fmla="*/ 2 w 18"/>
                  <a:gd name="T5" fmla="*/ 5 h 6"/>
                  <a:gd name="T6" fmla="*/ 16 w 18"/>
                  <a:gd name="T7" fmla="*/ 5 h 6"/>
                  <a:gd name="T8" fmla="*/ 15 w 18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5" y="1"/>
                    </a:moveTo>
                    <a:cubicBezTo>
                      <a:pt x="11" y="2"/>
                      <a:pt x="7" y="3"/>
                      <a:pt x="4" y="1"/>
                    </a:cubicBezTo>
                    <a:cubicBezTo>
                      <a:pt x="2" y="0"/>
                      <a:pt x="0" y="4"/>
                      <a:pt x="2" y="5"/>
                    </a:cubicBezTo>
                    <a:cubicBezTo>
                      <a:pt x="7" y="6"/>
                      <a:pt x="11" y="6"/>
                      <a:pt x="16" y="5"/>
                    </a:cubicBezTo>
                    <a:cubicBezTo>
                      <a:pt x="18" y="4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13" name="Freeform 1717"/>
              <p:cNvSpPr/>
              <p:nvPr userDrawn="1"/>
            </p:nvSpPr>
            <p:spPr bwMode="auto">
              <a:xfrm>
                <a:off x="5281" y="3521"/>
                <a:ext cx="31" cy="7"/>
              </a:xfrm>
              <a:custGeom>
                <a:avLst/>
                <a:gdLst>
                  <a:gd name="T0" fmla="*/ 18 w 21"/>
                  <a:gd name="T1" fmla="*/ 1 h 5"/>
                  <a:gd name="T2" fmla="*/ 3 w 21"/>
                  <a:gd name="T3" fmla="*/ 0 h 5"/>
                  <a:gd name="T4" fmla="*/ 3 w 21"/>
                  <a:gd name="T5" fmla="*/ 4 h 5"/>
                  <a:gd name="T6" fmla="*/ 19 w 21"/>
                  <a:gd name="T7" fmla="*/ 4 h 5"/>
                  <a:gd name="T8" fmla="*/ 18 w 21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">
                    <a:moveTo>
                      <a:pt x="18" y="1"/>
                    </a:moveTo>
                    <a:cubicBezTo>
                      <a:pt x="13" y="1"/>
                      <a:pt x="8" y="1"/>
                      <a:pt x="3" y="0"/>
                    </a:cubicBezTo>
                    <a:cubicBezTo>
                      <a:pt x="1" y="0"/>
                      <a:pt x="0" y="3"/>
                      <a:pt x="3" y="4"/>
                    </a:cubicBezTo>
                    <a:cubicBezTo>
                      <a:pt x="8" y="5"/>
                      <a:pt x="13" y="5"/>
                      <a:pt x="19" y="4"/>
                    </a:cubicBezTo>
                    <a:cubicBezTo>
                      <a:pt x="21" y="4"/>
                      <a:pt x="21" y="0"/>
                      <a:pt x="1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14" name="Freeform 1718"/>
              <p:cNvSpPr/>
              <p:nvPr userDrawn="1"/>
            </p:nvSpPr>
            <p:spPr bwMode="auto">
              <a:xfrm>
                <a:off x="5294" y="3494"/>
                <a:ext cx="27" cy="12"/>
              </a:xfrm>
              <a:custGeom>
                <a:avLst/>
                <a:gdLst>
                  <a:gd name="T0" fmla="*/ 15 w 18"/>
                  <a:gd name="T1" fmla="*/ 1 h 8"/>
                  <a:gd name="T2" fmla="*/ 4 w 18"/>
                  <a:gd name="T3" fmla="*/ 3 h 8"/>
                  <a:gd name="T4" fmla="*/ 3 w 18"/>
                  <a:gd name="T5" fmla="*/ 6 h 8"/>
                  <a:gd name="T6" fmla="*/ 16 w 18"/>
                  <a:gd name="T7" fmla="*/ 5 h 8"/>
                  <a:gd name="T8" fmla="*/ 15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5" y="1"/>
                    </a:moveTo>
                    <a:cubicBezTo>
                      <a:pt x="11" y="2"/>
                      <a:pt x="8" y="4"/>
                      <a:pt x="4" y="3"/>
                    </a:cubicBezTo>
                    <a:cubicBezTo>
                      <a:pt x="2" y="2"/>
                      <a:pt x="0" y="5"/>
                      <a:pt x="3" y="6"/>
                    </a:cubicBezTo>
                    <a:cubicBezTo>
                      <a:pt x="7" y="8"/>
                      <a:pt x="12" y="6"/>
                      <a:pt x="16" y="5"/>
                    </a:cubicBezTo>
                    <a:cubicBezTo>
                      <a:pt x="18" y="4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15" name="Freeform 1719"/>
              <p:cNvSpPr/>
              <p:nvPr userDrawn="1"/>
            </p:nvSpPr>
            <p:spPr bwMode="auto">
              <a:xfrm>
                <a:off x="5289" y="3471"/>
                <a:ext cx="23" cy="10"/>
              </a:xfrm>
              <a:custGeom>
                <a:avLst/>
                <a:gdLst>
                  <a:gd name="T0" fmla="*/ 13 w 16"/>
                  <a:gd name="T1" fmla="*/ 1 h 7"/>
                  <a:gd name="T2" fmla="*/ 4 w 16"/>
                  <a:gd name="T3" fmla="*/ 2 h 7"/>
                  <a:gd name="T4" fmla="*/ 2 w 16"/>
                  <a:gd name="T5" fmla="*/ 5 h 7"/>
                  <a:gd name="T6" fmla="*/ 14 w 16"/>
                  <a:gd name="T7" fmla="*/ 5 h 7"/>
                  <a:gd name="T8" fmla="*/ 13 w 1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3" y="1"/>
                    </a:moveTo>
                    <a:cubicBezTo>
                      <a:pt x="10" y="2"/>
                      <a:pt x="7" y="3"/>
                      <a:pt x="4" y="2"/>
                    </a:cubicBezTo>
                    <a:cubicBezTo>
                      <a:pt x="1" y="1"/>
                      <a:pt x="0" y="4"/>
                      <a:pt x="2" y="5"/>
                    </a:cubicBezTo>
                    <a:cubicBezTo>
                      <a:pt x="6" y="7"/>
                      <a:pt x="10" y="6"/>
                      <a:pt x="14" y="5"/>
                    </a:cubicBezTo>
                    <a:cubicBezTo>
                      <a:pt x="16" y="4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16" name="Freeform 1720"/>
              <p:cNvSpPr/>
              <p:nvPr userDrawn="1"/>
            </p:nvSpPr>
            <p:spPr bwMode="auto">
              <a:xfrm>
                <a:off x="5265" y="3447"/>
                <a:ext cx="27" cy="9"/>
              </a:xfrm>
              <a:custGeom>
                <a:avLst/>
                <a:gdLst>
                  <a:gd name="T0" fmla="*/ 15 w 18"/>
                  <a:gd name="T1" fmla="*/ 1 h 6"/>
                  <a:gd name="T2" fmla="*/ 4 w 18"/>
                  <a:gd name="T3" fmla="*/ 1 h 6"/>
                  <a:gd name="T4" fmla="*/ 2 w 18"/>
                  <a:gd name="T5" fmla="*/ 4 h 6"/>
                  <a:gd name="T6" fmla="*/ 16 w 18"/>
                  <a:gd name="T7" fmla="*/ 4 h 6"/>
                  <a:gd name="T8" fmla="*/ 15 w 18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5" y="1"/>
                    </a:moveTo>
                    <a:cubicBezTo>
                      <a:pt x="11" y="2"/>
                      <a:pt x="8" y="2"/>
                      <a:pt x="4" y="1"/>
                    </a:cubicBezTo>
                    <a:cubicBezTo>
                      <a:pt x="2" y="0"/>
                      <a:pt x="0" y="3"/>
                      <a:pt x="2" y="4"/>
                    </a:cubicBezTo>
                    <a:cubicBezTo>
                      <a:pt x="7" y="6"/>
                      <a:pt x="12" y="6"/>
                      <a:pt x="16" y="4"/>
                    </a:cubicBezTo>
                    <a:cubicBezTo>
                      <a:pt x="18" y="3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17" name="Freeform 1721"/>
              <p:cNvSpPr/>
              <p:nvPr userDrawn="1"/>
            </p:nvSpPr>
            <p:spPr bwMode="auto">
              <a:xfrm>
                <a:off x="5281" y="3416"/>
                <a:ext cx="25" cy="15"/>
              </a:xfrm>
              <a:custGeom>
                <a:avLst/>
                <a:gdLst>
                  <a:gd name="T0" fmla="*/ 12 w 17"/>
                  <a:gd name="T1" fmla="*/ 2 h 10"/>
                  <a:gd name="T2" fmla="*/ 3 w 17"/>
                  <a:gd name="T3" fmla="*/ 4 h 10"/>
                  <a:gd name="T4" fmla="*/ 2 w 17"/>
                  <a:gd name="T5" fmla="*/ 8 h 10"/>
                  <a:gd name="T6" fmla="*/ 15 w 17"/>
                  <a:gd name="T7" fmla="*/ 4 h 10"/>
                  <a:gd name="T8" fmla="*/ 12 w 17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12" y="2"/>
                    </a:moveTo>
                    <a:cubicBezTo>
                      <a:pt x="10" y="5"/>
                      <a:pt x="7" y="6"/>
                      <a:pt x="3" y="4"/>
                    </a:cubicBezTo>
                    <a:cubicBezTo>
                      <a:pt x="1" y="3"/>
                      <a:pt x="0" y="7"/>
                      <a:pt x="2" y="8"/>
                    </a:cubicBezTo>
                    <a:cubicBezTo>
                      <a:pt x="7" y="10"/>
                      <a:pt x="12" y="9"/>
                      <a:pt x="15" y="4"/>
                    </a:cubicBezTo>
                    <a:cubicBezTo>
                      <a:pt x="17" y="2"/>
                      <a:pt x="14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18" name="Freeform 1722"/>
              <p:cNvSpPr/>
              <p:nvPr userDrawn="1"/>
            </p:nvSpPr>
            <p:spPr bwMode="auto">
              <a:xfrm>
                <a:off x="5272" y="3397"/>
                <a:ext cx="27" cy="12"/>
              </a:xfrm>
              <a:custGeom>
                <a:avLst/>
                <a:gdLst>
                  <a:gd name="T0" fmla="*/ 14 w 18"/>
                  <a:gd name="T1" fmla="*/ 1 h 8"/>
                  <a:gd name="T2" fmla="*/ 2 w 18"/>
                  <a:gd name="T3" fmla="*/ 4 h 8"/>
                  <a:gd name="T4" fmla="*/ 2 w 18"/>
                  <a:gd name="T5" fmla="*/ 8 h 8"/>
                  <a:gd name="T6" fmla="*/ 16 w 18"/>
                  <a:gd name="T7" fmla="*/ 4 h 8"/>
                  <a:gd name="T8" fmla="*/ 14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4" y="1"/>
                    </a:moveTo>
                    <a:cubicBezTo>
                      <a:pt x="10" y="2"/>
                      <a:pt x="6" y="4"/>
                      <a:pt x="2" y="4"/>
                    </a:cubicBezTo>
                    <a:cubicBezTo>
                      <a:pt x="0" y="4"/>
                      <a:pt x="0" y="8"/>
                      <a:pt x="2" y="8"/>
                    </a:cubicBezTo>
                    <a:cubicBezTo>
                      <a:pt x="7" y="7"/>
                      <a:pt x="11" y="6"/>
                      <a:pt x="16" y="4"/>
                    </a:cubicBezTo>
                    <a:cubicBezTo>
                      <a:pt x="18" y="4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19" name="Freeform 1723"/>
              <p:cNvSpPr/>
              <p:nvPr userDrawn="1"/>
            </p:nvSpPr>
            <p:spPr bwMode="auto">
              <a:xfrm>
                <a:off x="5294" y="3379"/>
                <a:ext cx="30" cy="12"/>
              </a:xfrm>
              <a:custGeom>
                <a:avLst/>
                <a:gdLst>
                  <a:gd name="T0" fmla="*/ 16 w 20"/>
                  <a:gd name="T1" fmla="*/ 1 h 8"/>
                  <a:gd name="T2" fmla="*/ 3 w 20"/>
                  <a:gd name="T3" fmla="*/ 4 h 8"/>
                  <a:gd name="T4" fmla="*/ 3 w 20"/>
                  <a:gd name="T5" fmla="*/ 8 h 8"/>
                  <a:gd name="T6" fmla="*/ 17 w 20"/>
                  <a:gd name="T7" fmla="*/ 4 h 8"/>
                  <a:gd name="T8" fmla="*/ 16 w 20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16" y="1"/>
                    </a:moveTo>
                    <a:cubicBezTo>
                      <a:pt x="12" y="2"/>
                      <a:pt x="7" y="4"/>
                      <a:pt x="3" y="4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8" y="8"/>
                      <a:pt x="13" y="6"/>
                      <a:pt x="17" y="4"/>
                    </a:cubicBezTo>
                    <a:cubicBezTo>
                      <a:pt x="20" y="3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20" name="Freeform 1724"/>
              <p:cNvSpPr/>
              <p:nvPr userDrawn="1"/>
            </p:nvSpPr>
            <p:spPr bwMode="auto">
              <a:xfrm>
                <a:off x="5318" y="3397"/>
                <a:ext cx="30" cy="9"/>
              </a:xfrm>
              <a:custGeom>
                <a:avLst/>
                <a:gdLst>
                  <a:gd name="T0" fmla="*/ 17 w 20"/>
                  <a:gd name="T1" fmla="*/ 1 h 6"/>
                  <a:gd name="T2" fmla="*/ 2 w 20"/>
                  <a:gd name="T3" fmla="*/ 2 h 6"/>
                  <a:gd name="T4" fmla="*/ 3 w 20"/>
                  <a:gd name="T5" fmla="*/ 5 h 6"/>
                  <a:gd name="T6" fmla="*/ 18 w 20"/>
                  <a:gd name="T7" fmla="*/ 4 h 6"/>
                  <a:gd name="T8" fmla="*/ 17 w 20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6">
                    <a:moveTo>
                      <a:pt x="17" y="1"/>
                    </a:moveTo>
                    <a:cubicBezTo>
                      <a:pt x="12" y="2"/>
                      <a:pt x="7" y="1"/>
                      <a:pt x="2" y="2"/>
                    </a:cubicBezTo>
                    <a:cubicBezTo>
                      <a:pt x="0" y="2"/>
                      <a:pt x="0" y="5"/>
                      <a:pt x="3" y="5"/>
                    </a:cubicBezTo>
                    <a:cubicBezTo>
                      <a:pt x="8" y="5"/>
                      <a:pt x="13" y="6"/>
                      <a:pt x="18" y="4"/>
                    </a:cubicBezTo>
                    <a:cubicBezTo>
                      <a:pt x="20" y="4"/>
                      <a:pt x="19" y="0"/>
                      <a:pt x="1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21" name="Freeform 1725"/>
              <p:cNvSpPr/>
              <p:nvPr userDrawn="1"/>
            </p:nvSpPr>
            <p:spPr bwMode="auto">
              <a:xfrm>
                <a:off x="5337" y="3382"/>
                <a:ext cx="30" cy="8"/>
              </a:xfrm>
              <a:custGeom>
                <a:avLst/>
                <a:gdLst>
                  <a:gd name="T0" fmla="*/ 17 w 20"/>
                  <a:gd name="T1" fmla="*/ 0 h 5"/>
                  <a:gd name="T2" fmla="*/ 2 w 20"/>
                  <a:gd name="T3" fmla="*/ 1 h 5"/>
                  <a:gd name="T4" fmla="*/ 2 w 20"/>
                  <a:gd name="T5" fmla="*/ 4 h 5"/>
                  <a:gd name="T6" fmla="*/ 17 w 20"/>
                  <a:gd name="T7" fmla="*/ 4 h 5"/>
                  <a:gd name="T8" fmla="*/ 17 w 2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5">
                    <a:moveTo>
                      <a:pt x="17" y="0"/>
                    </a:moveTo>
                    <a:cubicBezTo>
                      <a:pt x="12" y="0"/>
                      <a:pt x="7" y="1"/>
                      <a:pt x="2" y="1"/>
                    </a:cubicBezTo>
                    <a:cubicBezTo>
                      <a:pt x="0" y="1"/>
                      <a:pt x="0" y="5"/>
                      <a:pt x="2" y="4"/>
                    </a:cubicBezTo>
                    <a:cubicBezTo>
                      <a:pt x="7" y="4"/>
                      <a:pt x="12" y="4"/>
                      <a:pt x="17" y="4"/>
                    </a:cubicBezTo>
                    <a:cubicBezTo>
                      <a:pt x="20" y="3"/>
                      <a:pt x="19" y="0"/>
                      <a:pt x="17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22" name="Freeform 1726"/>
              <p:cNvSpPr/>
              <p:nvPr userDrawn="1"/>
            </p:nvSpPr>
            <p:spPr bwMode="auto">
              <a:xfrm>
                <a:off x="5325" y="3420"/>
                <a:ext cx="27" cy="8"/>
              </a:xfrm>
              <a:custGeom>
                <a:avLst/>
                <a:gdLst>
                  <a:gd name="T0" fmla="*/ 15 w 18"/>
                  <a:gd name="T1" fmla="*/ 0 h 5"/>
                  <a:gd name="T2" fmla="*/ 3 w 18"/>
                  <a:gd name="T3" fmla="*/ 0 h 5"/>
                  <a:gd name="T4" fmla="*/ 3 w 18"/>
                  <a:gd name="T5" fmla="*/ 4 h 5"/>
                  <a:gd name="T6" fmla="*/ 15 w 18"/>
                  <a:gd name="T7" fmla="*/ 4 h 5"/>
                  <a:gd name="T8" fmla="*/ 15 w 18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5">
                    <a:moveTo>
                      <a:pt x="15" y="0"/>
                    </a:moveTo>
                    <a:cubicBezTo>
                      <a:pt x="11" y="1"/>
                      <a:pt x="7" y="1"/>
                      <a:pt x="3" y="0"/>
                    </a:cubicBezTo>
                    <a:cubicBezTo>
                      <a:pt x="1" y="0"/>
                      <a:pt x="0" y="4"/>
                      <a:pt x="3" y="4"/>
                    </a:cubicBezTo>
                    <a:cubicBezTo>
                      <a:pt x="7" y="5"/>
                      <a:pt x="11" y="4"/>
                      <a:pt x="15" y="4"/>
                    </a:cubicBezTo>
                    <a:cubicBezTo>
                      <a:pt x="18" y="4"/>
                      <a:pt x="17" y="0"/>
                      <a:pt x="15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23" name="Freeform 1727"/>
              <p:cNvSpPr/>
              <p:nvPr userDrawn="1"/>
            </p:nvSpPr>
            <p:spPr bwMode="auto">
              <a:xfrm>
                <a:off x="5311" y="3441"/>
                <a:ext cx="34" cy="12"/>
              </a:xfrm>
              <a:custGeom>
                <a:avLst/>
                <a:gdLst>
                  <a:gd name="T0" fmla="*/ 20 w 23"/>
                  <a:gd name="T1" fmla="*/ 2 h 8"/>
                  <a:gd name="T2" fmla="*/ 4 w 23"/>
                  <a:gd name="T3" fmla="*/ 1 h 8"/>
                  <a:gd name="T4" fmla="*/ 2 w 23"/>
                  <a:gd name="T5" fmla="*/ 4 h 8"/>
                  <a:gd name="T6" fmla="*/ 21 w 23"/>
                  <a:gd name="T7" fmla="*/ 6 h 8"/>
                  <a:gd name="T8" fmla="*/ 20 w 23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8">
                    <a:moveTo>
                      <a:pt x="20" y="2"/>
                    </a:moveTo>
                    <a:cubicBezTo>
                      <a:pt x="14" y="4"/>
                      <a:pt x="9" y="3"/>
                      <a:pt x="4" y="1"/>
                    </a:cubicBezTo>
                    <a:cubicBezTo>
                      <a:pt x="2" y="0"/>
                      <a:pt x="0" y="3"/>
                      <a:pt x="2" y="4"/>
                    </a:cubicBezTo>
                    <a:cubicBezTo>
                      <a:pt x="8" y="7"/>
                      <a:pt x="14" y="8"/>
                      <a:pt x="21" y="6"/>
                    </a:cubicBezTo>
                    <a:cubicBezTo>
                      <a:pt x="23" y="5"/>
                      <a:pt x="22" y="1"/>
                      <a:pt x="2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24" name="Freeform 1728"/>
              <p:cNvSpPr/>
              <p:nvPr userDrawn="1"/>
            </p:nvSpPr>
            <p:spPr bwMode="auto">
              <a:xfrm>
                <a:off x="5356" y="3440"/>
                <a:ext cx="28" cy="8"/>
              </a:xfrm>
              <a:custGeom>
                <a:avLst/>
                <a:gdLst>
                  <a:gd name="T0" fmla="*/ 15 w 19"/>
                  <a:gd name="T1" fmla="*/ 1 h 6"/>
                  <a:gd name="T2" fmla="*/ 3 w 19"/>
                  <a:gd name="T3" fmla="*/ 3 h 6"/>
                  <a:gd name="T4" fmla="*/ 3 w 19"/>
                  <a:gd name="T5" fmla="*/ 6 h 6"/>
                  <a:gd name="T6" fmla="*/ 17 w 19"/>
                  <a:gd name="T7" fmla="*/ 4 h 6"/>
                  <a:gd name="T8" fmla="*/ 15 w 19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">
                    <a:moveTo>
                      <a:pt x="15" y="1"/>
                    </a:moveTo>
                    <a:cubicBezTo>
                      <a:pt x="11" y="2"/>
                      <a:pt x="7" y="2"/>
                      <a:pt x="3" y="3"/>
                    </a:cubicBezTo>
                    <a:cubicBezTo>
                      <a:pt x="0" y="3"/>
                      <a:pt x="1" y="6"/>
                      <a:pt x="3" y="6"/>
                    </a:cubicBezTo>
                    <a:cubicBezTo>
                      <a:pt x="8" y="6"/>
                      <a:pt x="12" y="6"/>
                      <a:pt x="17" y="4"/>
                    </a:cubicBezTo>
                    <a:cubicBezTo>
                      <a:pt x="19" y="4"/>
                      <a:pt x="18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25" name="Freeform 1729"/>
              <p:cNvSpPr/>
              <p:nvPr userDrawn="1"/>
            </p:nvSpPr>
            <p:spPr bwMode="auto">
              <a:xfrm>
                <a:off x="5362" y="3422"/>
                <a:ext cx="22" cy="9"/>
              </a:xfrm>
              <a:custGeom>
                <a:avLst/>
                <a:gdLst>
                  <a:gd name="T0" fmla="*/ 11 w 15"/>
                  <a:gd name="T1" fmla="*/ 1 h 6"/>
                  <a:gd name="T2" fmla="*/ 4 w 15"/>
                  <a:gd name="T3" fmla="*/ 1 h 6"/>
                  <a:gd name="T4" fmla="*/ 2 w 15"/>
                  <a:gd name="T5" fmla="*/ 4 h 6"/>
                  <a:gd name="T6" fmla="*/ 13 w 15"/>
                  <a:gd name="T7" fmla="*/ 4 h 6"/>
                  <a:gd name="T8" fmla="*/ 11 w 1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6">
                    <a:moveTo>
                      <a:pt x="11" y="1"/>
                    </a:moveTo>
                    <a:cubicBezTo>
                      <a:pt x="9" y="2"/>
                      <a:pt x="6" y="2"/>
                      <a:pt x="4" y="1"/>
                    </a:cubicBezTo>
                    <a:cubicBezTo>
                      <a:pt x="2" y="0"/>
                      <a:pt x="0" y="3"/>
                      <a:pt x="2" y="4"/>
                    </a:cubicBezTo>
                    <a:cubicBezTo>
                      <a:pt x="6" y="6"/>
                      <a:pt x="9" y="5"/>
                      <a:pt x="13" y="4"/>
                    </a:cubicBezTo>
                    <a:cubicBezTo>
                      <a:pt x="15" y="3"/>
                      <a:pt x="14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26" name="Freeform 1730"/>
              <p:cNvSpPr/>
              <p:nvPr userDrawn="1"/>
            </p:nvSpPr>
            <p:spPr bwMode="auto">
              <a:xfrm>
                <a:off x="5377" y="3403"/>
                <a:ext cx="31" cy="7"/>
              </a:xfrm>
              <a:custGeom>
                <a:avLst/>
                <a:gdLst>
                  <a:gd name="T0" fmla="*/ 18 w 21"/>
                  <a:gd name="T1" fmla="*/ 0 h 5"/>
                  <a:gd name="T2" fmla="*/ 2 w 21"/>
                  <a:gd name="T3" fmla="*/ 1 h 5"/>
                  <a:gd name="T4" fmla="*/ 2 w 21"/>
                  <a:gd name="T5" fmla="*/ 5 h 5"/>
                  <a:gd name="T6" fmla="*/ 19 w 21"/>
                  <a:gd name="T7" fmla="*/ 4 h 5"/>
                  <a:gd name="T8" fmla="*/ 18 w 21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5">
                    <a:moveTo>
                      <a:pt x="18" y="0"/>
                    </a:moveTo>
                    <a:cubicBezTo>
                      <a:pt x="13" y="0"/>
                      <a:pt x="7" y="1"/>
                      <a:pt x="2" y="1"/>
                    </a:cubicBezTo>
                    <a:cubicBezTo>
                      <a:pt x="0" y="2"/>
                      <a:pt x="0" y="5"/>
                      <a:pt x="2" y="5"/>
                    </a:cubicBezTo>
                    <a:cubicBezTo>
                      <a:pt x="8" y="4"/>
                      <a:pt x="13" y="4"/>
                      <a:pt x="19" y="4"/>
                    </a:cubicBezTo>
                    <a:cubicBezTo>
                      <a:pt x="21" y="3"/>
                      <a:pt x="21" y="0"/>
                      <a:pt x="18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27" name="Freeform 1731"/>
              <p:cNvSpPr/>
              <p:nvPr userDrawn="1"/>
            </p:nvSpPr>
            <p:spPr bwMode="auto">
              <a:xfrm>
                <a:off x="5389" y="3381"/>
                <a:ext cx="25" cy="7"/>
              </a:xfrm>
              <a:custGeom>
                <a:avLst/>
                <a:gdLst>
                  <a:gd name="T0" fmla="*/ 14 w 17"/>
                  <a:gd name="T1" fmla="*/ 0 h 5"/>
                  <a:gd name="T2" fmla="*/ 2 w 17"/>
                  <a:gd name="T3" fmla="*/ 1 h 5"/>
                  <a:gd name="T4" fmla="*/ 2 w 17"/>
                  <a:gd name="T5" fmla="*/ 5 h 5"/>
                  <a:gd name="T6" fmla="*/ 14 w 17"/>
                  <a:gd name="T7" fmla="*/ 3 h 5"/>
                  <a:gd name="T8" fmla="*/ 14 w 1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5">
                    <a:moveTo>
                      <a:pt x="14" y="0"/>
                    </a:moveTo>
                    <a:cubicBezTo>
                      <a:pt x="10" y="0"/>
                      <a:pt x="6" y="1"/>
                      <a:pt x="2" y="1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6" y="5"/>
                      <a:pt x="10" y="4"/>
                      <a:pt x="14" y="3"/>
                    </a:cubicBezTo>
                    <a:cubicBezTo>
                      <a:pt x="17" y="3"/>
                      <a:pt x="16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28" name="Freeform 1732"/>
              <p:cNvSpPr/>
              <p:nvPr userDrawn="1"/>
            </p:nvSpPr>
            <p:spPr bwMode="auto">
              <a:xfrm>
                <a:off x="5337" y="3462"/>
                <a:ext cx="27" cy="10"/>
              </a:xfrm>
              <a:custGeom>
                <a:avLst/>
                <a:gdLst>
                  <a:gd name="T0" fmla="*/ 16 w 18"/>
                  <a:gd name="T1" fmla="*/ 0 h 7"/>
                  <a:gd name="T2" fmla="*/ 3 w 18"/>
                  <a:gd name="T3" fmla="*/ 3 h 7"/>
                  <a:gd name="T4" fmla="*/ 4 w 18"/>
                  <a:gd name="T5" fmla="*/ 7 h 7"/>
                  <a:gd name="T6" fmla="*/ 16 w 18"/>
                  <a:gd name="T7" fmla="*/ 4 h 7"/>
                  <a:gd name="T8" fmla="*/ 16 w 18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">
                    <a:moveTo>
                      <a:pt x="16" y="0"/>
                    </a:moveTo>
                    <a:cubicBezTo>
                      <a:pt x="11" y="0"/>
                      <a:pt x="7" y="2"/>
                      <a:pt x="3" y="3"/>
                    </a:cubicBezTo>
                    <a:cubicBezTo>
                      <a:pt x="0" y="4"/>
                      <a:pt x="2" y="7"/>
                      <a:pt x="4" y="7"/>
                    </a:cubicBezTo>
                    <a:cubicBezTo>
                      <a:pt x="8" y="5"/>
                      <a:pt x="12" y="4"/>
                      <a:pt x="16" y="4"/>
                    </a:cubicBezTo>
                    <a:cubicBezTo>
                      <a:pt x="18" y="3"/>
                      <a:pt x="18" y="0"/>
                      <a:pt x="16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29" name="Freeform 1733"/>
              <p:cNvSpPr/>
              <p:nvPr userDrawn="1"/>
            </p:nvSpPr>
            <p:spPr bwMode="auto">
              <a:xfrm>
                <a:off x="5345" y="3479"/>
                <a:ext cx="29" cy="11"/>
              </a:xfrm>
              <a:custGeom>
                <a:avLst/>
                <a:gdLst>
                  <a:gd name="T0" fmla="*/ 17 w 20"/>
                  <a:gd name="T1" fmla="*/ 1 h 7"/>
                  <a:gd name="T2" fmla="*/ 3 w 20"/>
                  <a:gd name="T3" fmla="*/ 2 h 7"/>
                  <a:gd name="T4" fmla="*/ 2 w 20"/>
                  <a:gd name="T5" fmla="*/ 5 h 7"/>
                  <a:gd name="T6" fmla="*/ 18 w 20"/>
                  <a:gd name="T7" fmla="*/ 4 h 7"/>
                  <a:gd name="T8" fmla="*/ 17 w 20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17" y="1"/>
                    </a:moveTo>
                    <a:cubicBezTo>
                      <a:pt x="12" y="3"/>
                      <a:pt x="7" y="3"/>
                      <a:pt x="3" y="2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7" y="7"/>
                      <a:pt x="13" y="6"/>
                      <a:pt x="18" y="4"/>
                    </a:cubicBezTo>
                    <a:cubicBezTo>
                      <a:pt x="20" y="4"/>
                      <a:pt x="19" y="0"/>
                      <a:pt x="1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30" name="Freeform 1734"/>
              <p:cNvSpPr/>
              <p:nvPr userDrawn="1"/>
            </p:nvSpPr>
            <p:spPr bwMode="auto">
              <a:xfrm>
                <a:off x="5336" y="3497"/>
                <a:ext cx="29" cy="9"/>
              </a:xfrm>
              <a:custGeom>
                <a:avLst/>
                <a:gdLst>
                  <a:gd name="T0" fmla="*/ 17 w 20"/>
                  <a:gd name="T1" fmla="*/ 2 h 6"/>
                  <a:gd name="T2" fmla="*/ 3 w 20"/>
                  <a:gd name="T3" fmla="*/ 1 h 6"/>
                  <a:gd name="T4" fmla="*/ 3 w 20"/>
                  <a:gd name="T5" fmla="*/ 5 h 6"/>
                  <a:gd name="T6" fmla="*/ 17 w 20"/>
                  <a:gd name="T7" fmla="*/ 5 h 6"/>
                  <a:gd name="T8" fmla="*/ 17 w 20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6">
                    <a:moveTo>
                      <a:pt x="17" y="2"/>
                    </a:moveTo>
                    <a:cubicBezTo>
                      <a:pt x="12" y="2"/>
                      <a:pt x="8" y="2"/>
                      <a:pt x="3" y="1"/>
                    </a:cubicBezTo>
                    <a:cubicBezTo>
                      <a:pt x="1" y="0"/>
                      <a:pt x="0" y="4"/>
                      <a:pt x="3" y="5"/>
                    </a:cubicBezTo>
                    <a:cubicBezTo>
                      <a:pt x="8" y="6"/>
                      <a:pt x="12" y="6"/>
                      <a:pt x="17" y="5"/>
                    </a:cubicBezTo>
                    <a:cubicBezTo>
                      <a:pt x="20" y="5"/>
                      <a:pt x="19" y="2"/>
                      <a:pt x="1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31" name="Freeform 1735"/>
              <p:cNvSpPr/>
              <p:nvPr userDrawn="1"/>
            </p:nvSpPr>
            <p:spPr bwMode="auto">
              <a:xfrm>
                <a:off x="5328" y="3515"/>
                <a:ext cx="30" cy="7"/>
              </a:xfrm>
              <a:custGeom>
                <a:avLst/>
                <a:gdLst>
                  <a:gd name="T0" fmla="*/ 17 w 20"/>
                  <a:gd name="T1" fmla="*/ 1 h 5"/>
                  <a:gd name="T2" fmla="*/ 3 w 20"/>
                  <a:gd name="T3" fmla="*/ 0 h 5"/>
                  <a:gd name="T4" fmla="*/ 3 w 20"/>
                  <a:gd name="T5" fmla="*/ 4 h 5"/>
                  <a:gd name="T6" fmla="*/ 17 w 20"/>
                  <a:gd name="T7" fmla="*/ 4 h 5"/>
                  <a:gd name="T8" fmla="*/ 17 w 20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5">
                    <a:moveTo>
                      <a:pt x="17" y="1"/>
                    </a:moveTo>
                    <a:cubicBezTo>
                      <a:pt x="13" y="0"/>
                      <a:pt x="8" y="0"/>
                      <a:pt x="3" y="0"/>
                    </a:cubicBezTo>
                    <a:cubicBezTo>
                      <a:pt x="0" y="0"/>
                      <a:pt x="1" y="4"/>
                      <a:pt x="3" y="4"/>
                    </a:cubicBezTo>
                    <a:cubicBezTo>
                      <a:pt x="8" y="3"/>
                      <a:pt x="12" y="3"/>
                      <a:pt x="17" y="4"/>
                    </a:cubicBezTo>
                    <a:cubicBezTo>
                      <a:pt x="19" y="5"/>
                      <a:pt x="20" y="1"/>
                      <a:pt x="1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32" name="Freeform 1736"/>
              <p:cNvSpPr/>
              <p:nvPr userDrawn="1"/>
            </p:nvSpPr>
            <p:spPr bwMode="auto">
              <a:xfrm>
                <a:off x="5362" y="3524"/>
                <a:ext cx="31" cy="10"/>
              </a:xfrm>
              <a:custGeom>
                <a:avLst/>
                <a:gdLst>
                  <a:gd name="T0" fmla="*/ 19 w 21"/>
                  <a:gd name="T1" fmla="*/ 3 h 7"/>
                  <a:gd name="T2" fmla="*/ 3 w 21"/>
                  <a:gd name="T3" fmla="*/ 1 h 7"/>
                  <a:gd name="T4" fmla="*/ 2 w 21"/>
                  <a:gd name="T5" fmla="*/ 5 h 7"/>
                  <a:gd name="T6" fmla="*/ 18 w 21"/>
                  <a:gd name="T7" fmla="*/ 6 h 7"/>
                  <a:gd name="T8" fmla="*/ 19 w 21"/>
                  <a:gd name="T9" fmla="*/ 3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19" y="3"/>
                    </a:moveTo>
                    <a:cubicBezTo>
                      <a:pt x="13" y="2"/>
                      <a:pt x="8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ubicBezTo>
                      <a:pt x="7" y="6"/>
                      <a:pt x="13" y="6"/>
                      <a:pt x="18" y="6"/>
                    </a:cubicBezTo>
                    <a:cubicBezTo>
                      <a:pt x="21" y="7"/>
                      <a:pt x="21" y="3"/>
                      <a:pt x="19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33" name="Freeform 1737"/>
              <p:cNvSpPr/>
              <p:nvPr userDrawn="1"/>
            </p:nvSpPr>
            <p:spPr bwMode="auto">
              <a:xfrm>
                <a:off x="5414" y="3527"/>
                <a:ext cx="22" cy="10"/>
              </a:xfrm>
              <a:custGeom>
                <a:avLst/>
                <a:gdLst>
                  <a:gd name="T0" fmla="*/ 12 w 15"/>
                  <a:gd name="T1" fmla="*/ 1 h 7"/>
                  <a:gd name="T2" fmla="*/ 2 w 15"/>
                  <a:gd name="T3" fmla="*/ 3 h 7"/>
                  <a:gd name="T4" fmla="*/ 3 w 15"/>
                  <a:gd name="T5" fmla="*/ 6 h 7"/>
                  <a:gd name="T6" fmla="*/ 13 w 15"/>
                  <a:gd name="T7" fmla="*/ 4 h 7"/>
                  <a:gd name="T8" fmla="*/ 12 w 1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2" y="1"/>
                    </a:moveTo>
                    <a:cubicBezTo>
                      <a:pt x="9" y="2"/>
                      <a:pt x="5" y="2"/>
                      <a:pt x="2" y="3"/>
                    </a:cubicBezTo>
                    <a:cubicBezTo>
                      <a:pt x="0" y="4"/>
                      <a:pt x="1" y="7"/>
                      <a:pt x="3" y="6"/>
                    </a:cubicBezTo>
                    <a:cubicBezTo>
                      <a:pt x="6" y="5"/>
                      <a:pt x="10" y="5"/>
                      <a:pt x="13" y="4"/>
                    </a:cubicBezTo>
                    <a:cubicBezTo>
                      <a:pt x="15" y="3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34" name="Freeform 1738"/>
              <p:cNvSpPr/>
              <p:nvPr userDrawn="1"/>
            </p:nvSpPr>
            <p:spPr bwMode="auto">
              <a:xfrm>
                <a:off x="5396" y="3506"/>
                <a:ext cx="24" cy="7"/>
              </a:xfrm>
              <a:custGeom>
                <a:avLst/>
                <a:gdLst>
                  <a:gd name="T0" fmla="*/ 13 w 16"/>
                  <a:gd name="T1" fmla="*/ 1 h 5"/>
                  <a:gd name="T2" fmla="*/ 3 w 16"/>
                  <a:gd name="T3" fmla="*/ 1 h 5"/>
                  <a:gd name="T4" fmla="*/ 2 w 16"/>
                  <a:gd name="T5" fmla="*/ 5 h 5"/>
                  <a:gd name="T6" fmla="*/ 14 w 16"/>
                  <a:gd name="T7" fmla="*/ 4 h 5"/>
                  <a:gd name="T8" fmla="*/ 13 w 16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5">
                    <a:moveTo>
                      <a:pt x="13" y="1"/>
                    </a:moveTo>
                    <a:cubicBezTo>
                      <a:pt x="10" y="1"/>
                      <a:pt x="6" y="1"/>
                      <a:pt x="3" y="1"/>
                    </a:cubicBezTo>
                    <a:cubicBezTo>
                      <a:pt x="1" y="1"/>
                      <a:pt x="0" y="5"/>
                      <a:pt x="2" y="5"/>
                    </a:cubicBezTo>
                    <a:cubicBezTo>
                      <a:pt x="6" y="5"/>
                      <a:pt x="10" y="5"/>
                      <a:pt x="14" y="4"/>
                    </a:cubicBezTo>
                    <a:cubicBezTo>
                      <a:pt x="16" y="3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35" name="Freeform 1739"/>
              <p:cNvSpPr/>
              <p:nvPr userDrawn="1"/>
            </p:nvSpPr>
            <p:spPr bwMode="auto">
              <a:xfrm>
                <a:off x="5380" y="3478"/>
                <a:ext cx="27" cy="12"/>
              </a:xfrm>
              <a:custGeom>
                <a:avLst/>
                <a:gdLst>
                  <a:gd name="T0" fmla="*/ 14 w 18"/>
                  <a:gd name="T1" fmla="*/ 3 h 8"/>
                  <a:gd name="T2" fmla="*/ 5 w 18"/>
                  <a:gd name="T3" fmla="*/ 1 h 8"/>
                  <a:gd name="T4" fmla="*/ 2 w 18"/>
                  <a:gd name="T5" fmla="*/ 4 h 8"/>
                  <a:gd name="T6" fmla="*/ 16 w 18"/>
                  <a:gd name="T7" fmla="*/ 7 h 8"/>
                  <a:gd name="T8" fmla="*/ 14 w 18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4" y="3"/>
                    </a:moveTo>
                    <a:cubicBezTo>
                      <a:pt x="11" y="4"/>
                      <a:pt x="8" y="4"/>
                      <a:pt x="5" y="1"/>
                    </a:cubicBezTo>
                    <a:cubicBezTo>
                      <a:pt x="3" y="0"/>
                      <a:pt x="0" y="3"/>
                      <a:pt x="2" y="4"/>
                    </a:cubicBezTo>
                    <a:cubicBezTo>
                      <a:pt x="7" y="7"/>
                      <a:pt x="11" y="8"/>
                      <a:pt x="16" y="7"/>
                    </a:cubicBezTo>
                    <a:cubicBezTo>
                      <a:pt x="18" y="6"/>
                      <a:pt x="17" y="2"/>
                      <a:pt x="14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36" name="Freeform 1740"/>
              <p:cNvSpPr/>
              <p:nvPr userDrawn="1"/>
            </p:nvSpPr>
            <p:spPr bwMode="auto">
              <a:xfrm>
                <a:off x="5410" y="3463"/>
                <a:ext cx="22" cy="8"/>
              </a:xfrm>
              <a:custGeom>
                <a:avLst/>
                <a:gdLst>
                  <a:gd name="T0" fmla="*/ 11 w 15"/>
                  <a:gd name="T1" fmla="*/ 1 h 5"/>
                  <a:gd name="T2" fmla="*/ 3 w 15"/>
                  <a:gd name="T3" fmla="*/ 1 h 5"/>
                  <a:gd name="T4" fmla="*/ 2 w 15"/>
                  <a:gd name="T5" fmla="*/ 5 h 5"/>
                  <a:gd name="T6" fmla="*/ 12 w 15"/>
                  <a:gd name="T7" fmla="*/ 4 h 5"/>
                  <a:gd name="T8" fmla="*/ 11 w 1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">
                    <a:moveTo>
                      <a:pt x="11" y="1"/>
                    </a:moveTo>
                    <a:cubicBezTo>
                      <a:pt x="9" y="2"/>
                      <a:pt x="6" y="1"/>
                      <a:pt x="3" y="1"/>
                    </a:cubicBezTo>
                    <a:cubicBezTo>
                      <a:pt x="1" y="1"/>
                      <a:pt x="0" y="4"/>
                      <a:pt x="2" y="5"/>
                    </a:cubicBezTo>
                    <a:cubicBezTo>
                      <a:pt x="6" y="5"/>
                      <a:pt x="9" y="5"/>
                      <a:pt x="12" y="4"/>
                    </a:cubicBezTo>
                    <a:cubicBezTo>
                      <a:pt x="15" y="3"/>
                      <a:pt x="13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37" name="Freeform 1741"/>
              <p:cNvSpPr/>
              <p:nvPr userDrawn="1"/>
            </p:nvSpPr>
            <p:spPr bwMode="auto">
              <a:xfrm>
                <a:off x="5392" y="3444"/>
                <a:ext cx="23" cy="9"/>
              </a:xfrm>
              <a:custGeom>
                <a:avLst/>
                <a:gdLst>
                  <a:gd name="T0" fmla="*/ 13 w 16"/>
                  <a:gd name="T1" fmla="*/ 1 h 6"/>
                  <a:gd name="T2" fmla="*/ 2 w 16"/>
                  <a:gd name="T3" fmla="*/ 2 h 6"/>
                  <a:gd name="T4" fmla="*/ 3 w 16"/>
                  <a:gd name="T5" fmla="*/ 5 h 6"/>
                  <a:gd name="T6" fmla="*/ 13 w 16"/>
                  <a:gd name="T7" fmla="*/ 4 h 6"/>
                  <a:gd name="T8" fmla="*/ 13 w 16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3" y="1"/>
                    </a:moveTo>
                    <a:cubicBezTo>
                      <a:pt x="10" y="0"/>
                      <a:pt x="6" y="0"/>
                      <a:pt x="2" y="2"/>
                    </a:cubicBezTo>
                    <a:cubicBezTo>
                      <a:pt x="0" y="2"/>
                      <a:pt x="1" y="6"/>
                      <a:pt x="3" y="5"/>
                    </a:cubicBezTo>
                    <a:cubicBezTo>
                      <a:pt x="6" y="4"/>
                      <a:pt x="10" y="4"/>
                      <a:pt x="13" y="4"/>
                    </a:cubicBezTo>
                    <a:cubicBezTo>
                      <a:pt x="15" y="5"/>
                      <a:pt x="16" y="1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38" name="Freeform 1742"/>
              <p:cNvSpPr/>
              <p:nvPr userDrawn="1"/>
            </p:nvSpPr>
            <p:spPr bwMode="auto">
              <a:xfrm>
                <a:off x="5413" y="3434"/>
                <a:ext cx="28" cy="6"/>
              </a:xfrm>
              <a:custGeom>
                <a:avLst/>
                <a:gdLst>
                  <a:gd name="T0" fmla="*/ 16 w 19"/>
                  <a:gd name="T1" fmla="*/ 0 h 4"/>
                  <a:gd name="T2" fmla="*/ 2 w 19"/>
                  <a:gd name="T3" fmla="*/ 0 h 4"/>
                  <a:gd name="T4" fmla="*/ 3 w 19"/>
                  <a:gd name="T5" fmla="*/ 4 h 4"/>
                  <a:gd name="T6" fmla="*/ 16 w 19"/>
                  <a:gd name="T7" fmla="*/ 4 h 4"/>
                  <a:gd name="T8" fmla="*/ 16 w 19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6" y="0"/>
                    </a:moveTo>
                    <a:cubicBezTo>
                      <a:pt x="11" y="0"/>
                      <a:pt x="7" y="0"/>
                      <a:pt x="2" y="0"/>
                    </a:cubicBezTo>
                    <a:cubicBezTo>
                      <a:pt x="0" y="0"/>
                      <a:pt x="0" y="4"/>
                      <a:pt x="3" y="4"/>
                    </a:cubicBezTo>
                    <a:cubicBezTo>
                      <a:pt x="7" y="4"/>
                      <a:pt x="12" y="4"/>
                      <a:pt x="16" y="4"/>
                    </a:cubicBezTo>
                    <a:cubicBezTo>
                      <a:pt x="19" y="4"/>
                      <a:pt x="18" y="0"/>
                      <a:pt x="16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39" name="Freeform 1743"/>
              <p:cNvSpPr/>
              <p:nvPr userDrawn="1"/>
            </p:nvSpPr>
            <p:spPr bwMode="auto">
              <a:xfrm>
                <a:off x="5417" y="3407"/>
                <a:ext cx="24" cy="12"/>
              </a:xfrm>
              <a:custGeom>
                <a:avLst/>
                <a:gdLst>
                  <a:gd name="T0" fmla="*/ 12 w 16"/>
                  <a:gd name="T1" fmla="*/ 1 h 8"/>
                  <a:gd name="T2" fmla="*/ 2 w 16"/>
                  <a:gd name="T3" fmla="*/ 3 h 8"/>
                  <a:gd name="T4" fmla="*/ 4 w 16"/>
                  <a:gd name="T5" fmla="*/ 7 h 8"/>
                  <a:gd name="T6" fmla="*/ 14 w 16"/>
                  <a:gd name="T7" fmla="*/ 5 h 8"/>
                  <a:gd name="T8" fmla="*/ 12 w 16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8">
                    <a:moveTo>
                      <a:pt x="12" y="1"/>
                    </a:moveTo>
                    <a:cubicBezTo>
                      <a:pt x="9" y="2"/>
                      <a:pt x="6" y="2"/>
                      <a:pt x="2" y="3"/>
                    </a:cubicBezTo>
                    <a:cubicBezTo>
                      <a:pt x="0" y="4"/>
                      <a:pt x="1" y="8"/>
                      <a:pt x="4" y="7"/>
                    </a:cubicBezTo>
                    <a:cubicBezTo>
                      <a:pt x="7" y="6"/>
                      <a:pt x="10" y="6"/>
                      <a:pt x="14" y="5"/>
                    </a:cubicBezTo>
                    <a:cubicBezTo>
                      <a:pt x="16" y="4"/>
                      <a:pt x="15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40" name="Freeform 1744"/>
              <p:cNvSpPr/>
              <p:nvPr userDrawn="1"/>
            </p:nvSpPr>
            <p:spPr bwMode="auto">
              <a:xfrm>
                <a:off x="5424" y="3385"/>
                <a:ext cx="28" cy="9"/>
              </a:xfrm>
              <a:custGeom>
                <a:avLst/>
                <a:gdLst>
                  <a:gd name="T0" fmla="*/ 15 w 19"/>
                  <a:gd name="T1" fmla="*/ 1 h 6"/>
                  <a:gd name="T2" fmla="*/ 3 w 19"/>
                  <a:gd name="T3" fmla="*/ 3 h 6"/>
                  <a:gd name="T4" fmla="*/ 3 w 19"/>
                  <a:gd name="T5" fmla="*/ 6 h 6"/>
                  <a:gd name="T6" fmla="*/ 17 w 19"/>
                  <a:gd name="T7" fmla="*/ 5 h 6"/>
                  <a:gd name="T8" fmla="*/ 15 w 19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">
                    <a:moveTo>
                      <a:pt x="15" y="1"/>
                    </a:moveTo>
                    <a:cubicBezTo>
                      <a:pt x="11" y="2"/>
                      <a:pt x="7" y="3"/>
                      <a:pt x="3" y="3"/>
                    </a:cubicBezTo>
                    <a:cubicBezTo>
                      <a:pt x="0" y="3"/>
                      <a:pt x="1" y="6"/>
                      <a:pt x="3" y="6"/>
                    </a:cubicBezTo>
                    <a:cubicBezTo>
                      <a:pt x="8" y="6"/>
                      <a:pt x="12" y="6"/>
                      <a:pt x="17" y="5"/>
                    </a:cubicBezTo>
                    <a:cubicBezTo>
                      <a:pt x="19" y="4"/>
                      <a:pt x="18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41" name="Freeform 1745"/>
              <p:cNvSpPr/>
              <p:nvPr userDrawn="1"/>
            </p:nvSpPr>
            <p:spPr bwMode="auto">
              <a:xfrm>
                <a:off x="5429" y="3366"/>
                <a:ext cx="37" cy="12"/>
              </a:xfrm>
              <a:custGeom>
                <a:avLst/>
                <a:gdLst>
                  <a:gd name="T0" fmla="*/ 21 w 25"/>
                  <a:gd name="T1" fmla="*/ 2 h 8"/>
                  <a:gd name="T2" fmla="*/ 3 w 25"/>
                  <a:gd name="T3" fmla="*/ 4 h 8"/>
                  <a:gd name="T4" fmla="*/ 3 w 25"/>
                  <a:gd name="T5" fmla="*/ 7 h 8"/>
                  <a:gd name="T6" fmla="*/ 23 w 25"/>
                  <a:gd name="T7" fmla="*/ 5 h 8"/>
                  <a:gd name="T8" fmla="*/ 21 w 25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8">
                    <a:moveTo>
                      <a:pt x="21" y="2"/>
                    </a:moveTo>
                    <a:cubicBezTo>
                      <a:pt x="15" y="5"/>
                      <a:pt x="10" y="4"/>
                      <a:pt x="3" y="4"/>
                    </a:cubicBezTo>
                    <a:cubicBezTo>
                      <a:pt x="1" y="4"/>
                      <a:pt x="0" y="7"/>
                      <a:pt x="3" y="7"/>
                    </a:cubicBezTo>
                    <a:cubicBezTo>
                      <a:pt x="10" y="8"/>
                      <a:pt x="17" y="8"/>
                      <a:pt x="23" y="5"/>
                    </a:cubicBezTo>
                    <a:cubicBezTo>
                      <a:pt x="25" y="4"/>
                      <a:pt x="23" y="0"/>
                      <a:pt x="2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42" name="Freeform 1746"/>
              <p:cNvSpPr/>
              <p:nvPr userDrawn="1"/>
            </p:nvSpPr>
            <p:spPr bwMode="auto">
              <a:xfrm>
                <a:off x="5451" y="3529"/>
                <a:ext cx="37" cy="11"/>
              </a:xfrm>
              <a:custGeom>
                <a:avLst/>
                <a:gdLst>
                  <a:gd name="T0" fmla="*/ 21 w 25"/>
                  <a:gd name="T1" fmla="*/ 1 h 7"/>
                  <a:gd name="T2" fmla="*/ 4 w 25"/>
                  <a:gd name="T3" fmla="*/ 0 h 7"/>
                  <a:gd name="T4" fmla="*/ 3 w 25"/>
                  <a:gd name="T5" fmla="*/ 4 h 7"/>
                  <a:gd name="T6" fmla="*/ 23 w 25"/>
                  <a:gd name="T7" fmla="*/ 5 h 7"/>
                  <a:gd name="T8" fmla="*/ 21 w 2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7">
                    <a:moveTo>
                      <a:pt x="21" y="1"/>
                    </a:moveTo>
                    <a:cubicBezTo>
                      <a:pt x="16" y="3"/>
                      <a:pt x="9" y="3"/>
                      <a:pt x="4" y="0"/>
                    </a:cubicBezTo>
                    <a:cubicBezTo>
                      <a:pt x="2" y="0"/>
                      <a:pt x="0" y="3"/>
                      <a:pt x="3" y="4"/>
                    </a:cubicBezTo>
                    <a:cubicBezTo>
                      <a:pt x="9" y="6"/>
                      <a:pt x="17" y="7"/>
                      <a:pt x="23" y="5"/>
                    </a:cubicBezTo>
                    <a:cubicBezTo>
                      <a:pt x="25" y="4"/>
                      <a:pt x="24" y="0"/>
                      <a:pt x="2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43" name="Freeform 1747"/>
              <p:cNvSpPr/>
              <p:nvPr userDrawn="1"/>
            </p:nvSpPr>
            <p:spPr bwMode="auto">
              <a:xfrm>
                <a:off x="5449" y="3509"/>
                <a:ext cx="24" cy="9"/>
              </a:xfrm>
              <a:custGeom>
                <a:avLst/>
                <a:gdLst>
                  <a:gd name="T0" fmla="*/ 13 w 16"/>
                  <a:gd name="T1" fmla="*/ 2 h 6"/>
                  <a:gd name="T2" fmla="*/ 3 w 16"/>
                  <a:gd name="T3" fmla="*/ 1 h 6"/>
                  <a:gd name="T4" fmla="*/ 2 w 16"/>
                  <a:gd name="T5" fmla="*/ 5 h 6"/>
                  <a:gd name="T6" fmla="*/ 14 w 16"/>
                  <a:gd name="T7" fmla="*/ 5 h 6"/>
                  <a:gd name="T8" fmla="*/ 13 w 16"/>
                  <a:gd name="T9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3" y="2"/>
                    </a:moveTo>
                    <a:cubicBezTo>
                      <a:pt x="10" y="2"/>
                      <a:pt x="6" y="3"/>
                      <a:pt x="3" y="1"/>
                    </a:cubicBezTo>
                    <a:cubicBezTo>
                      <a:pt x="1" y="0"/>
                      <a:pt x="0" y="4"/>
                      <a:pt x="2" y="5"/>
                    </a:cubicBezTo>
                    <a:cubicBezTo>
                      <a:pt x="6" y="6"/>
                      <a:pt x="10" y="6"/>
                      <a:pt x="14" y="5"/>
                    </a:cubicBezTo>
                    <a:cubicBezTo>
                      <a:pt x="16" y="5"/>
                      <a:pt x="16" y="1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44" name="Freeform 1748"/>
              <p:cNvSpPr/>
              <p:nvPr userDrawn="1"/>
            </p:nvSpPr>
            <p:spPr bwMode="auto">
              <a:xfrm>
                <a:off x="5429" y="3485"/>
                <a:ext cx="25" cy="11"/>
              </a:xfrm>
              <a:custGeom>
                <a:avLst/>
                <a:gdLst>
                  <a:gd name="T0" fmla="*/ 13 w 17"/>
                  <a:gd name="T1" fmla="*/ 2 h 7"/>
                  <a:gd name="T2" fmla="*/ 4 w 17"/>
                  <a:gd name="T3" fmla="*/ 1 h 7"/>
                  <a:gd name="T4" fmla="*/ 2 w 17"/>
                  <a:gd name="T5" fmla="*/ 4 h 7"/>
                  <a:gd name="T6" fmla="*/ 15 w 17"/>
                  <a:gd name="T7" fmla="*/ 5 h 7"/>
                  <a:gd name="T8" fmla="*/ 13 w 1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3" y="2"/>
                    </a:moveTo>
                    <a:cubicBezTo>
                      <a:pt x="10" y="3"/>
                      <a:pt x="7" y="2"/>
                      <a:pt x="4" y="1"/>
                    </a:cubicBezTo>
                    <a:cubicBezTo>
                      <a:pt x="2" y="0"/>
                      <a:pt x="0" y="3"/>
                      <a:pt x="2" y="4"/>
                    </a:cubicBezTo>
                    <a:cubicBezTo>
                      <a:pt x="6" y="6"/>
                      <a:pt x="10" y="7"/>
                      <a:pt x="15" y="5"/>
                    </a:cubicBezTo>
                    <a:cubicBezTo>
                      <a:pt x="17" y="4"/>
                      <a:pt x="16" y="1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45" name="Freeform 1749"/>
              <p:cNvSpPr/>
              <p:nvPr userDrawn="1"/>
            </p:nvSpPr>
            <p:spPr bwMode="auto">
              <a:xfrm>
                <a:off x="5463" y="3466"/>
                <a:ext cx="25" cy="12"/>
              </a:xfrm>
              <a:custGeom>
                <a:avLst/>
                <a:gdLst>
                  <a:gd name="T0" fmla="*/ 14 w 17"/>
                  <a:gd name="T1" fmla="*/ 4 h 8"/>
                  <a:gd name="T2" fmla="*/ 3 w 17"/>
                  <a:gd name="T3" fmla="*/ 1 h 8"/>
                  <a:gd name="T4" fmla="*/ 2 w 17"/>
                  <a:gd name="T5" fmla="*/ 4 h 8"/>
                  <a:gd name="T6" fmla="*/ 15 w 17"/>
                  <a:gd name="T7" fmla="*/ 8 h 8"/>
                  <a:gd name="T8" fmla="*/ 14 w 17"/>
                  <a:gd name="T9" fmla="*/ 4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4" y="4"/>
                    </a:moveTo>
                    <a:cubicBezTo>
                      <a:pt x="11" y="4"/>
                      <a:pt x="7" y="3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ubicBezTo>
                      <a:pt x="6" y="6"/>
                      <a:pt x="10" y="8"/>
                      <a:pt x="15" y="8"/>
                    </a:cubicBezTo>
                    <a:cubicBezTo>
                      <a:pt x="17" y="8"/>
                      <a:pt x="17" y="4"/>
                      <a:pt x="14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46" name="Freeform 1750"/>
              <p:cNvSpPr/>
              <p:nvPr userDrawn="1"/>
            </p:nvSpPr>
            <p:spPr bwMode="auto">
              <a:xfrm>
                <a:off x="5455" y="3441"/>
                <a:ext cx="31" cy="9"/>
              </a:xfrm>
              <a:custGeom>
                <a:avLst/>
                <a:gdLst>
                  <a:gd name="T0" fmla="*/ 17 w 21"/>
                  <a:gd name="T1" fmla="*/ 0 h 6"/>
                  <a:gd name="T2" fmla="*/ 3 w 21"/>
                  <a:gd name="T3" fmla="*/ 1 h 6"/>
                  <a:gd name="T4" fmla="*/ 3 w 21"/>
                  <a:gd name="T5" fmla="*/ 5 h 6"/>
                  <a:gd name="T6" fmla="*/ 19 w 21"/>
                  <a:gd name="T7" fmla="*/ 4 h 6"/>
                  <a:gd name="T8" fmla="*/ 17 w 21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6">
                    <a:moveTo>
                      <a:pt x="17" y="0"/>
                    </a:moveTo>
                    <a:cubicBezTo>
                      <a:pt x="13" y="2"/>
                      <a:pt x="8" y="2"/>
                      <a:pt x="3" y="1"/>
                    </a:cubicBezTo>
                    <a:cubicBezTo>
                      <a:pt x="1" y="1"/>
                      <a:pt x="0" y="4"/>
                      <a:pt x="3" y="5"/>
                    </a:cubicBezTo>
                    <a:cubicBezTo>
                      <a:pt x="8" y="6"/>
                      <a:pt x="13" y="6"/>
                      <a:pt x="19" y="4"/>
                    </a:cubicBezTo>
                    <a:cubicBezTo>
                      <a:pt x="21" y="3"/>
                      <a:pt x="20" y="0"/>
                      <a:pt x="17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47" name="Freeform 1751"/>
              <p:cNvSpPr/>
              <p:nvPr userDrawn="1"/>
            </p:nvSpPr>
            <p:spPr bwMode="auto">
              <a:xfrm>
                <a:off x="5460" y="3410"/>
                <a:ext cx="22" cy="9"/>
              </a:xfrm>
              <a:custGeom>
                <a:avLst/>
                <a:gdLst>
                  <a:gd name="T0" fmla="*/ 11 w 15"/>
                  <a:gd name="T1" fmla="*/ 1 h 6"/>
                  <a:gd name="T2" fmla="*/ 4 w 15"/>
                  <a:gd name="T3" fmla="*/ 1 h 6"/>
                  <a:gd name="T4" fmla="*/ 2 w 15"/>
                  <a:gd name="T5" fmla="*/ 5 h 6"/>
                  <a:gd name="T6" fmla="*/ 13 w 15"/>
                  <a:gd name="T7" fmla="*/ 5 h 6"/>
                  <a:gd name="T8" fmla="*/ 11 w 1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6">
                    <a:moveTo>
                      <a:pt x="11" y="1"/>
                    </a:moveTo>
                    <a:cubicBezTo>
                      <a:pt x="9" y="2"/>
                      <a:pt x="6" y="3"/>
                      <a:pt x="4" y="1"/>
                    </a:cubicBezTo>
                    <a:cubicBezTo>
                      <a:pt x="2" y="0"/>
                      <a:pt x="0" y="4"/>
                      <a:pt x="2" y="5"/>
                    </a:cubicBezTo>
                    <a:cubicBezTo>
                      <a:pt x="6" y="6"/>
                      <a:pt x="9" y="6"/>
                      <a:pt x="13" y="5"/>
                    </a:cubicBezTo>
                    <a:cubicBezTo>
                      <a:pt x="15" y="4"/>
                      <a:pt x="14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48" name="Freeform 1752"/>
              <p:cNvSpPr/>
              <p:nvPr userDrawn="1"/>
            </p:nvSpPr>
            <p:spPr bwMode="auto">
              <a:xfrm>
                <a:off x="5501" y="3412"/>
                <a:ext cx="19" cy="8"/>
              </a:xfrm>
              <a:custGeom>
                <a:avLst/>
                <a:gdLst>
                  <a:gd name="T0" fmla="*/ 10 w 13"/>
                  <a:gd name="T1" fmla="*/ 1 h 6"/>
                  <a:gd name="T2" fmla="*/ 4 w 13"/>
                  <a:gd name="T3" fmla="*/ 2 h 6"/>
                  <a:gd name="T4" fmla="*/ 3 w 13"/>
                  <a:gd name="T5" fmla="*/ 6 h 6"/>
                  <a:gd name="T6" fmla="*/ 11 w 13"/>
                  <a:gd name="T7" fmla="*/ 4 h 6"/>
                  <a:gd name="T8" fmla="*/ 10 w 13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6">
                    <a:moveTo>
                      <a:pt x="10" y="1"/>
                    </a:moveTo>
                    <a:cubicBezTo>
                      <a:pt x="8" y="2"/>
                      <a:pt x="6" y="2"/>
                      <a:pt x="4" y="2"/>
                    </a:cubicBezTo>
                    <a:cubicBezTo>
                      <a:pt x="1" y="2"/>
                      <a:pt x="0" y="6"/>
                      <a:pt x="3" y="6"/>
                    </a:cubicBezTo>
                    <a:cubicBezTo>
                      <a:pt x="6" y="6"/>
                      <a:pt x="8" y="6"/>
                      <a:pt x="11" y="4"/>
                    </a:cubicBezTo>
                    <a:cubicBezTo>
                      <a:pt x="13" y="4"/>
                      <a:pt x="12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49" name="Freeform 1753"/>
              <p:cNvSpPr/>
              <p:nvPr userDrawn="1"/>
            </p:nvSpPr>
            <p:spPr bwMode="auto">
              <a:xfrm>
                <a:off x="5470" y="3388"/>
                <a:ext cx="21" cy="6"/>
              </a:xfrm>
              <a:custGeom>
                <a:avLst/>
                <a:gdLst>
                  <a:gd name="T0" fmla="*/ 12 w 14"/>
                  <a:gd name="T1" fmla="*/ 0 h 4"/>
                  <a:gd name="T2" fmla="*/ 3 w 14"/>
                  <a:gd name="T3" fmla="*/ 0 h 4"/>
                  <a:gd name="T4" fmla="*/ 2 w 14"/>
                  <a:gd name="T5" fmla="*/ 4 h 4"/>
                  <a:gd name="T6" fmla="*/ 11 w 14"/>
                  <a:gd name="T7" fmla="*/ 4 h 4"/>
                  <a:gd name="T8" fmla="*/ 12 w 14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4">
                    <a:moveTo>
                      <a:pt x="12" y="0"/>
                    </a:moveTo>
                    <a:cubicBezTo>
                      <a:pt x="9" y="0"/>
                      <a:pt x="6" y="0"/>
                      <a:pt x="3" y="0"/>
                    </a:cubicBezTo>
                    <a:cubicBezTo>
                      <a:pt x="0" y="0"/>
                      <a:pt x="0" y="4"/>
                      <a:pt x="2" y="4"/>
                    </a:cubicBezTo>
                    <a:cubicBezTo>
                      <a:pt x="5" y="4"/>
                      <a:pt x="8" y="3"/>
                      <a:pt x="11" y="4"/>
                    </a:cubicBezTo>
                    <a:cubicBezTo>
                      <a:pt x="13" y="4"/>
                      <a:pt x="14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50" name="Freeform 1754"/>
              <p:cNvSpPr/>
              <p:nvPr userDrawn="1"/>
            </p:nvSpPr>
            <p:spPr bwMode="auto">
              <a:xfrm>
                <a:off x="5507" y="3387"/>
                <a:ext cx="22" cy="8"/>
              </a:xfrm>
              <a:custGeom>
                <a:avLst/>
                <a:gdLst>
                  <a:gd name="T0" fmla="*/ 12 w 15"/>
                  <a:gd name="T1" fmla="*/ 1 h 6"/>
                  <a:gd name="T2" fmla="*/ 4 w 15"/>
                  <a:gd name="T3" fmla="*/ 1 h 6"/>
                  <a:gd name="T4" fmla="*/ 2 w 15"/>
                  <a:gd name="T5" fmla="*/ 4 h 6"/>
                  <a:gd name="T6" fmla="*/ 13 w 15"/>
                  <a:gd name="T7" fmla="*/ 4 h 6"/>
                  <a:gd name="T8" fmla="*/ 12 w 1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6">
                    <a:moveTo>
                      <a:pt x="12" y="1"/>
                    </a:moveTo>
                    <a:cubicBezTo>
                      <a:pt x="9" y="2"/>
                      <a:pt x="7" y="2"/>
                      <a:pt x="4" y="1"/>
                    </a:cubicBezTo>
                    <a:cubicBezTo>
                      <a:pt x="2" y="0"/>
                      <a:pt x="0" y="3"/>
                      <a:pt x="2" y="4"/>
                    </a:cubicBezTo>
                    <a:cubicBezTo>
                      <a:pt x="6" y="6"/>
                      <a:pt x="9" y="5"/>
                      <a:pt x="13" y="4"/>
                    </a:cubicBezTo>
                    <a:cubicBezTo>
                      <a:pt x="15" y="3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51" name="Freeform 1755"/>
              <p:cNvSpPr/>
              <p:nvPr userDrawn="1"/>
            </p:nvSpPr>
            <p:spPr bwMode="auto">
              <a:xfrm>
                <a:off x="5485" y="3363"/>
                <a:ext cx="26" cy="10"/>
              </a:xfrm>
              <a:custGeom>
                <a:avLst/>
                <a:gdLst>
                  <a:gd name="T0" fmla="*/ 15 w 18"/>
                  <a:gd name="T1" fmla="*/ 1 h 7"/>
                  <a:gd name="T2" fmla="*/ 3 w 18"/>
                  <a:gd name="T3" fmla="*/ 3 h 7"/>
                  <a:gd name="T4" fmla="*/ 2 w 18"/>
                  <a:gd name="T5" fmla="*/ 6 h 7"/>
                  <a:gd name="T6" fmla="*/ 16 w 18"/>
                  <a:gd name="T7" fmla="*/ 5 h 7"/>
                  <a:gd name="T8" fmla="*/ 15 w 18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7">
                    <a:moveTo>
                      <a:pt x="15" y="1"/>
                    </a:moveTo>
                    <a:cubicBezTo>
                      <a:pt x="11" y="3"/>
                      <a:pt x="7" y="4"/>
                      <a:pt x="3" y="3"/>
                    </a:cubicBezTo>
                    <a:cubicBezTo>
                      <a:pt x="0" y="2"/>
                      <a:pt x="0" y="6"/>
                      <a:pt x="2" y="6"/>
                    </a:cubicBezTo>
                    <a:cubicBezTo>
                      <a:pt x="7" y="7"/>
                      <a:pt x="11" y="6"/>
                      <a:pt x="16" y="5"/>
                    </a:cubicBezTo>
                    <a:cubicBezTo>
                      <a:pt x="18" y="4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52" name="Freeform 1756"/>
              <p:cNvSpPr/>
              <p:nvPr userDrawn="1"/>
            </p:nvSpPr>
            <p:spPr bwMode="auto">
              <a:xfrm>
                <a:off x="5534" y="3354"/>
                <a:ext cx="29" cy="9"/>
              </a:xfrm>
              <a:custGeom>
                <a:avLst/>
                <a:gdLst>
                  <a:gd name="T0" fmla="*/ 16 w 20"/>
                  <a:gd name="T1" fmla="*/ 0 h 6"/>
                  <a:gd name="T2" fmla="*/ 2 w 20"/>
                  <a:gd name="T3" fmla="*/ 3 h 6"/>
                  <a:gd name="T4" fmla="*/ 2 w 20"/>
                  <a:gd name="T5" fmla="*/ 6 h 6"/>
                  <a:gd name="T6" fmla="*/ 17 w 20"/>
                  <a:gd name="T7" fmla="*/ 4 h 6"/>
                  <a:gd name="T8" fmla="*/ 16 w 20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6">
                    <a:moveTo>
                      <a:pt x="16" y="0"/>
                    </a:moveTo>
                    <a:cubicBezTo>
                      <a:pt x="11" y="2"/>
                      <a:pt x="7" y="2"/>
                      <a:pt x="2" y="3"/>
                    </a:cubicBezTo>
                    <a:cubicBezTo>
                      <a:pt x="0" y="3"/>
                      <a:pt x="0" y="6"/>
                      <a:pt x="2" y="6"/>
                    </a:cubicBezTo>
                    <a:cubicBezTo>
                      <a:pt x="7" y="6"/>
                      <a:pt x="12" y="6"/>
                      <a:pt x="17" y="4"/>
                    </a:cubicBezTo>
                    <a:cubicBezTo>
                      <a:pt x="20" y="3"/>
                      <a:pt x="18" y="0"/>
                      <a:pt x="16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53" name="Freeform 1757"/>
              <p:cNvSpPr/>
              <p:nvPr userDrawn="1"/>
            </p:nvSpPr>
            <p:spPr bwMode="auto">
              <a:xfrm>
                <a:off x="5557" y="3372"/>
                <a:ext cx="21" cy="10"/>
              </a:xfrm>
              <a:custGeom>
                <a:avLst/>
                <a:gdLst>
                  <a:gd name="T0" fmla="*/ 11 w 14"/>
                  <a:gd name="T1" fmla="*/ 1 h 7"/>
                  <a:gd name="T2" fmla="*/ 3 w 14"/>
                  <a:gd name="T3" fmla="*/ 3 h 7"/>
                  <a:gd name="T4" fmla="*/ 3 w 14"/>
                  <a:gd name="T5" fmla="*/ 7 h 7"/>
                  <a:gd name="T6" fmla="*/ 12 w 14"/>
                  <a:gd name="T7" fmla="*/ 5 h 7"/>
                  <a:gd name="T8" fmla="*/ 11 w 14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11" y="1"/>
                    </a:moveTo>
                    <a:cubicBezTo>
                      <a:pt x="8" y="2"/>
                      <a:pt x="6" y="3"/>
                      <a:pt x="3" y="3"/>
                    </a:cubicBezTo>
                    <a:cubicBezTo>
                      <a:pt x="1" y="3"/>
                      <a:pt x="0" y="6"/>
                      <a:pt x="3" y="7"/>
                    </a:cubicBezTo>
                    <a:cubicBezTo>
                      <a:pt x="6" y="7"/>
                      <a:pt x="9" y="6"/>
                      <a:pt x="12" y="5"/>
                    </a:cubicBezTo>
                    <a:cubicBezTo>
                      <a:pt x="14" y="4"/>
                      <a:pt x="13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54" name="Freeform 1758"/>
              <p:cNvSpPr/>
              <p:nvPr userDrawn="1"/>
            </p:nvSpPr>
            <p:spPr bwMode="auto">
              <a:xfrm>
                <a:off x="5579" y="3356"/>
                <a:ext cx="33" cy="7"/>
              </a:xfrm>
              <a:custGeom>
                <a:avLst/>
                <a:gdLst>
                  <a:gd name="T0" fmla="*/ 20 w 22"/>
                  <a:gd name="T1" fmla="*/ 1 h 5"/>
                  <a:gd name="T2" fmla="*/ 3 w 22"/>
                  <a:gd name="T3" fmla="*/ 1 h 5"/>
                  <a:gd name="T4" fmla="*/ 3 w 22"/>
                  <a:gd name="T5" fmla="*/ 4 h 5"/>
                  <a:gd name="T6" fmla="*/ 19 w 22"/>
                  <a:gd name="T7" fmla="*/ 4 h 5"/>
                  <a:gd name="T8" fmla="*/ 20 w 22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5">
                    <a:moveTo>
                      <a:pt x="20" y="1"/>
                    </a:moveTo>
                    <a:cubicBezTo>
                      <a:pt x="14" y="0"/>
                      <a:pt x="9" y="0"/>
                      <a:pt x="3" y="1"/>
                    </a:cubicBezTo>
                    <a:cubicBezTo>
                      <a:pt x="0" y="1"/>
                      <a:pt x="1" y="5"/>
                      <a:pt x="3" y="4"/>
                    </a:cubicBezTo>
                    <a:cubicBezTo>
                      <a:pt x="9" y="4"/>
                      <a:pt x="14" y="4"/>
                      <a:pt x="19" y="4"/>
                    </a:cubicBezTo>
                    <a:cubicBezTo>
                      <a:pt x="22" y="4"/>
                      <a:pt x="22" y="1"/>
                      <a:pt x="2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55" name="Freeform 1759"/>
              <p:cNvSpPr/>
              <p:nvPr userDrawn="1"/>
            </p:nvSpPr>
            <p:spPr bwMode="auto">
              <a:xfrm>
                <a:off x="5542" y="3401"/>
                <a:ext cx="28" cy="6"/>
              </a:xfrm>
              <a:custGeom>
                <a:avLst/>
                <a:gdLst>
                  <a:gd name="T0" fmla="*/ 16 w 19"/>
                  <a:gd name="T1" fmla="*/ 0 h 4"/>
                  <a:gd name="T2" fmla="*/ 2 w 19"/>
                  <a:gd name="T3" fmla="*/ 0 h 4"/>
                  <a:gd name="T4" fmla="*/ 3 w 19"/>
                  <a:gd name="T5" fmla="*/ 4 h 4"/>
                  <a:gd name="T6" fmla="*/ 16 w 19"/>
                  <a:gd name="T7" fmla="*/ 4 h 4"/>
                  <a:gd name="T8" fmla="*/ 16 w 19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4">
                    <a:moveTo>
                      <a:pt x="16" y="0"/>
                    </a:moveTo>
                    <a:cubicBezTo>
                      <a:pt x="12" y="0"/>
                      <a:pt x="7" y="0"/>
                      <a:pt x="2" y="0"/>
                    </a:cubicBezTo>
                    <a:cubicBezTo>
                      <a:pt x="0" y="0"/>
                      <a:pt x="0" y="4"/>
                      <a:pt x="3" y="4"/>
                    </a:cubicBezTo>
                    <a:cubicBezTo>
                      <a:pt x="7" y="4"/>
                      <a:pt x="12" y="4"/>
                      <a:pt x="16" y="4"/>
                    </a:cubicBezTo>
                    <a:cubicBezTo>
                      <a:pt x="19" y="4"/>
                      <a:pt x="18" y="0"/>
                      <a:pt x="16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56" name="Freeform 1760"/>
              <p:cNvSpPr/>
              <p:nvPr userDrawn="1"/>
            </p:nvSpPr>
            <p:spPr bwMode="auto">
              <a:xfrm>
                <a:off x="5548" y="3428"/>
                <a:ext cx="24" cy="7"/>
              </a:xfrm>
              <a:custGeom>
                <a:avLst/>
                <a:gdLst>
                  <a:gd name="T0" fmla="*/ 13 w 16"/>
                  <a:gd name="T1" fmla="*/ 0 h 5"/>
                  <a:gd name="T2" fmla="*/ 3 w 16"/>
                  <a:gd name="T3" fmla="*/ 1 h 5"/>
                  <a:gd name="T4" fmla="*/ 2 w 16"/>
                  <a:gd name="T5" fmla="*/ 5 h 5"/>
                  <a:gd name="T6" fmla="*/ 12 w 16"/>
                  <a:gd name="T7" fmla="*/ 4 h 5"/>
                  <a:gd name="T8" fmla="*/ 13 w 16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5">
                    <a:moveTo>
                      <a:pt x="13" y="0"/>
                    </a:moveTo>
                    <a:cubicBezTo>
                      <a:pt x="10" y="0"/>
                      <a:pt x="6" y="1"/>
                      <a:pt x="3" y="1"/>
                    </a:cubicBezTo>
                    <a:cubicBezTo>
                      <a:pt x="0" y="1"/>
                      <a:pt x="0" y="4"/>
                      <a:pt x="2" y="5"/>
                    </a:cubicBezTo>
                    <a:cubicBezTo>
                      <a:pt x="6" y="5"/>
                      <a:pt x="9" y="4"/>
                      <a:pt x="12" y="4"/>
                    </a:cubicBezTo>
                    <a:cubicBezTo>
                      <a:pt x="15" y="4"/>
                      <a:pt x="16" y="0"/>
                      <a:pt x="13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57" name="Freeform 1761"/>
              <p:cNvSpPr/>
              <p:nvPr userDrawn="1"/>
            </p:nvSpPr>
            <p:spPr bwMode="auto">
              <a:xfrm>
                <a:off x="5511" y="3446"/>
                <a:ext cx="28" cy="11"/>
              </a:xfrm>
              <a:custGeom>
                <a:avLst/>
                <a:gdLst>
                  <a:gd name="T0" fmla="*/ 15 w 19"/>
                  <a:gd name="T1" fmla="*/ 3 h 8"/>
                  <a:gd name="T2" fmla="*/ 4 w 19"/>
                  <a:gd name="T3" fmla="*/ 1 h 8"/>
                  <a:gd name="T4" fmla="*/ 2 w 19"/>
                  <a:gd name="T5" fmla="*/ 5 h 8"/>
                  <a:gd name="T6" fmla="*/ 16 w 19"/>
                  <a:gd name="T7" fmla="*/ 6 h 8"/>
                  <a:gd name="T8" fmla="*/ 15 w 19"/>
                  <a:gd name="T9" fmla="*/ 3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8">
                    <a:moveTo>
                      <a:pt x="15" y="3"/>
                    </a:moveTo>
                    <a:cubicBezTo>
                      <a:pt x="11" y="4"/>
                      <a:pt x="7" y="3"/>
                      <a:pt x="4" y="1"/>
                    </a:cubicBezTo>
                    <a:cubicBezTo>
                      <a:pt x="1" y="0"/>
                      <a:pt x="0" y="4"/>
                      <a:pt x="2" y="5"/>
                    </a:cubicBezTo>
                    <a:cubicBezTo>
                      <a:pt x="7" y="7"/>
                      <a:pt x="11" y="8"/>
                      <a:pt x="16" y="6"/>
                    </a:cubicBezTo>
                    <a:cubicBezTo>
                      <a:pt x="19" y="5"/>
                      <a:pt x="17" y="2"/>
                      <a:pt x="15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58" name="Freeform 1762"/>
              <p:cNvSpPr/>
              <p:nvPr userDrawn="1"/>
            </p:nvSpPr>
            <p:spPr bwMode="auto">
              <a:xfrm>
                <a:off x="5514" y="3479"/>
                <a:ext cx="25" cy="8"/>
              </a:xfrm>
              <a:custGeom>
                <a:avLst/>
                <a:gdLst>
                  <a:gd name="T0" fmla="*/ 14 w 17"/>
                  <a:gd name="T1" fmla="*/ 1 h 5"/>
                  <a:gd name="T2" fmla="*/ 3 w 17"/>
                  <a:gd name="T3" fmla="*/ 0 h 5"/>
                  <a:gd name="T4" fmla="*/ 3 w 17"/>
                  <a:gd name="T5" fmla="*/ 4 h 5"/>
                  <a:gd name="T6" fmla="*/ 14 w 17"/>
                  <a:gd name="T7" fmla="*/ 4 h 5"/>
                  <a:gd name="T8" fmla="*/ 14 w 17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5">
                    <a:moveTo>
                      <a:pt x="14" y="1"/>
                    </a:moveTo>
                    <a:cubicBezTo>
                      <a:pt x="11" y="0"/>
                      <a:pt x="7" y="1"/>
                      <a:pt x="3" y="0"/>
                    </a:cubicBezTo>
                    <a:cubicBezTo>
                      <a:pt x="1" y="0"/>
                      <a:pt x="0" y="4"/>
                      <a:pt x="3" y="4"/>
                    </a:cubicBezTo>
                    <a:cubicBezTo>
                      <a:pt x="6" y="4"/>
                      <a:pt x="10" y="4"/>
                      <a:pt x="14" y="4"/>
                    </a:cubicBezTo>
                    <a:cubicBezTo>
                      <a:pt x="16" y="5"/>
                      <a:pt x="17" y="1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59" name="Freeform 1763"/>
              <p:cNvSpPr/>
              <p:nvPr userDrawn="1"/>
            </p:nvSpPr>
            <p:spPr bwMode="auto">
              <a:xfrm>
                <a:off x="5491" y="3499"/>
                <a:ext cx="31" cy="10"/>
              </a:xfrm>
              <a:custGeom>
                <a:avLst/>
                <a:gdLst>
                  <a:gd name="T0" fmla="*/ 17 w 21"/>
                  <a:gd name="T1" fmla="*/ 1 h 7"/>
                  <a:gd name="T2" fmla="*/ 3 w 21"/>
                  <a:gd name="T3" fmla="*/ 1 h 7"/>
                  <a:gd name="T4" fmla="*/ 2 w 21"/>
                  <a:gd name="T5" fmla="*/ 5 h 7"/>
                  <a:gd name="T6" fmla="*/ 19 w 21"/>
                  <a:gd name="T7" fmla="*/ 5 h 7"/>
                  <a:gd name="T8" fmla="*/ 17 w 21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7">
                    <a:moveTo>
                      <a:pt x="17" y="1"/>
                    </a:moveTo>
                    <a:cubicBezTo>
                      <a:pt x="13" y="3"/>
                      <a:pt x="8" y="2"/>
                      <a:pt x="3" y="1"/>
                    </a:cubicBezTo>
                    <a:cubicBezTo>
                      <a:pt x="1" y="0"/>
                      <a:pt x="0" y="4"/>
                      <a:pt x="2" y="5"/>
                    </a:cubicBezTo>
                    <a:cubicBezTo>
                      <a:pt x="8" y="6"/>
                      <a:pt x="13" y="7"/>
                      <a:pt x="19" y="5"/>
                    </a:cubicBezTo>
                    <a:cubicBezTo>
                      <a:pt x="21" y="4"/>
                      <a:pt x="20" y="1"/>
                      <a:pt x="1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60" name="Freeform 1764"/>
              <p:cNvSpPr/>
              <p:nvPr userDrawn="1"/>
            </p:nvSpPr>
            <p:spPr bwMode="auto">
              <a:xfrm>
                <a:off x="5511" y="3516"/>
                <a:ext cx="33" cy="9"/>
              </a:xfrm>
              <a:custGeom>
                <a:avLst/>
                <a:gdLst>
                  <a:gd name="T0" fmla="*/ 19 w 22"/>
                  <a:gd name="T1" fmla="*/ 1 h 6"/>
                  <a:gd name="T2" fmla="*/ 2 w 22"/>
                  <a:gd name="T3" fmla="*/ 2 h 6"/>
                  <a:gd name="T4" fmla="*/ 3 w 22"/>
                  <a:gd name="T5" fmla="*/ 6 h 6"/>
                  <a:gd name="T6" fmla="*/ 19 w 22"/>
                  <a:gd name="T7" fmla="*/ 4 h 6"/>
                  <a:gd name="T8" fmla="*/ 19 w 22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6">
                    <a:moveTo>
                      <a:pt x="19" y="1"/>
                    </a:moveTo>
                    <a:cubicBezTo>
                      <a:pt x="13" y="1"/>
                      <a:pt x="8" y="2"/>
                      <a:pt x="2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8" y="6"/>
                      <a:pt x="14" y="5"/>
                      <a:pt x="19" y="4"/>
                    </a:cubicBezTo>
                    <a:cubicBezTo>
                      <a:pt x="22" y="4"/>
                      <a:pt x="21" y="0"/>
                      <a:pt x="1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61" name="Freeform 1765"/>
              <p:cNvSpPr/>
              <p:nvPr userDrawn="1"/>
            </p:nvSpPr>
            <p:spPr bwMode="auto">
              <a:xfrm>
                <a:off x="5547" y="3528"/>
                <a:ext cx="20" cy="9"/>
              </a:xfrm>
              <a:custGeom>
                <a:avLst/>
                <a:gdLst>
                  <a:gd name="T0" fmla="*/ 11 w 14"/>
                  <a:gd name="T1" fmla="*/ 0 h 6"/>
                  <a:gd name="T2" fmla="*/ 3 w 14"/>
                  <a:gd name="T3" fmla="*/ 2 h 6"/>
                  <a:gd name="T4" fmla="*/ 3 w 14"/>
                  <a:gd name="T5" fmla="*/ 6 h 6"/>
                  <a:gd name="T6" fmla="*/ 12 w 14"/>
                  <a:gd name="T7" fmla="*/ 4 h 6"/>
                  <a:gd name="T8" fmla="*/ 11 w 1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6">
                    <a:moveTo>
                      <a:pt x="11" y="0"/>
                    </a:moveTo>
                    <a:cubicBezTo>
                      <a:pt x="8" y="1"/>
                      <a:pt x="6" y="2"/>
                      <a:pt x="3" y="2"/>
                    </a:cubicBezTo>
                    <a:cubicBezTo>
                      <a:pt x="1" y="2"/>
                      <a:pt x="0" y="5"/>
                      <a:pt x="3" y="6"/>
                    </a:cubicBezTo>
                    <a:cubicBezTo>
                      <a:pt x="6" y="6"/>
                      <a:pt x="9" y="5"/>
                      <a:pt x="12" y="4"/>
                    </a:cubicBezTo>
                    <a:cubicBezTo>
                      <a:pt x="14" y="3"/>
                      <a:pt x="13" y="0"/>
                      <a:pt x="11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62" name="Freeform 1766"/>
              <p:cNvSpPr/>
              <p:nvPr userDrawn="1"/>
            </p:nvSpPr>
            <p:spPr bwMode="auto">
              <a:xfrm>
                <a:off x="5553" y="3504"/>
                <a:ext cx="29" cy="9"/>
              </a:xfrm>
              <a:custGeom>
                <a:avLst/>
                <a:gdLst>
                  <a:gd name="T0" fmla="*/ 16 w 20"/>
                  <a:gd name="T1" fmla="*/ 1 h 6"/>
                  <a:gd name="T2" fmla="*/ 4 w 20"/>
                  <a:gd name="T3" fmla="*/ 1 h 6"/>
                  <a:gd name="T4" fmla="*/ 3 w 20"/>
                  <a:gd name="T5" fmla="*/ 5 h 6"/>
                  <a:gd name="T6" fmla="*/ 18 w 20"/>
                  <a:gd name="T7" fmla="*/ 4 h 6"/>
                  <a:gd name="T8" fmla="*/ 16 w 20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6">
                    <a:moveTo>
                      <a:pt x="16" y="1"/>
                    </a:moveTo>
                    <a:cubicBezTo>
                      <a:pt x="13" y="2"/>
                      <a:pt x="8" y="3"/>
                      <a:pt x="4" y="1"/>
                    </a:cubicBezTo>
                    <a:cubicBezTo>
                      <a:pt x="2" y="0"/>
                      <a:pt x="0" y="4"/>
                      <a:pt x="3" y="5"/>
                    </a:cubicBezTo>
                    <a:cubicBezTo>
                      <a:pt x="7" y="6"/>
                      <a:pt x="13" y="6"/>
                      <a:pt x="18" y="4"/>
                    </a:cubicBezTo>
                    <a:cubicBezTo>
                      <a:pt x="20" y="3"/>
                      <a:pt x="19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63" name="Freeform 1767"/>
              <p:cNvSpPr/>
              <p:nvPr userDrawn="1"/>
            </p:nvSpPr>
            <p:spPr bwMode="auto">
              <a:xfrm>
                <a:off x="5565" y="3476"/>
                <a:ext cx="28" cy="9"/>
              </a:xfrm>
              <a:custGeom>
                <a:avLst/>
                <a:gdLst>
                  <a:gd name="T0" fmla="*/ 15 w 19"/>
                  <a:gd name="T1" fmla="*/ 0 h 6"/>
                  <a:gd name="T2" fmla="*/ 2 w 19"/>
                  <a:gd name="T3" fmla="*/ 2 h 6"/>
                  <a:gd name="T4" fmla="*/ 3 w 19"/>
                  <a:gd name="T5" fmla="*/ 6 h 6"/>
                  <a:gd name="T6" fmla="*/ 16 w 19"/>
                  <a:gd name="T7" fmla="*/ 4 h 6"/>
                  <a:gd name="T8" fmla="*/ 15 w 1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">
                    <a:moveTo>
                      <a:pt x="15" y="0"/>
                    </a:moveTo>
                    <a:cubicBezTo>
                      <a:pt x="11" y="2"/>
                      <a:pt x="7" y="2"/>
                      <a:pt x="2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7" y="6"/>
                      <a:pt x="12" y="5"/>
                      <a:pt x="16" y="4"/>
                    </a:cubicBezTo>
                    <a:cubicBezTo>
                      <a:pt x="19" y="3"/>
                      <a:pt x="17" y="0"/>
                      <a:pt x="15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64" name="Freeform 1768"/>
              <p:cNvSpPr/>
              <p:nvPr userDrawn="1"/>
            </p:nvSpPr>
            <p:spPr bwMode="auto">
              <a:xfrm>
                <a:off x="5588" y="3453"/>
                <a:ext cx="22" cy="12"/>
              </a:xfrm>
              <a:custGeom>
                <a:avLst/>
                <a:gdLst>
                  <a:gd name="T0" fmla="*/ 11 w 15"/>
                  <a:gd name="T1" fmla="*/ 1 h 8"/>
                  <a:gd name="T2" fmla="*/ 4 w 15"/>
                  <a:gd name="T3" fmla="*/ 2 h 8"/>
                  <a:gd name="T4" fmla="*/ 2 w 15"/>
                  <a:gd name="T5" fmla="*/ 4 h 8"/>
                  <a:gd name="T6" fmla="*/ 13 w 15"/>
                  <a:gd name="T7" fmla="*/ 4 h 8"/>
                  <a:gd name="T8" fmla="*/ 11 w 15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8">
                    <a:moveTo>
                      <a:pt x="11" y="1"/>
                    </a:moveTo>
                    <a:cubicBezTo>
                      <a:pt x="9" y="3"/>
                      <a:pt x="7" y="4"/>
                      <a:pt x="4" y="2"/>
                    </a:cubicBezTo>
                    <a:cubicBezTo>
                      <a:pt x="3" y="0"/>
                      <a:pt x="0" y="3"/>
                      <a:pt x="2" y="4"/>
                    </a:cubicBezTo>
                    <a:cubicBezTo>
                      <a:pt x="6" y="8"/>
                      <a:pt x="10" y="7"/>
                      <a:pt x="13" y="4"/>
                    </a:cubicBezTo>
                    <a:cubicBezTo>
                      <a:pt x="15" y="3"/>
                      <a:pt x="13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65" name="Freeform 1769"/>
              <p:cNvSpPr/>
              <p:nvPr userDrawn="1"/>
            </p:nvSpPr>
            <p:spPr bwMode="auto">
              <a:xfrm>
                <a:off x="5606" y="3499"/>
                <a:ext cx="25" cy="7"/>
              </a:xfrm>
              <a:custGeom>
                <a:avLst/>
                <a:gdLst>
                  <a:gd name="T0" fmla="*/ 14 w 17"/>
                  <a:gd name="T1" fmla="*/ 0 h 5"/>
                  <a:gd name="T2" fmla="*/ 2 w 17"/>
                  <a:gd name="T3" fmla="*/ 1 h 5"/>
                  <a:gd name="T4" fmla="*/ 3 w 17"/>
                  <a:gd name="T5" fmla="*/ 5 h 5"/>
                  <a:gd name="T6" fmla="*/ 15 w 17"/>
                  <a:gd name="T7" fmla="*/ 3 h 5"/>
                  <a:gd name="T8" fmla="*/ 14 w 1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5">
                    <a:moveTo>
                      <a:pt x="14" y="0"/>
                    </a:moveTo>
                    <a:cubicBezTo>
                      <a:pt x="10" y="0"/>
                      <a:pt x="6" y="0"/>
                      <a:pt x="2" y="1"/>
                    </a:cubicBezTo>
                    <a:cubicBezTo>
                      <a:pt x="0" y="2"/>
                      <a:pt x="1" y="5"/>
                      <a:pt x="3" y="5"/>
                    </a:cubicBezTo>
                    <a:cubicBezTo>
                      <a:pt x="7" y="3"/>
                      <a:pt x="11" y="4"/>
                      <a:pt x="15" y="3"/>
                    </a:cubicBezTo>
                    <a:cubicBezTo>
                      <a:pt x="17" y="3"/>
                      <a:pt x="17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66" name="Freeform 1770"/>
              <p:cNvSpPr/>
              <p:nvPr userDrawn="1"/>
            </p:nvSpPr>
            <p:spPr bwMode="auto">
              <a:xfrm>
                <a:off x="5593" y="3518"/>
                <a:ext cx="36" cy="13"/>
              </a:xfrm>
              <a:custGeom>
                <a:avLst/>
                <a:gdLst>
                  <a:gd name="T0" fmla="*/ 21 w 25"/>
                  <a:gd name="T1" fmla="*/ 3 h 9"/>
                  <a:gd name="T2" fmla="*/ 3 w 25"/>
                  <a:gd name="T3" fmla="*/ 1 h 9"/>
                  <a:gd name="T4" fmla="*/ 2 w 25"/>
                  <a:gd name="T5" fmla="*/ 4 h 9"/>
                  <a:gd name="T6" fmla="*/ 22 w 25"/>
                  <a:gd name="T7" fmla="*/ 6 h 9"/>
                  <a:gd name="T8" fmla="*/ 21 w 25"/>
                  <a:gd name="T9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9">
                    <a:moveTo>
                      <a:pt x="21" y="3"/>
                    </a:moveTo>
                    <a:cubicBezTo>
                      <a:pt x="15" y="5"/>
                      <a:pt x="9" y="3"/>
                      <a:pt x="3" y="1"/>
                    </a:cubicBezTo>
                    <a:cubicBezTo>
                      <a:pt x="1" y="0"/>
                      <a:pt x="0" y="3"/>
                      <a:pt x="2" y="4"/>
                    </a:cubicBezTo>
                    <a:cubicBezTo>
                      <a:pt x="8" y="7"/>
                      <a:pt x="15" y="9"/>
                      <a:pt x="22" y="6"/>
                    </a:cubicBezTo>
                    <a:cubicBezTo>
                      <a:pt x="25" y="6"/>
                      <a:pt x="23" y="2"/>
                      <a:pt x="21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67" name="Freeform 1771"/>
              <p:cNvSpPr/>
              <p:nvPr userDrawn="1"/>
            </p:nvSpPr>
            <p:spPr bwMode="auto">
              <a:xfrm>
                <a:off x="5635" y="3507"/>
                <a:ext cx="34" cy="11"/>
              </a:xfrm>
              <a:custGeom>
                <a:avLst/>
                <a:gdLst>
                  <a:gd name="T0" fmla="*/ 19 w 23"/>
                  <a:gd name="T1" fmla="*/ 1 h 7"/>
                  <a:gd name="T2" fmla="*/ 3 w 23"/>
                  <a:gd name="T3" fmla="*/ 3 h 7"/>
                  <a:gd name="T4" fmla="*/ 2 w 23"/>
                  <a:gd name="T5" fmla="*/ 7 h 7"/>
                  <a:gd name="T6" fmla="*/ 21 w 23"/>
                  <a:gd name="T7" fmla="*/ 5 h 7"/>
                  <a:gd name="T8" fmla="*/ 19 w 23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7">
                    <a:moveTo>
                      <a:pt x="19" y="1"/>
                    </a:moveTo>
                    <a:cubicBezTo>
                      <a:pt x="14" y="3"/>
                      <a:pt x="8" y="4"/>
                      <a:pt x="3" y="3"/>
                    </a:cubicBezTo>
                    <a:cubicBezTo>
                      <a:pt x="0" y="3"/>
                      <a:pt x="0" y="7"/>
                      <a:pt x="2" y="7"/>
                    </a:cubicBezTo>
                    <a:cubicBezTo>
                      <a:pt x="8" y="7"/>
                      <a:pt x="15" y="7"/>
                      <a:pt x="21" y="5"/>
                    </a:cubicBezTo>
                    <a:cubicBezTo>
                      <a:pt x="23" y="4"/>
                      <a:pt x="22" y="0"/>
                      <a:pt x="1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68" name="Freeform 1772"/>
              <p:cNvSpPr/>
              <p:nvPr userDrawn="1"/>
            </p:nvSpPr>
            <p:spPr bwMode="auto">
              <a:xfrm>
                <a:off x="5644" y="3485"/>
                <a:ext cx="24" cy="11"/>
              </a:xfrm>
              <a:custGeom>
                <a:avLst/>
                <a:gdLst>
                  <a:gd name="T0" fmla="*/ 12 w 16"/>
                  <a:gd name="T1" fmla="*/ 1 h 7"/>
                  <a:gd name="T2" fmla="*/ 4 w 16"/>
                  <a:gd name="T3" fmla="*/ 3 h 7"/>
                  <a:gd name="T4" fmla="*/ 3 w 16"/>
                  <a:gd name="T5" fmla="*/ 7 h 7"/>
                  <a:gd name="T6" fmla="*/ 14 w 16"/>
                  <a:gd name="T7" fmla="*/ 5 h 7"/>
                  <a:gd name="T8" fmla="*/ 12 w 1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2" y="1"/>
                    </a:moveTo>
                    <a:cubicBezTo>
                      <a:pt x="10" y="2"/>
                      <a:pt x="7" y="4"/>
                      <a:pt x="4" y="3"/>
                    </a:cubicBezTo>
                    <a:cubicBezTo>
                      <a:pt x="1" y="3"/>
                      <a:pt x="0" y="7"/>
                      <a:pt x="3" y="7"/>
                    </a:cubicBezTo>
                    <a:cubicBezTo>
                      <a:pt x="7" y="7"/>
                      <a:pt x="10" y="6"/>
                      <a:pt x="14" y="5"/>
                    </a:cubicBezTo>
                    <a:cubicBezTo>
                      <a:pt x="16" y="4"/>
                      <a:pt x="15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69" name="Freeform 1773"/>
              <p:cNvSpPr/>
              <p:nvPr userDrawn="1"/>
            </p:nvSpPr>
            <p:spPr bwMode="auto">
              <a:xfrm>
                <a:off x="5638" y="3463"/>
                <a:ext cx="25" cy="10"/>
              </a:xfrm>
              <a:custGeom>
                <a:avLst/>
                <a:gdLst>
                  <a:gd name="T0" fmla="*/ 14 w 17"/>
                  <a:gd name="T1" fmla="*/ 0 h 7"/>
                  <a:gd name="T2" fmla="*/ 2 w 17"/>
                  <a:gd name="T3" fmla="*/ 3 h 7"/>
                  <a:gd name="T4" fmla="*/ 4 w 17"/>
                  <a:gd name="T5" fmla="*/ 7 h 7"/>
                  <a:gd name="T6" fmla="*/ 15 w 17"/>
                  <a:gd name="T7" fmla="*/ 4 h 7"/>
                  <a:gd name="T8" fmla="*/ 14 w 1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4" y="0"/>
                    </a:moveTo>
                    <a:cubicBezTo>
                      <a:pt x="10" y="1"/>
                      <a:pt x="6" y="2"/>
                      <a:pt x="2" y="3"/>
                    </a:cubicBezTo>
                    <a:cubicBezTo>
                      <a:pt x="0" y="4"/>
                      <a:pt x="1" y="7"/>
                      <a:pt x="4" y="7"/>
                    </a:cubicBezTo>
                    <a:cubicBezTo>
                      <a:pt x="7" y="5"/>
                      <a:pt x="11" y="4"/>
                      <a:pt x="15" y="4"/>
                    </a:cubicBezTo>
                    <a:cubicBezTo>
                      <a:pt x="17" y="4"/>
                      <a:pt x="17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70" name="Freeform 1774"/>
              <p:cNvSpPr/>
              <p:nvPr userDrawn="1"/>
            </p:nvSpPr>
            <p:spPr bwMode="auto">
              <a:xfrm>
                <a:off x="5612" y="3428"/>
                <a:ext cx="25" cy="9"/>
              </a:xfrm>
              <a:custGeom>
                <a:avLst/>
                <a:gdLst>
                  <a:gd name="T0" fmla="*/ 14 w 17"/>
                  <a:gd name="T1" fmla="*/ 1 h 6"/>
                  <a:gd name="T2" fmla="*/ 2 w 17"/>
                  <a:gd name="T3" fmla="*/ 2 h 6"/>
                  <a:gd name="T4" fmla="*/ 3 w 17"/>
                  <a:gd name="T5" fmla="*/ 5 h 6"/>
                  <a:gd name="T6" fmla="*/ 15 w 17"/>
                  <a:gd name="T7" fmla="*/ 4 h 6"/>
                  <a:gd name="T8" fmla="*/ 14 w 17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">
                    <a:moveTo>
                      <a:pt x="14" y="1"/>
                    </a:moveTo>
                    <a:cubicBezTo>
                      <a:pt x="10" y="2"/>
                      <a:pt x="6" y="2"/>
                      <a:pt x="2" y="2"/>
                    </a:cubicBezTo>
                    <a:cubicBezTo>
                      <a:pt x="0" y="2"/>
                      <a:pt x="0" y="6"/>
                      <a:pt x="3" y="5"/>
                    </a:cubicBezTo>
                    <a:cubicBezTo>
                      <a:pt x="7" y="5"/>
                      <a:pt x="11" y="5"/>
                      <a:pt x="15" y="4"/>
                    </a:cubicBezTo>
                    <a:cubicBezTo>
                      <a:pt x="17" y="3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71" name="Freeform 1775"/>
              <p:cNvSpPr/>
              <p:nvPr userDrawn="1"/>
            </p:nvSpPr>
            <p:spPr bwMode="auto">
              <a:xfrm>
                <a:off x="5590" y="3403"/>
                <a:ext cx="35" cy="12"/>
              </a:xfrm>
              <a:custGeom>
                <a:avLst/>
                <a:gdLst>
                  <a:gd name="T0" fmla="*/ 20 w 24"/>
                  <a:gd name="T1" fmla="*/ 2 h 8"/>
                  <a:gd name="T2" fmla="*/ 4 w 24"/>
                  <a:gd name="T3" fmla="*/ 1 h 8"/>
                  <a:gd name="T4" fmla="*/ 3 w 24"/>
                  <a:gd name="T5" fmla="*/ 5 h 8"/>
                  <a:gd name="T6" fmla="*/ 21 w 24"/>
                  <a:gd name="T7" fmla="*/ 6 h 8"/>
                  <a:gd name="T8" fmla="*/ 20 w 24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8">
                    <a:moveTo>
                      <a:pt x="20" y="2"/>
                    </a:moveTo>
                    <a:cubicBezTo>
                      <a:pt x="15" y="4"/>
                      <a:pt x="9" y="3"/>
                      <a:pt x="4" y="1"/>
                    </a:cubicBezTo>
                    <a:cubicBezTo>
                      <a:pt x="2" y="0"/>
                      <a:pt x="0" y="4"/>
                      <a:pt x="3" y="5"/>
                    </a:cubicBezTo>
                    <a:cubicBezTo>
                      <a:pt x="9" y="7"/>
                      <a:pt x="15" y="8"/>
                      <a:pt x="21" y="6"/>
                    </a:cubicBezTo>
                    <a:cubicBezTo>
                      <a:pt x="24" y="5"/>
                      <a:pt x="22" y="2"/>
                      <a:pt x="2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72" name="Freeform 1776"/>
              <p:cNvSpPr/>
              <p:nvPr userDrawn="1"/>
            </p:nvSpPr>
            <p:spPr bwMode="auto">
              <a:xfrm>
                <a:off x="5598" y="3378"/>
                <a:ext cx="34" cy="12"/>
              </a:xfrm>
              <a:custGeom>
                <a:avLst/>
                <a:gdLst>
                  <a:gd name="T0" fmla="*/ 19 w 23"/>
                  <a:gd name="T1" fmla="*/ 1 h 8"/>
                  <a:gd name="T2" fmla="*/ 3 w 23"/>
                  <a:gd name="T3" fmla="*/ 4 h 8"/>
                  <a:gd name="T4" fmla="*/ 2 w 23"/>
                  <a:gd name="T5" fmla="*/ 7 h 8"/>
                  <a:gd name="T6" fmla="*/ 21 w 23"/>
                  <a:gd name="T7" fmla="*/ 4 h 8"/>
                  <a:gd name="T8" fmla="*/ 19 w 23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8">
                    <a:moveTo>
                      <a:pt x="19" y="1"/>
                    </a:moveTo>
                    <a:cubicBezTo>
                      <a:pt x="14" y="3"/>
                      <a:pt x="9" y="4"/>
                      <a:pt x="3" y="4"/>
                    </a:cubicBezTo>
                    <a:cubicBezTo>
                      <a:pt x="1" y="4"/>
                      <a:pt x="0" y="7"/>
                      <a:pt x="2" y="7"/>
                    </a:cubicBezTo>
                    <a:cubicBezTo>
                      <a:pt x="9" y="8"/>
                      <a:pt x="15" y="6"/>
                      <a:pt x="21" y="4"/>
                    </a:cubicBezTo>
                    <a:cubicBezTo>
                      <a:pt x="23" y="3"/>
                      <a:pt x="22" y="0"/>
                      <a:pt x="1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73" name="Freeform 1777"/>
              <p:cNvSpPr/>
              <p:nvPr userDrawn="1"/>
            </p:nvSpPr>
            <p:spPr bwMode="auto">
              <a:xfrm>
                <a:off x="5640" y="3394"/>
                <a:ext cx="26" cy="7"/>
              </a:xfrm>
              <a:custGeom>
                <a:avLst/>
                <a:gdLst>
                  <a:gd name="T0" fmla="*/ 16 w 18"/>
                  <a:gd name="T1" fmla="*/ 0 h 5"/>
                  <a:gd name="T2" fmla="*/ 2 w 18"/>
                  <a:gd name="T3" fmla="*/ 1 h 5"/>
                  <a:gd name="T4" fmla="*/ 2 w 18"/>
                  <a:gd name="T5" fmla="*/ 5 h 5"/>
                  <a:gd name="T6" fmla="*/ 16 w 18"/>
                  <a:gd name="T7" fmla="*/ 4 h 5"/>
                  <a:gd name="T8" fmla="*/ 16 w 18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5">
                    <a:moveTo>
                      <a:pt x="16" y="0"/>
                    </a:moveTo>
                    <a:cubicBezTo>
                      <a:pt x="11" y="1"/>
                      <a:pt x="7" y="1"/>
                      <a:pt x="2" y="1"/>
                    </a:cubicBezTo>
                    <a:cubicBezTo>
                      <a:pt x="0" y="1"/>
                      <a:pt x="0" y="5"/>
                      <a:pt x="2" y="5"/>
                    </a:cubicBezTo>
                    <a:cubicBezTo>
                      <a:pt x="7" y="5"/>
                      <a:pt x="12" y="4"/>
                      <a:pt x="16" y="4"/>
                    </a:cubicBezTo>
                    <a:cubicBezTo>
                      <a:pt x="18" y="4"/>
                      <a:pt x="18" y="0"/>
                      <a:pt x="16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74" name="Freeform 1778"/>
              <p:cNvSpPr/>
              <p:nvPr userDrawn="1"/>
            </p:nvSpPr>
            <p:spPr bwMode="auto">
              <a:xfrm>
                <a:off x="5640" y="3348"/>
                <a:ext cx="22" cy="11"/>
              </a:xfrm>
              <a:custGeom>
                <a:avLst/>
                <a:gdLst>
                  <a:gd name="T0" fmla="*/ 11 w 15"/>
                  <a:gd name="T1" fmla="*/ 1 h 7"/>
                  <a:gd name="T2" fmla="*/ 2 w 15"/>
                  <a:gd name="T3" fmla="*/ 3 h 7"/>
                  <a:gd name="T4" fmla="*/ 2 w 15"/>
                  <a:gd name="T5" fmla="*/ 7 h 7"/>
                  <a:gd name="T6" fmla="*/ 13 w 15"/>
                  <a:gd name="T7" fmla="*/ 4 h 7"/>
                  <a:gd name="T8" fmla="*/ 11 w 1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1" y="1"/>
                    </a:moveTo>
                    <a:cubicBezTo>
                      <a:pt x="8" y="2"/>
                      <a:pt x="5" y="3"/>
                      <a:pt x="2" y="3"/>
                    </a:cubicBezTo>
                    <a:cubicBezTo>
                      <a:pt x="0" y="3"/>
                      <a:pt x="0" y="7"/>
                      <a:pt x="2" y="7"/>
                    </a:cubicBezTo>
                    <a:cubicBezTo>
                      <a:pt x="6" y="6"/>
                      <a:pt x="9" y="6"/>
                      <a:pt x="13" y="4"/>
                    </a:cubicBezTo>
                    <a:cubicBezTo>
                      <a:pt x="15" y="4"/>
                      <a:pt x="14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75" name="Freeform 1779"/>
              <p:cNvSpPr/>
              <p:nvPr userDrawn="1"/>
            </p:nvSpPr>
            <p:spPr bwMode="auto">
              <a:xfrm>
                <a:off x="5619" y="3334"/>
                <a:ext cx="22" cy="8"/>
              </a:xfrm>
              <a:custGeom>
                <a:avLst/>
                <a:gdLst>
                  <a:gd name="T0" fmla="*/ 11 w 15"/>
                  <a:gd name="T1" fmla="*/ 1 h 6"/>
                  <a:gd name="T2" fmla="*/ 3 w 15"/>
                  <a:gd name="T3" fmla="*/ 2 h 6"/>
                  <a:gd name="T4" fmla="*/ 3 w 15"/>
                  <a:gd name="T5" fmla="*/ 6 h 6"/>
                  <a:gd name="T6" fmla="*/ 12 w 15"/>
                  <a:gd name="T7" fmla="*/ 4 h 6"/>
                  <a:gd name="T8" fmla="*/ 11 w 15"/>
                  <a:gd name="T9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6">
                    <a:moveTo>
                      <a:pt x="11" y="1"/>
                    </a:moveTo>
                    <a:cubicBezTo>
                      <a:pt x="9" y="2"/>
                      <a:pt x="6" y="3"/>
                      <a:pt x="3" y="2"/>
                    </a:cubicBezTo>
                    <a:cubicBezTo>
                      <a:pt x="1" y="2"/>
                      <a:pt x="0" y="6"/>
                      <a:pt x="3" y="6"/>
                    </a:cubicBezTo>
                    <a:cubicBezTo>
                      <a:pt x="6" y="6"/>
                      <a:pt x="9" y="6"/>
                      <a:pt x="12" y="4"/>
                    </a:cubicBezTo>
                    <a:cubicBezTo>
                      <a:pt x="15" y="4"/>
                      <a:pt x="13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76" name="Freeform 1780"/>
              <p:cNvSpPr/>
              <p:nvPr userDrawn="1"/>
            </p:nvSpPr>
            <p:spPr bwMode="auto">
              <a:xfrm>
                <a:off x="5660" y="3366"/>
                <a:ext cx="28" cy="7"/>
              </a:xfrm>
              <a:custGeom>
                <a:avLst/>
                <a:gdLst>
                  <a:gd name="T0" fmla="*/ 16 w 19"/>
                  <a:gd name="T1" fmla="*/ 0 h 5"/>
                  <a:gd name="T2" fmla="*/ 2 w 19"/>
                  <a:gd name="T3" fmla="*/ 1 h 5"/>
                  <a:gd name="T4" fmla="*/ 3 w 19"/>
                  <a:gd name="T5" fmla="*/ 5 h 5"/>
                  <a:gd name="T6" fmla="*/ 16 w 19"/>
                  <a:gd name="T7" fmla="*/ 4 h 5"/>
                  <a:gd name="T8" fmla="*/ 16 w 19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5">
                    <a:moveTo>
                      <a:pt x="16" y="0"/>
                    </a:moveTo>
                    <a:cubicBezTo>
                      <a:pt x="12" y="1"/>
                      <a:pt x="7" y="1"/>
                      <a:pt x="2" y="1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7" y="4"/>
                      <a:pt x="12" y="4"/>
                      <a:pt x="16" y="4"/>
                    </a:cubicBezTo>
                    <a:cubicBezTo>
                      <a:pt x="19" y="4"/>
                      <a:pt x="18" y="0"/>
                      <a:pt x="16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77" name="Freeform 1781"/>
              <p:cNvSpPr/>
              <p:nvPr userDrawn="1"/>
            </p:nvSpPr>
            <p:spPr bwMode="auto">
              <a:xfrm>
                <a:off x="5677" y="3334"/>
                <a:ext cx="26" cy="8"/>
              </a:xfrm>
              <a:custGeom>
                <a:avLst/>
                <a:gdLst>
                  <a:gd name="T0" fmla="*/ 15 w 18"/>
                  <a:gd name="T1" fmla="*/ 0 h 6"/>
                  <a:gd name="T2" fmla="*/ 2 w 18"/>
                  <a:gd name="T3" fmla="*/ 2 h 6"/>
                  <a:gd name="T4" fmla="*/ 2 w 18"/>
                  <a:gd name="T5" fmla="*/ 6 h 6"/>
                  <a:gd name="T6" fmla="*/ 16 w 18"/>
                  <a:gd name="T7" fmla="*/ 4 h 6"/>
                  <a:gd name="T8" fmla="*/ 15 w 18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6">
                    <a:moveTo>
                      <a:pt x="15" y="0"/>
                    </a:moveTo>
                    <a:cubicBezTo>
                      <a:pt x="11" y="1"/>
                      <a:pt x="7" y="2"/>
                      <a:pt x="2" y="2"/>
                    </a:cubicBezTo>
                    <a:cubicBezTo>
                      <a:pt x="0" y="2"/>
                      <a:pt x="0" y="6"/>
                      <a:pt x="2" y="6"/>
                    </a:cubicBezTo>
                    <a:cubicBezTo>
                      <a:pt x="7" y="6"/>
                      <a:pt x="11" y="4"/>
                      <a:pt x="16" y="4"/>
                    </a:cubicBezTo>
                    <a:cubicBezTo>
                      <a:pt x="18" y="4"/>
                      <a:pt x="18" y="0"/>
                      <a:pt x="15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78" name="Freeform 1782"/>
              <p:cNvSpPr/>
              <p:nvPr userDrawn="1"/>
            </p:nvSpPr>
            <p:spPr bwMode="auto">
              <a:xfrm>
                <a:off x="5700" y="3344"/>
                <a:ext cx="30" cy="10"/>
              </a:xfrm>
              <a:custGeom>
                <a:avLst/>
                <a:gdLst>
                  <a:gd name="T0" fmla="*/ 17 w 20"/>
                  <a:gd name="T1" fmla="*/ 0 h 7"/>
                  <a:gd name="T2" fmla="*/ 3 w 20"/>
                  <a:gd name="T3" fmla="*/ 3 h 7"/>
                  <a:gd name="T4" fmla="*/ 3 w 20"/>
                  <a:gd name="T5" fmla="*/ 6 h 7"/>
                  <a:gd name="T6" fmla="*/ 17 w 20"/>
                  <a:gd name="T7" fmla="*/ 4 h 7"/>
                  <a:gd name="T8" fmla="*/ 17 w 2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17" y="0"/>
                    </a:moveTo>
                    <a:cubicBezTo>
                      <a:pt x="12" y="1"/>
                      <a:pt x="8" y="2"/>
                      <a:pt x="3" y="3"/>
                    </a:cubicBezTo>
                    <a:cubicBezTo>
                      <a:pt x="0" y="3"/>
                      <a:pt x="1" y="7"/>
                      <a:pt x="3" y="6"/>
                    </a:cubicBezTo>
                    <a:cubicBezTo>
                      <a:pt x="8" y="6"/>
                      <a:pt x="13" y="5"/>
                      <a:pt x="17" y="4"/>
                    </a:cubicBezTo>
                    <a:cubicBezTo>
                      <a:pt x="20" y="4"/>
                      <a:pt x="20" y="0"/>
                      <a:pt x="17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79" name="Freeform 1783"/>
              <p:cNvSpPr/>
              <p:nvPr userDrawn="1"/>
            </p:nvSpPr>
            <p:spPr bwMode="auto">
              <a:xfrm>
                <a:off x="5711" y="3317"/>
                <a:ext cx="28" cy="15"/>
              </a:xfrm>
              <a:custGeom>
                <a:avLst/>
                <a:gdLst>
                  <a:gd name="T0" fmla="*/ 15 w 19"/>
                  <a:gd name="T1" fmla="*/ 1 h 10"/>
                  <a:gd name="T2" fmla="*/ 2 w 19"/>
                  <a:gd name="T3" fmla="*/ 6 h 10"/>
                  <a:gd name="T4" fmla="*/ 3 w 19"/>
                  <a:gd name="T5" fmla="*/ 10 h 10"/>
                  <a:gd name="T6" fmla="*/ 17 w 19"/>
                  <a:gd name="T7" fmla="*/ 5 h 10"/>
                  <a:gd name="T8" fmla="*/ 15 w 19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15" y="1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0" y="7"/>
                      <a:pt x="1" y="10"/>
                      <a:pt x="3" y="10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9" y="4"/>
                      <a:pt x="18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80" name="Freeform 1784"/>
              <p:cNvSpPr/>
              <p:nvPr userDrawn="1"/>
            </p:nvSpPr>
            <p:spPr bwMode="auto">
              <a:xfrm>
                <a:off x="5702" y="3381"/>
                <a:ext cx="22" cy="7"/>
              </a:xfrm>
              <a:custGeom>
                <a:avLst/>
                <a:gdLst>
                  <a:gd name="T0" fmla="*/ 13 w 15"/>
                  <a:gd name="T1" fmla="*/ 1 h 5"/>
                  <a:gd name="T2" fmla="*/ 3 w 15"/>
                  <a:gd name="T3" fmla="*/ 0 h 5"/>
                  <a:gd name="T4" fmla="*/ 2 w 15"/>
                  <a:gd name="T5" fmla="*/ 4 h 5"/>
                  <a:gd name="T6" fmla="*/ 12 w 15"/>
                  <a:gd name="T7" fmla="*/ 5 h 5"/>
                  <a:gd name="T8" fmla="*/ 13 w 15"/>
                  <a:gd name="T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5">
                    <a:moveTo>
                      <a:pt x="13" y="1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4"/>
                      <a:pt x="2" y="4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4" y="5"/>
                      <a:pt x="15" y="2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81" name="Freeform 1785"/>
              <p:cNvSpPr/>
              <p:nvPr userDrawn="1"/>
            </p:nvSpPr>
            <p:spPr bwMode="auto">
              <a:xfrm>
                <a:off x="5680" y="3404"/>
                <a:ext cx="29" cy="8"/>
              </a:xfrm>
              <a:custGeom>
                <a:avLst/>
                <a:gdLst>
                  <a:gd name="T0" fmla="*/ 17 w 20"/>
                  <a:gd name="T1" fmla="*/ 0 h 5"/>
                  <a:gd name="T2" fmla="*/ 2 w 20"/>
                  <a:gd name="T3" fmla="*/ 1 h 5"/>
                  <a:gd name="T4" fmla="*/ 2 w 20"/>
                  <a:gd name="T5" fmla="*/ 4 h 5"/>
                  <a:gd name="T6" fmla="*/ 17 w 20"/>
                  <a:gd name="T7" fmla="*/ 4 h 5"/>
                  <a:gd name="T8" fmla="*/ 17 w 20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5">
                    <a:moveTo>
                      <a:pt x="17" y="0"/>
                    </a:moveTo>
                    <a:cubicBezTo>
                      <a:pt x="12" y="0"/>
                      <a:pt x="7" y="1"/>
                      <a:pt x="2" y="1"/>
                    </a:cubicBezTo>
                    <a:cubicBezTo>
                      <a:pt x="0" y="1"/>
                      <a:pt x="0" y="5"/>
                      <a:pt x="2" y="4"/>
                    </a:cubicBezTo>
                    <a:cubicBezTo>
                      <a:pt x="7" y="4"/>
                      <a:pt x="12" y="4"/>
                      <a:pt x="17" y="4"/>
                    </a:cubicBezTo>
                    <a:cubicBezTo>
                      <a:pt x="20" y="3"/>
                      <a:pt x="19" y="0"/>
                      <a:pt x="17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82" name="Freeform 1786"/>
              <p:cNvSpPr/>
              <p:nvPr userDrawn="1"/>
            </p:nvSpPr>
            <p:spPr bwMode="auto">
              <a:xfrm>
                <a:off x="5666" y="3426"/>
                <a:ext cx="22" cy="11"/>
              </a:xfrm>
              <a:custGeom>
                <a:avLst/>
                <a:gdLst>
                  <a:gd name="T0" fmla="*/ 12 w 15"/>
                  <a:gd name="T1" fmla="*/ 1 h 7"/>
                  <a:gd name="T2" fmla="*/ 3 w 15"/>
                  <a:gd name="T3" fmla="*/ 3 h 7"/>
                  <a:gd name="T4" fmla="*/ 2 w 15"/>
                  <a:gd name="T5" fmla="*/ 7 h 7"/>
                  <a:gd name="T6" fmla="*/ 13 w 15"/>
                  <a:gd name="T7" fmla="*/ 4 h 7"/>
                  <a:gd name="T8" fmla="*/ 12 w 1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2" y="1"/>
                    </a:moveTo>
                    <a:cubicBezTo>
                      <a:pt x="9" y="2"/>
                      <a:pt x="6" y="3"/>
                      <a:pt x="3" y="3"/>
                    </a:cubicBezTo>
                    <a:cubicBezTo>
                      <a:pt x="0" y="3"/>
                      <a:pt x="0" y="6"/>
                      <a:pt x="2" y="7"/>
                    </a:cubicBezTo>
                    <a:cubicBezTo>
                      <a:pt x="6" y="7"/>
                      <a:pt x="9" y="6"/>
                      <a:pt x="13" y="4"/>
                    </a:cubicBezTo>
                    <a:cubicBezTo>
                      <a:pt x="15" y="3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83" name="Freeform 1787"/>
              <p:cNvSpPr/>
              <p:nvPr userDrawn="1"/>
            </p:nvSpPr>
            <p:spPr bwMode="auto">
              <a:xfrm>
                <a:off x="5693" y="3440"/>
                <a:ext cx="26" cy="11"/>
              </a:xfrm>
              <a:custGeom>
                <a:avLst/>
                <a:gdLst>
                  <a:gd name="T0" fmla="*/ 16 w 18"/>
                  <a:gd name="T1" fmla="*/ 1 h 8"/>
                  <a:gd name="T2" fmla="*/ 2 w 18"/>
                  <a:gd name="T3" fmla="*/ 4 h 8"/>
                  <a:gd name="T4" fmla="*/ 4 w 18"/>
                  <a:gd name="T5" fmla="*/ 7 h 8"/>
                  <a:gd name="T6" fmla="*/ 16 w 18"/>
                  <a:gd name="T7" fmla="*/ 4 h 8"/>
                  <a:gd name="T8" fmla="*/ 16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6" y="1"/>
                    </a:moveTo>
                    <a:cubicBezTo>
                      <a:pt x="11" y="1"/>
                      <a:pt x="6" y="1"/>
                      <a:pt x="2" y="4"/>
                    </a:cubicBezTo>
                    <a:cubicBezTo>
                      <a:pt x="0" y="5"/>
                      <a:pt x="2" y="8"/>
                      <a:pt x="4" y="7"/>
                    </a:cubicBezTo>
                    <a:cubicBezTo>
                      <a:pt x="8" y="5"/>
                      <a:pt x="12" y="4"/>
                      <a:pt x="16" y="4"/>
                    </a:cubicBezTo>
                    <a:cubicBezTo>
                      <a:pt x="18" y="4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84" name="Freeform 1788"/>
              <p:cNvSpPr/>
              <p:nvPr userDrawn="1"/>
            </p:nvSpPr>
            <p:spPr bwMode="auto">
              <a:xfrm>
                <a:off x="5690" y="3463"/>
                <a:ext cx="25" cy="8"/>
              </a:xfrm>
              <a:custGeom>
                <a:avLst/>
                <a:gdLst>
                  <a:gd name="T0" fmla="*/ 14 w 17"/>
                  <a:gd name="T1" fmla="*/ 0 h 5"/>
                  <a:gd name="T2" fmla="*/ 2 w 17"/>
                  <a:gd name="T3" fmla="*/ 1 h 5"/>
                  <a:gd name="T4" fmla="*/ 3 w 17"/>
                  <a:gd name="T5" fmla="*/ 5 h 5"/>
                  <a:gd name="T6" fmla="*/ 14 w 17"/>
                  <a:gd name="T7" fmla="*/ 3 h 5"/>
                  <a:gd name="T8" fmla="*/ 14 w 17"/>
                  <a:gd name="T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5">
                    <a:moveTo>
                      <a:pt x="14" y="0"/>
                    </a:moveTo>
                    <a:cubicBezTo>
                      <a:pt x="10" y="0"/>
                      <a:pt x="6" y="1"/>
                      <a:pt x="2" y="1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7" y="4"/>
                      <a:pt x="10" y="4"/>
                      <a:pt x="14" y="3"/>
                    </a:cubicBezTo>
                    <a:cubicBezTo>
                      <a:pt x="17" y="3"/>
                      <a:pt x="17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85" name="Freeform 1789"/>
              <p:cNvSpPr/>
              <p:nvPr userDrawn="1"/>
            </p:nvSpPr>
            <p:spPr bwMode="auto">
              <a:xfrm>
                <a:off x="5686" y="3497"/>
                <a:ext cx="26" cy="6"/>
              </a:xfrm>
              <a:custGeom>
                <a:avLst/>
                <a:gdLst>
                  <a:gd name="T0" fmla="*/ 16 w 18"/>
                  <a:gd name="T1" fmla="*/ 0 h 4"/>
                  <a:gd name="T2" fmla="*/ 3 w 18"/>
                  <a:gd name="T3" fmla="*/ 0 h 4"/>
                  <a:gd name="T4" fmla="*/ 3 w 18"/>
                  <a:gd name="T5" fmla="*/ 4 h 4"/>
                  <a:gd name="T6" fmla="*/ 15 w 18"/>
                  <a:gd name="T7" fmla="*/ 4 h 4"/>
                  <a:gd name="T8" fmla="*/ 16 w 18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4">
                    <a:moveTo>
                      <a:pt x="16" y="0"/>
                    </a:moveTo>
                    <a:cubicBezTo>
                      <a:pt x="11" y="0"/>
                      <a:pt x="7" y="0"/>
                      <a:pt x="3" y="0"/>
                    </a:cubicBezTo>
                    <a:cubicBezTo>
                      <a:pt x="0" y="0"/>
                      <a:pt x="1" y="4"/>
                      <a:pt x="3" y="4"/>
                    </a:cubicBezTo>
                    <a:cubicBezTo>
                      <a:pt x="7" y="4"/>
                      <a:pt x="11" y="4"/>
                      <a:pt x="15" y="4"/>
                    </a:cubicBezTo>
                    <a:cubicBezTo>
                      <a:pt x="17" y="4"/>
                      <a:pt x="18" y="1"/>
                      <a:pt x="16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86" name="Freeform 1790"/>
              <p:cNvSpPr/>
              <p:nvPr userDrawn="1"/>
            </p:nvSpPr>
            <p:spPr bwMode="auto">
              <a:xfrm>
                <a:off x="5718" y="3503"/>
                <a:ext cx="27" cy="12"/>
              </a:xfrm>
              <a:custGeom>
                <a:avLst/>
                <a:gdLst>
                  <a:gd name="T0" fmla="*/ 14 w 18"/>
                  <a:gd name="T1" fmla="*/ 1 h 8"/>
                  <a:gd name="T2" fmla="*/ 2 w 18"/>
                  <a:gd name="T3" fmla="*/ 4 h 8"/>
                  <a:gd name="T4" fmla="*/ 2 w 18"/>
                  <a:gd name="T5" fmla="*/ 7 h 8"/>
                  <a:gd name="T6" fmla="*/ 15 w 18"/>
                  <a:gd name="T7" fmla="*/ 4 h 8"/>
                  <a:gd name="T8" fmla="*/ 14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4" y="1"/>
                    </a:moveTo>
                    <a:cubicBezTo>
                      <a:pt x="10" y="2"/>
                      <a:pt x="6" y="3"/>
                      <a:pt x="2" y="4"/>
                    </a:cubicBezTo>
                    <a:cubicBezTo>
                      <a:pt x="0" y="4"/>
                      <a:pt x="0" y="8"/>
                      <a:pt x="2" y="7"/>
                    </a:cubicBezTo>
                    <a:cubicBezTo>
                      <a:pt x="7" y="7"/>
                      <a:pt x="11" y="6"/>
                      <a:pt x="15" y="4"/>
                    </a:cubicBezTo>
                    <a:cubicBezTo>
                      <a:pt x="18" y="3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87" name="Freeform 1791"/>
              <p:cNvSpPr/>
              <p:nvPr userDrawn="1"/>
            </p:nvSpPr>
            <p:spPr bwMode="auto">
              <a:xfrm>
                <a:off x="5731" y="3479"/>
                <a:ext cx="27" cy="12"/>
              </a:xfrm>
              <a:custGeom>
                <a:avLst/>
                <a:gdLst>
                  <a:gd name="T0" fmla="*/ 15 w 18"/>
                  <a:gd name="T1" fmla="*/ 1 h 8"/>
                  <a:gd name="T2" fmla="*/ 4 w 18"/>
                  <a:gd name="T3" fmla="*/ 2 h 8"/>
                  <a:gd name="T4" fmla="*/ 3 w 18"/>
                  <a:gd name="T5" fmla="*/ 6 h 8"/>
                  <a:gd name="T6" fmla="*/ 16 w 18"/>
                  <a:gd name="T7" fmla="*/ 4 h 8"/>
                  <a:gd name="T8" fmla="*/ 15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5" y="1"/>
                    </a:moveTo>
                    <a:cubicBezTo>
                      <a:pt x="11" y="2"/>
                      <a:pt x="8" y="4"/>
                      <a:pt x="4" y="2"/>
                    </a:cubicBezTo>
                    <a:cubicBezTo>
                      <a:pt x="2" y="1"/>
                      <a:pt x="0" y="5"/>
                      <a:pt x="3" y="6"/>
                    </a:cubicBezTo>
                    <a:cubicBezTo>
                      <a:pt x="7" y="8"/>
                      <a:pt x="12" y="6"/>
                      <a:pt x="16" y="4"/>
                    </a:cubicBezTo>
                    <a:cubicBezTo>
                      <a:pt x="18" y="4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88" name="Freeform 1792"/>
              <p:cNvSpPr/>
              <p:nvPr userDrawn="1"/>
            </p:nvSpPr>
            <p:spPr bwMode="auto">
              <a:xfrm>
                <a:off x="5765" y="3493"/>
                <a:ext cx="22" cy="10"/>
              </a:xfrm>
              <a:custGeom>
                <a:avLst/>
                <a:gdLst>
                  <a:gd name="T0" fmla="*/ 12 w 15"/>
                  <a:gd name="T1" fmla="*/ 1 h 7"/>
                  <a:gd name="T2" fmla="*/ 3 w 15"/>
                  <a:gd name="T3" fmla="*/ 3 h 7"/>
                  <a:gd name="T4" fmla="*/ 2 w 15"/>
                  <a:gd name="T5" fmla="*/ 7 h 7"/>
                  <a:gd name="T6" fmla="*/ 13 w 15"/>
                  <a:gd name="T7" fmla="*/ 5 h 7"/>
                  <a:gd name="T8" fmla="*/ 12 w 1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2" y="1"/>
                    </a:moveTo>
                    <a:cubicBezTo>
                      <a:pt x="9" y="2"/>
                      <a:pt x="6" y="4"/>
                      <a:pt x="3" y="3"/>
                    </a:cubicBezTo>
                    <a:cubicBezTo>
                      <a:pt x="1" y="3"/>
                      <a:pt x="0" y="7"/>
                      <a:pt x="2" y="7"/>
                    </a:cubicBezTo>
                    <a:cubicBezTo>
                      <a:pt x="6" y="7"/>
                      <a:pt x="10" y="6"/>
                      <a:pt x="13" y="5"/>
                    </a:cubicBezTo>
                    <a:cubicBezTo>
                      <a:pt x="15" y="4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89" name="Freeform 1793"/>
              <p:cNvSpPr/>
              <p:nvPr userDrawn="1"/>
            </p:nvSpPr>
            <p:spPr bwMode="auto">
              <a:xfrm>
                <a:off x="6757" y="2726"/>
                <a:ext cx="28" cy="33"/>
              </a:xfrm>
              <a:custGeom>
                <a:avLst/>
                <a:gdLst>
                  <a:gd name="T0" fmla="*/ 15 w 19"/>
                  <a:gd name="T1" fmla="*/ 2 h 23"/>
                  <a:gd name="T2" fmla="*/ 2 w 19"/>
                  <a:gd name="T3" fmla="*/ 19 h 23"/>
                  <a:gd name="T4" fmla="*/ 4 w 19"/>
                  <a:gd name="T5" fmla="*/ 22 h 23"/>
                  <a:gd name="T6" fmla="*/ 18 w 19"/>
                  <a:gd name="T7" fmla="*/ 3 h 23"/>
                  <a:gd name="T8" fmla="*/ 15 w 19"/>
                  <a:gd name="T9" fmla="*/ 2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3">
                    <a:moveTo>
                      <a:pt x="15" y="2"/>
                    </a:moveTo>
                    <a:cubicBezTo>
                      <a:pt x="14" y="10"/>
                      <a:pt x="8" y="15"/>
                      <a:pt x="2" y="19"/>
                    </a:cubicBezTo>
                    <a:cubicBezTo>
                      <a:pt x="0" y="20"/>
                      <a:pt x="2" y="23"/>
                      <a:pt x="4" y="22"/>
                    </a:cubicBezTo>
                    <a:cubicBezTo>
                      <a:pt x="11" y="18"/>
                      <a:pt x="17" y="11"/>
                      <a:pt x="18" y="3"/>
                    </a:cubicBezTo>
                    <a:cubicBezTo>
                      <a:pt x="19" y="1"/>
                      <a:pt x="15" y="0"/>
                      <a:pt x="1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90" name="Freeform 1794"/>
              <p:cNvSpPr/>
              <p:nvPr userDrawn="1"/>
            </p:nvSpPr>
            <p:spPr bwMode="auto">
              <a:xfrm>
                <a:off x="6710" y="2776"/>
                <a:ext cx="26" cy="28"/>
              </a:xfrm>
              <a:custGeom>
                <a:avLst/>
                <a:gdLst>
                  <a:gd name="T0" fmla="*/ 13 w 18"/>
                  <a:gd name="T1" fmla="*/ 2 h 19"/>
                  <a:gd name="T2" fmla="*/ 2 w 18"/>
                  <a:gd name="T3" fmla="*/ 15 h 19"/>
                  <a:gd name="T4" fmla="*/ 4 w 18"/>
                  <a:gd name="T5" fmla="*/ 18 h 19"/>
                  <a:gd name="T6" fmla="*/ 17 w 18"/>
                  <a:gd name="T7" fmla="*/ 3 h 19"/>
                  <a:gd name="T8" fmla="*/ 13 w 18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3" y="2"/>
                    </a:moveTo>
                    <a:cubicBezTo>
                      <a:pt x="12" y="8"/>
                      <a:pt x="6" y="12"/>
                      <a:pt x="2" y="15"/>
                    </a:cubicBezTo>
                    <a:cubicBezTo>
                      <a:pt x="0" y="16"/>
                      <a:pt x="2" y="19"/>
                      <a:pt x="4" y="18"/>
                    </a:cubicBezTo>
                    <a:cubicBezTo>
                      <a:pt x="10" y="14"/>
                      <a:pt x="15" y="9"/>
                      <a:pt x="17" y="3"/>
                    </a:cubicBezTo>
                    <a:cubicBezTo>
                      <a:pt x="18" y="1"/>
                      <a:pt x="14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91" name="Freeform 1795"/>
              <p:cNvSpPr/>
              <p:nvPr userDrawn="1"/>
            </p:nvSpPr>
            <p:spPr bwMode="auto">
              <a:xfrm>
                <a:off x="6738" y="2773"/>
                <a:ext cx="22" cy="25"/>
              </a:xfrm>
              <a:custGeom>
                <a:avLst/>
                <a:gdLst>
                  <a:gd name="T0" fmla="*/ 11 w 15"/>
                  <a:gd name="T1" fmla="*/ 2 h 17"/>
                  <a:gd name="T2" fmla="*/ 2 w 15"/>
                  <a:gd name="T3" fmla="*/ 13 h 17"/>
                  <a:gd name="T4" fmla="*/ 4 w 15"/>
                  <a:gd name="T5" fmla="*/ 16 h 17"/>
                  <a:gd name="T6" fmla="*/ 14 w 15"/>
                  <a:gd name="T7" fmla="*/ 4 h 17"/>
                  <a:gd name="T8" fmla="*/ 11 w 15"/>
                  <a:gd name="T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7">
                    <a:moveTo>
                      <a:pt x="11" y="2"/>
                    </a:moveTo>
                    <a:cubicBezTo>
                      <a:pt x="9" y="7"/>
                      <a:pt x="6" y="10"/>
                      <a:pt x="2" y="13"/>
                    </a:cubicBezTo>
                    <a:cubicBezTo>
                      <a:pt x="0" y="14"/>
                      <a:pt x="2" y="17"/>
                      <a:pt x="4" y="16"/>
                    </a:cubicBezTo>
                    <a:cubicBezTo>
                      <a:pt x="8" y="13"/>
                      <a:pt x="12" y="9"/>
                      <a:pt x="14" y="4"/>
                    </a:cubicBezTo>
                    <a:cubicBezTo>
                      <a:pt x="15" y="2"/>
                      <a:pt x="12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92" name="Freeform 1796"/>
              <p:cNvSpPr/>
              <p:nvPr userDrawn="1"/>
            </p:nvSpPr>
            <p:spPr bwMode="auto">
              <a:xfrm>
                <a:off x="6739" y="2737"/>
                <a:ext cx="19" cy="28"/>
              </a:xfrm>
              <a:custGeom>
                <a:avLst/>
                <a:gdLst>
                  <a:gd name="T0" fmla="*/ 10 w 13"/>
                  <a:gd name="T1" fmla="*/ 3 h 19"/>
                  <a:gd name="T2" fmla="*/ 2 w 13"/>
                  <a:gd name="T3" fmla="*/ 15 h 19"/>
                  <a:gd name="T4" fmla="*/ 4 w 13"/>
                  <a:gd name="T5" fmla="*/ 18 h 19"/>
                  <a:gd name="T6" fmla="*/ 13 w 13"/>
                  <a:gd name="T7" fmla="*/ 2 h 19"/>
                  <a:gd name="T8" fmla="*/ 10 w 13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9">
                    <a:moveTo>
                      <a:pt x="10" y="3"/>
                    </a:moveTo>
                    <a:cubicBezTo>
                      <a:pt x="10" y="8"/>
                      <a:pt x="6" y="12"/>
                      <a:pt x="2" y="15"/>
                    </a:cubicBezTo>
                    <a:cubicBezTo>
                      <a:pt x="0" y="16"/>
                      <a:pt x="2" y="19"/>
                      <a:pt x="4" y="18"/>
                    </a:cubicBezTo>
                    <a:cubicBezTo>
                      <a:pt x="9" y="14"/>
                      <a:pt x="13" y="9"/>
                      <a:pt x="13" y="2"/>
                    </a:cubicBezTo>
                    <a:cubicBezTo>
                      <a:pt x="13" y="0"/>
                      <a:pt x="10" y="0"/>
                      <a:pt x="10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93" name="Freeform 1797"/>
              <p:cNvSpPr/>
              <p:nvPr userDrawn="1"/>
            </p:nvSpPr>
            <p:spPr bwMode="auto">
              <a:xfrm>
                <a:off x="6714" y="2807"/>
                <a:ext cx="19" cy="25"/>
              </a:xfrm>
              <a:custGeom>
                <a:avLst/>
                <a:gdLst>
                  <a:gd name="T0" fmla="*/ 7 w 13"/>
                  <a:gd name="T1" fmla="*/ 3 h 17"/>
                  <a:gd name="T2" fmla="*/ 2 w 13"/>
                  <a:gd name="T3" fmla="*/ 13 h 17"/>
                  <a:gd name="T4" fmla="*/ 4 w 13"/>
                  <a:gd name="T5" fmla="*/ 16 h 17"/>
                  <a:gd name="T6" fmla="*/ 11 w 13"/>
                  <a:gd name="T7" fmla="*/ 2 h 17"/>
                  <a:gd name="T8" fmla="*/ 7 w 13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7">
                    <a:moveTo>
                      <a:pt x="7" y="3"/>
                    </a:moveTo>
                    <a:cubicBezTo>
                      <a:pt x="9" y="7"/>
                      <a:pt x="4" y="11"/>
                      <a:pt x="2" y="13"/>
                    </a:cubicBezTo>
                    <a:cubicBezTo>
                      <a:pt x="0" y="14"/>
                      <a:pt x="2" y="17"/>
                      <a:pt x="4" y="16"/>
                    </a:cubicBezTo>
                    <a:cubicBezTo>
                      <a:pt x="8" y="13"/>
                      <a:pt x="13" y="8"/>
                      <a:pt x="11" y="2"/>
                    </a:cubicBezTo>
                    <a:cubicBezTo>
                      <a:pt x="10" y="0"/>
                      <a:pt x="7" y="1"/>
                      <a:pt x="7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94" name="Freeform 1798"/>
              <p:cNvSpPr/>
              <p:nvPr userDrawn="1"/>
            </p:nvSpPr>
            <p:spPr bwMode="auto">
              <a:xfrm>
                <a:off x="6726" y="2808"/>
                <a:ext cx="26" cy="28"/>
              </a:xfrm>
              <a:custGeom>
                <a:avLst/>
                <a:gdLst>
                  <a:gd name="T0" fmla="*/ 13 w 18"/>
                  <a:gd name="T1" fmla="*/ 2 h 19"/>
                  <a:gd name="T2" fmla="*/ 2 w 18"/>
                  <a:gd name="T3" fmla="*/ 14 h 19"/>
                  <a:gd name="T4" fmla="*/ 5 w 18"/>
                  <a:gd name="T5" fmla="*/ 18 h 19"/>
                  <a:gd name="T6" fmla="*/ 17 w 18"/>
                  <a:gd name="T7" fmla="*/ 3 h 19"/>
                  <a:gd name="T8" fmla="*/ 13 w 18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9">
                    <a:moveTo>
                      <a:pt x="13" y="2"/>
                    </a:moveTo>
                    <a:cubicBezTo>
                      <a:pt x="12" y="7"/>
                      <a:pt x="7" y="11"/>
                      <a:pt x="2" y="14"/>
                    </a:cubicBezTo>
                    <a:cubicBezTo>
                      <a:pt x="0" y="16"/>
                      <a:pt x="3" y="19"/>
                      <a:pt x="5" y="18"/>
                    </a:cubicBezTo>
                    <a:cubicBezTo>
                      <a:pt x="10" y="14"/>
                      <a:pt x="15" y="9"/>
                      <a:pt x="17" y="3"/>
                    </a:cubicBezTo>
                    <a:cubicBezTo>
                      <a:pt x="18" y="0"/>
                      <a:pt x="14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95" name="Freeform 1799"/>
              <p:cNvSpPr/>
              <p:nvPr userDrawn="1"/>
            </p:nvSpPr>
            <p:spPr bwMode="auto">
              <a:xfrm>
                <a:off x="6671" y="2836"/>
                <a:ext cx="17" cy="22"/>
              </a:xfrm>
              <a:custGeom>
                <a:avLst/>
                <a:gdLst>
                  <a:gd name="T0" fmla="*/ 7 w 11"/>
                  <a:gd name="T1" fmla="*/ 3 h 15"/>
                  <a:gd name="T2" fmla="*/ 2 w 11"/>
                  <a:gd name="T3" fmla="*/ 11 h 15"/>
                  <a:gd name="T4" fmla="*/ 4 w 11"/>
                  <a:gd name="T5" fmla="*/ 14 h 15"/>
                  <a:gd name="T6" fmla="*/ 11 w 11"/>
                  <a:gd name="T7" fmla="*/ 2 h 15"/>
                  <a:gd name="T8" fmla="*/ 7 w 11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5">
                    <a:moveTo>
                      <a:pt x="7" y="3"/>
                    </a:moveTo>
                    <a:cubicBezTo>
                      <a:pt x="7" y="6"/>
                      <a:pt x="5" y="9"/>
                      <a:pt x="2" y="11"/>
                    </a:cubicBezTo>
                    <a:cubicBezTo>
                      <a:pt x="0" y="12"/>
                      <a:pt x="2" y="15"/>
                      <a:pt x="4" y="14"/>
                    </a:cubicBezTo>
                    <a:cubicBezTo>
                      <a:pt x="8" y="11"/>
                      <a:pt x="11" y="8"/>
                      <a:pt x="11" y="2"/>
                    </a:cubicBezTo>
                    <a:cubicBezTo>
                      <a:pt x="11" y="0"/>
                      <a:pt x="7" y="0"/>
                      <a:pt x="7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596" name="Freeform 1800"/>
              <p:cNvSpPr/>
              <p:nvPr userDrawn="1"/>
            </p:nvSpPr>
            <p:spPr bwMode="auto">
              <a:xfrm>
                <a:off x="6667" y="2812"/>
                <a:ext cx="26" cy="25"/>
              </a:xfrm>
              <a:custGeom>
                <a:avLst/>
                <a:gdLst>
                  <a:gd name="T0" fmla="*/ 17 w 18"/>
                  <a:gd name="T1" fmla="*/ 2 h 17"/>
                  <a:gd name="T2" fmla="*/ 11 w 18"/>
                  <a:gd name="T3" fmla="*/ 4 h 17"/>
                  <a:gd name="T4" fmla="*/ 2 w 18"/>
                  <a:gd name="T5" fmla="*/ 13 h 17"/>
                  <a:gd name="T6" fmla="*/ 4 w 18"/>
                  <a:gd name="T7" fmla="*/ 16 h 17"/>
                  <a:gd name="T8" fmla="*/ 10 w 18"/>
                  <a:gd name="T9" fmla="*/ 10 h 17"/>
                  <a:gd name="T10" fmla="*/ 14 w 18"/>
                  <a:gd name="T11" fmla="*/ 7 h 17"/>
                  <a:gd name="T12" fmla="*/ 15 w 18"/>
                  <a:gd name="T13" fmla="*/ 6 h 17"/>
                  <a:gd name="T14" fmla="*/ 15 w 18"/>
                  <a:gd name="T15" fmla="*/ 5 h 17"/>
                  <a:gd name="T16" fmla="*/ 17 w 18"/>
                  <a:gd name="T17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17">
                    <a:moveTo>
                      <a:pt x="17" y="2"/>
                    </a:moveTo>
                    <a:cubicBezTo>
                      <a:pt x="15" y="0"/>
                      <a:pt x="13" y="3"/>
                      <a:pt x="11" y="4"/>
                    </a:cubicBezTo>
                    <a:cubicBezTo>
                      <a:pt x="8" y="7"/>
                      <a:pt x="5" y="10"/>
                      <a:pt x="2" y="13"/>
                    </a:cubicBezTo>
                    <a:cubicBezTo>
                      <a:pt x="0" y="14"/>
                      <a:pt x="2" y="17"/>
                      <a:pt x="4" y="16"/>
                    </a:cubicBezTo>
                    <a:cubicBezTo>
                      <a:pt x="6" y="14"/>
                      <a:pt x="8" y="12"/>
                      <a:pt x="10" y="10"/>
                    </a:cubicBezTo>
                    <a:cubicBezTo>
                      <a:pt x="11" y="9"/>
                      <a:pt x="13" y="8"/>
                      <a:pt x="14" y="7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7" y="5"/>
                      <a:pt x="18" y="4"/>
                      <a:pt x="1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1171" name="Group 2002"/>
            <p:cNvGrpSpPr/>
            <p:nvPr userDrawn="1"/>
          </p:nvGrpSpPr>
          <p:grpSpPr>
            <a:xfrm>
              <a:off x="4686" y="474"/>
              <a:ext cx="2031" cy="3027"/>
              <a:chOff x="4686" y="474"/>
              <a:chExt cx="2031" cy="3027"/>
            </a:xfrm>
          </p:grpSpPr>
          <p:sp>
            <p:nvSpPr>
              <p:cNvPr id="11197" name="Freeform 1802"/>
              <p:cNvSpPr/>
              <p:nvPr userDrawn="1"/>
            </p:nvSpPr>
            <p:spPr bwMode="auto">
              <a:xfrm>
                <a:off x="6693" y="2811"/>
                <a:ext cx="17" cy="19"/>
              </a:xfrm>
              <a:custGeom>
                <a:avLst/>
                <a:gdLst>
                  <a:gd name="T0" fmla="*/ 7 w 11"/>
                  <a:gd name="T1" fmla="*/ 3 h 13"/>
                  <a:gd name="T2" fmla="*/ 2 w 11"/>
                  <a:gd name="T3" fmla="*/ 8 h 13"/>
                  <a:gd name="T4" fmla="*/ 3 w 11"/>
                  <a:gd name="T5" fmla="*/ 12 h 13"/>
                  <a:gd name="T6" fmla="*/ 11 w 11"/>
                  <a:gd name="T7" fmla="*/ 4 h 13"/>
                  <a:gd name="T8" fmla="*/ 7 w 11"/>
                  <a:gd name="T9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7" y="3"/>
                    </a:moveTo>
                    <a:cubicBezTo>
                      <a:pt x="7" y="6"/>
                      <a:pt x="5" y="7"/>
                      <a:pt x="2" y="8"/>
                    </a:cubicBezTo>
                    <a:cubicBezTo>
                      <a:pt x="0" y="9"/>
                      <a:pt x="1" y="13"/>
                      <a:pt x="3" y="12"/>
                    </a:cubicBezTo>
                    <a:cubicBezTo>
                      <a:pt x="7" y="10"/>
                      <a:pt x="10" y="8"/>
                      <a:pt x="11" y="4"/>
                    </a:cubicBezTo>
                    <a:cubicBezTo>
                      <a:pt x="11" y="1"/>
                      <a:pt x="8" y="0"/>
                      <a:pt x="7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98" name="Freeform 1803"/>
              <p:cNvSpPr/>
              <p:nvPr userDrawn="1"/>
            </p:nvSpPr>
            <p:spPr bwMode="auto">
              <a:xfrm>
                <a:off x="6696" y="2839"/>
                <a:ext cx="21" cy="19"/>
              </a:xfrm>
              <a:custGeom>
                <a:avLst/>
                <a:gdLst>
                  <a:gd name="T0" fmla="*/ 9 w 14"/>
                  <a:gd name="T1" fmla="*/ 2 h 13"/>
                  <a:gd name="T2" fmla="*/ 2 w 14"/>
                  <a:gd name="T3" fmla="*/ 8 h 13"/>
                  <a:gd name="T4" fmla="*/ 4 w 14"/>
                  <a:gd name="T5" fmla="*/ 12 h 13"/>
                  <a:gd name="T6" fmla="*/ 13 w 14"/>
                  <a:gd name="T7" fmla="*/ 3 h 13"/>
                  <a:gd name="T8" fmla="*/ 9 w 14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9" y="2"/>
                    </a:moveTo>
                    <a:cubicBezTo>
                      <a:pt x="8" y="5"/>
                      <a:pt x="6" y="7"/>
                      <a:pt x="2" y="8"/>
                    </a:cubicBezTo>
                    <a:cubicBezTo>
                      <a:pt x="0" y="9"/>
                      <a:pt x="1" y="13"/>
                      <a:pt x="4" y="12"/>
                    </a:cubicBezTo>
                    <a:cubicBezTo>
                      <a:pt x="8" y="10"/>
                      <a:pt x="11" y="8"/>
                      <a:pt x="13" y="3"/>
                    </a:cubicBezTo>
                    <a:cubicBezTo>
                      <a:pt x="14" y="1"/>
                      <a:pt x="10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199" name="Freeform 1804"/>
              <p:cNvSpPr/>
              <p:nvPr userDrawn="1"/>
            </p:nvSpPr>
            <p:spPr bwMode="auto">
              <a:xfrm>
                <a:off x="6695" y="2860"/>
                <a:ext cx="22" cy="26"/>
              </a:xfrm>
              <a:custGeom>
                <a:avLst/>
                <a:gdLst>
                  <a:gd name="T0" fmla="*/ 11 w 15"/>
                  <a:gd name="T1" fmla="*/ 2 h 18"/>
                  <a:gd name="T2" fmla="*/ 2 w 15"/>
                  <a:gd name="T3" fmla="*/ 13 h 18"/>
                  <a:gd name="T4" fmla="*/ 4 w 15"/>
                  <a:gd name="T5" fmla="*/ 16 h 18"/>
                  <a:gd name="T6" fmla="*/ 14 w 15"/>
                  <a:gd name="T7" fmla="*/ 3 h 18"/>
                  <a:gd name="T8" fmla="*/ 11 w 15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8">
                    <a:moveTo>
                      <a:pt x="11" y="2"/>
                    </a:moveTo>
                    <a:cubicBezTo>
                      <a:pt x="9" y="7"/>
                      <a:pt x="6" y="10"/>
                      <a:pt x="2" y="13"/>
                    </a:cubicBezTo>
                    <a:cubicBezTo>
                      <a:pt x="0" y="15"/>
                      <a:pt x="2" y="18"/>
                      <a:pt x="4" y="16"/>
                    </a:cubicBezTo>
                    <a:cubicBezTo>
                      <a:pt x="9" y="13"/>
                      <a:pt x="13" y="8"/>
                      <a:pt x="14" y="3"/>
                    </a:cubicBezTo>
                    <a:cubicBezTo>
                      <a:pt x="15" y="0"/>
                      <a:pt x="11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00" name="Freeform 1805"/>
              <p:cNvSpPr/>
              <p:nvPr userDrawn="1"/>
            </p:nvSpPr>
            <p:spPr bwMode="auto">
              <a:xfrm>
                <a:off x="6661" y="2882"/>
                <a:ext cx="19" cy="23"/>
              </a:xfrm>
              <a:custGeom>
                <a:avLst/>
                <a:gdLst>
                  <a:gd name="T0" fmla="*/ 9 w 13"/>
                  <a:gd name="T1" fmla="*/ 2 h 16"/>
                  <a:gd name="T2" fmla="*/ 2 w 13"/>
                  <a:gd name="T3" fmla="*/ 12 h 16"/>
                  <a:gd name="T4" fmla="*/ 5 w 13"/>
                  <a:gd name="T5" fmla="*/ 14 h 16"/>
                  <a:gd name="T6" fmla="*/ 12 w 13"/>
                  <a:gd name="T7" fmla="*/ 3 h 16"/>
                  <a:gd name="T8" fmla="*/ 9 w 13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6">
                    <a:moveTo>
                      <a:pt x="9" y="2"/>
                    </a:moveTo>
                    <a:cubicBezTo>
                      <a:pt x="7" y="5"/>
                      <a:pt x="5" y="9"/>
                      <a:pt x="2" y="12"/>
                    </a:cubicBezTo>
                    <a:cubicBezTo>
                      <a:pt x="0" y="13"/>
                      <a:pt x="3" y="16"/>
                      <a:pt x="5" y="14"/>
                    </a:cubicBezTo>
                    <a:cubicBezTo>
                      <a:pt x="8" y="11"/>
                      <a:pt x="10" y="7"/>
                      <a:pt x="12" y="3"/>
                    </a:cubicBezTo>
                    <a:cubicBezTo>
                      <a:pt x="13" y="1"/>
                      <a:pt x="10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01" name="Freeform 1806"/>
              <p:cNvSpPr/>
              <p:nvPr userDrawn="1"/>
            </p:nvSpPr>
            <p:spPr bwMode="auto">
              <a:xfrm>
                <a:off x="6676" y="2893"/>
                <a:ext cx="28" cy="27"/>
              </a:xfrm>
              <a:custGeom>
                <a:avLst/>
                <a:gdLst>
                  <a:gd name="T0" fmla="*/ 14 w 19"/>
                  <a:gd name="T1" fmla="*/ 2 h 18"/>
                  <a:gd name="T2" fmla="*/ 2 w 19"/>
                  <a:gd name="T3" fmla="*/ 13 h 18"/>
                  <a:gd name="T4" fmla="*/ 5 w 19"/>
                  <a:gd name="T5" fmla="*/ 16 h 18"/>
                  <a:gd name="T6" fmla="*/ 17 w 19"/>
                  <a:gd name="T7" fmla="*/ 4 h 18"/>
                  <a:gd name="T8" fmla="*/ 14 w 19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8">
                    <a:moveTo>
                      <a:pt x="14" y="2"/>
                    </a:moveTo>
                    <a:cubicBezTo>
                      <a:pt x="11" y="6"/>
                      <a:pt x="7" y="10"/>
                      <a:pt x="2" y="13"/>
                    </a:cubicBezTo>
                    <a:cubicBezTo>
                      <a:pt x="0" y="15"/>
                      <a:pt x="3" y="18"/>
                      <a:pt x="5" y="16"/>
                    </a:cubicBezTo>
                    <a:cubicBezTo>
                      <a:pt x="9" y="13"/>
                      <a:pt x="14" y="9"/>
                      <a:pt x="17" y="4"/>
                    </a:cubicBezTo>
                    <a:cubicBezTo>
                      <a:pt x="19" y="2"/>
                      <a:pt x="16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02" name="Freeform 1807"/>
              <p:cNvSpPr/>
              <p:nvPr userDrawn="1"/>
            </p:nvSpPr>
            <p:spPr bwMode="auto">
              <a:xfrm>
                <a:off x="6636" y="2862"/>
                <a:ext cx="22" cy="21"/>
              </a:xfrm>
              <a:custGeom>
                <a:avLst/>
                <a:gdLst>
                  <a:gd name="T0" fmla="*/ 10 w 15"/>
                  <a:gd name="T1" fmla="*/ 2 h 14"/>
                  <a:gd name="T2" fmla="*/ 2 w 15"/>
                  <a:gd name="T3" fmla="*/ 9 h 14"/>
                  <a:gd name="T4" fmla="*/ 3 w 15"/>
                  <a:gd name="T5" fmla="*/ 13 h 14"/>
                  <a:gd name="T6" fmla="*/ 14 w 15"/>
                  <a:gd name="T7" fmla="*/ 4 h 14"/>
                  <a:gd name="T8" fmla="*/ 10 w 15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4">
                    <a:moveTo>
                      <a:pt x="10" y="2"/>
                    </a:moveTo>
                    <a:cubicBezTo>
                      <a:pt x="9" y="6"/>
                      <a:pt x="6" y="8"/>
                      <a:pt x="2" y="9"/>
                    </a:cubicBezTo>
                    <a:cubicBezTo>
                      <a:pt x="0" y="10"/>
                      <a:pt x="1" y="14"/>
                      <a:pt x="3" y="13"/>
                    </a:cubicBezTo>
                    <a:cubicBezTo>
                      <a:pt x="8" y="11"/>
                      <a:pt x="12" y="8"/>
                      <a:pt x="14" y="4"/>
                    </a:cubicBezTo>
                    <a:cubicBezTo>
                      <a:pt x="15" y="2"/>
                      <a:pt x="11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03" name="Freeform 1808"/>
              <p:cNvSpPr/>
              <p:nvPr userDrawn="1"/>
            </p:nvSpPr>
            <p:spPr bwMode="auto">
              <a:xfrm>
                <a:off x="6629" y="2843"/>
                <a:ext cx="20" cy="24"/>
              </a:xfrm>
              <a:custGeom>
                <a:avLst/>
                <a:gdLst>
                  <a:gd name="T0" fmla="*/ 10 w 14"/>
                  <a:gd name="T1" fmla="*/ 3 h 16"/>
                  <a:gd name="T2" fmla="*/ 2 w 14"/>
                  <a:gd name="T3" fmla="*/ 12 h 16"/>
                  <a:gd name="T4" fmla="*/ 3 w 14"/>
                  <a:gd name="T5" fmla="*/ 15 h 16"/>
                  <a:gd name="T6" fmla="*/ 14 w 14"/>
                  <a:gd name="T7" fmla="*/ 2 h 16"/>
                  <a:gd name="T8" fmla="*/ 10 w 1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6">
                    <a:moveTo>
                      <a:pt x="10" y="3"/>
                    </a:moveTo>
                    <a:cubicBezTo>
                      <a:pt x="10" y="7"/>
                      <a:pt x="6" y="10"/>
                      <a:pt x="2" y="12"/>
                    </a:cubicBezTo>
                    <a:cubicBezTo>
                      <a:pt x="0" y="13"/>
                      <a:pt x="1" y="16"/>
                      <a:pt x="3" y="15"/>
                    </a:cubicBezTo>
                    <a:cubicBezTo>
                      <a:pt x="9" y="13"/>
                      <a:pt x="14" y="9"/>
                      <a:pt x="14" y="2"/>
                    </a:cubicBezTo>
                    <a:cubicBezTo>
                      <a:pt x="14" y="0"/>
                      <a:pt x="10" y="0"/>
                      <a:pt x="10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04" name="Freeform 1809"/>
              <p:cNvSpPr/>
              <p:nvPr userDrawn="1"/>
            </p:nvSpPr>
            <p:spPr bwMode="auto">
              <a:xfrm>
                <a:off x="6580" y="2889"/>
                <a:ext cx="29" cy="24"/>
              </a:xfrm>
              <a:custGeom>
                <a:avLst/>
                <a:gdLst>
                  <a:gd name="T0" fmla="*/ 16 w 20"/>
                  <a:gd name="T1" fmla="*/ 2 h 16"/>
                  <a:gd name="T2" fmla="*/ 2 w 20"/>
                  <a:gd name="T3" fmla="*/ 12 h 16"/>
                  <a:gd name="T4" fmla="*/ 3 w 20"/>
                  <a:gd name="T5" fmla="*/ 15 h 16"/>
                  <a:gd name="T6" fmla="*/ 19 w 20"/>
                  <a:gd name="T7" fmla="*/ 5 h 16"/>
                  <a:gd name="T8" fmla="*/ 16 w 20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6">
                    <a:moveTo>
                      <a:pt x="16" y="2"/>
                    </a:moveTo>
                    <a:cubicBezTo>
                      <a:pt x="12" y="7"/>
                      <a:pt x="7" y="10"/>
                      <a:pt x="2" y="12"/>
                    </a:cubicBezTo>
                    <a:cubicBezTo>
                      <a:pt x="0" y="12"/>
                      <a:pt x="1" y="16"/>
                      <a:pt x="3" y="15"/>
                    </a:cubicBezTo>
                    <a:cubicBezTo>
                      <a:pt x="9" y="13"/>
                      <a:pt x="15" y="10"/>
                      <a:pt x="19" y="5"/>
                    </a:cubicBezTo>
                    <a:cubicBezTo>
                      <a:pt x="20" y="3"/>
                      <a:pt x="17" y="0"/>
                      <a:pt x="16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05" name="Freeform 1810"/>
              <p:cNvSpPr/>
              <p:nvPr userDrawn="1"/>
            </p:nvSpPr>
            <p:spPr bwMode="auto">
              <a:xfrm>
                <a:off x="6603" y="2899"/>
                <a:ext cx="26" cy="22"/>
              </a:xfrm>
              <a:custGeom>
                <a:avLst/>
                <a:gdLst>
                  <a:gd name="T0" fmla="*/ 12 w 17"/>
                  <a:gd name="T1" fmla="*/ 2 h 15"/>
                  <a:gd name="T2" fmla="*/ 2 w 17"/>
                  <a:gd name="T3" fmla="*/ 11 h 15"/>
                  <a:gd name="T4" fmla="*/ 3 w 17"/>
                  <a:gd name="T5" fmla="*/ 14 h 15"/>
                  <a:gd name="T6" fmla="*/ 16 w 17"/>
                  <a:gd name="T7" fmla="*/ 3 h 15"/>
                  <a:gd name="T8" fmla="*/ 12 w 17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">
                    <a:moveTo>
                      <a:pt x="12" y="2"/>
                    </a:moveTo>
                    <a:cubicBezTo>
                      <a:pt x="11" y="7"/>
                      <a:pt x="6" y="9"/>
                      <a:pt x="2" y="11"/>
                    </a:cubicBezTo>
                    <a:cubicBezTo>
                      <a:pt x="0" y="12"/>
                      <a:pt x="1" y="15"/>
                      <a:pt x="3" y="14"/>
                    </a:cubicBezTo>
                    <a:cubicBezTo>
                      <a:pt x="9" y="12"/>
                      <a:pt x="14" y="9"/>
                      <a:pt x="16" y="3"/>
                    </a:cubicBezTo>
                    <a:cubicBezTo>
                      <a:pt x="17" y="0"/>
                      <a:pt x="13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06" name="Freeform 1811"/>
              <p:cNvSpPr/>
              <p:nvPr userDrawn="1"/>
            </p:nvSpPr>
            <p:spPr bwMode="auto">
              <a:xfrm>
                <a:off x="6636" y="2893"/>
                <a:ext cx="19" cy="21"/>
              </a:xfrm>
              <a:custGeom>
                <a:avLst/>
                <a:gdLst>
                  <a:gd name="T0" fmla="*/ 9 w 13"/>
                  <a:gd name="T1" fmla="*/ 2 h 14"/>
                  <a:gd name="T2" fmla="*/ 6 w 13"/>
                  <a:gd name="T3" fmla="*/ 5 h 14"/>
                  <a:gd name="T4" fmla="*/ 2 w 13"/>
                  <a:gd name="T5" fmla="*/ 10 h 14"/>
                  <a:gd name="T6" fmla="*/ 4 w 13"/>
                  <a:gd name="T7" fmla="*/ 13 h 14"/>
                  <a:gd name="T8" fmla="*/ 9 w 13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4">
                    <a:moveTo>
                      <a:pt x="9" y="2"/>
                    </a:moveTo>
                    <a:cubicBezTo>
                      <a:pt x="8" y="0"/>
                      <a:pt x="5" y="3"/>
                      <a:pt x="6" y="5"/>
                    </a:cubicBezTo>
                    <a:cubicBezTo>
                      <a:pt x="8" y="7"/>
                      <a:pt x="4" y="9"/>
                      <a:pt x="2" y="10"/>
                    </a:cubicBezTo>
                    <a:cubicBezTo>
                      <a:pt x="0" y="10"/>
                      <a:pt x="1" y="14"/>
                      <a:pt x="4" y="13"/>
                    </a:cubicBezTo>
                    <a:cubicBezTo>
                      <a:pt x="8" y="11"/>
                      <a:pt x="13" y="7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07" name="Freeform 1812"/>
              <p:cNvSpPr/>
              <p:nvPr userDrawn="1"/>
            </p:nvSpPr>
            <p:spPr bwMode="auto">
              <a:xfrm>
                <a:off x="6627" y="2918"/>
                <a:ext cx="31" cy="27"/>
              </a:xfrm>
              <a:custGeom>
                <a:avLst/>
                <a:gdLst>
                  <a:gd name="T0" fmla="*/ 17 w 21"/>
                  <a:gd name="T1" fmla="*/ 2 h 18"/>
                  <a:gd name="T2" fmla="*/ 2 w 21"/>
                  <a:gd name="T3" fmla="*/ 13 h 18"/>
                  <a:gd name="T4" fmla="*/ 4 w 21"/>
                  <a:gd name="T5" fmla="*/ 17 h 18"/>
                  <a:gd name="T6" fmla="*/ 20 w 21"/>
                  <a:gd name="T7" fmla="*/ 4 h 18"/>
                  <a:gd name="T8" fmla="*/ 17 w 21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8">
                    <a:moveTo>
                      <a:pt x="17" y="2"/>
                    </a:moveTo>
                    <a:cubicBezTo>
                      <a:pt x="13" y="7"/>
                      <a:pt x="8" y="11"/>
                      <a:pt x="2" y="13"/>
                    </a:cubicBezTo>
                    <a:cubicBezTo>
                      <a:pt x="0" y="14"/>
                      <a:pt x="1" y="18"/>
                      <a:pt x="4" y="17"/>
                    </a:cubicBezTo>
                    <a:cubicBezTo>
                      <a:pt x="10" y="14"/>
                      <a:pt x="16" y="10"/>
                      <a:pt x="20" y="4"/>
                    </a:cubicBezTo>
                    <a:cubicBezTo>
                      <a:pt x="21" y="2"/>
                      <a:pt x="18" y="0"/>
                      <a:pt x="1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08" name="Freeform 1813"/>
              <p:cNvSpPr/>
              <p:nvPr userDrawn="1"/>
            </p:nvSpPr>
            <p:spPr bwMode="auto">
              <a:xfrm>
                <a:off x="6657" y="2927"/>
                <a:ext cx="19" cy="22"/>
              </a:xfrm>
              <a:custGeom>
                <a:avLst/>
                <a:gdLst>
                  <a:gd name="T0" fmla="*/ 9 w 13"/>
                  <a:gd name="T1" fmla="*/ 3 h 15"/>
                  <a:gd name="T2" fmla="*/ 2 w 13"/>
                  <a:gd name="T3" fmla="*/ 11 h 15"/>
                  <a:gd name="T4" fmla="*/ 3 w 13"/>
                  <a:gd name="T5" fmla="*/ 14 h 15"/>
                  <a:gd name="T6" fmla="*/ 13 w 13"/>
                  <a:gd name="T7" fmla="*/ 3 h 15"/>
                  <a:gd name="T8" fmla="*/ 9 w 13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5">
                    <a:moveTo>
                      <a:pt x="9" y="3"/>
                    </a:moveTo>
                    <a:cubicBezTo>
                      <a:pt x="9" y="7"/>
                      <a:pt x="5" y="9"/>
                      <a:pt x="2" y="11"/>
                    </a:cubicBezTo>
                    <a:cubicBezTo>
                      <a:pt x="0" y="11"/>
                      <a:pt x="1" y="15"/>
                      <a:pt x="3" y="14"/>
                    </a:cubicBezTo>
                    <a:cubicBezTo>
                      <a:pt x="8" y="12"/>
                      <a:pt x="13" y="9"/>
                      <a:pt x="13" y="3"/>
                    </a:cubicBezTo>
                    <a:cubicBezTo>
                      <a:pt x="13" y="0"/>
                      <a:pt x="9" y="1"/>
                      <a:pt x="9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09" name="Freeform 1814"/>
              <p:cNvSpPr/>
              <p:nvPr userDrawn="1"/>
            </p:nvSpPr>
            <p:spPr bwMode="auto">
              <a:xfrm>
                <a:off x="6624" y="2955"/>
                <a:ext cx="21" cy="24"/>
              </a:xfrm>
              <a:custGeom>
                <a:avLst/>
                <a:gdLst>
                  <a:gd name="T0" fmla="*/ 9 w 14"/>
                  <a:gd name="T1" fmla="*/ 3 h 16"/>
                  <a:gd name="T2" fmla="*/ 2 w 14"/>
                  <a:gd name="T3" fmla="*/ 12 h 16"/>
                  <a:gd name="T4" fmla="*/ 4 w 14"/>
                  <a:gd name="T5" fmla="*/ 15 h 16"/>
                  <a:gd name="T6" fmla="*/ 13 w 14"/>
                  <a:gd name="T7" fmla="*/ 3 h 16"/>
                  <a:gd name="T8" fmla="*/ 9 w 14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6">
                    <a:moveTo>
                      <a:pt x="9" y="3"/>
                    </a:moveTo>
                    <a:cubicBezTo>
                      <a:pt x="8" y="6"/>
                      <a:pt x="6" y="10"/>
                      <a:pt x="2" y="12"/>
                    </a:cubicBezTo>
                    <a:cubicBezTo>
                      <a:pt x="0" y="13"/>
                      <a:pt x="1" y="16"/>
                      <a:pt x="4" y="15"/>
                    </a:cubicBezTo>
                    <a:cubicBezTo>
                      <a:pt x="9" y="13"/>
                      <a:pt x="12" y="8"/>
                      <a:pt x="13" y="3"/>
                    </a:cubicBezTo>
                    <a:cubicBezTo>
                      <a:pt x="14" y="1"/>
                      <a:pt x="10" y="0"/>
                      <a:pt x="9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10" name="Freeform 1815"/>
              <p:cNvSpPr/>
              <p:nvPr userDrawn="1"/>
            </p:nvSpPr>
            <p:spPr bwMode="auto">
              <a:xfrm>
                <a:off x="6637" y="2966"/>
                <a:ext cx="22" cy="25"/>
              </a:xfrm>
              <a:custGeom>
                <a:avLst/>
                <a:gdLst>
                  <a:gd name="T0" fmla="*/ 11 w 15"/>
                  <a:gd name="T1" fmla="*/ 3 h 17"/>
                  <a:gd name="T2" fmla="*/ 2 w 15"/>
                  <a:gd name="T3" fmla="*/ 12 h 17"/>
                  <a:gd name="T4" fmla="*/ 4 w 15"/>
                  <a:gd name="T5" fmla="*/ 16 h 17"/>
                  <a:gd name="T6" fmla="*/ 14 w 15"/>
                  <a:gd name="T7" fmla="*/ 3 h 17"/>
                  <a:gd name="T8" fmla="*/ 11 w 15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7">
                    <a:moveTo>
                      <a:pt x="11" y="3"/>
                    </a:moveTo>
                    <a:cubicBezTo>
                      <a:pt x="9" y="7"/>
                      <a:pt x="7" y="11"/>
                      <a:pt x="2" y="12"/>
                    </a:cubicBezTo>
                    <a:cubicBezTo>
                      <a:pt x="0" y="13"/>
                      <a:pt x="1" y="17"/>
                      <a:pt x="4" y="16"/>
                    </a:cubicBezTo>
                    <a:cubicBezTo>
                      <a:pt x="9" y="14"/>
                      <a:pt x="13" y="9"/>
                      <a:pt x="14" y="3"/>
                    </a:cubicBezTo>
                    <a:cubicBezTo>
                      <a:pt x="15" y="1"/>
                      <a:pt x="11" y="0"/>
                      <a:pt x="11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11" name="Freeform 1816"/>
              <p:cNvSpPr/>
              <p:nvPr userDrawn="1"/>
            </p:nvSpPr>
            <p:spPr bwMode="auto">
              <a:xfrm>
                <a:off x="6589" y="2954"/>
                <a:ext cx="23" cy="22"/>
              </a:xfrm>
              <a:custGeom>
                <a:avLst/>
                <a:gdLst>
                  <a:gd name="T0" fmla="*/ 12 w 16"/>
                  <a:gd name="T1" fmla="*/ 2 h 15"/>
                  <a:gd name="T2" fmla="*/ 3 w 16"/>
                  <a:gd name="T3" fmla="*/ 11 h 15"/>
                  <a:gd name="T4" fmla="*/ 4 w 16"/>
                  <a:gd name="T5" fmla="*/ 14 h 15"/>
                  <a:gd name="T6" fmla="*/ 15 w 16"/>
                  <a:gd name="T7" fmla="*/ 3 h 15"/>
                  <a:gd name="T8" fmla="*/ 12 w 16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5">
                    <a:moveTo>
                      <a:pt x="12" y="2"/>
                    </a:moveTo>
                    <a:cubicBezTo>
                      <a:pt x="10" y="7"/>
                      <a:pt x="7" y="9"/>
                      <a:pt x="3" y="11"/>
                    </a:cubicBezTo>
                    <a:cubicBezTo>
                      <a:pt x="0" y="12"/>
                      <a:pt x="2" y="15"/>
                      <a:pt x="4" y="14"/>
                    </a:cubicBezTo>
                    <a:cubicBezTo>
                      <a:pt x="9" y="12"/>
                      <a:pt x="14" y="9"/>
                      <a:pt x="15" y="3"/>
                    </a:cubicBezTo>
                    <a:cubicBezTo>
                      <a:pt x="16" y="1"/>
                      <a:pt x="12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12" name="Freeform 1817"/>
              <p:cNvSpPr/>
              <p:nvPr userDrawn="1"/>
            </p:nvSpPr>
            <p:spPr bwMode="auto">
              <a:xfrm>
                <a:off x="6564" y="2940"/>
                <a:ext cx="23" cy="26"/>
              </a:xfrm>
              <a:custGeom>
                <a:avLst/>
                <a:gdLst>
                  <a:gd name="T0" fmla="*/ 12 w 16"/>
                  <a:gd name="T1" fmla="*/ 3 h 17"/>
                  <a:gd name="T2" fmla="*/ 2 w 16"/>
                  <a:gd name="T3" fmla="*/ 13 h 17"/>
                  <a:gd name="T4" fmla="*/ 3 w 16"/>
                  <a:gd name="T5" fmla="*/ 16 h 17"/>
                  <a:gd name="T6" fmla="*/ 15 w 16"/>
                  <a:gd name="T7" fmla="*/ 3 h 17"/>
                  <a:gd name="T8" fmla="*/ 12 w 16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2" y="3"/>
                    </a:moveTo>
                    <a:cubicBezTo>
                      <a:pt x="10" y="7"/>
                      <a:pt x="6" y="11"/>
                      <a:pt x="2" y="13"/>
                    </a:cubicBezTo>
                    <a:cubicBezTo>
                      <a:pt x="0" y="14"/>
                      <a:pt x="1" y="17"/>
                      <a:pt x="3" y="16"/>
                    </a:cubicBezTo>
                    <a:cubicBezTo>
                      <a:pt x="9" y="14"/>
                      <a:pt x="14" y="9"/>
                      <a:pt x="15" y="3"/>
                    </a:cubicBezTo>
                    <a:cubicBezTo>
                      <a:pt x="16" y="1"/>
                      <a:pt x="12" y="0"/>
                      <a:pt x="12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13" name="Freeform 1818"/>
              <p:cNvSpPr/>
              <p:nvPr userDrawn="1"/>
            </p:nvSpPr>
            <p:spPr bwMode="auto">
              <a:xfrm>
                <a:off x="6543" y="2932"/>
                <a:ext cx="21" cy="22"/>
              </a:xfrm>
              <a:custGeom>
                <a:avLst/>
                <a:gdLst>
                  <a:gd name="T0" fmla="*/ 10 w 14"/>
                  <a:gd name="T1" fmla="*/ 2 h 15"/>
                  <a:gd name="T2" fmla="*/ 2 w 14"/>
                  <a:gd name="T3" fmla="*/ 10 h 15"/>
                  <a:gd name="T4" fmla="*/ 3 w 14"/>
                  <a:gd name="T5" fmla="*/ 14 h 15"/>
                  <a:gd name="T6" fmla="*/ 13 w 14"/>
                  <a:gd name="T7" fmla="*/ 3 h 15"/>
                  <a:gd name="T8" fmla="*/ 10 w 14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0" y="2"/>
                    </a:moveTo>
                    <a:cubicBezTo>
                      <a:pt x="8" y="5"/>
                      <a:pt x="6" y="9"/>
                      <a:pt x="2" y="10"/>
                    </a:cubicBezTo>
                    <a:cubicBezTo>
                      <a:pt x="0" y="11"/>
                      <a:pt x="1" y="15"/>
                      <a:pt x="3" y="14"/>
                    </a:cubicBezTo>
                    <a:cubicBezTo>
                      <a:pt x="8" y="12"/>
                      <a:pt x="11" y="8"/>
                      <a:pt x="13" y="3"/>
                    </a:cubicBezTo>
                    <a:cubicBezTo>
                      <a:pt x="14" y="1"/>
                      <a:pt x="11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14" name="Freeform 1819"/>
              <p:cNvSpPr/>
              <p:nvPr userDrawn="1"/>
            </p:nvSpPr>
            <p:spPr bwMode="auto">
              <a:xfrm>
                <a:off x="6502" y="2954"/>
                <a:ext cx="31" cy="26"/>
              </a:xfrm>
              <a:custGeom>
                <a:avLst/>
                <a:gdLst>
                  <a:gd name="T0" fmla="*/ 16 w 21"/>
                  <a:gd name="T1" fmla="*/ 2 h 18"/>
                  <a:gd name="T2" fmla="*/ 2 w 21"/>
                  <a:gd name="T3" fmla="*/ 13 h 18"/>
                  <a:gd name="T4" fmla="*/ 5 w 21"/>
                  <a:gd name="T5" fmla="*/ 16 h 18"/>
                  <a:gd name="T6" fmla="*/ 19 w 21"/>
                  <a:gd name="T7" fmla="*/ 5 h 18"/>
                  <a:gd name="T8" fmla="*/ 16 w 21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8">
                    <a:moveTo>
                      <a:pt x="16" y="2"/>
                    </a:moveTo>
                    <a:cubicBezTo>
                      <a:pt x="11" y="5"/>
                      <a:pt x="6" y="9"/>
                      <a:pt x="2" y="13"/>
                    </a:cubicBezTo>
                    <a:cubicBezTo>
                      <a:pt x="0" y="15"/>
                      <a:pt x="3" y="18"/>
                      <a:pt x="5" y="16"/>
                    </a:cubicBezTo>
                    <a:cubicBezTo>
                      <a:pt x="9" y="12"/>
                      <a:pt x="14" y="8"/>
                      <a:pt x="19" y="5"/>
                    </a:cubicBezTo>
                    <a:cubicBezTo>
                      <a:pt x="21" y="3"/>
                      <a:pt x="18" y="0"/>
                      <a:pt x="16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15" name="Freeform 1820"/>
              <p:cNvSpPr/>
              <p:nvPr userDrawn="1"/>
            </p:nvSpPr>
            <p:spPr bwMode="auto">
              <a:xfrm>
                <a:off x="6516" y="2932"/>
                <a:ext cx="21" cy="20"/>
              </a:xfrm>
              <a:custGeom>
                <a:avLst/>
                <a:gdLst>
                  <a:gd name="T0" fmla="*/ 10 w 14"/>
                  <a:gd name="T1" fmla="*/ 2 h 14"/>
                  <a:gd name="T2" fmla="*/ 2 w 14"/>
                  <a:gd name="T3" fmla="*/ 9 h 14"/>
                  <a:gd name="T4" fmla="*/ 4 w 14"/>
                  <a:gd name="T5" fmla="*/ 12 h 14"/>
                  <a:gd name="T6" fmla="*/ 13 w 14"/>
                  <a:gd name="T7" fmla="*/ 4 h 14"/>
                  <a:gd name="T8" fmla="*/ 10 w 14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10" y="2"/>
                    </a:moveTo>
                    <a:cubicBezTo>
                      <a:pt x="7" y="5"/>
                      <a:pt x="5" y="7"/>
                      <a:pt x="2" y="9"/>
                    </a:cubicBezTo>
                    <a:cubicBezTo>
                      <a:pt x="0" y="11"/>
                      <a:pt x="2" y="14"/>
                      <a:pt x="4" y="12"/>
                    </a:cubicBezTo>
                    <a:cubicBezTo>
                      <a:pt x="7" y="10"/>
                      <a:pt x="10" y="7"/>
                      <a:pt x="13" y="4"/>
                    </a:cubicBezTo>
                    <a:cubicBezTo>
                      <a:pt x="14" y="3"/>
                      <a:pt x="11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16" name="Freeform 1821"/>
              <p:cNvSpPr/>
              <p:nvPr userDrawn="1"/>
            </p:nvSpPr>
            <p:spPr bwMode="auto">
              <a:xfrm>
                <a:off x="6549" y="2907"/>
                <a:ext cx="19" cy="17"/>
              </a:xfrm>
              <a:custGeom>
                <a:avLst/>
                <a:gdLst>
                  <a:gd name="T0" fmla="*/ 9 w 13"/>
                  <a:gd name="T1" fmla="*/ 2 h 12"/>
                  <a:gd name="T2" fmla="*/ 3 w 13"/>
                  <a:gd name="T3" fmla="*/ 7 h 12"/>
                  <a:gd name="T4" fmla="*/ 4 w 13"/>
                  <a:gd name="T5" fmla="*/ 11 h 12"/>
                  <a:gd name="T6" fmla="*/ 12 w 13"/>
                  <a:gd name="T7" fmla="*/ 4 h 12"/>
                  <a:gd name="T8" fmla="*/ 9 w 13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9" y="2"/>
                    </a:moveTo>
                    <a:cubicBezTo>
                      <a:pt x="7" y="4"/>
                      <a:pt x="5" y="6"/>
                      <a:pt x="3" y="7"/>
                    </a:cubicBezTo>
                    <a:cubicBezTo>
                      <a:pt x="0" y="8"/>
                      <a:pt x="2" y="12"/>
                      <a:pt x="4" y="11"/>
                    </a:cubicBezTo>
                    <a:cubicBezTo>
                      <a:pt x="7" y="9"/>
                      <a:pt x="9" y="7"/>
                      <a:pt x="12" y="4"/>
                    </a:cubicBezTo>
                    <a:cubicBezTo>
                      <a:pt x="13" y="3"/>
                      <a:pt x="11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17" name="Freeform 1822"/>
              <p:cNvSpPr/>
              <p:nvPr userDrawn="1"/>
            </p:nvSpPr>
            <p:spPr bwMode="auto">
              <a:xfrm>
                <a:off x="6534" y="2966"/>
                <a:ext cx="22" cy="22"/>
              </a:xfrm>
              <a:custGeom>
                <a:avLst/>
                <a:gdLst>
                  <a:gd name="T0" fmla="*/ 10 w 15"/>
                  <a:gd name="T1" fmla="*/ 3 h 15"/>
                  <a:gd name="T2" fmla="*/ 3 w 15"/>
                  <a:gd name="T3" fmla="*/ 11 h 15"/>
                  <a:gd name="T4" fmla="*/ 4 w 15"/>
                  <a:gd name="T5" fmla="*/ 14 h 15"/>
                  <a:gd name="T6" fmla="*/ 14 w 15"/>
                  <a:gd name="T7" fmla="*/ 3 h 15"/>
                  <a:gd name="T8" fmla="*/ 10 w 15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0" y="3"/>
                    </a:moveTo>
                    <a:cubicBezTo>
                      <a:pt x="9" y="7"/>
                      <a:pt x="7" y="9"/>
                      <a:pt x="3" y="11"/>
                    </a:cubicBezTo>
                    <a:cubicBezTo>
                      <a:pt x="0" y="11"/>
                      <a:pt x="2" y="15"/>
                      <a:pt x="4" y="14"/>
                    </a:cubicBezTo>
                    <a:cubicBezTo>
                      <a:pt x="9" y="12"/>
                      <a:pt x="13" y="9"/>
                      <a:pt x="14" y="3"/>
                    </a:cubicBezTo>
                    <a:cubicBezTo>
                      <a:pt x="15" y="1"/>
                      <a:pt x="11" y="0"/>
                      <a:pt x="10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18" name="Freeform 1823"/>
              <p:cNvSpPr/>
              <p:nvPr userDrawn="1"/>
            </p:nvSpPr>
            <p:spPr bwMode="auto">
              <a:xfrm>
                <a:off x="6552" y="2977"/>
                <a:ext cx="22" cy="25"/>
              </a:xfrm>
              <a:custGeom>
                <a:avLst/>
                <a:gdLst>
                  <a:gd name="T0" fmla="*/ 11 w 15"/>
                  <a:gd name="T1" fmla="*/ 1 h 17"/>
                  <a:gd name="T2" fmla="*/ 1 w 15"/>
                  <a:gd name="T3" fmla="*/ 12 h 17"/>
                  <a:gd name="T4" fmla="*/ 4 w 15"/>
                  <a:gd name="T5" fmla="*/ 15 h 17"/>
                  <a:gd name="T6" fmla="*/ 14 w 15"/>
                  <a:gd name="T7" fmla="*/ 4 h 17"/>
                  <a:gd name="T8" fmla="*/ 11 w 15"/>
                  <a:gd name="T9" fmla="*/ 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7">
                    <a:moveTo>
                      <a:pt x="11" y="1"/>
                    </a:moveTo>
                    <a:cubicBezTo>
                      <a:pt x="8" y="5"/>
                      <a:pt x="5" y="9"/>
                      <a:pt x="1" y="12"/>
                    </a:cubicBezTo>
                    <a:cubicBezTo>
                      <a:pt x="0" y="14"/>
                      <a:pt x="2" y="17"/>
                      <a:pt x="4" y="15"/>
                    </a:cubicBezTo>
                    <a:cubicBezTo>
                      <a:pt x="8" y="12"/>
                      <a:pt x="11" y="8"/>
                      <a:pt x="14" y="4"/>
                    </a:cubicBezTo>
                    <a:cubicBezTo>
                      <a:pt x="15" y="2"/>
                      <a:pt x="12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19" name="Freeform 1824"/>
              <p:cNvSpPr/>
              <p:nvPr userDrawn="1"/>
            </p:nvSpPr>
            <p:spPr bwMode="auto">
              <a:xfrm>
                <a:off x="6562" y="3001"/>
                <a:ext cx="24" cy="26"/>
              </a:xfrm>
              <a:custGeom>
                <a:avLst/>
                <a:gdLst>
                  <a:gd name="T0" fmla="*/ 12 w 16"/>
                  <a:gd name="T1" fmla="*/ 2 h 18"/>
                  <a:gd name="T2" fmla="*/ 2 w 16"/>
                  <a:gd name="T3" fmla="*/ 13 h 18"/>
                  <a:gd name="T4" fmla="*/ 5 w 16"/>
                  <a:gd name="T5" fmla="*/ 16 h 18"/>
                  <a:gd name="T6" fmla="*/ 14 w 16"/>
                  <a:gd name="T7" fmla="*/ 5 h 18"/>
                  <a:gd name="T8" fmla="*/ 12 w 16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8">
                    <a:moveTo>
                      <a:pt x="12" y="2"/>
                    </a:moveTo>
                    <a:cubicBezTo>
                      <a:pt x="9" y="6"/>
                      <a:pt x="6" y="10"/>
                      <a:pt x="2" y="13"/>
                    </a:cubicBezTo>
                    <a:cubicBezTo>
                      <a:pt x="0" y="15"/>
                      <a:pt x="3" y="18"/>
                      <a:pt x="5" y="16"/>
                    </a:cubicBezTo>
                    <a:cubicBezTo>
                      <a:pt x="8" y="13"/>
                      <a:pt x="11" y="9"/>
                      <a:pt x="14" y="5"/>
                    </a:cubicBezTo>
                    <a:cubicBezTo>
                      <a:pt x="16" y="3"/>
                      <a:pt x="13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20" name="Freeform 1825"/>
              <p:cNvSpPr/>
              <p:nvPr userDrawn="1"/>
            </p:nvSpPr>
            <p:spPr bwMode="auto">
              <a:xfrm>
                <a:off x="6600" y="2986"/>
                <a:ext cx="17" cy="21"/>
              </a:xfrm>
              <a:custGeom>
                <a:avLst/>
                <a:gdLst>
                  <a:gd name="T0" fmla="*/ 6 w 11"/>
                  <a:gd name="T1" fmla="*/ 4 h 14"/>
                  <a:gd name="T2" fmla="*/ 2 w 11"/>
                  <a:gd name="T3" fmla="*/ 9 h 14"/>
                  <a:gd name="T4" fmla="*/ 3 w 11"/>
                  <a:gd name="T5" fmla="*/ 13 h 14"/>
                  <a:gd name="T6" fmla="*/ 9 w 11"/>
                  <a:gd name="T7" fmla="*/ 2 h 14"/>
                  <a:gd name="T8" fmla="*/ 6 w 11"/>
                  <a:gd name="T9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">
                    <a:moveTo>
                      <a:pt x="6" y="4"/>
                    </a:moveTo>
                    <a:cubicBezTo>
                      <a:pt x="7" y="6"/>
                      <a:pt x="4" y="8"/>
                      <a:pt x="2" y="9"/>
                    </a:cubicBezTo>
                    <a:cubicBezTo>
                      <a:pt x="0" y="10"/>
                      <a:pt x="1" y="14"/>
                      <a:pt x="3" y="13"/>
                    </a:cubicBezTo>
                    <a:cubicBezTo>
                      <a:pt x="8" y="11"/>
                      <a:pt x="11" y="7"/>
                      <a:pt x="9" y="2"/>
                    </a:cubicBezTo>
                    <a:cubicBezTo>
                      <a:pt x="9" y="0"/>
                      <a:pt x="5" y="1"/>
                      <a:pt x="6" y="4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21" name="Freeform 1826"/>
              <p:cNvSpPr/>
              <p:nvPr userDrawn="1"/>
            </p:nvSpPr>
            <p:spPr bwMode="auto">
              <a:xfrm>
                <a:off x="6596" y="3005"/>
                <a:ext cx="24" cy="25"/>
              </a:xfrm>
              <a:custGeom>
                <a:avLst/>
                <a:gdLst>
                  <a:gd name="T0" fmla="*/ 12 w 16"/>
                  <a:gd name="T1" fmla="*/ 2 h 17"/>
                  <a:gd name="T2" fmla="*/ 2 w 16"/>
                  <a:gd name="T3" fmla="*/ 13 h 17"/>
                  <a:gd name="T4" fmla="*/ 3 w 16"/>
                  <a:gd name="T5" fmla="*/ 16 h 17"/>
                  <a:gd name="T6" fmla="*/ 16 w 16"/>
                  <a:gd name="T7" fmla="*/ 3 h 17"/>
                  <a:gd name="T8" fmla="*/ 12 w 16"/>
                  <a:gd name="T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7">
                    <a:moveTo>
                      <a:pt x="12" y="2"/>
                    </a:moveTo>
                    <a:cubicBezTo>
                      <a:pt x="11" y="7"/>
                      <a:pt x="7" y="11"/>
                      <a:pt x="2" y="13"/>
                    </a:cubicBezTo>
                    <a:cubicBezTo>
                      <a:pt x="0" y="13"/>
                      <a:pt x="1" y="17"/>
                      <a:pt x="3" y="16"/>
                    </a:cubicBezTo>
                    <a:cubicBezTo>
                      <a:pt x="9" y="14"/>
                      <a:pt x="14" y="9"/>
                      <a:pt x="16" y="3"/>
                    </a:cubicBezTo>
                    <a:cubicBezTo>
                      <a:pt x="16" y="1"/>
                      <a:pt x="12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22" name="Freeform 1827"/>
              <p:cNvSpPr/>
              <p:nvPr userDrawn="1"/>
            </p:nvSpPr>
            <p:spPr bwMode="auto">
              <a:xfrm>
                <a:off x="6561" y="3033"/>
                <a:ext cx="23" cy="24"/>
              </a:xfrm>
              <a:custGeom>
                <a:avLst/>
                <a:gdLst>
                  <a:gd name="T0" fmla="*/ 11 w 16"/>
                  <a:gd name="T1" fmla="*/ 2 h 16"/>
                  <a:gd name="T2" fmla="*/ 2 w 16"/>
                  <a:gd name="T3" fmla="*/ 12 h 16"/>
                  <a:gd name="T4" fmla="*/ 3 w 16"/>
                  <a:gd name="T5" fmla="*/ 15 h 16"/>
                  <a:gd name="T6" fmla="*/ 14 w 16"/>
                  <a:gd name="T7" fmla="*/ 5 h 16"/>
                  <a:gd name="T8" fmla="*/ 11 w 16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6">
                    <a:moveTo>
                      <a:pt x="11" y="2"/>
                    </a:moveTo>
                    <a:cubicBezTo>
                      <a:pt x="9" y="6"/>
                      <a:pt x="6" y="10"/>
                      <a:pt x="2" y="12"/>
                    </a:cubicBezTo>
                    <a:cubicBezTo>
                      <a:pt x="0" y="13"/>
                      <a:pt x="1" y="16"/>
                      <a:pt x="3" y="15"/>
                    </a:cubicBezTo>
                    <a:cubicBezTo>
                      <a:pt x="8" y="13"/>
                      <a:pt x="11" y="9"/>
                      <a:pt x="14" y="5"/>
                    </a:cubicBezTo>
                    <a:cubicBezTo>
                      <a:pt x="16" y="3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23" name="Freeform 1828"/>
              <p:cNvSpPr/>
              <p:nvPr userDrawn="1"/>
            </p:nvSpPr>
            <p:spPr bwMode="auto">
              <a:xfrm>
                <a:off x="6572" y="3045"/>
                <a:ext cx="17" cy="19"/>
              </a:xfrm>
              <a:custGeom>
                <a:avLst/>
                <a:gdLst>
                  <a:gd name="T0" fmla="*/ 7 w 11"/>
                  <a:gd name="T1" fmla="*/ 3 h 13"/>
                  <a:gd name="T2" fmla="*/ 2 w 11"/>
                  <a:gd name="T3" fmla="*/ 8 h 13"/>
                  <a:gd name="T4" fmla="*/ 3 w 11"/>
                  <a:gd name="T5" fmla="*/ 12 h 13"/>
                  <a:gd name="T6" fmla="*/ 11 w 11"/>
                  <a:gd name="T7" fmla="*/ 3 h 13"/>
                  <a:gd name="T8" fmla="*/ 7 w 11"/>
                  <a:gd name="T9" fmla="*/ 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3">
                    <a:moveTo>
                      <a:pt x="7" y="3"/>
                    </a:moveTo>
                    <a:cubicBezTo>
                      <a:pt x="7" y="5"/>
                      <a:pt x="4" y="7"/>
                      <a:pt x="2" y="8"/>
                    </a:cubicBezTo>
                    <a:cubicBezTo>
                      <a:pt x="0" y="9"/>
                      <a:pt x="1" y="13"/>
                      <a:pt x="3" y="12"/>
                    </a:cubicBezTo>
                    <a:cubicBezTo>
                      <a:pt x="7" y="10"/>
                      <a:pt x="10" y="7"/>
                      <a:pt x="11" y="3"/>
                    </a:cubicBezTo>
                    <a:cubicBezTo>
                      <a:pt x="11" y="1"/>
                      <a:pt x="8" y="0"/>
                      <a:pt x="7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24" name="Freeform 1829"/>
              <p:cNvSpPr/>
              <p:nvPr userDrawn="1"/>
            </p:nvSpPr>
            <p:spPr bwMode="auto">
              <a:xfrm>
                <a:off x="6460" y="2982"/>
                <a:ext cx="28" cy="20"/>
              </a:xfrm>
              <a:custGeom>
                <a:avLst/>
                <a:gdLst>
                  <a:gd name="T0" fmla="*/ 15 w 19"/>
                  <a:gd name="T1" fmla="*/ 1 h 14"/>
                  <a:gd name="T2" fmla="*/ 2 w 19"/>
                  <a:gd name="T3" fmla="*/ 9 h 14"/>
                  <a:gd name="T4" fmla="*/ 4 w 19"/>
                  <a:gd name="T5" fmla="*/ 12 h 14"/>
                  <a:gd name="T6" fmla="*/ 17 w 19"/>
                  <a:gd name="T7" fmla="*/ 4 h 14"/>
                  <a:gd name="T8" fmla="*/ 15 w 19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4">
                    <a:moveTo>
                      <a:pt x="15" y="1"/>
                    </a:moveTo>
                    <a:cubicBezTo>
                      <a:pt x="11" y="4"/>
                      <a:pt x="6" y="6"/>
                      <a:pt x="2" y="9"/>
                    </a:cubicBezTo>
                    <a:cubicBezTo>
                      <a:pt x="0" y="11"/>
                      <a:pt x="2" y="14"/>
                      <a:pt x="4" y="12"/>
                    </a:cubicBezTo>
                    <a:cubicBezTo>
                      <a:pt x="8" y="9"/>
                      <a:pt x="13" y="7"/>
                      <a:pt x="17" y="4"/>
                    </a:cubicBezTo>
                    <a:cubicBezTo>
                      <a:pt x="19" y="3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25" name="Freeform 1830"/>
              <p:cNvSpPr/>
              <p:nvPr userDrawn="1"/>
            </p:nvSpPr>
            <p:spPr bwMode="auto">
              <a:xfrm>
                <a:off x="6481" y="2995"/>
                <a:ext cx="19" cy="19"/>
              </a:xfrm>
              <a:custGeom>
                <a:avLst/>
                <a:gdLst>
                  <a:gd name="T0" fmla="*/ 8 w 13"/>
                  <a:gd name="T1" fmla="*/ 2 h 13"/>
                  <a:gd name="T2" fmla="*/ 2 w 13"/>
                  <a:gd name="T3" fmla="*/ 9 h 13"/>
                  <a:gd name="T4" fmla="*/ 5 w 13"/>
                  <a:gd name="T5" fmla="*/ 11 h 13"/>
                  <a:gd name="T6" fmla="*/ 11 w 13"/>
                  <a:gd name="T7" fmla="*/ 4 h 13"/>
                  <a:gd name="T8" fmla="*/ 8 w 13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3">
                    <a:moveTo>
                      <a:pt x="8" y="2"/>
                    </a:moveTo>
                    <a:cubicBezTo>
                      <a:pt x="6" y="4"/>
                      <a:pt x="4" y="7"/>
                      <a:pt x="2" y="9"/>
                    </a:cubicBezTo>
                    <a:cubicBezTo>
                      <a:pt x="0" y="11"/>
                      <a:pt x="3" y="13"/>
                      <a:pt x="5" y="11"/>
                    </a:cubicBezTo>
                    <a:cubicBezTo>
                      <a:pt x="7" y="9"/>
                      <a:pt x="9" y="7"/>
                      <a:pt x="11" y="4"/>
                    </a:cubicBezTo>
                    <a:cubicBezTo>
                      <a:pt x="13" y="3"/>
                      <a:pt x="10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26" name="Freeform 1831"/>
              <p:cNvSpPr/>
              <p:nvPr userDrawn="1"/>
            </p:nvSpPr>
            <p:spPr bwMode="auto">
              <a:xfrm>
                <a:off x="6512" y="2983"/>
                <a:ext cx="15" cy="25"/>
              </a:xfrm>
              <a:custGeom>
                <a:avLst/>
                <a:gdLst>
                  <a:gd name="T0" fmla="*/ 7 w 10"/>
                  <a:gd name="T1" fmla="*/ 3 h 17"/>
                  <a:gd name="T2" fmla="*/ 2 w 10"/>
                  <a:gd name="T3" fmla="*/ 12 h 17"/>
                  <a:gd name="T4" fmla="*/ 4 w 10"/>
                  <a:gd name="T5" fmla="*/ 15 h 17"/>
                  <a:gd name="T6" fmla="*/ 10 w 10"/>
                  <a:gd name="T7" fmla="*/ 2 h 17"/>
                  <a:gd name="T8" fmla="*/ 7 w 10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7">
                    <a:moveTo>
                      <a:pt x="7" y="3"/>
                    </a:moveTo>
                    <a:cubicBezTo>
                      <a:pt x="7" y="6"/>
                      <a:pt x="5" y="10"/>
                      <a:pt x="2" y="12"/>
                    </a:cubicBezTo>
                    <a:cubicBezTo>
                      <a:pt x="0" y="13"/>
                      <a:pt x="3" y="17"/>
                      <a:pt x="4" y="15"/>
                    </a:cubicBezTo>
                    <a:cubicBezTo>
                      <a:pt x="8" y="12"/>
                      <a:pt x="10" y="7"/>
                      <a:pt x="10" y="2"/>
                    </a:cubicBezTo>
                    <a:cubicBezTo>
                      <a:pt x="10" y="0"/>
                      <a:pt x="7" y="0"/>
                      <a:pt x="7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27" name="Freeform 1832"/>
              <p:cNvSpPr/>
              <p:nvPr userDrawn="1"/>
            </p:nvSpPr>
            <p:spPr bwMode="auto">
              <a:xfrm>
                <a:off x="6515" y="3004"/>
                <a:ext cx="23" cy="28"/>
              </a:xfrm>
              <a:custGeom>
                <a:avLst/>
                <a:gdLst>
                  <a:gd name="T0" fmla="*/ 11 w 16"/>
                  <a:gd name="T1" fmla="*/ 2 h 19"/>
                  <a:gd name="T2" fmla="*/ 2 w 16"/>
                  <a:gd name="T3" fmla="*/ 14 h 19"/>
                  <a:gd name="T4" fmla="*/ 4 w 16"/>
                  <a:gd name="T5" fmla="*/ 17 h 19"/>
                  <a:gd name="T6" fmla="*/ 15 w 16"/>
                  <a:gd name="T7" fmla="*/ 3 h 19"/>
                  <a:gd name="T8" fmla="*/ 11 w 16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9">
                    <a:moveTo>
                      <a:pt x="11" y="2"/>
                    </a:moveTo>
                    <a:cubicBezTo>
                      <a:pt x="10" y="7"/>
                      <a:pt x="6" y="11"/>
                      <a:pt x="2" y="14"/>
                    </a:cubicBezTo>
                    <a:cubicBezTo>
                      <a:pt x="0" y="16"/>
                      <a:pt x="2" y="19"/>
                      <a:pt x="4" y="17"/>
                    </a:cubicBezTo>
                    <a:cubicBezTo>
                      <a:pt x="9" y="14"/>
                      <a:pt x="13" y="9"/>
                      <a:pt x="15" y="3"/>
                    </a:cubicBezTo>
                    <a:cubicBezTo>
                      <a:pt x="16" y="1"/>
                      <a:pt x="12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28" name="Freeform 1833"/>
              <p:cNvSpPr/>
              <p:nvPr userDrawn="1"/>
            </p:nvSpPr>
            <p:spPr bwMode="auto">
              <a:xfrm>
                <a:off x="6525" y="3027"/>
                <a:ext cx="21" cy="25"/>
              </a:xfrm>
              <a:custGeom>
                <a:avLst/>
                <a:gdLst>
                  <a:gd name="T0" fmla="*/ 9 w 14"/>
                  <a:gd name="T1" fmla="*/ 3 h 17"/>
                  <a:gd name="T2" fmla="*/ 2 w 14"/>
                  <a:gd name="T3" fmla="*/ 13 h 17"/>
                  <a:gd name="T4" fmla="*/ 4 w 14"/>
                  <a:gd name="T5" fmla="*/ 16 h 17"/>
                  <a:gd name="T6" fmla="*/ 13 w 14"/>
                  <a:gd name="T7" fmla="*/ 4 h 17"/>
                  <a:gd name="T8" fmla="*/ 9 w 14"/>
                  <a:gd name="T9" fmla="*/ 3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7">
                    <a:moveTo>
                      <a:pt x="9" y="3"/>
                    </a:moveTo>
                    <a:cubicBezTo>
                      <a:pt x="7" y="6"/>
                      <a:pt x="5" y="10"/>
                      <a:pt x="2" y="13"/>
                    </a:cubicBezTo>
                    <a:cubicBezTo>
                      <a:pt x="0" y="14"/>
                      <a:pt x="2" y="17"/>
                      <a:pt x="4" y="16"/>
                    </a:cubicBezTo>
                    <a:cubicBezTo>
                      <a:pt x="8" y="12"/>
                      <a:pt x="11" y="9"/>
                      <a:pt x="13" y="4"/>
                    </a:cubicBezTo>
                    <a:cubicBezTo>
                      <a:pt x="14" y="2"/>
                      <a:pt x="10" y="0"/>
                      <a:pt x="9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29" name="Freeform 1834"/>
              <p:cNvSpPr/>
              <p:nvPr userDrawn="1"/>
            </p:nvSpPr>
            <p:spPr bwMode="auto">
              <a:xfrm>
                <a:off x="6522" y="3052"/>
                <a:ext cx="19" cy="25"/>
              </a:xfrm>
              <a:custGeom>
                <a:avLst/>
                <a:gdLst>
                  <a:gd name="T0" fmla="*/ 9 w 13"/>
                  <a:gd name="T1" fmla="*/ 2 h 17"/>
                  <a:gd name="T2" fmla="*/ 2 w 13"/>
                  <a:gd name="T3" fmla="*/ 13 h 17"/>
                  <a:gd name="T4" fmla="*/ 5 w 13"/>
                  <a:gd name="T5" fmla="*/ 16 h 17"/>
                  <a:gd name="T6" fmla="*/ 13 w 13"/>
                  <a:gd name="T7" fmla="*/ 2 h 17"/>
                  <a:gd name="T8" fmla="*/ 9 w 13"/>
                  <a:gd name="T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7">
                    <a:moveTo>
                      <a:pt x="9" y="2"/>
                    </a:moveTo>
                    <a:cubicBezTo>
                      <a:pt x="9" y="7"/>
                      <a:pt x="5" y="10"/>
                      <a:pt x="2" y="13"/>
                    </a:cubicBezTo>
                    <a:cubicBezTo>
                      <a:pt x="0" y="14"/>
                      <a:pt x="3" y="17"/>
                      <a:pt x="5" y="16"/>
                    </a:cubicBezTo>
                    <a:cubicBezTo>
                      <a:pt x="9" y="12"/>
                      <a:pt x="13" y="8"/>
                      <a:pt x="13" y="2"/>
                    </a:cubicBezTo>
                    <a:cubicBezTo>
                      <a:pt x="13" y="0"/>
                      <a:pt x="9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30" name="Freeform 1835"/>
              <p:cNvSpPr/>
              <p:nvPr userDrawn="1"/>
            </p:nvSpPr>
            <p:spPr bwMode="auto">
              <a:xfrm>
                <a:off x="6534" y="3072"/>
                <a:ext cx="16" cy="23"/>
              </a:xfrm>
              <a:custGeom>
                <a:avLst/>
                <a:gdLst>
                  <a:gd name="T0" fmla="*/ 8 w 11"/>
                  <a:gd name="T1" fmla="*/ 2 h 16"/>
                  <a:gd name="T2" fmla="*/ 1 w 11"/>
                  <a:gd name="T3" fmla="*/ 11 h 16"/>
                  <a:gd name="T4" fmla="*/ 4 w 11"/>
                  <a:gd name="T5" fmla="*/ 14 h 16"/>
                  <a:gd name="T6" fmla="*/ 11 w 11"/>
                  <a:gd name="T7" fmla="*/ 2 h 16"/>
                  <a:gd name="T8" fmla="*/ 8 w 11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6">
                    <a:moveTo>
                      <a:pt x="8" y="2"/>
                    </a:moveTo>
                    <a:cubicBezTo>
                      <a:pt x="8" y="6"/>
                      <a:pt x="4" y="9"/>
                      <a:pt x="1" y="11"/>
                    </a:cubicBezTo>
                    <a:cubicBezTo>
                      <a:pt x="0" y="12"/>
                      <a:pt x="2" y="16"/>
                      <a:pt x="4" y="14"/>
                    </a:cubicBezTo>
                    <a:cubicBezTo>
                      <a:pt x="8" y="11"/>
                      <a:pt x="11" y="7"/>
                      <a:pt x="11" y="2"/>
                    </a:cubicBezTo>
                    <a:cubicBezTo>
                      <a:pt x="11" y="0"/>
                      <a:pt x="8" y="0"/>
                      <a:pt x="8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31" name="Freeform 1836"/>
              <p:cNvSpPr/>
              <p:nvPr userDrawn="1"/>
            </p:nvSpPr>
            <p:spPr bwMode="auto">
              <a:xfrm>
                <a:off x="6502" y="3107"/>
                <a:ext cx="31" cy="23"/>
              </a:xfrm>
              <a:custGeom>
                <a:avLst/>
                <a:gdLst>
                  <a:gd name="T0" fmla="*/ 17 w 21"/>
                  <a:gd name="T1" fmla="*/ 2 h 16"/>
                  <a:gd name="T2" fmla="*/ 2 w 21"/>
                  <a:gd name="T3" fmla="*/ 12 h 16"/>
                  <a:gd name="T4" fmla="*/ 4 w 21"/>
                  <a:gd name="T5" fmla="*/ 15 h 16"/>
                  <a:gd name="T6" fmla="*/ 19 w 21"/>
                  <a:gd name="T7" fmla="*/ 5 h 16"/>
                  <a:gd name="T8" fmla="*/ 17 w 21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6">
                    <a:moveTo>
                      <a:pt x="17" y="2"/>
                    </a:moveTo>
                    <a:cubicBezTo>
                      <a:pt x="12" y="5"/>
                      <a:pt x="7" y="8"/>
                      <a:pt x="2" y="12"/>
                    </a:cubicBezTo>
                    <a:cubicBezTo>
                      <a:pt x="0" y="13"/>
                      <a:pt x="2" y="16"/>
                      <a:pt x="4" y="15"/>
                    </a:cubicBezTo>
                    <a:cubicBezTo>
                      <a:pt x="9" y="11"/>
                      <a:pt x="14" y="8"/>
                      <a:pt x="19" y="5"/>
                    </a:cubicBezTo>
                    <a:cubicBezTo>
                      <a:pt x="21" y="3"/>
                      <a:pt x="19" y="0"/>
                      <a:pt x="1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32" name="Freeform 1837"/>
              <p:cNvSpPr/>
              <p:nvPr userDrawn="1"/>
            </p:nvSpPr>
            <p:spPr bwMode="auto">
              <a:xfrm>
                <a:off x="6552" y="3076"/>
                <a:ext cx="16" cy="21"/>
              </a:xfrm>
              <a:custGeom>
                <a:avLst/>
                <a:gdLst>
                  <a:gd name="T0" fmla="*/ 6 w 11"/>
                  <a:gd name="T1" fmla="*/ 2 h 14"/>
                  <a:gd name="T2" fmla="*/ 2 w 11"/>
                  <a:gd name="T3" fmla="*/ 10 h 14"/>
                  <a:gd name="T4" fmla="*/ 5 w 11"/>
                  <a:gd name="T5" fmla="*/ 12 h 14"/>
                  <a:gd name="T6" fmla="*/ 10 w 11"/>
                  <a:gd name="T7" fmla="*/ 4 h 14"/>
                  <a:gd name="T8" fmla="*/ 6 w 11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4">
                    <a:moveTo>
                      <a:pt x="6" y="2"/>
                    </a:moveTo>
                    <a:cubicBezTo>
                      <a:pt x="5" y="5"/>
                      <a:pt x="4" y="7"/>
                      <a:pt x="2" y="10"/>
                    </a:cubicBezTo>
                    <a:cubicBezTo>
                      <a:pt x="0" y="11"/>
                      <a:pt x="3" y="14"/>
                      <a:pt x="5" y="12"/>
                    </a:cubicBezTo>
                    <a:cubicBezTo>
                      <a:pt x="7" y="10"/>
                      <a:pt x="8" y="7"/>
                      <a:pt x="10" y="4"/>
                    </a:cubicBezTo>
                    <a:cubicBezTo>
                      <a:pt x="11" y="2"/>
                      <a:pt x="7" y="0"/>
                      <a:pt x="6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33" name="Freeform 1838"/>
              <p:cNvSpPr/>
              <p:nvPr userDrawn="1"/>
            </p:nvSpPr>
            <p:spPr bwMode="auto">
              <a:xfrm>
                <a:off x="6459" y="3026"/>
                <a:ext cx="22" cy="23"/>
              </a:xfrm>
              <a:custGeom>
                <a:avLst/>
                <a:gdLst>
                  <a:gd name="T0" fmla="*/ 10 w 15"/>
                  <a:gd name="T1" fmla="*/ 2 h 16"/>
                  <a:gd name="T2" fmla="*/ 2 w 15"/>
                  <a:gd name="T3" fmla="*/ 12 h 16"/>
                  <a:gd name="T4" fmla="*/ 3 w 15"/>
                  <a:gd name="T5" fmla="*/ 15 h 16"/>
                  <a:gd name="T6" fmla="*/ 14 w 15"/>
                  <a:gd name="T7" fmla="*/ 2 h 16"/>
                  <a:gd name="T8" fmla="*/ 10 w 15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0" y="2"/>
                    </a:moveTo>
                    <a:cubicBezTo>
                      <a:pt x="9" y="6"/>
                      <a:pt x="6" y="10"/>
                      <a:pt x="2" y="12"/>
                    </a:cubicBezTo>
                    <a:cubicBezTo>
                      <a:pt x="0" y="13"/>
                      <a:pt x="1" y="16"/>
                      <a:pt x="3" y="15"/>
                    </a:cubicBezTo>
                    <a:cubicBezTo>
                      <a:pt x="9" y="13"/>
                      <a:pt x="13" y="8"/>
                      <a:pt x="14" y="2"/>
                    </a:cubicBezTo>
                    <a:cubicBezTo>
                      <a:pt x="15" y="0"/>
                      <a:pt x="11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34" name="Freeform 1839"/>
              <p:cNvSpPr/>
              <p:nvPr userDrawn="1"/>
            </p:nvSpPr>
            <p:spPr bwMode="auto">
              <a:xfrm>
                <a:off x="6420" y="3033"/>
                <a:ext cx="26" cy="24"/>
              </a:xfrm>
              <a:custGeom>
                <a:avLst/>
                <a:gdLst>
                  <a:gd name="T0" fmla="*/ 13 w 17"/>
                  <a:gd name="T1" fmla="*/ 3 h 16"/>
                  <a:gd name="T2" fmla="*/ 2 w 17"/>
                  <a:gd name="T3" fmla="*/ 12 h 16"/>
                  <a:gd name="T4" fmla="*/ 4 w 17"/>
                  <a:gd name="T5" fmla="*/ 15 h 16"/>
                  <a:gd name="T6" fmla="*/ 16 w 17"/>
                  <a:gd name="T7" fmla="*/ 3 h 16"/>
                  <a:gd name="T8" fmla="*/ 13 w 17"/>
                  <a:gd name="T9" fmla="*/ 3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3" y="3"/>
                    </a:moveTo>
                    <a:cubicBezTo>
                      <a:pt x="12" y="7"/>
                      <a:pt x="6" y="10"/>
                      <a:pt x="2" y="12"/>
                    </a:cubicBezTo>
                    <a:cubicBezTo>
                      <a:pt x="0" y="12"/>
                      <a:pt x="1" y="16"/>
                      <a:pt x="4" y="15"/>
                    </a:cubicBezTo>
                    <a:cubicBezTo>
                      <a:pt x="8" y="13"/>
                      <a:pt x="15" y="9"/>
                      <a:pt x="16" y="3"/>
                    </a:cubicBezTo>
                    <a:cubicBezTo>
                      <a:pt x="17" y="1"/>
                      <a:pt x="13" y="0"/>
                      <a:pt x="13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35" name="Freeform 1840"/>
              <p:cNvSpPr/>
              <p:nvPr userDrawn="1"/>
            </p:nvSpPr>
            <p:spPr bwMode="auto">
              <a:xfrm>
                <a:off x="6412" y="3017"/>
                <a:ext cx="29" cy="22"/>
              </a:xfrm>
              <a:custGeom>
                <a:avLst/>
                <a:gdLst>
                  <a:gd name="T0" fmla="*/ 15 w 20"/>
                  <a:gd name="T1" fmla="*/ 2 h 15"/>
                  <a:gd name="T2" fmla="*/ 2 w 20"/>
                  <a:gd name="T3" fmla="*/ 11 h 15"/>
                  <a:gd name="T4" fmla="*/ 4 w 20"/>
                  <a:gd name="T5" fmla="*/ 14 h 15"/>
                  <a:gd name="T6" fmla="*/ 18 w 20"/>
                  <a:gd name="T7" fmla="*/ 4 h 15"/>
                  <a:gd name="T8" fmla="*/ 15 w 20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5">
                    <a:moveTo>
                      <a:pt x="15" y="2"/>
                    </a:moveTo>
                    <a:cubicBezTo>
                      <a:pt x="11" y="6"/>
                      <a:pt x="7" y="9"/>
                      <a:pt x="2" y="11"/>
                    </a:cubicBezTo>
                    <a:cubicBezTo>
                      <a:pt x="0" y="12"/>
                      <a:pt x="2" y="15"/>
                      <a:pt x="4" y="14"/>
                    </a:cubicBezTo>
                    <a:cubicBezTo>
                      <a:pt x="9" y="12"/>
                      <a:pt x="14" y="9"/>
                      <a:pt x="18" y="4"/>
                    </a:cubicBezTo>
                    <a:cubicBezTo>
                      <a:pt x="20" y="3"/>
                      <a:pt x="17" y="0"/>
                      <a:pt x="1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36" name="Freeform 1841"/>
              <p:cNvSpPr/>
              <p:nvPr userDrawn="1"/>
            </p:nvSpPr>
            <p:spPr bwMode="auto">
              <a:xfrm>
                <a:off x="6447" y="3008"/>
                <a:ext cx="16" cy="18"/>
              </a:xfrm>
              <a:custGeom>
                <a:avLst/>
                <a:gdLst>
                  <a:gd name="T0" fmla="*/ 7 w 11"/>
                  <a:gd name="T1" fmla="*/ 3 h 12"/>
                  <a:gd name="T2" fmla="*/ 3 w 11"/>
                  <a:gd name="T3" fmla="*/ 8 h 12"/>
                  <a:gd name="T4" fmla="*/ 4 w 11"/>
                  <a:gd name="T5" fmla="*/ 11 h 12"/>
                  <a:gd name="T6" fmla="*/ 10 w 11"/>
                  <a:gd name="T7" fmla="*/ 4 h 12"/>
                  <a:gd name="T8" fmla="*/ 7 w 11"/>
                  <a:gd name="T9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7" y="3"/>
                    </a:moveTo>
                    <a:cubicBezTo>
                      <a:pt x="6" y="5"/>
                      <a:pt x="5" y="7"/>
                      <a:pt x="3" y="8"/>
                    </a:cubicBezTo>
                    <a:cubicBezTo>
                      <a:pt x="0" y="9"/>
                      <a:pt x="2" y="12"/>
                      <a:pt x="4" y="11"/>
                    </a:cubicBezTo>
                    <a:cubicBezTo>
                      <a:pt x="7" y="10"/>
                      <a:pt x="10" y="7"/>
                      <a:pt x="10" y="4"/>
                    </a:cubicBezTo>
                    <a:cubicBezTo>
                      <a:pt x="11" y="1"/>
                      <a:pt x="7" y="0"/>
                      <a:pt x="7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37" name="Freeform 1842"/>
              <p:cNvSpPr/>
              <p:nvPr userDrawn="1"/>
            </p:nvSpPr>
            <p:spPr bwMode="auto">
              <a:xfrm>
                <a:off x="6477" y="3033"/>
                <a:ext cx="20" cy="21"/>
              </a:xfrm>
              <a:custGeom>
                <a:avLst/>
                <a:gdLst>
                  <a:gd name="T0" fmla="*/ 9 w 14"/>
                  <a:gd name="T1" fmla="*/ 2 h 14"/>
                  <a:gd name="T2" fmla="*/ 2 w 14"/>
                  <a:gd name="T3" fmla="*/ 10 h 14"/>
                  <a:gd name="T4" fmla="*/ 3 w 14"/>
                  <a:gd name="T5" fmla="*/ 13 h 14"/>
                  <a:gd name="T6" fmla="*/ 13 w 14"/>
                  <a:gd name="T7" fmla="*/ 3 h 14"/>
                  <a:gd name="T8" fmla="*/ 9 w 14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4">
                    <a:moveTo>
                      <a:pt x="9" y="2"/>
                    </a:moveTo>
                    <a:cubicBezTo>
                      <a:pt x="8" y="6"/>
                      <a:pt x="6" y="8"/>
                      <a:pt x="2" y="10"/>
                    </a:cubicBezTo>
                    <a:cubicBezTo>
                      <a:pt x="0" y="11"/>
                      <a:pt x="1" y="14"/>
                      <a:pt x="3" y="13"/>
                    </a:cubicBezTo>
                    <a:cubicBezTo>
                      <a:pt x="8" y="11"/>
                      <a:pt x="12" y="8"/>
                      <a:pt x="13" y="3"/>
                    </a:cubicBezTo>
                    <a:cubicBezTo>
                      <a:pt x="14" y="0"/>
                      <a:pt x="10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38" name="Freeform 1843"/>
              <p:cNvSpPr/>
              <p:nvPr userDrawn="1"/>
            </p:nvSpPr>
            <p:spPr bwMode="auto">
              <a:xfrm>
                <a:off x="6485" y="3057"/>
                <a:ext cx="25" cy="23"/>
              </a:xfrm>
              <a:custGeom>
                <a:avLst/>
                <a:gdLst>
                  <a:gd name="T0" fmla="*/ 13 w 17"/>
                  <a:gd name="T1" fmla="*/ 2 h 16"/>
                  <a:gd name="T2" fmla="*/ 2 w 17"/>
                  <a:gd name="T3" fmla="*/ 12 h 16"/>
                  <a:gd name="T4" fmla="*/ 4 w 17"/>
                  <a:gd name="T5" fmla="*/ 15 h 16"/>
                  <a:gd name="T6" fmla="*/ 16 w 17"/>
                  <a:gd name="T7" fmla="*/ 4 h 16"/>
                  <a:gd name="T8" fmla="*/ 13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3" y="2"/>
                    </a:moveTo>
                    <a:cubicBezTo>
                      <a:pt x="10" y="6"/>
                      <a:pt x="6" y="8"/>
                      <a:pt x="2" y="12"/>
                    </a:cubicBezTo>
                    <a:cubicBezTo>
                      <a:pt x="0" y="13"/>
                      <a:pt x="2" y="16"/>
                      <a:pt x="4" y="15"/>
                    </a:cubicBezTo>
                    <a:cubicBezTo>
                      <a:pt x="8" y="11"/>
                      <a:pt x="13" y="8"/>
                      <a:pt x="16" y="4"/>
                    </a:cubicBezTo>
                    <a:cubicBezTo>
                      <a:pt x="17" y="2"/>
                      <a:pt x="15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39" name="Freeform 1844"/>
              <p:cNvSpPr/>
              <p:nvPr userDrawn="1"/>
            </p:nvSpPr>
            <p:spPr bwMode="auto">
              <a:xfrm>
                <a:off x="6440" y="3074"/>
                <a:ext cx="26" cy="26"/>
              </a:xfrm>
              <a:custGeom>
                <a:avLst/>
                <a:gdLst>
                  <a:gd name="T0" fmla="*/ 14 w 18"/>
                  <a:gd name="T1" fmla="*/ 2 h 17"/>
                  <a:gd name="T2" fmla="*/ 2 w 18"/>
                  <a:gd name="T3" fmla="*/ 13 h 17"/>
                  <a:gd name="T4" fmla="*/ 5 w 18"/>
                  <a:gd name="T5" fmla="*/ 15 h 17"/>
                  <a:gd name="T6" fmla="*/ 16 w 18"/>
                  <a:gd name="T7" fmla="*/ 5 h 17"/>
                  <a:gd name="T8" fmla="*/ 14 w 18"/>
                  <a:gd name="T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7">
                    <a:moveTo>
                      <a:pt x="14" y="2"/>
                    </a:moveTo>
                    <a:cubicBezTo>
                      <a:pt x="10" y="5"/>
                      <a:pt x="6" y="9"/>
                      <a:pt x="2" y="13"/>
                    </a:cubicBezTo>
                    <a:cubicBezTo>
                      <a:pt x="0" y="14"/>
                      <a:pt x="3" y="17"/>
                      <a:pt x="5" y="15"/>
                    </a:cubicBezTo>
                    <a:cubicBezTo>
                      <a:pt x="9" y="11"/>
                      <a:pt x="12" y="8"/>
                      <a:pt x="16" y="5"/>
                    </a:cubicBezTo>
                    <a:cubicBezTo>
                      <a:pt x="18" y="4"/>
                      <a:pt x="16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40" name="Freeform 1845"/>
              <p:cNvSpPr/>
              <p:nvPr userDrawn="1"/>
            </p:nvSpPr>
            <p:spPr bwMode="auto">
              <a:xfrm>
                <a:off x="6454" y="3094"/>
                <a:ext cx="24" cy="20"/>
              </a:xfrm>
              <a:custGeom>
                <a:avLst/>
                <a:gdLst>
                  <a:gd name="T0" fmla="*/ 11 w 16"/>
                  <a:gd name="T1" fmla="*/ 2 h 14"/>
                  <a:gd name="T2" fmla="*/ 2 w 16"/>
                  <a:gd name="T3" fmla="*/ 10 h 14"/>
                  <a:gd name="T4" fmla="*/ 5 w 16"/>
                  <a:gd name="T5" fmla="*/ 12 h 14"/>
                  <a:gd name="T6" fmla="*/ 9 w 16"/>
                  <a:gd name="T7" fmla="*/ 9 h 14"/>
                  <a:gd name="T8" fmla="*/ 14 w 16"/>
                  <a:gd name="T9" fmla="*/ 4 h 14"/>
                  <a:gd name="T10" fmla="*/ 11 w 16"/>
                  <a:gd name="T1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14">
                    <a:moveTo>
                      <a:pt x="11" y="2"/>
                    </a:moveTo>
                    <a:cubicBezTo>
                      <a:pt x="9" y="5"/>
                      <a:pt x="5" y="7"/>
                      <a:pt x="2" y="10"/>
                    </a:cubicBezTo>
                    <a:cubicBezTo>
                      <a:pt x="0" y="12"/>
                      <a:pt x="3" y="14"/>
                      <a:pt x="5" y="12"/>
                    </a:cubicBezTo>
                    <a:cubicBezTo>
                      <a:pt x="6" y="11"/>
                      <a:pt x="8" y="10"/>
                      <a:pt x="9" y="9"/>
                    </a:cubicBezTo>
                    <a:cubicBezTo>
                      <a:pt x="11" y="8"/>
                      <a:pt x="13" y="6"/>
                      <a:pt x="14" y="4"/>
                    </a:cubicBezTo>
                    <a:cubicBezTo>
                      <a:pt x="16" y="2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41" name="Freeform 1846"/>
              <p:cNvSpPr/>
              <p:nvPr userDrawn="1"/>
            </p:nvSpPr>
            <p:spPr bwMode="auto">
              <a:xfrm>
                <a:off x="6493" y="3085"/>
                <a:ext cx="22" cy="22"/>
              </a:xfrm>
              <a:custGeom>
                <a:avLst/>
                <a:gdLst>
                  <a:gd name="T0" fmla="*/ 10 w 15"/>
                  <a:gd name="T1" fmla="*/ 2 h 15"/>
                  <a:gd name="T2" fmla="*/ 2 w 15"/>
                  <a:gd name="T3" fmla="*/ 11 h 15"/>
                  <a:gd name="T4" fmla="*/ 4 w 15"/>
                  <a:gd name="T5" fmla="*/ 14 h 15"/>
                  <a:gd name="T6" fmla="*/ 14 w 15"/>
                  <a:gd name="T7" fmla="*/ 3 h 15"/>
                  <a:gd name="T8" fmla="*/ 10 w 15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5">
                    <a:moveTo>
                      <a:pt x="10" y="2"/>
                    </a:moveTo>
                    <a:cubicBezTo>
                      <a:pt x="8" y="6"/>
                      <a:pt x="5" y="8"/>
                      <a:pt x="2" y="11"/>
                    </a:cubicBezTo>
                    <a:cubicBezTo>
                      <a:pt x="0" y="12"/>
                      <a:pt x="2" y="15"/>
                      <a:pt x="4" y="14"/>
                    </a:cubicBezTo>
                    <a:cubicBezTo>
                      <a:pt x="8" y="11"/>
                      <a:pt x="12" y="8"/>
                      <a:pt x="14" y="3"/>
                    </a:cubicBezTo>
                    <a:cubicBezTo>
                      <a:pt x="15" y="1"/>
                      <a:pt x="11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42" name="Freeform 1847"/>
              <p:cNvSpPr/>
              <p:nvPr userDrawn="1"/>
            </p:nvSpPr>
            <p:spPr bwMode="auto">
              <a:xfrm>
                <a:off x="6453" y="3120"/>
                <a:ext cx="25" cy="27"/>
              </a:xfrm>
              <a:custGeom>
                <a:avLst/>
                <a:gdLst>
                  <a:gd name="T0" fmla="*/ 13 w 17"/>
                  <a:gd name="T1" fmla="*/ 2 h 18"/>
                  <a:gd name="T2" fmla="*/ 2 w 17"/>
                  <a:gd name="T3" fmla="*/ 13 h 18"/>
                  <a:gd name="T4" fmla="*/ 4 w 17"/>
                  <a:gd name="T5" fmla="*/ 16 h 18"/>
                  <a:gd name="T6" fmla="*/ 16 w 17"/>
                  <a:gd name="T7" fmla="*/ 4 h 18"/>
                  <a:gd name="T8" fmla="*/ 13 w 17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8">
                    <a:moveTo>
                      <a:pt x="13" y="2"/>
                    </a:moveTo>
                    <a:cubicBezTo>
                      <a:pt x="10" y="7"/>
                      <a:pt x="6" y="10"/>
                      <a:pt x="2" y="13"/>
                    </a:cubicBezTo>
                    <a:cubicBezTo>
                      <a:pt x="0" y="15"/>
                      <a:pt x="3" y="18"/>
                      <a:pt x="4" y="16"/>
                    </a:cubicBezTo>
                    <a:cubicBezTo>
                      <a:pt x="9" y="13"/>
                      <a:pt x="13" y="9"/>
                      <a:pt x="16" y="4"/>
                    </a:cubicBezTo>
                    <a:cubicBezTo>
                      <a:pt x="17" y="2"/>
                      <a:pt x="14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43" name="Freeform 1848"/>
              <p:cNvSpPr/>
              <p:nvPr userDrawn="1"/>
            </p:nvSpPr>
            <p:spPr bwMode="auto">
              <a:xfrm>
                <a:off x="6454" y="3147"/>
                <a:ext cx="27" cy="26"/>
              </a:xfrm>
              <a:custGeom>
                <a:avLst/>
                <a:gdLst>
                  <a:gd name="T0" fmla="*/ 14 w 18"/>
                  <a:gd name="T1" fmla="*/ 2 h 18"/>
                  <a:gd name="T2" fmla="*/ 2 w 18"/>
                  <a:gd name="T3" fmla="*/ 13 h 18"/>
                  <a:gd name="T4" fmla="*/ 4 w 18"/>
                  <a:gd name="T5" fmla="*/ 16 h 18"/>
                  <a:gd name="T6" fmla="*/ 17 w 18"/>
                  <a:gd name="T7" fmla="*/ 4 h 18"/>
                  <a:gd name="T8" fmla="*/ 14 w 18"/>
                  <a:gd name="T9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4" y="2"/>
                    </a:moveTo>
                    <a:cubicBezTo>
                      <a:pt x="10" y="6"/>
                      <a:pt x="7" y="10"/>
                      <a:pt x="2" y="13"/>
                    </a:cubicBezTo>
                    <a:cubicBezTo>
                      <a:pt x="0" y="15"/>
                      <a:pt x="2" y="18"/>
                      <a:pt x="4" y="16"/>
                    </a:cubicBezTo>
                    <a:cubicBezTo>
                      <a:pt x="9" y="13"/>
                      <a:pt x="13" y="9"/>
                      <a:pt x="17" y="4"/>
                    </a:cubicBezTo>
                    <a:cubicBezTo>
                      <a:pt x="18" y="2"/>
                      <a:pt x="15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44" name="Freeform 1849"/>
              <p:cNvSpPr/>
              <p:nvPr userDrawn="1"/>
            </p:nvSpPr>
            <p:spPr bwMode="auto">
              <a:xfrm>
                <a:off x="6481" y="3142"/>
                <a:ext cx="24" cy="18"/>
              </a:xfrm>
              <a:custGeom>
                <a:avLst/>
                <a:gdLst>
                  <a:gd name="T0" fmla="*/ 12 w 16"/>
                  <a:gd name="T1" fmla="*/ 2 h 12"/>
                  <a:gd name="T2" fmla="*/ 3 w 16"/>
                  <a:gd name="T3" fmla="*/ 8 h 12"/>
                  <a:gd name="T4" fmla="*/ 4 w 16"/>
                  <a:gd name="T5" fmla="*/ 11 h 12"/>
                  <a:gd name="T6" fmla="*/ 15 w 16"/>
                  <a:gd name="T7" fmla="*/ 4 h 12"/>
                  <a:gd name="T8" fmla="*/ 12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2" y="2"/>
                    </a:moveTo>
                    <a:cubicBezTo>
                      <a:pt x="9" y="4"/>
                      <a:pt x="6" y="7"/>
                      <a:pt x="3" y="8"/>
                    </a:cubicBezTo>
                    <a:cubicBezTo>
                      <a:pt x="0" y="9"/>
                      <a:pt x="2" y="12"/>
                      <a:pt x="4" y="11"/>
                    </a:cubicBezTo>
                    <a:cubicBezTo>
                      <a:pt x="8" y="10"/>
                      <a:pt x="12" y="7"/>
                      <a:pt x="15" y="4"/>
                    </a:cubicBezTo>
                    <a:cubicBezTo>
                      <a:pt x="16" y="2"/>
                      <a:pt x="13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45" name="Freeform 1850"/>
              <p:cNvSpPr/>
              <p:nvPr userDrawn="1"/>
            </p:nvSpPr>
            <p:spPr bwMode="auto">
              <a:xfrm>
                <a:off x="6395" y="3083"/>
                <a:ext cx="22" cy="24"/>
              </a:xfrm>
              <a:custGeom>
                <a:avLst/>
                <a:gdLst>
                  <a:gd name="T0" fmla="*/ 11 w 15"/>
                  <a:gd name="T1" fmla="*/ 2 h 16"/>
                  <a:gd name="T2" fmla="*/ 2 w 15"/>
                  <a:gd name="T3" fmla="*/ 11 h 16"/>
                  <a:gd name="T4" fmla="*/ 4 w 15"/>
                  <a:gd name="T5" fmla="*/ 15 h 16"/>
                  <a:gd name="T6" fmla="*/ 14 w 15"/>
                  <a:gd name="T7" fmla="*/ 5 h 16"/>
                  <a:gd name="T8" fmla="*/ 11 w 15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6">
                    <a:moveTo>
                      <a:pt x="11" y="2"/>
                    </a:moveTo>
                    <a:cubicBezTo>
                      <a:pt x="8" y="6"/>
                      <a:pt x="6" y="9"/>
                      <a:pt x="2" y="11"/>
                    </a:cubicBezTo>
                    <a:cubicBezTo>
                      <a:pt x="0" y="13"/>
                      <a:pt x="3" y="16"/>
                      <a:pt x="4" y="15"/>
                    </a:cubicBezTo>
                    <a:cubicBezTo>
                      <a:pt x="8" y="12"/>
                      <a:pt x="11" y="8"/>
                      <a:pt x="14" y="5"/>
                    </a:cubicBezTo>
                    <a:cubicBezTo>
                      <a:pt x="15" y="3"/>
                      <a:pt x="12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46" name="Freeform 1851"/>
              <p:cNvSpPr/>
              <p:nvPr userDrawn="1"/>
            </p:nvSpPr>
            <p:spPr bwMode="auto">
              <a:xfrm>
                <a:off x="6375" y="3064"/>
                <a:ext cx="23" cy="22"/>
              </a:xfrm>
              <a:custGeom>
                <a:avLst/>
                <a:gdLst>
                  <a:gd name="T0" fmla="*/ 12 w 16"/>
                  <a:gd name="T1" fmla="*/ 3 h 15"/>
                  <a:gd name="T2" fmla="*/ 3 w 16"/>
                  <a:gd name="T3" fmla="*/ 11 h 15"/>
                  <a:gd name="T4" fmla="*/ 4 w 16"/>
                  <a:gd name="T5" fmla="*/ 15 h 15"/>
                  <a:gd name="T6" fmla="*/ 15 w 16"/>
                  <a:gd name="T7" fmla="*/ 3 h 15"/>
                  <a:gd name="T8" fmla="*/ 12 w 16"/>
                  <a:gd name="T9" fmla="*/ 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5">
                    <a:moveTo>
                      <a:pt x="12" y="3"/>
                    </a:moveTo>
                    <a:cubicBezTo>
                      <a:pt x="10" y="7"/>
                      <a:pt x="7" y="9"/>
                      <a:pt x="3" y="11"/>
                    </a:cubicBezTo>
                    <a:cubicBezTo>
                      <a:pt x="0" y="12"/>
                      <a:pt x="2" y="15"/>
                      <a:pt x="4" y="15"/>
                    </a:cubicBezTo>
                    <a:cubicBezTo>
                      <a:pt x="9" y="12"/>
                      <a:pt x="14" y="9"/>
                      <a:pt x="15" y="3"/>
                    </a:cubicBezTo>
                    <a:cubicBezTo>
                      <a:pt x="16" y="1"/>
                      <a:pt x="12" y="0"/>
                      <a:pt x="12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47" name="Freeform 1852"/>
              <p:cNvSpPr/>
              <p:nvPr userDrawn="1"/>
            </p:nvSpPr>
            <p:spPr bwMode="auto">
              <a:xfrm>
                <a:off x="6381" y="3035"/>
                <a:ext cx="23" cy="20"/>
              </a:xfrm>
              <a:custGeom>
                <a:avLst/>
                <a:gdLst>
                  <a:gd name="T0" fmla="*/ 12 w 16"/>
                  <a:gd name="T1" fmla="*/ 2 h 14"/>
                  <a:gd name="T2" fmla="*/ 2 w 16"/>
                  <a:gd name="T3" fmla="*/ 10 h 14"/>
                  <a:gd name="T4" fmla="*/ 5 w 16"/>
                  <a:gd name="T5" fmla="*/ 13 h 14"/>
                  <a:gd name="T6" fmla="*/ 14 w 16"/>
                  <a:gd name="T7" fmla="*/ 5 h 14"/>
                  <a:gd name="T8" fmla="*/ 12 w 16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4">
                    <a:moveTo>
                      <a:pt x="12" y="2"/>
                    </a:moveTo>
                    <a:cubicBezTo>
                      <a:pt x="8" y="4"/>
                      <a:pt x="5" y="7"/>
                      <a:pt x="2" y="10"/>
                    </a:cubicBezTo>
                    <a:cubicBezTo>
                      <a:pt x="0" y="12"/>
                      <a:pt x="3" y="14"/>
                      <a:pt x="5" y="13"/>
                    </a:cubicBezTo>
                    <a:cubicBezTo>
                      <a:pt x="8" y="10"/>
                      <a:pt x="11" y="7"/>
                      <a:pt x="14" y="5"/>
                    </a:cubicBezTo>
                    <a:cubicBezTo>
                      <a:pt x="16" y="3"/>
                      <a:pt x="14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48" name="Freeform 1853"/>
              <p:cNvSpPr/>
              <p:nvPr userDrawn="1"/>
            </p:nvSpPr>
            <p:spPr bwMode="auto">
              <a:xfrm>
                <a:off x="6417" y="3072"/>
                <a:ext cx="17" cy="16"/>
              </a:xfrm>
              <a:custGeom>
                <a:avLst/>
                <a:gdLst>
                  <a:gd name="T0" fmla="*/ 6 w 11"/>
                  <a:gd name="T1" fmla="*/ 2 h 11"/>
                  <a:gd name="T2" fmla="*/ 2 w 11"/>
                  <a:gd name="T3" fmla="*/ 7 h 11"/>
                  <a:gd name="T4" fmla="*/ 5 w 11"/>
                  <a:gd name="T5" fmla="*/ 9 h 11"/>
                  <a:gd name="T6" fmla="*/ 9 w 11"/>
                  <a:gd name="T7" fmla="*/ 4 h 11"/>
                  <a:gd name="T8" fmla="*/ 6 w 11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1">
                    <a:moveTo>
                      <a:pt x="6" y="2"/>
                    </a:moveTo>
                    <a:cubicBezTo>
                      <a:pt x="5" y="4"/>
                      <a:pt x="3" y="5"/>
                      <a:pt x="2" y="7"/>
                    </a:cubicBezTo>
                    <a:cubicBezTo>
                      <a:pt x="0" y="9"/>
                      <a:pt x="4" y="11"/>
                      <a:pt x="5" y="9"/>
                    </a:cubicBezTo>
                    <a:cubicBezTo>
                      <a:pt x="6" y="7"/>
                      <a:pt x="8" y="6"/>
                      <a:pt x="9" y="4"/>
                    </a:cubicBezTo>
                    <a:cubicBezTo>
                      <a:pt x="11" y="2"/>
                      <a:pt x="7" y="0"/>
                      <a:pt x="6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49" name="Freeform 1854"/>
              <p:cNvSpPr/>
              <p:nvPr userDrawn="1"/>
            </p:nvSpPr>
            <p:spPr bwMode="auto">
              <a:xfrm>
                <a:off x="6407" y="3114"/>
                <a:ext cx="21" cy="22"/>
              </a:xfrm>
              <a:custGeom>
                <a:avLst/>
                <a:gdLst>
                  <a:gd name="T0" fmla="*/ 10 w 14"/>
                  <a:gd name="T1" fmla="*/ 2 h 15"/>
                  <a:gd name="T2" fmla="*/ 2 w 14"/>
                  <a:gd name="T3" fmla="*/ 11 h 15"/>
                  <a:gd name="T4" fmla="*/ 4 w 14"/>
                  <a:gd name="T5" fmla="*/ 14 h 15"/>
                  <a:gd name="T6" fmla="*/ 13 w 14"/>
                  <a:gd name="T7" fmla="*/ 4 h 15"/>
                  <a:gd name="T8" fmla="*/ 10 w 14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5">
                    <a:moveTo>
                      <a:pt x="10" y="2"/>
                    </a:moveTo>
                    <a:cubicBezTo>
                      <a:pt x="8" y="5"/>
                      <a:pt x="5" y="8"/>
                      <a:pt x="2" y="11"/>
                    </a:cubicBezTo>
                    <a:cubicBezTo>
                      <a:pt x="0" y="12"/>
                      <a:pt x="2" y="15"/>
                      <a:pt x="4" y="14"/>
                    </a:cubicBezTo>
                    <a:cubicBezTo>
                      <a:pt x="7" y="11"/>
                      <a:pt x="10" y="8"/>
                      <a:pt x="13" y="4"/>
                    </a:cubicBezTo>
                    <a:cubicBezTo>
                      <a:pt x="14" y="2"/>
                      <a:pt x="12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50" name="Freeform 1855"/>
              <p:cNvSpPr/>
              <p:nvPr userDrawn="1"/>
            </p:nvSpPr>
            <p:spPr bwMode="auto">
              <a:xfrm>
                <a:off x="6406" y="3144"/>
                <a:ext cx="28" cy="20"/>
              </a:xfrm>
              <a:custGeom>
                <a:avLst/>
                <a:gdLst>
                  <a:gd name="T0" fmla="*/ 14 w 19"/>
                  <a:gd name="T1" fmla="*/ 2 h 14"/>
                  <a:gd name="T2" fmla="*/ 2 w 19"/>
                  <a:gd name="T3" fmla="*/ 9 h 14"/>
                  <a:gd name="T4" fmla="*/ 4 w 19"/>
                  <a:gd name="T5" fmla="*/ 12 h 14"/>
                  <a:gd name="T6" fmla="*/ 17 w 19"/>
                  <a:gd name="T7" fmla="*/ 5 h 14"/>
                  <a:gd name="T8" fmla="*/ 14 w 19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4">
                    <a:moveTo>
                      <a:pt x="14" y="2"/>
                    </a:moveTo>
                    <a:cubicBezTo>
                      <a:pt x="11" y="5"/>
                      <a:pt x="6" y="7"/>
                      <a:pt x="2" y="9"/>
                    </a:cubicBezTo>
                    <a:cubicBezTo>
                      <a:pt x="0" y="11"/>
                      <a:pt x="2" y="14"/>
                      <a:pt x="4" y="12"/>
                    </a:cubicBezTo>
                    <a:cubicBezTo>
                      <a:pt x="8" y="10"/>
                      <a:pt x="13" y="8"/>
                      <a:pt x="17" y="5"/>
                    </a:cubicBezTo>
                    <a:cubicBezTo>
                      <a:pt x="19" y="3"/>
                      <a:pt x="16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51" name="Freeform 1856"/>
              <p:cNvSpPr/>
              <p:nvPr userDrawn="1"/>
            </p:nvSpPr>
            <p:spPr bwMode="auto">
              <a:xfrm>
                <a:off x="6409" y="3169"/>
                <a:ext cx="26" cy="19"/>
              </a:xfrm>
              <a:custGeom>
                <a:avLst/>
                <a:gdLst>
                  <a:gd name="T0" fmla="*/ 14 w 18"/>
                  <a:gd name="T1" fmla="*/ 1 h 13"/>
                  <a:gd name="T2" fmla="*/ 1 w 18"/>
                  <a:gd name="T3" fmla="*/ 9 h 13"/>
                  <a:gd name="T4" fmla="*/ 4 w 18"/>
                  <a:gd name="T5" fmla="*/ 12 h 13"/>
                  <a:gd name="T6" fmla="*/ 16 w 18"/>
                  <a:gd name="T7" fmla="*/ 4 h 13"/>
                  <a:gd name="T8" fmla="*/ 14 w 18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3">
                    <a:moveTo>
                      <a:pt x="14" y="1"/>
                    </a:moveTo>
                    <a:cubicBezTo>
                      <a:pt x="10" y="3"/>
                      <a:pt x="5" y="5"/>
                      <a:pt x="1" y="9"/>
                    </a:cubicBezTo>
                    <a:cubicBezTo>
                      <a:pt x="0" y="10"/>
                      <a:pt x="2" y="13"/>
                      <a:pt x="4" y="12"/>
                    </a:cubicBezTo>
                    <a:cubicBezTo>
                      <a:pt x="7" y="9"/>
                      <a:pt x="11" y="6"/>
                      <a:pt x="16" y="4"/>
                    </a:cubicBezTo>
                    <a:cubicBezTo>
                      <a:pt x="18" y="3"/>
                      <a:pt x="17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52" name="Freeform 1857"/>
              <p:cNvSpPr/>
              <p:nvPr userDrawn="1"/>
            </p:nvSpPr>
            <p:spPr bwMode="auto">
              <a:xfrm>
                <a:off x="6416" y="3183"/>
                <a:ext cx="25" cy="24"/>
              </a:xfrm>
              <a:custGeom>
                <a:avLst/>
                <a:gdLst>
                  <a:gd name="T0" fmla="*/ 13 w 17"/>
                  <a:gd name="T1" fmla="*/ 2 h 16"/>
                  <a:gd name="T2" fmla="*/ 2 w 17"/>
                  <a:gd name="T3" fmla="*/ 12 h 16"/>
                  <a:gd name="T4" fmla="*/ 3 w 17"/>
                  <a:gd name="T5" fmla="*/ 15 h 16"/>
                  <a:gd name="T6" fmla="*/ 15 w 17"/>
                  <a:gd name="T7" fmla="*/ 4 h 16"/>
                  <a:gd name="T8" fmla="*/ 13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3" y="2"/>
                    </a:moveTo>
                    <a:cubicBezTo>
                      <a:pt x="10" y="6"/>
                      <a:pt x="7" y="10"/>
                      <a:pt x="2" y="12"/>
                    </a:cubicBezTo>
                    <a:cubicBezTo>
                      <a:pt x="0" y="13"/>
                      <a:pt x="1" y="16"/>
                      <a:pt x="3" y="15"/>
                    </a:cubicBezTo>
                    <a:cubicBezTo>
                      <a:pt x="9" y="13"/>
                      <a:pt x="12" y="9"/>
                      <a:pt x="15" y="4"/>
                    </a:cubicBezTo>
                    <a:cubicBezTo>
                      <a:pt x="17" y="2"/>
                      <a:pt x="14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53" name="Freeform 1858"/>
              <p:cNvSpPr/>
              <p:nvPr userDrawn="1"/>
            </p:nvSpPr>
            <p:spPr bwMode="auto">
              <a:xfrm>
                <a:off x="6441" y="3185"/>
                <a:ext cx="25" cy="25"/>
              </a:xfrm>
              <a:custGeom>
                <a:avLst/>
                <a:gdLst>
                  <a:gd name="T0" fmla="*/ 13 w 17"/>
                  <a:gd name="T1" fmla="*/ 2 h 17"/>
                  <a:gd name="T2" fmla="*/ 1 w 17"/>
                  <a:gd name="T3" fmla="*/ 13 h 17"/>
                  <a:gd name="T4" fmla="*/ 4 w 17"/>
                  <a:gd name="T5" fmla="*/ 15 h 17"/>
                  <a:gd name="T6" fmla="*/ 15 w 17"/>
                  <a:gd name="T7" fmla="*/ 5 h 17"/>
                  <a:gd name="T8" fmla="*/ 13 w 17"/>
                  <a:gd name="T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3" y="2"/>
                    </a:moveTo>
                    <a:cubicBezTo>
                      <a:pt x="9" y="5"/>
                      <a:pt x="5" y="8"/>
                      <a:pt x="1" y="13"/>
                    </a:cubicBezTo>
                    <a:cubicBezTo>
                      <a:pt x="0" y="15"/>
                      <a:pt x="3" y="17"/>
                      <a:pt x="4" y="15"/>
                    </a:cubicBezTo>
                    <a:cubicBezTo>
                      <a:pt x="7" y="11"/>
                      <a:pt x="11" y="8"/>
                      <a:pt x="15" y="5"/>
                    </a:cubicBezTo>
                    <a:cubicBezTo>
                      <a:pt x="17" y="3"/>
                      <a:pt x="15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54" name="Freeform 1859"/>
              <p:cNvSpPr/>
              <p:nvPr userDrawn="1"/>
            </p:nvSpPr>
            <p:spPr bwMode="auto">
              <a:xfrm>
                <a:off x="6344" y="3069"/>
                <a:ext cx="19" cy="23"/>
              </a:xfrm>
              <a:custGeom>
                <a:avLst/>
                <a:gdLst>
                  <a:gd name="T0" fmla="*/ 9 w 13"/>
                  <a:gd name="T1" fmla="*/ 2 h 16"/>
                  <a:gd name="T2" fmla="*/ 2 w 13"/>
                  <a:gd name="T3" fmla="*/ 12 h 16"/>
                  <a:gd name="T4" fmla="*/ 4 w 13"/>
                  <a:gd name="T5" fmla="*/ 15 h 16"/>
                  <a:gd name="T6" fmla="*/ 13 w 13"/>
                  <a:gd name="T7" fmla="*/ 3 h 16"/>
                  <a:gd name="T8" fmla="*/ 9 w 13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6">
                    <a:moveTo>
                      <a:pt x="9" y="2"/>
                    </a:moveTo>
                    <a:cubicBezTo>
                      <a:pt x="8" y="7"/>
                      <a:pt x="5" y="9"/>
                      <a:pt x="2" y="12"/>
                    </a:cubicBezTo>
                    <a:cubicBezTo>
                      <a:pt x="0" y="13"/>
                      <a:pt x="2" y="16"/>
                      <a:pt x="4" y="15"/>
                    </a:cubicBezTo>
                    <a:cubicBezTo>
                      <a:pt x="8" y="12"/>
                      <a:pt x="11" y="8"/>
                      <a:pt x="13" y="3"/>
                    </a:cubicBezTo>
                    <a:cubicBezTo>
                      <a:pt x="13" y="1"/>
                      <a:pt x="10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55" name="Freeform 1860"/>
              <p:cNvSpPr/>
              <p:nvPr userDrawn="1"/>
            </p:nvSpPr>
            <p:spPr bwMode="auto">
              <a:xfrm>
                <a:off x="6307" y="3088"/>
                <a:ext cx="26" cy="19"/>
              </a:xfrm>
              <a:custGeom>
                <a:avLst/>
                <a:gdLst>
                  <a:gd name="T0" fmla="*/ 14 w 18"/>
                  <a:gd name="T1" fmla="*/ 2 h 13"/>
                  <a:gd name="T2" fmla="*/ 2 w 18"/>
                  <a:gd name="T3" fmla="*/ 9 h 13"/>
                  <a:gd name="T4" fmla="*/ 3 w 18"/>
                  <a:gd name="T5" fmla="*/ 13 h 13"/>
                  <a:gd name="T6" fmla="*/ 16 w 18"/>
                  <a:gd name="T7" fmla="*/ 5 h 13"/>
                  <a:gd name="T8" fmla="*/ 14 w 18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3">
                    <a:moveTo>
                      <a:pt x="14" y="2"/>
                    </a:moveTo>
                    <a:cubicBezTo>
                      <a:pt x="11" y="6"/>
                      <a:pt x="7" y="9"/>
                      <a:pt x="2" y="9"/>
                    </a:cubicBezTo>
                    <a:cubicBezTo>
                      <a:pt x="0" y="9"/>
                      <a:pt x="0" y="13"/>
                      <a:pt x="3" y="13"/>
                    </a:cubicBezTo>
                    <a:cubicBezTo>
                      <a:pt x="8" y="13"/>
                      <a:pt x="13" y="9"/>
                      <a:pt x="16" y="5"/>
                    </a:cubicBezTo>
                    <a:cubicBezTo>
                      <a:pt x="18" y="3"/>
                      <a:pt x="15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56" name="Freeform 1861"/>
              <p:cNvSpPr/>
              <p:nvPr userDrawn="1"/>
            </p:nvSpPr>
            <p:spPr bwMode="auto">
              <a:xfrm>
                <a:off x="6329" y="3101"/>
                <a:ext cx="27" cy="22"/>
              </a:xfrm>
              <a:custGeom>
                <a:avLst/>
                <a:gdLst>
                  <a:gd name="T0" fmla="*/ 14 w 18"/>
                  <a:gd name="T1" fmla="*/ 1 h 15"/>
                  <a:gd name="T2" fmla="*/ 2 w 18"/>
                  <a:gd name="T3" fmla="*/ 10 h 15"/>
                  <a:gd name="T4" fmla="*/ 4 w 18"/>
                  <a:gd name="T5" fmla="*/ 13 h 15"/>
                  <a:gd name="T6" fmla="*/ 16 w 18"/>
                  <a:gd name="T7" fmla="*/ 4 h 15"/>
                  <a:gd name="T8" fmla="*/ 14 w 18"/>
                  <a:gd name="T9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5">
                    <a:moveTo>
                      <a:pt x="14" y="1"/>
                    </a:moveTo>
                    <a:cubicBezTo>
                      <a:pt x="10" y="4"/>
                      <a:pt x="6" y="7"/>
                      <a:pt x="2" y="10"/>
                    </a:cubicBezTo>
                    <a:cubicBezTo>
                      <a:pt x="0" y="12"/>
                      <a:pt x="3" y="15"/>
                      <a:pt x="4" y="13"/>
                    </a:cubicBezTo>
                    <a:cubicBezTo>
                      <a:pt x="8" y="10"/>
                      <a:pt x="12" y="7"/>
                      <a:pt x="16" y="4"/>
                    </a:cubicBezTo>
                    <a:cubicBezTo>
                      <a:pt x="18" y="3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57" name="Freeform 1862"/>
              <p:cNvSpPr/>
              <p:nvPr userDrawn="1"/>
            </p:nvSpPr>
            <p:spPr bwMode="auto">
              <a:xfrm>
                <a:off x="6350" y="3111"/>
                <a:ext cx="25" cy="24"/>
              </a:xfrm>
              <a:custGeom>
                <a:avLst/>
                <a:gdLst>
                  <a:gd name="T0" fmla="*/ 13 w 17"/>
                  <a:gd name="T1" fmla="*/ 2 h 16"/>
                  <a:gd name="T2" fmla="*/ 3 w 17"/>
                  <a:gd name="T3" fmla="*/ 11 h 16"/>
                  <a:gd name="T4" fmla="*/ 4 w 17"/>
                  <a:gd name="T5" fmla="*/ 15 h 16"/>
                  <a:gd name="T6" fmla="*/ 17 w 17"/>
                  <a:gd name="T7" fmla="*/ 3 h 16"/>
                  <a:gd name="T8" fmla="*/ 13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3" y="2"/>
                    </a:moveTo>
                    <a:cubicBezTo>
                      <a:pt x="12" y="7"/>
                      <a:pt x="7" y="10"/>
                      <a:pt x="3" y="11"/>
                    </a:cubicBezTo>
                    <a:cubicBezTo>
                      <a:pt x="0" y="12"/>
                      <a:pt x="2" y="16"/>
                      <a:pt x="4" y="15"/>
                    </a:cubicBezTo>
                    <a:cubicBezTo>
                      <a:pt x="10" y="13"/>
                      <a:pt x="15" y="9"/>
                      <a:pt x="17" y="3"/>
                    </a:cubicBezTo>
                    <a:cubicBezTo>
                      <a:pt x="17" y="1"/>
                      <a:pt x="13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58" name="Freeform 1863"/>
              <p:cNvSpPr/>
              <p:nvPr userDrawn="1"/>
            </p:nvSpPr>
            <p:spPr bwMode="auto">
              <a:xfrm>
                <a:off x="6367" y="3130"/>
                <a:ext cx="25" cy="18"/>
              </a:xfrm>
              <a:custGeom>
                <a:avLst/>
                <a:gdLst>
                  <a:gd name="T0" fmla="*/ 12 w 17"/>
                  <a:gd name="T1" fmla="*/ 1 h 12"/>
                  <a:gd name="T2" fmla="*/ 2 w 17"/>
                  <a:gd name="T3" fmla="*/ 8 h 12"/>
                  <a:gd name="T4" fmla="*/ 3 w 17"/>
                  <a:gd name="T5" fmla="*/ 12 h 12"/>
                  <a:gd name="T6" fmla="*/ 15 w 17"/>
                  <a:gd name="T7" fmla="*/ 4 h 12"/>
                  <a:gd name="T8" fmla="*/ 12 w 17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2">
                    <a:moveTo>
                      <a:pt x="12" y="1"/>
                    </a:moveTo>
                    <a:cubicBezTo>
                      <a:pt x="9" y="4"/>
                      <a:pt x="6" y="6"/>
                      <a:pt x="2" y="8"/>
                    </a:cubicBezTo>
                    <a:cubicBezTo>
                      <a:pt x="0" y="9"/>
                      <a:pt x="1" y="12"/>
                      <a:pt x="3" y="12"/>
                    </a:cubicBezTo>
                    <a:cubicBezTo>
                      <a:pt x="7" y="10"/>
                      <a:pt x="11" y="7"/>
                      <a:pt x="15" y="4"/>
                    </a:cubicBezTo>
                    <a:cubicBezTo>
                      <a:pt x="17" y="3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59" name="Freeform 1864"/>
              <p:cNvSpPr/>
              <p:nvPr userDrawn="1"/>
            </p:nvSpPr>
            <p:spPr bwMode="auto">
              <a:xfrm>
                <a:off x="6358" y="3153"/>
                <a:ext cx="27" cy="22"/>
              </a:xfrm>
              <a:custGeom>
                <a:avLst/>
                <a:gdLst>
                  <a:gd name="T0" fmla="*/ 13 w 18"/>
                  <a:gd name="T1" fmla="*/ 2 h 15"/>
                  <a:gd name="T2" fmla="*/ 2 w 18"/>
                  <a:gd name="T3" fmla="*/ 10 h 15"/>
                  <a:gd name="T4" fmla="*/ 3 w 18"/>
                  <a:gd name="T5" fmla="*/ 14 h 15"/>
                  <a:gd name="T6" fmla="*/ 16 w 18"/>
                  <a:gd name="T7" fmla="*/ 4 h 15"/>
                  <a:gd name="T8" fmla="*/ 13 w 18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5">
                    <a:moveTo>
                      <a:pt x="13" y="2"/>
                    </a:moveTo>
                    <a:cubicBezTo>
                      <a:pt x="10" y="6"/>
                      <a:pt x="7" y="9"/>
                      <a:pt x="2" y="10"/>
                    </a:cubicBezTo>
                    <a:cubicBezTo>
                      <a:pt x="0" y="11"/>
                      <a:pt x="1" y="15"/>
                      <a:pt x="3" y="14"/>
                    </a:cubicBezTo>
                    <a:cubicBezTo>
                      <a:pt x="9" y="12"/>
                      <a:pt x="13" y="9"/>
                      <a:pt x="16" y="4"/>
                    </a:cubicBezTo>
                    <a:cubicBezTo>
                      <a:pt x="18" y="2"/>
                      <a:pt x="15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60" name="Freeform 1865"/>
              <p:cNvSpPr/>
              <p:nvPr userDrawn="1"/>
            </p:nvSpPr>
            <p:spPr bwMode="auto">
              <a:xfrm>
                <a:off x="6310" y="3147"/>
                <a:ext cx="25" cy="17"/>
              </a:xfrm>
              <a:custGeom>
                <a:avLst/>
                <a:gdLst>
                  <a:gd name="T0" fmla="*/ 12 w 17"/>
                  <a:gd name="T1" fmla="*/ 2 h 12"/>
                  <a:gd name="T2" fmla="*/ 3 w 17"/>
                  <a:gd name="T3" fmla="*/ 8 h 12"/>
                  <a:gd name="T4" fmla="*/ 3 w 17"/>
                  <a:gd name="T5" fmla="*/ 12 h 12"/>
                  <a:gd name="T6" fmla="*/ 16 w 17"/>
                  <a:gd name="T7" fmla="*/ 4 h 12"/>
                  <a:gd name="T8" fmla="*/ 12 w 17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2">
                    <a:moveTo>
                      <a:pt x="12" y="2"/>
                    </a:moveTo>
                    <a:cubicBezTo>
                      <a:pt x="10" y="6"/>
                      <a:pt x="7" y="8"/>
                      <a:pt x="3" y="8"/>
                    </a:cubicBezTo>
                    <a:cubicBezTo>
                      <a:pt x="0" y="8"/>
                      <a:pt x="1" y="12"/>
                      <a:pt x="3" y="12"/>
                    </a:cubicBezTo>
                    <a:cubicBezTo>
                      <a:pt x="8" y="12"/>
                      <a:pt x="13" y="8"/>
                      <a:pt x="16" y="4"/>
                    </a:cubicBezTo>
                    <a:cubicBezTo>
                      <a:pt x="17" y="2"/>
                      <a:pt x="13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61" name="Freeform 1866"/>
              <p:cNvSpPr/>
              <p:nvPr userDrawn="1"/>
            </p:nvSpPr>
            <p:spPr bwMode="auto">
              <a:xfrm>
                <a:off x="6286" y="3136"/>
                <a:ext cx="25" cy="19"/>
              </a:xfrm>
              <a:custGeom>
                <a:avLst/>
                <a:gdLst>
                  <a:gd name="T0" fmla="*/ 12 w 17"/>
                  <a:gd name="T1" fmla="*/ 2 h 13"/>
                  <a:gd name="T2" fmla="*/ 2 w 17"/>
                  <a:gd name="T3" fmla="*/ 9 h 13"/>
                  <a:gd name="T4" fmla="*/ 3 w 17"/>
                  <a:gd name="T5" fmla="*/ 13 h 13"/>
                  <a:gd name="T6" fmla="*/ 15 w 17"/>
                  <a:gd name="T7" fmla="*/ 5 h 13"/>
                  <a:gd name="T8" fmla="*/ 12 w 17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3">
                    <a:moveTo>
                      <a:pt x="12" y="2"/>
                    </a:moveTo>
                    <a:cubicBezTo>
                      <a:pt x="10" y="6"/>
                      <a:pt x="6" y="8"/>
                      <a:pt x="2" y="9"/>
                    </a:cubicBezTo>
                    <a:cubicBezTo>
                      <a:pt x="0" y="10"/>
                      <a:pt x="1" y="13"/>
                      <a:pt x="3" y="13"/>
                    </a:cubicBezTo>
                    <a:cubicBezTo>
                      <a:pt x="8" y="11"/>
                      <a:pt x="12" y="9"/>
                      <a:pt x="15" y="5"/>
                    </a:cubicBezTo>
                    <a:cubicBezTo>
                      <a:pt x="17" y="3"/>
                      <a:pt x="14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62" name="Freeform 1867"/>
              <p:cNvSpPr/>
              <p:nvPr userDrawn="1"/>
            </p:nvSpPr>
            <p:spPr bwMode="auto">
              <a:xfrm>
                <a:off x="6267" y="3123"/>
                <a:ext cx="29" cy="19"/>
              </a:xfrm>
              <a:custGeom>
                <a:avLst/>
                <a:gdLst>
                  <a:gd name="T0" fmla="*/ 15 w 20"/>
                  <a:gd name="T1" fmla="*/ 1 h 13"/>
                  <a:gd name="T2" fmla="*/ 2 w 20"/>
                  <a:gd name="T3" fmla="*/ 9 h 13"/>
                  <a:gd name="T4" fmla="*/ 4 w 20"/>
                  <a:gd name="T5" fmla="*/ 12 h 13"/>
                  <a:gd name="T6" fmla="*/ 18 w 20"/>
                  <a:gd name="T7" fmla="*/ 4 h 13"/>
                  <a:gd name="T8" fmla="*/ 15 w 20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3">
                    <a:moveTo>
                      <a:pt x="15" y="1"/>
                    </a:moveTo>
                    <a:cubicBezTo>
                      <a:pt x="12" y="5"/>
                      <a:pt x="7" y="7"/>
                      <a:pt x="2" y="9"/>
                    </a:cubicBezTo>
                    <a:cubicBezTo>
                      <a:pt x="0" y="10"/>
                      <a:pt x="2" y="13"/>
                      <a:pt x="4" y="12"/>
                    </a:cubicBezTo>
                    <a:cubicBezTo>
                      <a:pt x="9" y="10"/>
                      <a:pt x="14" y="8"/>
                      <a:pt x="18" y="4"/>
                    </a:cubicBezTo>
                    <a:cubicBezTo>
                      <a:pt x="20" y="2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63" name="Freeform 1868"/>
              <p:cNvSpPr/>
              <p:nvPr userDrawn="1"/>
            </p:nvSpPr>
            <p:spPr bwMode="auto">
              <a:xfrm>
                <a:off x="6224" y="3139"/>
                <a:ext cx="25" cy="19"/>
              </a:xfrm>
              <a:custGeom>
                <a:avLst/>
                <a:gdLst>
                  <a:gd name="T0" fmla="*/ 12 w 17"/>
                  <a:gd name="T1" fmla="*/ 2 h 13"/>
                  <a:gd name="T2" fmla="*/ 2 w 17"/>
                  <a:gd name="T3" fmla="*/ 9 h 13"/>
                  <a:gd name="T4" fmla="*/ 3 w 17"/>
                  <a:gd name="T5" fmla="*/ 12 h 13"/>
                  <a:gd name="T6" fmla="*/ 15 w 17"/>
                  <a:gd name="T7" fmla="*/ 5 h 13"/>
                  <a:gd name="T8" fmla="*/ 12 w 17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3">
                    <a:moveTo>
                      <a:pt x="12" y="2"/>
                    </a:moveTo>
                    <a:cubicBezTo>
                      <a:pt x="9" y="6"/>
                      <a:pt x="6" y="7"/>
                      <a:pt x="2" y="9"/>
                    </a:cubicBezTo>
                    <a:cubicBezTo>
                      <a:pt x="0" y="10"/>
                      <a:pt x="1" y="13"/>
                      <a:pt x="3" y="12"/>
                    </a:cubicBezTo>
                    <a:cubicBezTo>
                      <a:pt x="8" y="11"/>
                      <a:pt x="12" y="9"/>
                      <a:pt x="15" y="5"/>
                    </a:cubicBezTo>
                    <a:cubicBezTo>
                      <a:pt x="17" y="3"/>
                      <a:pt x="14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64" name="Freeform 1869"/>
              <p:cNvSpPr/>
              <p:nvPr userDrawn="1"/>
            </p:nvSpPr>
            <p:spPr bwMode="auto">
              <a:xfrm>
                <a:off x="6264" y="3107"/>
                <a:ext cx="19" cy="22"/>
              </a:xfrm>
              <a:custGeom>
                <a:avLst/>
                <a:gdLst>
                  <a:gd name="T0" fmla="*/ 9 w 13"/>
                  <a:gd name="T1" fmla="*/ 2 h 15"/>
                  <a:gd name="T2" fmla="*/ 2 w 13"/>
                  <a:gd name="T3" fmla="*/ 11 h 15"/>
                  <a:gd name="T4" fmla="*/ 4 w 13"/>
                  <a:gd name="T5" fmla="*/ 13 h 15"/>
                  <a:gd name="T6" fmla="*/ 12 w 13"/>
                  <a:gd name="T7" fmla="*/ 4 h 15"/>
                  <a:gd name="T8" fmla="*/ 9 w 13"/>
                  <a:gd name="T9" fmla="*/ 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5">
                    <a:moveTo>
                      <a:pt x="9" y="2"/>
                    </a:moveTo>
                    <a:cubicBezTo>
                      <a:pt x="6" y="5"/>
                      <a:pt x="4" y="8"/>
                      <a:pt x="2" y="11"/>
                    </a:cubicBezTo>
                    <a:cubicBezTo>
                      <a:pt x="0" y="12"/>
                      <a:pt x="3" y="15"/>
                      <a:pt x="4" y="13"/>
                    </a:cubicBezTo>
                    <a:cubicBezTo>
                      <a:pt x="7" y="10"/>
                      <a:pt x="9" y="7"/>
                      <a:pt x="12" y="4"/>
                    </a:cubicBezTo>
                    <a:cubicBezTo>
                      <a:pt x="13" y="2"/>
                      <a:pt x="11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65" name="Freeform 1870"/>
              <p:cNvSpPr/>
              <p:nvPr userDrawn="1"/>
            </p:nvSpPr>
            <p:spPr bwMode="auto">
              <a:xfrm>
                <a:off x="6311" y="3178"/>
                <a:ext cx="33" cy="17"/>
              </a:xfrm>
              <a:custGeom>
                <a:avLst/>
                <a:gdLst>
                  <a:gd name="T0" fmla="*/ 18 w 22"/>
                  <a:gd name="T1" fmla="*/ 1 h 12"/>
                  <a:gd name="T2" fmla="*/ 3 w 22"/>
                  <a:gd name="T3" fmla="*/ 8 h 12"/>
                  <a:gd name="T4" fmla="*/ 4 w 22"/>
                  <a:gd name="T5" fmla="*/ 12 h 12"/>
                  <a:gd name="T6" fmla="*/ 20 w 22"/>
                  <a:gd name="T7" fmla="*/ 4 h 12"/>
                  <a:gd name="T8" fmla="*/ 18 w 22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2">
                    <a:moveTo>
                      <a:pt x="18" y="1"/>
                    </a:moveTo>
                    <a:cubicBezTo>
                      <a:pt x="13" y="4"/>
                      <a:pt x="8" y="6"/>
                      <a:pt x="3" y="8"/>
                    </a:cubicBezTo>
                    <a:cubicBezTo>
                      <a:pt x="0" y="9"/>
                      <a:pt x="2" y="12"/>
                      <a:pt x="4" y="12"/>
                    </a:cubicBezTo>
                    <a:cubicBezTo>
                      <a:pt x="10" y="10"/>
                      <a:pt x="15" y="7"/>
                      <a:pt x="20" y="4"/>
                    </a:cubicBezTo>
                    <a:cubicBezTo>
                      <a:pt x="22" y="3"/>
                      <a:pt x="20" y="0"/>
                      <a:pt x="1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66" name="Freeform 1871"/>
              <p:cNvSpPr/>
              <p:nvPr userDrawn="1"/>
            </p:nvSpPr>
            <p:spPr bwMode="auto">
              <a:xfrm>
                <a:off x="6339" y="3198"/>
                <a:ext cx="25" cy="15"/>
              </a:xfrm>
              <a:custGeom>
                <a:avLst/>
                <a:gdLst>
                  <a:gd name="T0" fmla="*/ 14 w 17"/>
                  <a:gd name="T1" fmla="*/ 1 h 10"/>
                  <a:gd name="T2" fmla="*/ 2 w 17"/>
                  <a:gd name="T3" fmla="*/ 6 h 10"/>
                  <a:gd name="T4" fmla="*/ 3 w 17"/>
                  <a:gd name="T5" fmla="*/ 9 h 10"/>
                  <a:gd name="T6" fmla="*/ 15 w 17"/>
                  <a:gd name="T7" fmla="*/ 5 h 10"/>
                  <a:gd name="T8" fmla="*/ 14 w 17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0">
                    <a:moveTo>
                      <a:pt x="14" y="1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0" y="7"/>
                      <a:pt x="1" y="10"/>
                      <a:pt x="3" y="9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7" y="4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67" name="Freeform 1872"/>
              <p:cNvSpPr/>
              <p:nvPr userDrawn="1"/>
            </p:nvSpPr>
            <p:spPr bwMode="auto">
              <a:xfrm>
                <a:off x="6372" y="3178"/>
                <a:ext cx="17" cy="16"/>
              </a:xfrm>
              <a:custGeom>
                <a:avLst/>
                <a:gdLst>
                  <a:gd name="T0" fmla="*/ 7 w 12"/>
                  <a:gd name="T1" fmla="*/ 3 h 11"/>
                  <a:gd name="T2" fmla="*/ 3 w 12"/>
                  <a:gd name="T3" fmla="*/ 7 h 11"/>
                  <a:gd name="T4" fmla="*/ 4 w 12"/>
                  <a:gd name="T5" fmla="*/ 10 h 11"/>
                  <a:gd name="T6" fmla="*/ 11 w 12"/>
                  <a:gd name="T7" fmla="*/ 4 h 11"/>
                  <a:gd name="T8" fmla="*/ 7 w 12"/>
                  <a:gd name="T9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1">
                    <a:moveTo>
                      <a:pt x="7" y="3"/>
                    </a:moveTo>
                    <a:cubicBezTo>
                      <a:pt x="6" y="5"/>
                      <a:pt x="5" y="6"/>
                      <a:pt x="3" y="7"/>
                    </a:cubicBezTo>
                    <a:cubicBezTo>
                      <a:pt x="0" y="8"/>
                      <a:pt x="2" y="11"/>
                      <a:pt x="4" y="10"/>
                    </a:cubicBezTo>
                    <a:cubicBezTo>
                      <a:pt x="7" y="9"/>
                      <a:pt x="9" y="7"/>
                      <a:pt x="11" y="4"/>
                    </a:cubicBezTo>
                    <a:cubicBezTo>
                      <a:pt x="12" y="2"/>
                      <a:pt x="8" y="0"/>
                      <a:pt x="7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68" name="Freeform 1873"/>
              <p:cNvSpPr/>
              <p:nvPr userDrawn="1"/>
            </p:nvSpPr>
            <p:spPr bwMode="auto">
              <a:xfrm>
                <a:off x="6375" y="3201"/>
                <a:ext cx="20" cy="16"/>
              </a:xfrm>
              <a:custGeom>
                <a:avLst/>
                <a:gdLst>
                  <a:gd name="T0" fmla="*/ 9 w 14"/>
                  <a:gd name="T1" fmla="*/ 2 h 11"/>
                  <a:gd name="T2" fmla="*/ 2 w 14"/>
                  <a:gd name="T3" fmla="*/ 7 h 11"/>
                  <a:gd name="T4" fmla="*/ 3 w 14"/>
                  <a:gd name="T5" fmla="*/ 11 h 11"/>
                  <a:gd name="T6" fmla="*/ 13 w 14"/>
                  <a:gd name="T7" fmla="*/ 3 h 11"/>
                  <a:gd name="T8" fmla="*/ 9 w 14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1">
                    <a:moveTo>
                      <a:pt x="9" y="2"/>
                    </a:moveTo>
                    <a:cubicBezTo>
                      <a:pt x="8" y="5"/>
                      <a:pt x="5" y="6"/>
                      <a:pt x="2" y="7"/>
                    </a:cubicBezTo>
                    <a:cubicBezTo>
                      <a:pt x="0" y="8"/>
                      <a:pt x="1" y="11"/>
                      <a:pt x="3" y="11"/>
                    </a:cubicBezTo>
                    <a:cubicBezTo>
                      <a:pt x="7" y="9"/>
                      <a:pt x="11" y="7"/>
                      <a:pt x="13" y="3"/>
                    </a:cubicBezTo>
                    <a:cubicBezTo>
                      <a:pt x="14" y="1"/>
                      <a:pt x="10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69" name="Freeform 1874"/>
              <p:cNvSpPr/>
              <p:nvPr userDrawn="1"/>
            </p:nvSpPr>
            <p:spPr bwMode="auto">
              <a:xfrm>
                <a:off x="6379" y="3220"/>
                <a:ext cx="24" cy="19"/>
              </a:xfrm>
              <a:custGeom>
                <a:avLst/>
                <a:gdLst>
                  <a:gd name="T0" fmla="*/ 12 w 16"/>
                  <a:gd name="T1" fmla="*/ 1 h 13"/>
                  <a:gd name="T2" fmla="*/ 2 w 16"/>
                  <a:gd name="T3" fmla="*/ 8 h 13"/>
                  <a:gd name="T4" fmla="*/ 4 w 16"/>
                  <a:gd name="T5" fmla="*/ 11 h 13"/>
                  <a:gd name="T6" fmla="*/ 14 w 16"/>
                  <a:gd name="T7" fmla="*/ 5 h 13"/>
                  <a:gd name="T8" fmla="*/ 12 w 16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3">
                    <a:moveTo>
                      <a:pt x="12" y="1"/>
                    </a:moveTo>
                    <a:cubicBezTo>
                      <a:pt x="8" y="3"/>
                      <a:pt x="5" y="6"/>
                      <a:pt x="2" y="8"/>
                    </a:cubicBezTo>
                    <a:cubicBezTo>
                      <a:pt x="0" y="10"/>
                      <a:pt x="2" y="13"/>
                      <a:pt x="4" y="11"/>
                    </a:cubicBezTo>
                    <a:cubicBezTo>
                      <a:pt x="7" y="9"/>
                      <a:pt x="10" y="6"/>
                      <a:pt x="14" y="5"/>
                    </a:cubicBezTo>
                    <a:cubicBezTo>
                      <a:pt x="16" y="4"/>
                      <a:pt x="15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70" name="Freeform 1875"/>
              <p:cNvSpPr/>
              <p:nvPr userDrawn="1"/>
            </p:nvSpPr>
            <p:spPr bwMode="auto">
              <a:xfrm>
                <a:off x="6323" y="3247"/>
                <a:ext cx="41" cy="19"/>
              </a:xfrm>
              <a:custGeom>
                <a:avLst/>
                <a:gdLst>
                  <a:gd name="T0" fmla="*/ 25 w 28"/>
                  <a:gd name="T1" fmla="*/ 1 h 13"/>
                  <a:gd name="T2" fmla="*/ 2 w 28"/>
                  <a:gd name="T3" fmla="*/ 9 h 13"/>
                  <a:gd name="T4" fmla="*/ 3 w 28"/>
                  <a:gd name="T5" fmla="*/ 13 h 13"/>
                  <a:gd name="T6" fmla="*/ 26 w 28"/>
                  <a:gd name="T7" fmla="*/ 4 h 13"/>
                  <a:gd name="T8" fmla="*/ 25 w 28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13">
                    <a:moveTo>
                      <a:pt x="25" y="1"/>
                    </a:moveTo>
                    <a:cubicBezTo>
                      <a:pt x="17" y="3"/>
                      <a:pt x="10" y="7"/>
                      <a:pt x="2" y="9"/>
                    </a:cubicBezTo>
                    <a:cubicBezTo>
                      <a:pt x="0" y="9"/>
                      <a:pt x="0" y="13"/>
                      <a:pt x="3" y="13"/>
                    </a:cubicBezTo>
                    <a:cubicBezTo>
                      <a:pt x="11" y="11"/>
                      <a:pt x="18" y="7"/>
                      <a:pt x="26" y="4"/>
                    </a:cubicBezTo>
                    <a:cubicBezTo>
                      <a:pt x="28" y="3"/>
                      <a:pt x="27" y="0"/>
                      <a:pt x="2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71" name="Freeform 1876"/>
              <p:cNvSpPr/>
              <p:nvPr userDrawn="1"/>
            </p:nvSpPr>
            <p:spPr bwMode="auto">
              <a:xfrm>
                <a:off x="6325" y="3225"/>
                <a:ext cx="23" cy="16"/>
              </a:xfrm>
              <a:custGeom>
                <a:avLst/>
                <a:gdLst>
                  <a:gd name="T0" fmla="*/ 11 w 16"/>
                  <a:gd name="T1" fmla="*/ 2 h 11"/>
                  <a:gd name="T2" fmla="*/ 2 w 16"/>
                  <a:gd name="T3" fmla="*/ 7 h 11"/>
                  <a:gd name="T4" fmla="*/ 3 w 16"/>
                  <a:gd name="T5" fmla="*/ 10 h 11"/>
                  <a:gd name="T6" fmla="*/ 14 w 16"/>
                  <a:gd name="T7" fmla="*/ 4 h 11"/>
                  <a:gd name="T8" fmla="*/ 11 w 16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1">
                    <a:moveTo>
                      <a:pt x="11" y="2"/>
                    </a:moveTo>
                    <a:cubicBezTo>
                      <a:pt x="9" y="5"/>
                      <a:pt x="6" y="6"/>
                      <a:pt x="2" y="7"/>
                    </a:cubicBezTo>
                    <a:cubicBezTo>
                      <a:pt x="0" y="7"/>
                      <a:pt x="0" y="11"/>
                      <a:pt x="3" y="10"/>
                    </a:cubicBezTo>
                    <a:cubicBezTo>
                      <a:pt x="7" y="10"/>
                      <a:pt x="11" y="8"/>
                      <a:pt x="14" y="4"/>
                    </a:cubicBezTo>
                    <a:cubicBezTo>
                      <a:pt x="16" y="3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72" name="Freeform 1877"/>
              <p:cNvSpPr/>
              <p:nvPr userDrawn="1"/>
            </p:nvSpPr>
            <p:spPr bwMode="auto">
              <a:xfrm>
                <a:off x="5730" y="3418"/>
                <a:ext cx="16" cy="10"/>
              </a:xfrm>
              <a:custGeom>
                <a:avLst/>
                <a:gdLst>
                  <a:gd name="T0" fmla="*/ 8 w 11"/>
                  <a:gd name="T1" fmla="*/ 1 h 7"/>
                  <a:gd name="T2" fmla="*/ 5 w 11"/>
                  <a:gd name="T3" fmla="*/ 3 h 7"/>
                  <a:gd name="T4" fmla="*/ 4 w 11"/>
                  <a:gd name="T5" fmla="*/ 3 h 7"/>
                  <a:gd name="T6" fmla="*/ 0 w 11"/>
                  <a:gd name="T7" fmla="*/ 2 h 7"/>
                  <a:gd name="T8" fmla="*/ 3 w 11"/>
                  <a:gd name="T9" fmla="*/ 6 h 7"/>
                  <a:gd name="T10" fmla="*/ 9 w 11"/>
                  <a:gd name="T11" fmla="*/ 5 h 7"/>
                  <a:gd name="T12" fmla="*/ 8 w 11"/>
                  <a:gd name="T13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7">
                    <a:moveTo>
                      <a:pt x="8" y="1"/>
                    </a:moveTo>
                    <a:cubicBezTo>
                      <a:pt x="7" y="2"/>
                      <a:pt x="6" y="2"/>
                      <a:pt x="5" y="3"/>
                    </a:cubicBezTo>
                    <a:cubicBezTo>
                      <a:pt x="5" y="3"/>
                      <a:pt x="4" y="3"/>
                      <a:pt x="4" y="3"/>
                    </a:cubicBezTo>
                    <a:cubicBezTo>
                      <a:pt x="4" y="0"/>
                      <a:pt x="0" y="0"/>
                      <a:pt x="0" y="2"/>
                    </a:cubicBezTo>
                    <a:cubicBezTo>
                      <a:pt x="0" y="4"/>
                      <a:pt x="1" y="6"/>
                      <a:pt x="3" y="6"/>
                    </a:cubicBezTo>
                    <a:cubicBezTo>
                      <a:pt x="5" y="7"/>
                      <a:pt x="7" y="6"/>
                      <a:pt x="9" y="5"/>
                    </a:cubicBezTo>
                    <a:cubicBezTo>
                      <a:pt x="11" y="4"/>
                      <a:pt x="10" y="1"/>
                      <a:pt x="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73" name="Freeform 1878"/>
              <p:cNvSpPr/>
              <p:nvPr userDrawn="1"/>
            </p:nvSpPr>
            <p:spPr bwMode="auto">
              <a:xfrm>
                <a:off x="5739" y="3400"/>
                <a:ext cx="23" cy="9"/>
              </a:xfrm>
              <a:custGeom>
                <a:avLst/>
                <a:gdLst>
                  <a:gd name="T0" fmla="*/ 12 w 16"/>
                  <a:gd name="T1" fmla="*/ 0 h 6"/>
                  <a:gd name="T2" fmla="*/ 3 w 16"/>
                  <a:gd name="T3" fmla="*/ 2 h 6"/>
                  <a:gd name="T4" fmla="*/ 3 w 16"/>
                  <a:gd name="T5" fmla="*/ 6 h 6"/>
                  <a:gd name="T6" fmla="*/ 14 w 16"/>
                  <a:gd name="T7" fmla="*/ 4 h 6"/>
                  <a:gd name="T8" fmla="*/ 12 w 16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6">
                    <a:moveTo>
                      <a:pt x="12" y="0"/>
                    </a:moveTo>
                    <a:cubicBezTo>
                      <a:pt x="10" y="1"/>
                      <a:pt x="6" y="3"/>
                      <a:pt x="3" y="2"/>
                    </a:cubicBezTo>
                    <a:cubicBezTo>
                      <a:pt x="1" y="2"/>
                      <a:pt x="0" y="6"/>
                      <a:pt x="3" y="6"/>
                    </a:cubicBezTo>
                    <a:cubicBezTo>
                      <a:pt x="7" y="6"/>
                      <a:pt x="10" y="5"/>
                      <a:pt x="14" y="4"/>
                    </a:cubicBezTo>
                    <a:cubicBezTo>
                      <a:pt x="16" y="3"/>
                      <a:pt x="15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74" name="Freeform 1879"/>
              <p:cNvSpPr/>
              <p:nvPr userDrawn="1"/>
            </p:nvSpPr>
            <p:spPr bwMode="auto">
              <a:xfrm>
                <a:off x="5758" y="3367"/>
                <a:ext cx="28" cy="15"/>
              </a:xfrm>
              <a:custGeom>
                <a:avLst/>
                <a:gdLst>
                  <a:gd name="T0" fmla="*/ 16 w 19"/>
                  <a:gd name="T1" fmla="*/ 1 h 10"/>
                  <a:gd name="T2" fmla="*/ 2 w 19"/>
                  <a:gd name="T3" fmla="*/ 6 h 10"/>
                  <a:gd name="T4" fmla="*/ 4 w 19"/>
                  <a:gd name="T5" fmla="*/ 9 h 10"/>
                  <a:gd name="T6" fmla="*/ 17 w 19"/>
                  <a:gd name="T7" fmla="*/ 4 h 10"/>
                  <a:gd name="T8" fmla="*/ 16 w 19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0">
                    <a:moveTo>
                      <a:pt x="16" y="1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0" y="7"/>
                      <a:pt x="1" y="10"/>
                      <a:pt x="4" y="9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9" y="4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75" name="Freeform 1880"/>
              <p:cNvSpPr/>
              <p:nvPr userDrawn="1"/>
            </p:nvSpPr>
            <p:spPr bwMode="auto">
              <a:xfrm>
                <a:off x="5745" y="3354"/>
                <a:ext cx="23" cy="13"/>
              </a:xfrm>
              <a:custGeom>
                <a:avLst/>
                <a:gdLst>
                  <a:gd name="T0" fmla="*/ 12 w 16"/>
                  <a:gd name="T1" fmla="*/ 1 h 9"/>
                  <a:gd name="T2" fmla="*/ 2 w 16"/>
                  <a:gd name="T3" fmla="*/ 5 h 9"/>
                  <a:gd name="T4" fmla="*/ 2 w 16"/>
                  <a:gd name="T5" fmla="*/ 8 h 9"/>
                  <a:gd name="T6" fmla="*/ 14 w 16"/>
                  <a:gd name="T7" fmla="*/ 4 h 9"/>
                  <a:gd name="T8" fmla="*/ 12 w 16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9">
                    <a:moveTo>
                      <a:pt x="12" y="1"/>
                    </a:moveTo>
                    <a:cubicBezTo>
                      <a:pt x="9" y="4"/>
                      <a:pt x="5" y="5"/>
                      <a:pt x="2" y="5"/>
                    </a:cubicBezTo>
                    <a:cubicBezTo>
                      <a:pt x="0" y="5"/>
                      <a:pt x="0" y="9"/>
                      <a:pt x="2" y="8"/>
                    </a:cubicBezTo>
                    <a:cubicBezTo>
                      <a:pt x="7" y="8"/>
                      <a:pt x="11" y="7"/>
                      <a:pt x="14" y="4"/>
                    </a:cubicBezTo>
                    <a:cubicBezTo>
                      <a:pt x="16" y="2"/>
                      <a:pt x="13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76" name="Freeform 1881"/>
              <p:cNvSpPr/>
              <p:nvPr userDrawn="1"/>
            </p:nvSpPr>
            <p:spPr bwMode="auto">
              <a:xfrm>
                <a:off x="5756" y="3329"/>
                <a:ext cx="30" cy="13"/>
              </a:xfrm>
              <a:custGeom>
                <a:avLst/>
                <a:gdLst>
                  <a:gd name="T0" fmla="*/ 16 w 20"/>
                  <a:gd name="T1" fmla="*/ 1 h 9"/>
                  <a:gd name="T2" fmla="*/ 4 w 20"/>
                  <a:gd name="T3" fmla="*/ 5 h 9"/>
                  <a:gd name="T4" fmla="*/ 3 w 20"/>
                  <a:gd name="T5" fmla="*/ 8 h 9"/>
                  <a:gd name="T6" fmla="*/ 18 w 20"/>
                  <a:gd name="T7" fmla="*/ 5 h 9"/>
                  <a:gd name="T8" fmla="*/ 16 w 2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9">
                    <a:moveTo>
                      <a:pt x="16" y="1"/>
                    </a:moveTo>
                    <a:cubicBezTo>
                      <a:pt x="13" y="3"/>
                      <a:pt x="8" y="5"/>
                      <a:pt x="4" y="5"/>
                    </a:cubicBezTo>
                    <a:cubicBezTo>
                      <a:pt x="1" y="4"/>
                      <a:pt x="0" y="8"/>
                      <a:pt x="3" y="8"/>
                    </a:cubicBezTo>
                    <a:cubicBezTo>
                      <a:pt x="8" y="9"/>
                      <a:pt x="13" y="6"/>
                      <a:pt x="18" y="5"/>
                    </a:cubicBezTo>
                    <a:cubicBezTo>
                      <a:pt x="20" y="4"/>
                      <a:pt x="19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77" name="Freeform 1882"/>
              <p:cNvSpPr/>
              <p:nvPr userDrawn="1"/>
            </p:nvSpPr>
            <p:spPr bwMode="auto">
              <a:xfrm>
                <a:off x="5767" y="3316"/>
                <a:ext cx="28" cy="9"/>
              </a:xfrm>
              <a:custGeom>
                <a:avLst/>
                <a:gdLst>
                  <a:gd name="T0" fmla="*/ 15 w 19"/>
                  <a:gd name="T1" fmla="*/ 0 h 6"/>
                  <a:gd name="T2" fmla="*/ 2 w 19"/>
                  <a:gd name="T3" fmla="*/ 2 h 6"/>
                  <a:gd name="T4" fmla="*/ 3 w 19"/>
                  <a:gd name="T5" fmla="*/ 6 h 6"/>
                  <a:gd name="T6" fmla="*/ 16 w 19"/>
                  <a:gd name="T7" fmla="*/ 4 h 6"/>
                  <a:gd name="T8" fmla="*/ 15 w 19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6">
                    <a:moveTo>
                      <a:pt x="15" y="0"/>
                    </a:moveTo>
                    <a:cubicBezTo>
                      <a:pt x="11" y="2"/>
                      <a:pt x="7" y="2"/>
                      <a:pt x="2" y="2"/>
                    </a:cubicBezTo>
                    <a:cubicBezTo>
                      <a:pt x="0" y="2"/>
                      <a:pt x="0" y="6"/>
                      <a:pt x="3" y="6"/>
                    </a:cubicBezTo>
                    <a:cubicBezTo>
                      <a:pt x="7" y="6"/>
                      <a:pt x="12" y="5"/>
                      <a:pt x="16" y="4"/>
                    </a:cubicBezTo>
                    <a:cubicBezTo>
                      <a:pt x="19" y="3"/>
                      <a:pt x="17" y="0"/>
                      <a:pt x="15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78" name="Freeform 1883"/>
              <p:cNvSpPr/>
              <p:nvPr userDrawn="1"/>
            </p:nvSpPr>
            <p:spPr bwMode="auto">
              <a:xfrm>
                <a:off x="5811" y="3306"/>
                <a:ext cx="28" cy="7"/>
              </a:xfrm>
              <a:custGeom>
                <a:avLst/>
                <a:gdLst>
                  <a:gd name="T0" fmla="*/ 18 w 19"/>
                  <a:gd name="T1" fmla="*/ 1 h 5"/>
                  <a:gd name="T2" fmla="*/ 12 w 19"/>
                  <a:gd name="T3" fmla="*/ 0 h 5"/>
                  <a:gd name="T4" fmla="*/ 4 w 19"/>
                  <a:gd name="T5" fmla="*/ 1 h 5"/>
                  <a:gd name="T6" fmla="*/ 3 w 19"/>
                  <a:gd name="T7" fmla="*/ 5 h 5"/>
                  <a:gd name="T8" fmla="*/ 10 w 19"/>
                  <a:gd name="T9" fmla="*/ 4 h 5"/>
                  <a:gd name="T10" fmla="*/ 15 w 19"/>
                  <a:gd name="T11" fmla="*/ 4 h 5"/>
                  <a:gd name="T12" fmla="*/ 16 w 19"/>
                  <a:gd name="T13" fmla="*/ 4 h 5"/>
                  <a:gd name="T14" fmla="*/ 17 w 19"/>
                  <a:gd name="T15" fmla="*/ 4 h 5"/>
                  <a:gd name="T16" fmla="*/ 18 w 19"/>
                  <a:gd name="T17" fmla="*/ 3 h 5"/>
                  <a:gd name="T18" fmla="*/ 18 w 19"/>
                  <a:gd name="T19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" h="5">
                    <a:moveTo>
                      <a:pt x="18" y="1"/>
                    </a:moveTo>
                    <a:cubicBezTo>
                      <a:pt x="17" y="0"/>
                      <a:pt x="14" y="0"/>
                      <a:pt x="12" y="0"/>
                    </a:cubicBezTo>
                    <a:cubicBezTo>
                      <a:pt x="9" y="1"/>
                      <a:pt x="6" y="1"/>
                      <a:pt x="4" y="1"/>
                    </a:cubicBezTo>
                    <a:cubicBezTo>
                      <a:pt x="1" y="1"/>
                      <a:pt x="0" y="4"/>
                      <a:pt x="3" y="5"/>
                    </a:cubicBezTo>
                    <a:cubicBezTo>
                      <a:pt x="5" y="5"/>
                      <a:pt x="8" y="4"/>
                      <a:pt x="10" y="4"/>
                    </a:cubicBezTo>
                    <a:cubicBezTo>
                      <a:pt x="12" y="4"/>
                      <a:pt x="13" y="4"/>
                      <a:pt x="15" y="4"/>
                    </a:cubicBezTo>
                    <a:cubicBezTo>
                      <a:pt x="15" y="4"/>
                      <a:pt x="16" y="4"/>
                      <a:pt x="16" y="4"/>
                    </a:cubicBezTo>
                    <a:cubicBezTo>
                      <a:pt x="16" y="4"/>
                      <a:pt x="17" y="4"/>
                      <a:pt x="17" y="4"/>
                    </a:cubicBezTo>
                    <a:cubicBezTo>
                      <a:pt x="18" y="4"/>
                      <a:pt x="18" y="4"/>
                      <a:pt x="18" y="3"/>
                    </a:cubicBezTo>
                    <a:cubicBezTo>
                      <a:pt x="19" y="3"/>
                      <a:pt x="19" y="1"/>
                      <a:pt x="1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79" name="Freeform 1884"/>
              <p:cNvSpPr/>
              <p:nvPr userDrawn="1"/>
            </p:nvSpPr>
            <p:spPr bwMode="auto">
              <a:xfrm>
                <a:off x="5804" y="3328"/>
                <a:ext cx="26" cy="12"/>
              </a:xfrm>
              <a:custGeom>
                <a:avLst/>
                <a:gdLst>
                  <a:gd name="T0" fmla="*/ 17 w 18"/>
                  <a:gd name="T1" fmla="*/ 1 h 8"/>
                  <a:gd name="T2" fmla="*/ 13 w 18"/>
                  <a:gd name="T3" fmla="*/ 1 h 8"/>
                  <a:gd name="T4" fmla="*/ 8 w 18"/>
                  <a:gd name="T5" fmla="*/ 3 h 8"/>
                  <a:gd name="T6" fmla="*/ 3 w 18"/>
                  <a:gd name="T7" fmla="*/ 5 h 8"/>
                  <a:gd name="T8" fmla="*/ 3 w 18"/>
                  <a:gd name="T9" fmla="*/ 8 h 8"/>
                  <a:gd name="T10" fmla="*/ 9 w 18"/>
                  <a:gd name="T11" fmla="*/ 7 h 8"/>
                  <a:gd name="T12" fmla="*/ 13 w 18"/>
                  <a:gd name="T13" fmla="*/ 5 h 8"/>
                  <a:gd name="T14" fmla="*/ 15 w 18"/>
                  <a:gd name="T15" fmla="*/ 5 h 8"/>
                  <a:gd name="T16" fmla="*/ 17 w 18"/>
                  <a:gd name="T17" fmla="*/ 4 h 8"/>
                  <a:gd name="T18" fmla="*/ 17 w 18"/>
                  <a:gd name="T1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" h="8">
                    <a:moveTo>
                      <a:pt x="17" y="1"/>
                    </a:moveTo>
                    <a:cubicBezTo>
                      <a:pt x="16" y="0"/>
                      <a:pt x="14" y="1"/>
                      <a:pt x="13" y="1"/>
                    </a:cubicBezTo>
                    <a:cubicBezTo>
                      <a:pt x="11" y="2"/>
                      <a:pt x="10" y="3"/>
                      <a:pt x="8" y="3"/>
                    </a:cubicBezTo>
                    <a:cubicBezTo>
                      <a:pt x="7" y="4"/>
                      <a:pt x="5" y="5"/>
                      <a:pt x="3" y="5"/>
                    </a:cubicBezTo>
                    <a:cubicBezTo>
                      <a:pt x="1" y="4"/>
                      <a:pt x="0" y="8"/>
                      <a:pt x="3" y="8"/>
                    </a:cubicBezTo>
                    <a:cubicBezTo>
                      <a:pt x="5" y="8"/>
                      <a:pt x="7" y="8"/>
                      <a:pt x="9" y="7"/>
                    </a:cubicBezTo>
                    <a:cubicBezTo>
                      <a:pt x="11" y="6"/>
                      <a:pt x="12" y="6"/>
                      <a:pt x="13" y="5"/>
                    </a:cubicBezTo>
                    <a:cubicBezTo>
                      <a:pt x="14" y="5"/>
                      <a:pt x="14" y="5"/>
                      <a:pt x="15" y="5"/>
                    </a:cubicBezTo>
                    <a:cubicBezTo>
                      <a:pt x="15" y="5"/>
                      <a:pt x="16" y="5"/>
                      <a:pt x="17" y="4"/>
                    </a:cubicBezTo>
                    <a:cubicBezTo>
                      <a:pt x="18" y="4"/>
                      <a:pt x="18" y="2"/>
                      <a:pt x="1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80" name="Freeform 1885"/>
              <p:cNvSpPr/>
              <p:nvPr userDrawn="1"/>
            </p:nvSpPr>
            <p:spPr bwMode="auto">
              <a:xfrm>
                <a:off x="5807" y="3353"/>
                <a:ext cx="22" cy="9"/>
              </a:xfrm>
              <a:custGeom>
                <a:avLst/>
                <a:gdLst>
                  <a:gd name="T0" fmla="*/ 14 w 15"/>
                  <a:gd name="T1" fmla="*/ 0 h 6"/>
                  <a:gd name="T2" fmla="*/ 9 w 15"/>
                  <a:gd name="T3" fmla="*/ 1 h 6"/>
                  <a:gd name="T4" fmla="*/ 3 w 15"/>
                  <a:gd name="T5" fmla="*/ 2 h 6"/>
                  <a:gd name="T6" fmla="*/ 4 w 15"/>
                  <a:gd name="T7" fmla="*/ 6 h 6"/>
                  <a:gd name="T8" fmla="*/ 9 w 15"/>
                  <a:gd name="T9" fmla="*/ 4 h 6"/>
                  <a:gd name="T10" fmla="*/ 12 w 15"/>
                  <a:gd name="T11" fmla="*/ 4 h 6"/>
                  <a:gd name="T12" fmla="*/ 13 w 15"/>
                  <a:gd name="T13" fmla="*/ 4 h 6"/>
                  <a:gd name="T14" fmla="*/ 14 w 15"/>
                  <a:gd name="T15" fmla="*/ 4 h 6"/>
                  <a:gd name="T16" fmla="*/ 14 w 15"/>
                  <a:gd name="T17" fmla="*/ 3 h 6"/>
                  <a:gd name="T18" fmla="*/ 15 w 15"/>
                  <a:gd name="T19" fmla="*/ 1 h 6"/>
                  <a:gd name="T20" fmla="*/ 15 w 15"/>
                  <a:gd name="T21" fmla="*/ 1 h 6"/>
                  <a:gd name="T22" fmla="*/ 14 w 15"/>
                  <a:gd name="T23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" h="6">
                    <a:moveTo>
                      <a:pt x="14" y="0"/>
                    </a:moveTo>
                    <a:cubicBezTo>
                      <a:pt x="12" y="0"/>
                      <a:pt x="10" y="0"/>
                      <a:pt x="9" y="1"/>
                    </a:cubicBezTo>
                    <a:cubicBezTo>
                      <a:pt x="7" y="1"/>
                      <a:pt x="5" y="1"/>
                      <a:pt x="3" y="2"/>
                    </a:cubicBezTo>
                    <a:cubicBezTo>
                      <a:pt x="0" y="3"/>
                      <a:pt x="2" y="6"/>
                      <a:pt x="4" y="6"/>
                    </a:cubicBezTo>
                    <a:cubicBezTo>
                      <a:pt x="6" y="5"/>
                      <a:pt x="7" y="5"/>
                      <a:pt x="9" y="4"/>
                    </a:cubicBezTo>
                    <a:cubicBezTo>
                      <a:pt x="10" y="4"/>
                      <a:pt x="11" y="4"/>
                      <a:pt x="12" y="4"/>
                    </a:cubicBezTo>
                    <a:cubicBezTo>
                      <a:pt x="12" y="4"/>
                      <a:pt x="13" y="4"/>
                      <a:pt x="13" y="4"/>
                    </a:cubicBezTo>
                    <a:cubicBezTo>
                      <a:pt x="13" y="4"/>
                      <a:pt x="13" y="4"/>
                      <a:pt x="14" y="4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3"/>
                      <a:pt x="15" y="2"/>
                      <a:pt x="15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0"/>
                      <a:pt x="14" y="0"/>
                      <a:pt x="14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81" name="Freeform 1886"/>
              <p:cNvSpPr/>
              <p:nvPr userDrawn="1"/>
            </p:nvSpPr>
            <p:spPr bwMode="auto">
              <a:xfrm>
                <a:off x="5781" y="3397"/>
                <a:ext cx="26" cy="10"/>
              </a:xfrm>
              <a:custGeom>
                <a:avLst/>
                <a:gdLst>
                  <a:gd name="T0" fmla="*/ 13 w 17"/>
                  <a:gd name="T1" fmla="*/ 0 h 7"/>
                  <a:gd name="T2" fmla="*/ 2 w 17"/>
                  <a:gd name="T3" fmla="*/ 3 h 7"/>
                  <a:gd name="T4" fmla="*/ 3 w 17"/>
                  <a:gd name="T5" fmla="*/ 7 h 7"/>
                  <a:gd name="T6" fmla="*/ 15 w 17"/>
                  <a:gd name="T7" fmla="*/ 4 h 7"/>
                  <a:gd name="T8" fmla="*/ 13 w 17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3" y="0"/>
                    </a:moveTo>
                    <a:cubicBezTo>
                      <a:pt x="10" y="2"/>
                      <a:pt x="6" y="3"/>
                      <a:pt x="2" y="3"/>
                    </a:cubicBezTo>
                    <a:cubicBezTo>
                      <a:pt x="0" y="3"/>
                      <a:pt x="0" y="7"/>
                      <a:pt x="3" y="7"/>
                    </a:cubicBezTo>
                    <a:cubicBezTo>
                      <a:pt x="7" y="7"/>
                      <a:pt x="11" y="5"/>
                      <a:pt x="15" y="4"/>
                    </a:cubicBezTo>
                    <a:cubicBezTo>
                      <a:pt x="17" y="3"/>
                      <a:pt x="16" y="0"/>
                      <a:pt x="13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82" name="Freeform 1887"/>
              <p:cNvSpPr/>
              <p:nvPr userDrawn="1"/>
            </p:nvSpPr>
            <p:spPr bwMode="auto">
              <a:xfrm>
                <a:off x="5759" y="3426"/>
                <a:ext cx="27" cy="12"/>
              </a:xfrm>
              <a:custGeom>
                <a:avLst/>
                <a:gdLst>
                  <a:gd name="T0" fmla="*/ 14 w 18"/>
                  <a:gd name="T1" fmla="*/ 1 h 8"/>
                  <a:gd name="T2" fmla="*/ 2 w 18"/>
                  <a:gd name="T3" fmla="*/ 4 h 8"/>
                  <a:gd name="T4" fmla="*/ 3 w 18"/>
                  <a:gd name="T5" fmla="*/ 8 h 8"/>
                  <a:gd name="T6" fmla="*/ 16 w 18"/>
                  <a:gd name="T7" fmla="*/ 4 h 8"/>
                  <a:gd name="T8" fmla="*/ 14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4" y="1"/>
                    </a:moveTo>
                    <a:cubicBezTo>
                      <a:pt x="10" y="2"/>
                      <a:pt x="7" y="4"/>
                      <a:pt x="2" y="4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7" y="7"/>
                      <a:pt x="11" y="6"/>
                      <a:pt x="16" y="4"/>
                    </a:cubicBezTo>
                    <a:cubicBezTo>
                      <a:pt x="18" y="4"/>
                      <a:pt x="17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83" name="Freeform 1888"/>
              <p:cNvSpPr/>
              <p:nvPr userDrawn="1"/>
            </p:nvSpPr>
            <p:spPr bwMode="auto">
              <a:xfrm>
                <a:off x="5740" y="3450"/>
                <a:ext cx="30" cy="10"/>
              </a:xfrm>
              <a:custGeom>
                <a:avLst/>
                <a:gdLst>
                  <a:gd name="T0" fmla="*/ 17 w 20"/>
                  <a:gd name="T1" fmla="*/ 1 h 7"/>
                  <a:gd name="T2" fmla="*/ 3 w 20"/>
                  <a:gd name="T3" fmla="*/ 2 h 7"/>
                  <a:gd name="T4" fmla="*/ 2 w 20"/>
                  <a:gd name="T5" fmla="*/ 6 h 7"/>
                  <a:gd name="T6" fmla="*/ 18 w 20"/>
                  <a:gd name="T7" fmla="*/ 5 h 7"/>
                  <a:gd name="T8" fmla="*/ 17 w 20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17" y="1"/>
                    </a:moveTo>
                    <a:cubicBezTo>
                      <a:pt x="12" y="3"/>
                      <a:pt x="7" y="3"/>
                      <a:pt x="3" y="2"/>
                    </a:cubicBezTo>
                    <a:cubicBezTo>
                      <a:pt x="0" y="1"/>
                      <a:pt x="0" y="5"/>
                      <a:pt x="2" y="6"/>
                    </a:cubicBezTo>
                    <a:cubicBezTo>
                      <a:pt x="7" y="7"/>
                      <a:pt x="13" y="7"/>
                      <a:pt x="18" y="5"/>
                    </a:cubicBezTo>
                    <a:cubicBezTo>
                      <a:pt x="20" y="4"/>
                      <a:pt x="19" y="0"/>
                      <a:pt x="1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84" name="Freeform 1889"/>
              <p:cNvSpPr/>
              <p:nvPr userDrawn="1"/>
            </p:nvSpPr>
            <p:spPr bwMode="auto">
              <a:xfrm>
                <a:off x="5780" y="3450"/>
                <a:ext cx="32" cy="16"/>
              </a:xfrm>
              <a:custGeom>
                <a:avLst/>
                <a:gdLst>
                  <a:gd name="T0" fmla="*/ 19 w 22"/>
                  <a:gd name="T1" fmla="*/ 1 h 11"/>
                  <a:gd name="T2" fmla="*/ 2 w 22"/>
                  <a:gd name="T3" fmla="*/ 7 h 11"/>
                  <a:gd name="T4" fmla="*/ 4 w 22"/>
                  <a:gd name="T5" fmla="*/ 11 h 11"/>
                  <a:gd name="T6" fmla="*/ 20 w 22"/>
                  <a:gd name="T7" fmla="*/ 5 h 11"/>
                  <a:gd name="T8" fmla="*/ 19 w 22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1">
                    <a:moveTo>
                      <a:pt x="19" y="1"/>
                    </a:moveTo>
                    <a:cubicBezTo>
                      <a:pt x="2" y="7"/>
                      <a:pt x="2" y="7"/>
                      <a:pt x="2" y="7"/>
                    </a:cubicBezTo>
                    <a:cubicBezTo>
                      <a:pt x="0" y="8"/>
                      <a:pt x="2" y="11"/>
                      <a:pt x="4" y="11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2" y="4"/>
                      <a:pt x="21" y="0"/>
                      <a:pt x="1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85" name="Freeform 1890"/>
              <p:cNvSpPr/>
              <p:nvPr userDrawn="1"/>
            </p:nvSpPr>
            <p:spPr bwMode="auto">
              <a:xfrm>
                <a:off x="5799" y="3475"/>
                <a:ext cx="25" cy="12"/>
              </a:xfrm>
              <a:custGeom>
                <a:avLst/>
                <a:gdLst>
                  <a:gd name="T0" fmla="*/ 13 w 17"/>
                  <a:gd name="T1" fmla="*/ 1 h 8"/>
                  <a:gd name="T2" fmla="*/ 3 w 17"/>
                  <a:gd name="T3" fmla="*/ 4 h 8"/>
                  <a:gd name="T4" fmla="*/ 3 w 17"/>
                  <a:gd name="T5" fmla="*/ 7 h 8"/>
                  <a:gd name="T6" fmla="*/ 15 w 17"/>
                  <a:gd name="T7" fmla="*/ 5 h 8"/>
                  <a:gd name="T8" fmla="*/ 13 w 17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3" y="1"/>
                    </a:moveTo>
                    <a:cubicBezTo>
                      <a:pt x="10" y="2"/>
                      <a:pt x="7" y="4"/>
                      <a:pt x="3" y="4"/>
                    </a:cubicBezTo>
                    <a:cubicBezTo>
                      <a:pt x="1" y="3"/>
                      <a:pt x="0" y="7"/>
                      <a:pt x="3" y="7"/>
                    </a:cubicBezTo>
                    <a:cubicBezTo>
                      <a:pt x="7" y="8"/>
                      <a:pt x="11" y="6"/>
                      <a:pt x="15" y="5"/>
                    </a:cubicBezTo>
                    <a:cubicBezTo>
                      <a:pt x="17" y="4"/>
                      <a:pt x="16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86" name="Freeform 1891"/>
              <p:cNvSpPr/>
              <p:nvPr userDrawn="1"/>
            </p:nvSpPr>
            <p:spPr bwMode="auto">
              <a:xfrm>
                <a:off x="5820" y="3491"/>
                <a:ext cx="29" cy="10"/>
              </a:xfrm>
              <a:custGeom>
                <a:avLst/>
                <a:gdLst>
                  <a:gd name="T0" fmla="*/ 18 w 20"/>
                  <a:gd name="T1" fmla="*/ 0 h 7"/>
                  <a:gd name="T2" fmla="*/ 3 w 20"/>
                  <a:gd name="T3" fmla="*/ 3 h 7"/>
                  <a:gd name="T4" fmla="*/ 4 w 20"/>
                  <a:gd name="T5" fmla="*/ 6 h 7"/>
                  <a:gd name="T6" fmla="*/ 18 w 20"/>
                  <a:gd name="T7" fmla="*/ 4 h 7"/>
                  <a:gd name="T8" fmla="*/ 18 w 20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7">
                    <a:moveTo>
                      <a:pt x="18" y="0"/>
                    </a:moveTo>
                    <a:cubicBezTo>
                      <a:pt x="13" y="0"/>
                      <a:pt x="7" y="1"/>
                      <a:pt x="3" y="3"/>
                    </a:cubicBezTo>
                    <a:cubicBezTo>
                      <a:pt x="0" y="3"/>
                      <a:pt x="2" y="7"/>
                      <a:pt x="4" y="6"/>
                    </a:cubicBezTo>
                    <a:cubicBezTo>
                      <a:pt x="8" y="5"/>
                      <a:pt x="13" y="4"/>
                      <a:pt x="18" y="4"/>
                    </a:cubicBezTo>
                    <a:cubicBezTo>
                      <a:pt x="20" y="4"/>
                      <a:pt x="20" y="0"/>
                      <a:pt x="18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87" name="Freeform 1892"/>
              <p:cNvSpPr/>
              <p:nvPr userDrawn="1"/>
            </p:nvSpPr>
            <p:spPr bwMode="auto">
              <a:xfrm>
                <a:off x="5848" y="3472"/>
                <a:ext cx="26" cy="12"/>
              </a:xfrm>
              <a:custGeom>
                <a:avLst/>
                <a:gdLst>
                  <a:gd name="T0" fmla="*/ 15 w 18"/>
                  <a:gd name="T1" fmla="*/ 1 h 8"/>
                  <a:gd name="T2" fmla="*/ 3 w 18"/>
                  <a:gd name="T3" fmla="*/ 4 h 8"/>
                  <a:gd name="T4" fmla="*/ 3 w 18"/>
                  <a:gd name="T5" fmla="*/ 8 h 8"/>
                  <a:gd name="T6" fmla="*/ 16 w 18"/>
                  <a:gd name="T7" fmla="*/ 5 h 8"/>
                  <a:gd name="T8" fmla="*/ 15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5" y="1"/>
                    </a:moveTo>
                    <a:cubicBezTo>
                      <a:pt x="11" y="3"/>
                      <a:pt x="7" y="4"/>
                      <a:pt x="3" y="4"/>
                    </a:cubicBezTo>
                    <a:cubicBezTo>
                      <a:pt x="0" y="4"/>
                      <a:pt x="1" y="8"/>
                      <a:pt x="3" y="8"/>
                    </a:cubicBezTo>
                    <a:cubicBezTo>
                      <a:pt x="8" y="8"/>
                      <a:pt x="12" y="6"/>
                      <a:pt x="16" y="5"/>
                    </a:cubicBezTo>
                    <a:cubicBezTo>
                      <a:pt x="18" y="4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88" name="Freeform 1893"/>
              <p:cNvSpPr/>
              <p:nvPr userDrawn="1"/>
            </p:nvSpPr>
            <p:spPr bwMode="auto">
              <a:xfrm>
                <a:off x="5846" y="3448"/>
                <a:ext cx="27" cy="12"/>
              </a:xfrm>
              <a:custGeom>
                <a:avLst/>
                <a:gdLst>
                  <a:gd name="T0" fmla="*/ 14 w 18"/>
                  <a:gd name="T1" fmla="*/ 1 h 8"/>
                  <a:gd name="T2" fmla="*/ 2 w 18"/>
                  <a:gd name="T3" fmla="*/ 4 h 8"/>
                  <a:gd name="T4" fmla="*/ 3 w 18"/>
                  <a:gd name="T5" fmla="*/ 7 h 8"/>
                  <a:gd name="T6" fmla="*/ 16 w 18"/>
                  <a:gd name="T7" fmla="*/ 4 h 8"/>
                  <a:gd name="T8" fmla="*/ 14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4" y="1"/>
                    </a:moveTo>
                    <a:cubicBezTo>
                      <a:pt x="10" y="2"/>
                      <a:pt x="6" y="2"/>
                      <a:pt x="2" y="4"/>
                    </a:cubicBezTo>
                    <a:cubicBezTo>
                      <a:pt x="0" y="5"/>
                      <a:pt x="1" y="8"/>
                      <a:pt x="3" y="7"/>
                    </a:cubicBezTo>
                    <a:cubicBezTo>
                      <a:pt x="7" y="6"/>
                      <a:pt x="12" y="6"/>
                      <a:pt x="16" y="4"/>
                    </a:cubicBezTo>
                    <a:cubicBezTo>
                      <a:pt x="18" y="4"/>
                      <a:pt x="17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89" name="Freeform 1894"/>
              <p:cNvSpPr/>
              <p:nvPr userDrawn="1"/>
            </p:nvSpPr>
            <p:spPr bwMode="auto">
              <a:xfrm>
                <a:off x="5824" y="3425"/>
                <a:ext cx="27" cy="12"/>
              </a:xfrm>
              <a:custGeom>
                <a:avLst/>
                <a:gdLst>
                  <a:gd name="T0" fmla="*/ 14 w 18"/>
                  <a:gd name="T1" fmla="*/ 1 h 8"/>
                  <a:gd name="T2" fmla="*/ 2 w 18"/>
                  <a:gd name="T3" fmla="*/ 4 h 8"/>
                  <a:gd name="T4" fmla="*/ 3 w 18"/>
                  <a:gd name="T5" fmla="*/ 8 h 8"/>
                  <a:gd name="T6" fmla="*/ 16 w 18"/>
                  <a:gd name="T7" fmla="*/ 4 h 8"/>
                  <a:gd name="T8" fmla="*/ 14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4" y="1"/>
                    </a:moveTo>
                    <a:cubicBezTo>
                      <a:pt x="10" y="2"/>
                      <a:pt x="7" y="4"/>
                      <a:pt x="2" y="4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7" y="7"/>
                      <a:pt x="11" y="6"/>
                      <a:pt x="16" y="4"/>
                    </a:cubicBezTo>
                    <a:cubicBezTo>
                      <a:pt x="18" y="4"/>
                      <a:pt x="17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90" name="Freeform 1895"/>
              <p:cNvSpPr/>
              <p:nvPr userDrawn="1"/>
            </p:nvSpPr>
            <p:spPr bwMode="auto">
              <a:xfrm>
                <a:off x="5827" y="3390"/>
                <a:ext cx="27" cy="11"/>
              </a:xfrm>
              <a:custGeom>
                <a:avLst/>
                <a:gdLst>
                  <a:gd name="T0" fmla="*/ 14 w 18"/>
                  <a:gd name="T1" fmla="*/ 1 h 8"/>
                  <a:gd name="T2" fmla="*/ 2 w 18"/>
                  <a:gd name="T3" fmla="*/ 4 h 8"/>
                  <a:gd name="T4" fmla="*/ 3 w 18"/>
                  <a:gd name="T5" fmla="*/ 8 h 8"/>
                  <a:gd name="T6" fmla="*/ 16 w 18"/>
                  <a:gd name="T7" fmla="*/ 5 h 8"/>
                  <a:gd name="T8" fmla="*/ 14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4" y="1"/>
                    </a:moveTo>
                    <a:cubicBezTo>
                      <a:pt x="10" y="3"/>
                      <a:pt x="6" y="4"/>
                      <a:pt x="2" y="4"/>
                    </a:cubicBezTo>
                    <a:cubicBezTo>
                      <a:pt x="0" y="4"/>
                      <a:pt x="0" y="8"/>
                      <a:pt x="3" y="8"/>
                    </a:cubicBezTo>
                    <a:cubicBezTo>
                      <a:pt x="7" y="8"/>
                      <a:pt x="11" y="6"/>
                      <a:pt x="16" y="5"/>
                    </a:cubicBezTo>
                    <a:cubicBezTo>
                      <a:pt x="18" y="4"/>
                      <a:pt x="17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91" name="Freeform 1896"/>
              <p:cNvSpPr/>
              <p:nvPr userDrawn="1"/>
            </p:nvSpPr>
            <p:spPr bwMode="auto">
              <a:xfrm>
                <a:off x="5857" y="3367"/>
                <a:ext cx="25" cy="11"/>
              </a:xfrm>
              <a:custGeom>
                <a:avLst/>
                <a:gdLst>
                  <a:gd name="T0" fmla="*/ 13 w 17"/>
                  <a:gd name="T1" fmla="*/ 2 h 7"/>
                  <a:gd name="T2" fmla="*/ 4 w 17"/>
                  <a:gd name="T3" fmla="*/ 1 h 7"/>
                  <a:gd name="T4" fmla="*/ 2 w 17"/>
                  <a:gd name="T5" fmla="*/ 4 h 7"/>
                  <a:gd name="T6" fmla="*/ 15 w 17"/>
                  <a:gd name="T7" fmla="*/ 5 h 7"/>
                  <a:gd name="T8" fmla="*/ 13 w 17"/>
                  <a:gd name="T9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3" y="2"/>
                    </a:moveTo>
                    <a:cubicBezTo>
                      <a:pt x="10" y="3"/>
                      <a:pt x="7" y="2"/>
                      <a:pt x="4" y="1"/>
                    </a:cubicBezTo>
                    <a:cubicBezTo>
                      <a:pt x="2" y="0"/>
                      <a:pt x="0" y="3"/>
                      <a:pt x="2" y="4"/>
                    </a:cubicBezTo>
                    <a:cubicBezTo>
                      <a:pt x="6" y="6"/>
                      <a:pt x="10" y="7"/>
                      <a:pt x="15" y="5"/>
                    </a:cubicBezTo>
                    <a:cubicBezTo>
                      <a:pt x="17" y="4"/>
                      <a:pt x="16" y="1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92" name="Freeform 1897"/>
              <p:cNvSpPr/>
              <p:nvPr userDrawn="1"/>
            </p:nvSpPr>
            <p:spPr bwMode="auto">
              <a:xfrm>
                <a:off x="5855" y="3345"/>
                <a:ext cx="30" cy="15"/>
              </a:xfrm>
              <a:custGeom>
                <a:avLst/>
                <a:gdLst>
                  <a:gd name="T0" fmla="*/ 16 w 20"/>
                  <a:gd name="T1" fmla="*/ 1 h 10"/>
                  <a:gd name="T2" fmla="*/ 3 w 20"/>
                  <a:gd name="T3" fmla="*/ 6 h 10"/>
                  <a:gd name="T4" fmla="*/ 4 w 20"/>
                  <a:gd name="T5" fmla="*/ 9 h 10"/>
                  <a:gd name="T6" fmla="*/ 17 w 20"/>
                  <a:gd name="T7" fmla="*/ 4 h 10"/>
                  <a:gd name="T8" fmla="*/ 16 w 20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0">
                    <a:moveTo>
                      <a:pt x="16" y="1"/>
                    </a:moveTo>
                    <a:cubicBezTo>
                      <a:pt x="3" y="6"/>
                      <a:pt x="3" y="6"/>
                      <a:pt x="3" y="6"/>
                    </a:cubicBezTo>
                    <a:cubicBezTo>
                      <a:pt x="0" y="6"/>
                      <a:pt x="2" y="10"/>
                      <a:pt x="4" y="9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20" y="3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93" name="Freeform 1898"/>
              <p:cNvSpPr/>
              <p:nvPr userDrawn="1"/>
            </p:nvSpPr>
            <p:spPr bwMode="auto">
              <a:xfrm>
                <a:off x="5866" y="3317"/>
                <a:ext cx="26" cy="15"/>
              </a:xfrm>
              <a:custGeom>
                <a:avLst/>
                <a:gdLst>
                  <a:gd name="T0" fmla="*/ 14 w 18"/>
                  <a:gd name="T1" fmla="*/ 1 h 10"/>
                  <a:gd name="T2" fmla="*/ 2 w 18"/>
                  <a:gd name="T3" fmla="*/ 5 h 10"/>
                  <a:gd name="T4" fmla="*/ 4 w 18"/>
                  <a:gd name="T5" fmla="*/ 9 h 10"/>
                  <a:gd name="T6" fmla="*/ 16 w 18"/>
                  <a:gd name="T7" fmla="*/ 4 h 10"/>
                  <a:gd name="T8" fmla="*/ 14 w 18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0">
                    <a:moveTo>
                      <a:pt x="14" y="1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0" y="6"/>
                      <a:pt x="1" y="10"/>
                      <a:pt x="4" y="9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8" y="3"/>
                      <a:pt x="17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94" name="Freeform 1899"/>
              <p:cNvSpPr/>
              <p:nvPr userDrawn="1"/>
            </p:nvSpPr>
            <p:spPr bwMode="auto">
              <a:xfrm>
                <a:off x="5863" y="3301"/>
                <a:ext cx="25" cy="11"/>
              </a:xfrm>
              <a:custGeom>
                <a:avLst/>
                <a:gdLst>
                  <a:gd name="T0" fmla="*/ 14 w 17"/>
                  <a:gd name="T1" fmla="*/ 1 h 7"/>
                  <a:gd name="T2" fmla="*/ 3 w 17"/>
                  <a:gd name="T3" fmla="*/ 3 h 7"/>
                  <a:gd name="T4" fmla="*/ 3 w 17"/>
                  <a:gd name="T5" fmla="*/ 7 h 7"/>
                  <a:gd name="T6" fmla="*/ 15 w 17"/>
                  <a:gd name="T7" fmla="*/ 4 h 7"/>
                  <a:gd name="T8" fmla="*/ 14 w 1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4" y="1"/>
                    </a:moveTo>
                    <a:cubicBezTo>
                      <a:pt x="11" y="2"/>
                      <a:pt x="7" y="3"/>
                      <a:pt x="3" y="3"/>
                    </a:cubicBezTo>
                    <a:cubicBezTo>
                      <a:pt x="1" y="3"/>
                      <a:pt x="0" y="7"/>
                      <a:pt x="3" y="7"/>
                    </a:cubicBezTo>
                    <a:cubicBezTo>
                      <a:pt x="7" y="7"/>
                      <a:pt x="11" y="6"/>
                      <a:pt x="15" y="4"/>
                    </a:cubicBezTo>
                    <a:cubicBezTo>
                      <a:pt x="17" y="3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95" name="Freeform 1900"/>
              <p:cNvSpPr/>
              <p:nvPr userDrawn="1"/>
            </p:nvSpPr>
            <p:spPr bwMode="auto">
              <a:xfrm>
                <a:off x="5874" y="3275"/>
                <a:ext cx="30" cy="12"/>
              </a:xfrm>
              <a:custGeom>
                <a:avLst/>
                <a:gdLst>
                  <a:gd name="T0" fmla="*/ 16 w 20"/>
                  <a:gd name="T1" fmla="*/ 1 h 8"/>
                  <a:gd name="T2" fmla="*/ 3 w 20"/>
                  <a:gd name="T3" fmla="*/ 4 h 8"/>
                  <a:gd name="T4" fmla="*/ 3 w 20"/>
                  <a:gd name="T5" fmla="*/ 8 h 8"/>
                  <a:gd name="T6" fmla="*/ 17 w 20"/>
                  <a:gd name="T7" fmla="*/ 4 h 8"/>
                  <a:gd name="T8" fmla="*/ 16 w 20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8">
                    <a:moveTo>
                      <a:pt x="16" y="1"/>
                    </a:moveTo>
                    <a:cubicBezTo>
                      <a:pt x="12" y="3"/>
                      <a:pt x="7" y="4"/>
                      <a:pt x="3" y="4"/>
                    </a:cubicBezTo>
                    <a:cubicBezTo>
                      <a:pt x="0" y="5"/>
                      <a:pt x="1" y="8"/>
                      <a:pt x="3" y="8"/>
                    </a:cubicBezTo>
                    <a:cubicBezTo>
                      <a:pt x="8" y="8"/>
                      <a:pt x="13" y="6"/>
                      <a:pt x="17" y="4"/>
                    </a:cubicBezTo>
                    <a:cubicBezTo>
                      <a:pt x="20" y="4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96" name="Freeform 1901"/>
              <p:cNvSpPr/>
              <p:nvPr userDrawn="1"/>
            </p:nvSpPr>
            <p:spPr bwMode="auto">
              <a:xfrm>
                <a:off x="5907" y="3287"/>
                <a:ext cx="28" cy="10"/>
              </a:xfrm>
              <a:custGeom>
                <a:avLst/>
                <a:gdLst>
                  <a:gd name="T0" fmla="*/ 15 w 19"/>
                  <a:gd name="T1" fmla="*/ 0 h 7"/>
                  <a:gd name="T2" fmla="*/ 4 w 19"/>
                  <a:gd name="T3" fmla="*/ 3 h 7"/>
                  <a:gd name="T4" fmla="*/ 3 w 19"/>
                  <a:gd name="T5" fmla="*/ 7 h 7"/>
                  <a:gd name="T6" fmla="*/ 16 w 19"/>
                  <a:gd name="T7" fmla="*/ 4 h 7"/>
                  <a:gd name="T8" fmla="*/ 15 w 19"/>
                  <a:gd name="T9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">
                    <a:moveTo>
                      <a:pt x="15" y="0"/>
                    </a:moveTo>
                    <a:cubicBezTo>
                      <a:pt x="12" y="2"/>
                      <a:pt x="7" y="4"/>
                      <a:pt x="4" y="3"/>
                    </a:cubicBezTo>
                    <a:cubicBezTo>
                      <a:pt x="1" y="3"/>
                      <a:pt x="0" y="7"/>
                      <a:pt x="3" y="7"/>
                    </a:cubicBezTo>
                    <a:cubicBezTo>
                      <a:pt x="7" y="7"/>
                      <a:pt x="12" y="6"/>
                      <a:pt x="16" y="4"/>
                    </a:cubicBezTo>
                    <a:cubicBezTo>
                      <a:pt x="19" y="3"/>
                      <a:pt x="17" y="0"/>
                      <a:pt x="15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97" name="Freeform 1902"/>
              <p:cNvSpPr/>
              <p:nvPr userDrawn="1"/>
            </p:nvSpPr>
            <p:spPr bwMode="auto">
              <a:xfrm>
                <a:off x="5935" y="3263"/>
                <a:ext cx="29" cy="12"/>
              </a:xfrm>
              <a:custGeom>
                <a:avLst/>
                <a:gdLst>
                  <a:gd name="T0" fmla="*/ 16 w 20"/>
                  <a:gd name="T1" fmla="*/ 2 h 8"/>
                  <a:gd name="T2" fmla="*/ 11 w 20"/>
                  <a:gd name="T3" fmla="*/ 4 h 8"/>
                  <a:gd name="T4" fmla="*/ 3 w 20"/>
                  <a:gd name="T5" fmla="*/ 3 h 8"/>
                  <a:gd name="T6" fmla="*/ 2 w 20"/>
                  <a:gd name="T7" fmla="*/ 7 h 8"/>
                  <a:gd name="T8" fmla="*/ 12 w 20"/>
                  <a:gd name="T9" fmla="*/ 7 h 8"/>
                  <a:gd name="T10" fmla="*/ 19 w 20"/>
                  <a:gd name="T11" fmla="*/ 4 h 8"/>
                  <a:gd name="T12" fmla="*/ 16 w 20"/>
                  <a:gd name="T13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8">
                    <a:moveTo>
                      <a:pt x="16" y="2"/>
                    </a:moveTo>
                    <a:cubicBezTo>
                      <a:pt x="15" y="3"/>
                      <a:pt x="12" y="3"/>
                      <a:pt x="11" y="4"/>
                    </a:cubicBezTo>
                    <a:cubicBezTo>
                      <a:pt x="8" y="4"/>
                      <a:pt x="6" y="4"/>
                      <a:pt x="3" y="3"/>
                    </a:cubicBezTo>
                    <a:cubicBezTo>
                      <a:pt x="1" y="3"/>
                      <a:pt x="0" y="7"/>
                      <a:pt x="2" y="7"/>
                    </a:cubicBezTo>
                    <a:cubicBezTo>
                      <a:pt x="6" y="8"/>
                      <a:pt x="9" y="8"/>
                      <a:pt x="12" y="7"/>
                    </a:cubicBezTo>
                    <a:cubicBezTo>
                      <a:pt x="14" y="7"/>
                      <a:pt x="17" y="6"/>
                      <a:pt x="19" y="4"/>
                    </a:cubicBezTo>
                    <a:cubicBezTo>
                      <a:pt x="20" y="2"/>
                      <a:pt x="17" y="0"/>
                      <a:pt x="16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98" name="Freeform 1903"/>
              <p:cNvSpPr/>
              <p:nvPr userDrawn="1"/>
            </p:nvSpPr>
            <p:spPr bwMode="auto">
              <a:xfrm>
                <a:off x="5981" y="3250"/>
                <a:ext cx="22" cy="10"/>
              </a:xfrm>
              <a:custGeom>
                <a:avLst/>
                <a:gdLst>
                  <a:gd name="T0" fmla="*/ 10 w 15"/>
                  <a:gd name="T1" fmla="*/ 1 h 7"/>
                  <a:gd name="T2" fmla="*/ 4 w 15"/>
                  <a:gd name="T3" fmla="*/ 2 h 7"/>
                  <a:gd name="T4" fmla="*/ 3 w 15"/>
                  <a:gd name="T5" fmla="*/ 6 h 7"/>
                  <a:gd name="T6" fmla="*/ 13 w 15"/>
                  <a:gd name="T7" fmla="*/ 4 h 7"/>
                  <a:gd name="T8" fmla="*/ 10 w 15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7">
                    <a:moveTo>
                      <a:pt x="10" y="1"/>
                    </a:moveTo>
                    <a:cubicBezTo>
                      <a:pt x="9" y="3"/>
                      <a:pt x="6" y="3"/>
                      <a:pt x="4" y="2"/>
                    </a:cubicBezTo>
                    <a:cubicBezTo>
                      <a:pt x="1" y="2"/>
                      <a:pt x="0" y="6"/>
                      <a:pt x="3" y="6"/>
                    </a:cubicBezTo>
                    <a:cubicBezTo>
                      <a:pt x="7" y="6"/>
                      <a:pt x="10" y="7"/>
                      <a:pt x="13" y="4"/>
                    </a:cubicBezTo>
                    <a:cubicBezTo>
                      <a:pt x="15" y="2"/>
                      <a:pt x="12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299" name="Freeform 1904"/>
              <p:cNvSpPr/>
              <p:nvPr userDrawn="1"/>
            </p:nvSpPr>
            <p:spPr bwMode="auto">
              <a:xfrm>
                <a:off x="5919" y="3303"/>
                <a:ext cx="32" cy="13"/>
              </a:xfrm>
              <a:custGeom>
                <a:avLst/>
                <a:gdLst>
                  <a:gd name="T0" fmla="*/ 18 w 22"/>
                  <a:gd name="T1" fmla="*/ 1 h 9"/>
                  <a:gd name="T2" fmla="*/ 18 w 22"/>
                  <a:gd name="T3" fmla="*/ 1 h 9"/>
                  <a:gd name="T4" fmla="*/ 16 w 22"/>
                  <a:gd name="T5" fmla="*/ 2 h 9"/>
                  <a:gd name="T6" fmla="*/ 13 w 22"/>
                  <a:gd name="T7" fmla="*/ 3 h 9"/>
                  <a:gd name="T8" fmla="*/ 3 w 22"/>
                  <a:gd name="T9" fmla="*/ 5 h 9"/>
                  <a:gd name="T10" fmla="*/ 3 w 22"/>
                  <a:gd name="T11" fmla="*/ 9 h 9"/>
                  <a:gd name="T12" fmla="*/ 17 w 22"/>
                  <a:gd name="T13" fmla="*/ 6 h 9"/>
                  <a:gd name="T14" fmla="*/ 21 w 22"/>
                  <a:gd name="T15" fmla="*/ 2 h 9"/>
                  <a:gd name="T16" fmla="*/ 18 w 22"/>
                  <a:gd name="T1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" h="9">
                    <a:moveTo>
                      <a:pt x="18" y="1"/>
                    </a:moveTo>
                    <a:cubicBezTo>
                      <a:pt x="18" y="1"/>
                      <a:pt x="18" y="1"/>
                      <a:pt x="18" y="1"/>
                    </a:cubicBezTo>
                    <a:cubicBezTo>
                      <a:pt x="17" y="2"/>
                      <a:pt x="17" y="2"/>
                      <a:pt x="16" y="2"/>
                    </a:cubicBezTo>
                    <a:cubicBezTo>
                      <a:pt x="15" y="2"/>
                      <a:pt x="14" y="3"/>
                      <a:pt x="13" y="3"/>
                    </a:cubicBezTo>
                    <a:cubicBezTo>
                      <a:pt x="10" y="4"/>
                      <a:pt x="6" y="4"/>
                      <a:pt x="3" y="5"/>
                    </a:cubicBezTo>
                    <a:cubicBezTo>
                      <a:pt x="0" y="5"/>
                      <a:pt x="1" y="9"/>
                      <a:pt x="3" y="9"/>
                    </a:cubicBezTo>
                    <a:cubicBezTo>
                      <a:pt x="8" y="8"/>
                      <a:pt x="12" y="7"/>
                      <a:pt x="17" y="6"/>
                    </a:cubicBezTo>
                    <a:cubicBezTo>
                      <a:pt x="19" y="5"/>
                      <a:pt x="22" y="4"/>
                      <a:pt x="21" y="2"/>
                    </a:cubicBezTo>
                    <a:cubicBezTo>
                      <a:pt x="21" y="0"/>
                      <a:pt x="19" y="0"/>
                      <a:pt x="18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00" name="Freeform 1905"/>
              <p:cNvSpPr/>
              <p:nvPr userDrawn="1"/>
            </p:nvSpPr>
            <p:spPr bwMode="auto">
              <a:xfrm>
                <a:off x="5908" y="3331"/>
                <a:ext cx="27" cy="14"/>
              </a:xfrm>
              <a:custGeom>
                <a:avLst/>
                <a:gdLst>
                  <a:gd name="T0" fmla="*/ 15 w 18"/>
                  <a:gd name="T1" fmla="*/ 1 h 10"/>
                  <a:gd name="T2" fmla="*/ 3 w 18"/>
                  <a:gd name="T3" fmla="*/ 5 h 10"/>
                  <a:gd name="T4" fmla="*/ 4 w 18"/>
                  <a:gd name="T5" fmla="*/ 9 h 10"/>
                  <a:gd name="T6" fmla="*/ 16 w 18"/>
                  <a:gd name="T7" fmla="*/ 4 h 10"/>
                  <a:gd name="T8" fmla="*/ 15 w 18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0">
                    <a:moveTo>
                      <a:pt x="15" y="1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0" y="6"/>
                      <a:pt x="2" y="10"/>
                      <a:pt x="4" y="9"/>
                    </a:cubicBezTo>
                    <a:cubicBezTo>
                      <a:pt x="16" y="4"/>
                      <a:pt x="16" y="4"/>
                      <a:pt x="16" y="4"/>
                    </a:cubicBezTo>
                    <a:cubicBezTo>
                      <a:pt x="18" y="4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01" name="Freeform 1906"/>
              <p:cNvSpPr/>
              <p:nvPr userDrawn="1"/>
            </p:nvSpPr>
            <p:spPr bwMode="auto">
              <a:xfrm>
                <a:off x="5898" y="3360"/>
                <a:ext cx="24" cy="9"/>
              </a:xfrm>
              <a:custGeom>
                <a:avLst/>
                <a:gdLst>
                  <a:gd name="T0" fmla="*/ 14 w 16"/>
                  <a:gd name="T1" fmla="*/ 1 h 6"/>
                  <a:gd name="T2" fmla="*/ 2 w 16"/>
                  <a:gd name="T3" fmla="*/ 2 h 6"/>
                  <a:gd name="T4" fmla="*/ 3 w 16"/>
                  <a:gd name="T5" fmla="*/ 5 h 6"/>
                  <a:gd name="T6" fmla="*/ 8 w 16"/>
                  <a:gd name="T7" fmla="*/ 4 h 6"/>
                  <a:gd name="T8" fmla="*/ 12 w 16"/>
                  <a:gd name="T9" fmla="*/ 5 h 6"/>
                  <a:gd name="T10" fmla="*/ 14 w 16"/>
                  <a:gd name="T11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6">
                    <a:moveTo>
                      <a:pt x="14" y="1"/>
                    </a:moveTo>
                    <a:cubicBezTo>
                      <a:pt x="10" y="0"/>
                      <a:pt x="5" y="1"/>
                      <a:pt x="2" y="2"/>
                    </a:cubicBezTo>
                    <a:cubicBezTo>
                      <a:pt x="0" y="3"/>
                      <a:pt x="1" y="6"/>
                      <a:pt x="3" y="5"/>
                    </a:cubicBezTo>
                    <a:cubicBezTo>
                      <a:pt x="5" y="5"/>
                      <a:pt x="6" y="5"/>
                      <a:pt x="8" y="4"/>
                    </a:cubicBezTo>
                    <a:cubicBezTo>
                      <a:pt x="9" y="4"/>
                      <a:pt x="11" y="4"/>
                      <a:pt x="12" y="5"/>
                    </a:cubicBezTo>
                    <a:cubicBezTo>
                      <a:pt x="15" y="5"/>
                      <a:pt x="16" y="2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02" name="Freeform 1907"/>
              <p:cNvSpPr/>
              <p:nvPr userDrawn="1"/>
            </p:nvSpPr>
            <p:spPr bwMode="auto">
              <a:xfrm>
                <a:off x="5880" y="3391"/>
                <a:ext cx="20" cy="12"/>
              </a:xfrm>
              <a:custGeom>
                <a:avLst/>
                <a:gdLst>
                  <a:gd name="T0" fmla="*/ 9 w 13"/>
                  <a:gd name="T1" fmla="*/ 1 h 8"/>
                  <a:gd name="T2" fmla="*/ 3 w 13"/>
                  <a:gd name="T3" fmla="*/ 4 h 8"/>
                  <a:gd name="T4" fmla="*/ 4 w 13"/>
                  <a:gd name="T5" fmla="*/ 7 h 8"/>
                  <a:gd name="T6" fmla="*/ 11 w 13"/>
                  <a:gd name="T7" fmla="*/ 4 h 8"/>
                  <a:gd name="T8" fmla="*/ 9 w 13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8">
                    <a:moveTo>
                      <a:pt x="9" y="1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0" y="4"/>
                      <a:pt x="2" y="8"/>
                      <a:pt x="4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3" y="4"/>
                      <a:pt x="12" y="0"/>
                      <a:pt x="9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03" name="Freeform 1908"/>
              <p:cNvSpPr/>
              <p:nvPr userDrawn="1"/>
            </p:nvSpPr>
            <p:spPr bwMode="auto">
              <a:xfrm>
                <a:off x="5880" y="3410"/>
                <a:ext cx="28" cy="10"/>
              </a:xfrm>
              <a:custGeom>
                <a:avLst/>
                <a:gdLst>
                  <a:gd name="T0" fmla="*/ 16 w 19"/>
                  <a:gd name="T1" fmla="*/ 1 h 7"/>
                  <a:gd name="T2" fmla="*/ 3 w 19"/>
                  <a:gd name="T3" fmla="*/ 1 h 7"/>
                  <a:gd name="T4" fmla="*/ 2 w 19"/>
                  <a:gd name="T5" fmla="*/ 5 h 7"/>
                  <a:gd name="T6" fmla="*/ 17 w 19"/>
                  <a:gd name="T7" fmla="*/ 5 h 7"/>
                  <a:gd name="T8" fmla="*/ 16 w 19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7">
                    <a:moveTo>
                      <a:pt x="16" y="1"/>
                    </a:moveTo>
                    <a:cubicBezTo>
                      <a:pt x="12" y="2"/>
                      <a:pt x="7" y="3"/>
                      <a:pt x="3" y="1"/>
                    </a:cubicBezTo>
                    <a:cubicBezTo>
                      <a:pt x="1" y="1"/>
                      <a:pt x="0" y="4"/>
                      <a:pt x="2" y="5"/>
                    </a:cubicBezTo>
                    <a:cubicBezTo>
                      <a:pt x="7" y="7"/>
                      <a:pt x="12" y="6"/>
                      <a:pt x="17" y="5"/>
                    </a:cubicBezTo>
                    <a:cubicBezTo>
                      <a:pt x="19" y="4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04" name="Freeform 1909"/>
              <p:cNvSpPr/>
              <p:nvPr userDrawn="1"/>
            </p:nvSpPr>
            <p:spPr bwMode="auto">
              <a:xfrm>
                <a:off x="5895" y="3435"/>
                <a:ext cx="21" cy="12"/>
              </a:xfrm>
              <a:custGeom>
                <a:avLst/>
                <a:gdLst>
                  <a:gd name="T0" fmla="*/ 10 w 14"/>
                  <a:gd name="T1" fmla="*/ 1 h 8"/>
                  <a:gd name="T2" fmla="*/ 2 w 14"/>
                  <a:gd name="T3" fmla="*/ 4 h 8"/>
                  <a:gd name="T4" fmla="*/ 3 w 14"/>
                  <a:gd name="T5" fmla="*/ 7 h 8"/>
                  <a:gd name="T6" fmla="*/ 11 w 14"/>
                  <a:gd name="T7" fmla="*/ 4 h 8"/>
                  <a:gd name="T8" fmla="*/ 10 w 14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10" y="1"/>
                    </a:moveTo>
                    <a:cubicBezTo>
                      <a:pt x="2" y="4"/>
                      <a:pt x="2" y="4"/>
                      <a:pt x="2" y="4"/>
                    </a:cubicBezTo>
                    <a:cubicBezTo>
                      <a:pt x="0" y="4"/>
                      <a:pt x="1" y="8"/>
                      <a:pt x="3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4" y="3"/>
                      <a:pt x="12" y="0"/>
                      <a:pt x="10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05" name="Freeform 1910"/>
              <p:cNvSpPr/>
              <p:nvPr userDrawn="1"/>
            </p:nvSpPr>
            <p:spPr bwMode="auto">
              <a:xfrm>
                <a:off x="5898" y="3453"/>
                <a:ext cx="28" cy="12"/>
              </a:xfrm>
              <a:custGeom>
                <a:avLst/>
                <a:gdLst>
                  <a:gd name="T0" fmla="*/ 16 w 19"/>
                  <a:gd name="T1" fmla="*/ 1 h 8"/>
                  <a:gd name="T2" fmla="*/ 2 w 19"/>
                  <a:gd name="T3" fmla="*/ 5 h 8"/>
                  <a:gd name="T4" fmla="*/ 3 w 19"/>
                  <a:gd name="T5" fmla="*/ 8 h 8"/>
                  <a:gd name="T6" fmla="*/ 17 w 19"/>
                  <a:gd name="T7" fmla="*/ 5 h 8"/>
                  <a:gd name="T8" fmla="*/ 16 w 19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8">
                    <a:moveTo>
                      <a:pt x="16" y="1"/>
                    </a:moveTo>
                    <a:cubicBezTo>
                      <a:pt x="12" y="3"/>
                      <a:pt x="7" y="4"/>
                      <a:pt x="2" y="5"/>
                    </a:cubicBezTo>
                    <a:cubicBezTo>
                      <a:pt x="0" y="5"/>
                      <a:pt x="0" y="8"/>
                      <a:pt x="3" y="8"/>
                    </a:cubicBezTo>
                    <a:cubicBezTo>
                      <a:pt x="8" y="8"/>
                      <a:pt x="13" y="6"/>
                      <a:pt x="17" y="5"/>
                    </a:cubicBezTo>
                    <a:cubicBezTo>
                      <a:pt x="19" y="4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06" name="Freeform 1911"/>
              <p:cNvSpPr/>
              <p:nvPr userDrawn="1"/>
            </p:nvSpPr>
            <p:spPr bwMode="auto">
              <a:xfrm>
                <a:off x="5939" y="3457"/>
                <a:ext cx="22" cy="6"/>
              </a:xfrm>
              <a:custGeom>
                <a:avLst/>
                <a:gdLst>
                  <a:gd name="T0" fmla="*/ 12 w 15"/>
                  <a:gd name="T1" fmla="*/ 0 h 4"/>
                  <a:gd name="T2" fmla="*/ 3 w 15"/>
                  <a:gd name="T3" fmla="*/ 0 h 4"/>
                  <a:gd name="T4" fmla="*/ 3 w 15"/>
                  <a:gd name="T5" fmla="*/ 4 h 4"/>
                  <a:gd name="T6" fmla="*/ 12 w 15"/>
                  <a:gd name="T7" fmla="*/ 4 h 4"/>
                  <a:gd name="T8" fmla="*/ 12 w 15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4">
                    <a:moveTo>
                      <a:pt x="12" y="0"/>
                    </a:moveTo>
                    <a:cubicBezTo>
                      <a:pt x="9" y="0"/>
                      <a:pt x="6" y="0"/>
                      <a:pt x="3" y="0"/>
                    </a:cubicBezTo>
                    <a:cubicBezTo>
                      <a:pt x="1" y="0"/>
                      <a:pt x="0" y="4"/>
                      <a:pt x="3" y="4"/>
                    </a:cubicBezTo>
                    <a:cubicBezTo>
                      <a:pt x="6" y="4"/>
                      <a:pt x="9" y="4"/>
                      <a:pt x="12" y="4"/>
                    </a:cubicBezTo>
                    <a:cubicBezTo>
                      <a:pt x="15" y="3"/>
                      <a:pt x="14" y="0"/>
                      <a:pt x="12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07" name="Freeform 1912"/>
              <p:cNvSpPr/>
              <p:nvPr userDrawn="1"/>
            </p:nvSpPr>
            <p:spPr bwMode="auto">
              <a:xfrm>
                <a:off x="5945" y="3426"/>
                <a:ext cx="24" cy="14"/>
              </a:xfrm>
              <a:custGeom>
                <a:avLst/>
                <a:gdLst>
                  <a:gd name="T0" fmla="*/ 12 w 16"/>
                  <a:gd name="T1" fmla="*/ 1 h 9"/>
                  <a:gd name="T2" fmla="*/ 4 w 16"/>
                  <a:gd name="T3" fmla="*/ 4 h 9"/>
                  <a:gd name="T4" fmla="*/ 3 w 16"/>
                  <a:gd name="T5" fmla="*/ 8 h 9"/>
                  <a:gd name="T6" fmla="*/ 14 w 16"/>
                  <a:gd name="T7" fmla="*/ 4 h 9"/>
                  <a:gd name="T8" fmla="*/ 12 w 16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9">
                    <a:moveTo>
                      <a:pt x="12" y="1"/>
                    </a:moveTo>
                    <a:cubicBezTo>
                      <a:pt x="10" y="2"/>
                      <a:pt x="7" y="5"/>
                      <a:pt x="4" y="4"/>
                    </a:cubicBezTo>
                    <a:cubicBezTo>
                      <a:pt x="2" y="4"/>
                      <a:pt x="0" y="7"/>
                      <a:pt x="3" y="8"/>
                    </a:cubicBezTo>
                    <a:cubicBezTo>
                      <a:pt x="7" y="9"/>
                      <a:pt x="11" y="6"/>
                      <a:pt x="14" y="4"/>
                    </a:cubicBezTo>
                    <a:cubicBezTo>
                      <a:pt x="16" y="3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08" name="Freeform 1913"/>
              <p:cNvSpPr/>
              <p:nvPr userDrawn="1"/>
            </p:nvSpPr>
            <p:spPr bwMode="auto">
              <a:xfrm>
                <a:off x="5933" y="3404"/>
                <a:ext cx="26" cy="16"/>
              </a:xfrm>
              <a:custGeom>
                <a:avLst/>
                <a:gdLst>
                  <a:gd name="T0" fmla="*/ 13 w 17"/>
                  <a:gd name="T1" fmla="*/ 2 h 11"/>
                  <a:gd name="T2" fmla="*/ 2 w 17"/>
                  <a:gd name="T3" fmla="*/ 7 h 11"/>
                  <a:gd name="T4" fmla="*/ 3 w 17"/>
                  <a:gd name="T5" fmla="*/ 11 h 11"/>
                  <a:gd name="T6" fmla="*/ 16 w 17"/>
                  <a:gd name="T7" fmla="*/ 5 h 11"/>
                  <a:gd name="T8" fmla="*/ 13 w 1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">
                    <a:moveTo>
                      <a:pt x="13" y="2"/>
                    </a:moveTo>
                    <a:cubicBezTo>
                      <a:pt x="10" y="5"/>
                      <a:pt x="6" y="7"/>
                      <a:pt x="2" y="7"/>
                    </a:cubicBezTo>
                    <a:cubicBezTo>
                      <a:pt x="0" y="7"/>
                      <a:pt x="0" y="11"/>
                      <a:pt x="3" y="11"/>
                    </a:cubicBezTo>
                    <a:cubicBezTo>
                      <a:pt x="8" y="11"/>
                      <a:pt x="12" y="8"/>
                      <a:pt x="16" y="5"/>
                    </a:cubicBezTo>
                    <a:cubicBezTo>
                      <a:pt x="17" y="3"/>
                      <a:pt x="14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09" name="Freeform 1914"/>
              <p:cNvSpPr/>
              <p:nvPr userDrawn="1"/>
            </p:nvSpPr>
            <p:spPr bwMode="auto">
              <a:xfrm>
                <a:off x="5931" y="3378"/>
                <a:ext cx="25" cy="10"/>
              </a:xfrm>
              <a:custGeom>
                <a:avLst/>
                <a:gdLst>
                  <a:gd name="T0" fmla="*/ 13 w 17"/>
                  <a:gd name="T1" fmla="*/ 1 h 7"/>
                  <a:gd name="T2" fmla="*/ 2 w 17"/>
                  <a:gd name="T3" fmla="*/ 3 h 7"/>
                  <a:gd name="T4" fmla="*/ 3 w 17"/>
                  <a:gd name="T5" fmla="*/ 7 h 7"/>
                  <a:gd name="T6" fmla="*/ 14 w 17"/>
                  <a:gd name="T7" fmla="*/ 4 h 7"/>
                  <a:gd name="T8" fmla="*/ 13 w 17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7">
                    <a:moveTo>
                      <a:pt x="13" y="1"/>
                    </a:moveTo>
                    <a:cubicBezTo>
                      <a:pt x="9" y="2"/>
                      <a:pt x="6" y="3"/>
                      <a:pt x="2" y="3"/>
                    </a:cubicBezTo>
                    <a:cubicBezTo>
                      <a:pt x="0" y="3"/>
                      <a:pt x="0" y="7"/>
                      <a:pt x="3" y="7"/>
                    </a:cubicBezTo>
                    <a:cubicBezTo>
                      <a:pt x="7" y="7"/>
                      <a:pt x="10" y="6"/>
                      <a:pt x="14" y="4"/>
                    </a:cubicBezTo>
                    <a:cubicBezTo>
                      <a:pt x="17" y="3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10" name="Freeform 1915"/>
              <p:cNvSpPr/>
              <p:nvPr userDrawn="1"/>
            </p:nvSpPr>
            <p:spPr bwMode="auto">
              <a:xfrm>
                <a:off x="5959" y="3351"/>
                <a:ext cx="25" cy="14"/>
              </a:xfrm>
              <a:custGeom>
                <a:avLst/>
                <a:gdLst>
                  <a:gd name="T0" fmla="*/ 14 w 17"/>
                  <a:gd name="T1" fmla="*/ 1 h 9"/>
                  <a:gd name="T2" fmla="*/ 3 w 17"/>
                  <a:gd name="T3" fmla="*/ 5 h 9"/>
                  <a:gd name="T4" fmla="*/ 4 w 17"/>
                  <a:gd name="T5" fmla="*/ 8 h 9"/>
                  <a:gd name="T6" fmla="*/ 15 w 17"/>
                  <a:gd name="T7" fmla="*/ 4 h 9"/>
                  <a:gd name="T8" fmla="*/ 14 w 1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4" y="1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0" y="6"/>
                      <a:pt x="2" y="9"/>
                      <a:pt x="4" y="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7" y="3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11" name="Freeform 1916"/>
              <p:cNvSpPr/>
              <p:nvPr userDrawn="1"/>
            </p:nvSpPr>
            <p:spPr bwMode="auto">
              <a:xfrm>
                <a:off x="5957" y="3335"/>
                <a:ext cx="28" cy="19"/>
              </a:xfrm>
              <a:custGeom>
                <a:avLst/>
                <a:gdLst>
                  <a:gd name="T0" fmla="*/ 15 w 19"/>
                  <a:gd name="T1" fmla="*/ 1 h 13"/>
                  <a:gd name="T2" fmla="*/ 2 w 19"/>
                  <a:gd name="T3" fmla="*/ 9 h 13"/>
                  <a:gd name="T4" fmla="*/ 4 w 19"/>
                  <a:gd name="T5" fmla="*/ 12 h 13"/>
                  <a:gd name="T6" fmla="*/ 16 w 19"/>
                  <a:gd name="T7" fmla="*/ 4 h 13"/>
                  <a:gd name="T8" fmla="*/ 15 w 19"/>
                  <a:gd name="T9" fmla="*/ 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5" y="1"/>
                    </a:moveTo>
                    <a:cubicBezTo>
                      <a:pt x="10" y="3"/>
                      <a:pt x="6" y="6"/>
                      <a:pt x="2" y="9"/>
                    </a:cubicBezTo>
                    <a:cubicBezTo>
                      <a:pt x="0" y="10"/>
                      <a:pt x="2" y="13"/>
                      <a:pt x="4" y="12"/>
                    </a:cubicBezTo>
                    <a:cubicBezTo>
                      <a:pt x="8" y="9"/>
                      <a:pt x="12" y="6"/>
                      <a:pt x="16" y="4"/>
                    </a:cubicBezTo>
                    <a:cubicBezTo>
                      <a:pt x="19" y="3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12" name="Freeform 1917"/>
              <p:cNvSpPr/>
              <p:nvPr userDrawn="1"/>
            </p:nvSpPr>
            <p:spPr bwMode="auto">
              <a:xfrm>
                <a:off x="5984" y="3304"/>
                <a:ext cx="28" cy="16"/>
              </a:xfrm>
              <a:custGeom>
                <a:avLst/>
                <a:gdLst>
                  <a:gd name="T0" fmla="*/ 15 w 19"/>
                  <a:gd name="T1" fmla="*/ 1 h 11"/>
                  <a:gd name="T2" fmla="*/ 2 w 19"/>
                  <a:gd name="T3" fmla="*/ 6 h 11"/>
                  <a:gd name="T4" fmla="*/ 3 w 19"/>
                  <a:gd name="T5" fmla="*/ 10 h 11"/>
                  <a:gd name="T6" fmla="*/ 17 w 19"/>
                  <a:gd name="T7" fmla="*/ 5 h 11"/>
                  <a:gd name="T8" fmla="*/ 15 w 19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1">
                    <a:moveTo>
                      <a:pt x="15" y="1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0" y="7"/>
                      <a:pt x="1" y="11"/>
                      <a:pt x="3" y="10"/>
                    </a:cubicBezTo>
                    <a:cubicBezTo>
                      <a:pt x="17" y="5"/>
                      <a:pt x="17" y="5"/>
                      <a:pt x="17" y="5"/>
                    </a:cubicBezTo>
                    <a:cubicBezTo>
                      <a:pt x="19" y="4"/>
                      <a:pt x="18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13" name="Freeform 1918"/>
              <p:cNvSpPr/>
              <p:nvPr userDrawn="1"/>
            </p:nvSpPr>
            <p:spPr bwMode="auto">
              <a:xfrm>
                <a:off x="5984" y="3285"/>
                <a:ext cx="26" cy="12"/>
              </a:xfrm>
              <a:custGeom>
                <a:avLst/>
                <a:gdLst>
                  <a:gd name="T0" fmla="*/ 15 w 18"/>
                  <a:gd name="T1" fmla="*/ 1 h 8"/>
                  <a:gd name="T2" fmla="*/ 2 w 18"/>
                  <a:gd name="T3" fmla="*/ 4 h 8"/>
                  <a:gd name="T4" fmla="*/ 4 w 18"/>
                  <a:gd name="T5" fmla="*/ 7 h 8"/>
                  <a:gd name="T6" fmla="*/ 16 w 18"/>
                  <a:gd name="T7" fmla="*/ 4 h 8"/>
                  <a:gd name="T8" fmla="*/ 15 w 18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15" y="1"/>
                    </a:moveTo>
                    <a:cubicBezTo>
                      <a:pt x="11" y="1"/>
                      <a:pt x="7" y="2"/>
                      <a:pt x="2" y="4"/>
                    </a:cubicBezTo>
                    <a:cubicBezTo>
                      <a:pt x="0" y="5"/>
                      <a:pt x="1" y="8"/>
                      <a:pt x="4" y="7"/>
                    </a:cubicBezTo>
                    <a:cubicBezTo>
                      <a:pt x="8" y="6"/>
                      <a:pt x="11" y="4"/>
                      <a:pt x="16" y="4"/>
                    </a:cubicBezTo>
                    <a:cubicBezTo>
                      <a:pt x="18" y="4"/>
                      <a:pt x="18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14" name="Freeform 1919"/>
              <p:cNvSpPr/>
              <p:nvPr userDrawn="1"/>
            </p:nvSpPr>
            <p:spPr bwMode="auto">
              <a:xfrm>
                <a:off x="6022" y="3247"/>
                <a:ext cx="22" cy="13"/>
              </a:xfrm>
              <a:custGeom>
                <a:avLst/>
                <a:gdLst>
                  <a:gd name="T0" fmla="*/ 11 w 15"/>
                  <a:gd name="T1" fmla="*/ 2 h 9"/>
                  <a:gd name="T2" fmla="*/ 3 w 15"/>
                  <a:gd name="T3" fmla="*/ 5 h 9"/>
                  <a:gd name="T4" fmla="*/ 3 w 15"/>
                  <a:gd name="T5" fmla="*/ 8 h 9"/>
                  <a:gd name="T6" fmla="*/ 14 w 15"/>
                  <a:gd name="T7" fmla="*/ 4 h 9"/>
                  <a:gd name="T8" fmla="*/ 11 w 15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9">
                    <a:moveTo>
                      <a:pt x="11" y="2"/>
                    </a:moveTo>
                    <a:cubicBezTo>
                      <a:pt x="9" y="4"/>
                      <a:pt x="6" y="5"/>
                      <a:pt x="3" y="5"/>
                    </a:cubicBezTo>
                    <a:cubicBezTo>
                      <a:pt x="1" y="5"/>
                      <a:pt x="0" y="8"/>
                      <a:pt x="3" y="8"/>
                    </a:cubicBezTo>
                    <a:cubicBezTo>
                      <a:pt x="7" y="9"/>
                      <a:pt x="11" y="7"/>
                      <a:pt x="14" y="4"/>
                    </a:cubicBezTo>
                    <a:cubicBezTo>
                      <a:pt x="15" y="3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15" name="Freeform 1920"/>
              <p:cNvSpPr/>
              <p:nvPr userDrawn="1"/>
            </p:nvSpPr>
            <p:spPr bwMode="auto">
              <a:xfrm>
                <a:off x="6023" y="3231"/>
                <a:ext cx="29" cy="13"/>
              </a:xfrm>
              <a:custGeom>
                <a:avLst/>
                <a:gdLst>
                  <a:gd name="T0" fmla="*/ 16 w 19"/>
                  <a:gd name="T1" fmla="*/ 1 h 9"/>
                  <a:gd name="T2" fmla="*/ 2 w 19"/>
                  <a:gd name="T3" fmla="*/ 5 h 9"/>
                  <a:gd name="T4" fmla="*/ 3 w 19"/>
                  <a:gd name="T5" fmla="*/ 9 h 9"/>
                  <a:gd name="T6" fmla="*/ 17 w 19"/>
                  <a:gd name="T7" fmla="*/ 5 h 9"/>
                  <a:gd name="T8" fmla="*/ 16 w 19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9">
                    <a:moveTo>
                      <a:pt x="16" y="1"/>
                    </a:moveTo>
                    <a:cubicBezTo>
                      <a:pt x="11" y="3"/>
                      <a:pt x="7" y="5"/>
                      <a:pt x="2" y="5"/>
                    </a:cubicBezTo>
                    <a:cubicBezTo>
                      <a:pt x="0" y="5"/>
                      <a:pt x="0" y="9"/>
                      <a:pt x="3" y="9"/>
                    </a:cubicBezTo>
                    <a:cubicBezTo>
                      <a:pt x="8" y="8"/>
                      <a:pt x="12" y="7"/>
                      <a:pt x="17" y="5"/>
                    </a:cubicBezTo>
                    <a:cubicBezTo>
                      <a:pt x="19" y="4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16" name="Freeform 1921"/>
              <p:cNvSpPr/>
              <p:nvPr userDrawn="1"/>
            </p:nvSpPr>
            <p:spPr bwMode="auto">
              <a:xfrm>
                <a:off x="6037" y="3267"/>
                <a:ext cx="25" cy="14"/>
              </a:xfrm>
              <a:custGeom>
                <a:avLst/>
                <a:gdLst>
                  <a:gd name="T0" fmla="*/ 12 w 17"/>
                  <a:gd name="T1" fmla="*/ 2 h 9"/>
                  <a:gd name="T2" fmla="*/ 3 w 17"/>
                  <a:gd name="T3" fmla="*/ 5 h 9"/>
                  <a:gd name="T4" fmla="*/ 3 w 17"/>
                  <a:gd name="T5" fmla="*/ 9 h 9"/>
                  <a:gd name="T6" fmla="*/ 15 w 17"/>
                  <a:gd name="T7" fmla="*/ 4 h 9"/>
                  <a:gd name="T8" fmla="*/ 12 w 17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2" y="2"/>
                    </a:moveTo>
                    <a:cubicBezTo>
                      <a:pt x="10" y="5"/>
                      <a:pt x="6" y="5"/>
                      <a:pt x="3" y="5"/>
                    </a:cubicBezTo>
                    <a:cubicBezTo>
                      <a:pt x="0" y="6"/>
                      <a:pt x="1" y="9"/>
                      <a:pt x="3" y="9"/>
                    </a:cubicBezTo>
                    <a:cubicBezTo>
                      <a:pt x="8" y="9"/>
                      <a:pt x="12" y="8"/>
                      <a:pt x="15" y="4"/>
                    </a:cubicBezTo>
                    <a:cubicBezTo>
                      <a:pt x="17" y="3"/>
                      <a:pt x="14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17" name="Freeform 1922"/>
              <p:cNvSpPr/>
              <p:nvPr userDrawn="1"/>
            </p:nvSpPr>
            <p:spPr bwMode="auto">
              <a:xfrm>
                <a:off x="6072" y="3232"/>
                <a:ext cx="25" cy="16"/>
              </a:xfrm>
              <a:custGeom>
                <a:avLst/>
                <a:gdLst>
                  <a:gd name="T0" fmla="*/ 13 w 17"/>
                  <a:gd name="T1" fmla="*/ 2 h 11"/>
                  <a:gd name="T2" fmla="*/ 3 w 17"/>
                  <a:gd name="T3" fmla="*/ 7 h 11"/>
                  <a:gd name="T4" fmla="*/ 3 w 17"/>
                  <a:gd name="T5" fmla="*/ 11 h 11"/>
                  <a:gd name="T6" fmla="*/ 16 w 17"/>
                  <a:gd name="T7" fmla="*/ 4 h 11"/>
                  <a:gd name="T8" fmla="*/ 13 w 17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">
                    <a:moveTo>
                      <a:pt x="13" y="2"/>
                    </a:moveTo>
                    <a:cubicBezTo>
                      <a:pt x="11" y="6"/>
                      <a:pt x="6" y="7"/>
                      <a:pt x="3" y="7"/>
                    </a:cubicBezTo>
                    <a:cubicBezTo>
                      <a:pt x="0" y="7"/>
                      <a:pt x="0" y="11"/>
                      <a:pt x="3" y="11"/>
                    </a:cubicBezTo>
                    <a:cubicBezTo>
                      <a:pt x="8" y="10"/>
                      <a:pt x="14" y="8"/>
                      <a:pt x="16" y="4"/>
                    </a:cubicBezTo>
                    <a:cubicBezTo>
                      <a:pt x="17" y="1"/>
                      <a:pt x="14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18" name="Freeform 1923"/>
              <p:cNvSpPr/>
              <p:nvPr userDrawn="1"/>
            </p:nvSpPr>
            <p:spPr bwMode="auto">
              <a:xfrm>
                <a:off x="6074" y="3217"/>
                <a:ext cx="28" cy="18"/>
              </a:xfrm>
              <a:custGeom>
                <a:avLst/>
                <a:gdLst>
                  <a:gd name="T0" fmla="*/ 14 w 19"/>
                  <a:gd name="T1" fmla="*/ 2 h 12"/>
                  <a:gd name="T2" fmla="*/ 3 w 19"/>
                  <a:gd name="T3" fmla="*/ 7 h 12"/>
                  <a:gd name="T4" fmla="*/ 2 w 19"/>
                  <a:gd name="T5" fmla="*/ 11 h 12"/>
                  <a:gd name="T6" fmla="*/ 17 w 19"/>
                  <a:gd name="T7" fmla="*/ 4 h 12"/>
                  <a:gd name="T8" fmla="*/ 14 w 19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2">
                    <a:moveTo>
                      <a:pt x="14" y="2"/>
                    </a:moveTo>
                    <a:cubicBezTo>
                      <a:pt x="12" y="5"/>
                      <a:pt x="8" y="8"/>
                      <a:pt x="3" y="7"/>
                    </a:cubicBezTo>
                    <a:cubicBezTo>
                      <a:pt x="1" y="7"/>
                      <a:pt x="0" y="11"/>
                      <a:pt x="2" y="11"/>
                    </a:cubicBezTo>
                    <a:cubicBezTo>
                      <a:pt x="8" y="12"/>
                      <a:pt x="14" y="9"/>
                      <a:pt x="17" y="4"/>
                    </a:cubicBezTo>
                    <a:cubicBezTo>
                      <a:pt x="19" y="2"/>
                      <a:pt x="16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19" name="Freeform 1924"/>
              <p:cNvSpPr/>
              <p:nvPr userDrawn="1"/>
            </p:nvSpPr>
            <p:spPr bwMode="auto">
              <a:xfrm>
                <a:off x="6106" y="3225"/>
                <a:ext cx="28" cy="17"/>
              </a:xfrm>
              <a:custGeom>
                <a:avLst/>
                <a:gdLst>
                  <a:gd name="T0" fmla="*/ 14 w 19"/>
                  <a:gd name="T1" fmla="*/ 2 h 12"/>
                  <a:gd name="T2" fmla="*/ 3 w 19"/>
                  <a:gd name="T3" fmla="*/ 8 h 12"/>
                  <a:gd name="T4" fmla="*/ 3 w 19"/>
                  <a:gd name="T5" fmla="*/ 12 h 12"/>
                  <a:gd name="T6" fmla="*/ 17 w 19"/>
                  <a:gd name="T7" fmla="*/ 5 h 12"/>
                  <a:gd name="T8" fmla="*/ 14 w 19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2">
                    <a:moveTo>
                      <a:pt x="14" y="2"/>
                    </a:moveTo>
                    <a:cubicBezTo>
                      <a:pt x="11" y="6"/>
                      <a:pt x="7" y="8"/>
                      <a:pt x="3" y="8"/>
                    </a:cubicBezTo>
                    <a:cubicBezTo>
                      <a:pt x="0" y="8"/>
                      <a:pt x="0" y="12"/>
                      <a:pt x="3" y="12"/>
                    </a:cubicBezTo>
                    <a:cubicBezTo>
                      <a:pt x="8" y="11"/>
                      <a:pt x="14" y="9"/>
                      <a:pt x="17" y="5"/>
                    </a:cubicBezTo>
                    <a:cubicBezTo>
                      <a:pt x="19" y="3"/>
                      <a:pt x="16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20" name="Freeform 1925"/>
              <p:cNvSpPr/>
              <p:nvPr userDrawn="1"/>
            </p:nvSpPr>
            <p:spPr bwMode="auto">
              <a:xfrm>
                <a:off x="6112" y="3206"/>
                <a:ext cx="28" cy="16"/>
              </a:xfrm>
              <a:custGeom>
                <a:avLst/>
                <a:gdLst>
                  <a:gd name="T0" fmla="*/ 14 w 19"/>
                  <a:gd name="T1" fmla="*/ 1 h 11"/>
                  <a:gd name="T2" fmla="*/ 3 w 19"/>
                  <a:gd name="T3" fmla="*/ 7 h 11"/>
                  <a:gd name="T4" fmla="*/ 3 w 19"/>
                  <a:gd name="T5" fmla="*/ 11 h 11"/>
                  <a:gd name="T6" fmla="*/ 17 w 19"/>
                  <a:gd name="T7" fmla="*/ 4 h 11"/>
                  <a:gd name="T8" fmla="*/ 14 w 19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1">
                    <a:moveTo>
                      <a:pt x="14" y="1"/>
                    </a:moveTo>
                    <a:cubicBezTo>
                      <a:pt x="11" y="5"/>
                      <a:pt x="7" y="7"/>
                      <a:pt x="3" y="7"/>
                    </a:cubicBezTo>
                    <a:cubicBezTo>
                      <a:pt x="0" y="7"/>
                      <a:pt x="1" y="11"/>
                      <a:pt x="3" y="11"/>
                    </a:cubicBezTo>
                    <a:cubicBezTo>
                      <a:pt x="8" y="11"/>
                      <a:pt x="14" y="8"/>
                      <a:pt x="17" y="4"/>
                    </a:cubicBezTo>
                    <a:cubicBezTo>
                      <a:pt x="19" y="2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21" name="Freeform 1926"/>
              <p:cNvSpPr/>
              <p:nvPr userDrawn="1"/>
            </p:nvSpPr>
            <p:spPr bwMode="auto">
              <a:xfrm>
                <a:off x="6142" y="3176"/>
                <a:ext cx="29" cy="16"/>
              </a:xfrm>
              <a:custGeom>
                <a:avLst/>
                <a:gdLst>
                  <a:gd name="T0" fmla="*/ 16 w 20"/>
                  <a:gd name="T1" fmla="*/ 1 h 11"/>
                  <a:gd name="T2" fmla="*/ 3 w 20"/>
                  <a:gd name="T3" fmla="*/ 7 h 11"/>
                  <a:gd name="T4" fmla="*/ 3 w 20"/>
                  <a:gd name="T5" fmla="*/ 11 h 11"/>
                  <a:gd name="T6" fmla="*/ 19 w 20"/>
                  <a:gd name="T7" fmla="*/ 4 h 11"/>
                  <a:gd name="T8" fmla="*/ 16 w 20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16" y="1"/>
                    </a:moveTo>
                    <a:cubicBezTo>
                      <a:pt x="12" y="5"/>
                      <a:pt x="8" y="7"/>
                      <a:pt x="3" y="7"/>
                    </a:cubicBezTo>
                    <a:cubicBezTo>
                      <a:pt x="0" y="8"/>
                      <a:pt x="1" y="11"/>
                      <a:pt x="3" y="11"/>
                    </a:cubicBezTo>
                    <a:cubicBezTo>
                      <a:pt x="9" y="10"/>
                      <a:pt x="14" y="8"/>
                      <a:pt x="19" y="4"/>
                    </a:cubicBezTo>
                    <a:cubicBezTo>
                      <a:pt x="20" y="2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22" name="Freeform 1927"/>
              <p:cNvSpPr/>
              <p:nvPr userDrawn="1"/>
            </p:nvSpPr>
            <p:spPr bwMode="auto">
              <a:xfrm>
                <a:off x="6159" y="3192"/>
                <a:ext cx="22" cy="16"/>
              </a:xfrm>
              <a:custGeom>
                <a:avLst/>
                <a:gdLst>
                  <a:gd name="T0" fmla="*/ 11 w 15"/>
                  <a:gd name="T1" fmla="*/ 2 h 11"/>
                  <a:gd name="T2" fmla="*/ 3 w 15"/>
                  <a:gd name="T3" fmla="*/ 7 h 11"/>
                  <a:gd name="T4" fmla="*/ 3 w 15"/>
                  <a:gd name="T5" fmla="*/ 11 h 11"/>
                  <a:gd name="T6" fmla="*/ 14 w 15"/>
                  <a:gd name="T7" fmla="*/ 3 h 11"/>
                  <a:gd name="T8" fmla="*/ 11 w 15"/>
                  <a:gd name="T9" fmla="*/ 2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">
                    <a:moveTo>
                      <a:pt x="11" y="2"/>
                    </a:moveTo>
                    <a:cubicBezTo>
                      <a:pt x="9" y="5"/>
                      <a:pt x="6" y="7"/>
                      <a:pt x="3" y="7"/>
                    </a:cubicBezTo>
                    <a:cubicBezTo>
                      <a:pt x="0" y="8"/>
                      <a:pt x="0" y="11"/>
                      <a:pt x="3" y="11"/>
                    </a:cubicBezTo>
                    <a:cubicBezTo>
                      <a:pt x="8" y="11"/>
                      <a:pt x="12" y="8"/>
                      <a:pt x="14" y="3"/>
                    </a:cubicBezTo>
                    <a:cubicBezTo>
                      <a:pt x="15" y="1"/>
                      <a:pt x="12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23" name="Freeform 1928"/>
              <p:cNvSpPr/>
              <p:nvPr userDrawn="1"/>
            </p:nvSpPr>
            <p:spPr bwMode="auto">
              <a:xfrm>
                <a:off x="6181" y="3167"/>
                <a:ext cx="25" cy="18"/>
              </a:xfrm>
              <a:custGeom>
                <a:avLst/>
                <a:gdLst>
                  <a:gd name="T0" fmla="*/ 13 w 17"/>
                  <a:gd name="T1" fmla="*/ 1 h 12"/>
                  <a:gd name="T2" fmla="*/ 2 w 17"/>
                  <a:gd name="T3" fmla="*/ 8 h 12"/>
                  <a:gd name="T4" fmla="*/ 4 w 17"/>
                  <a:gd name="T5" fmla="*/ 12 h 12"/>
                  <a:gd name="T6" fmla="*/ 16 w 17"/>
                  <a:gd name="T7" fmla="*/ 4 h 12"/>
                  <a:gd name="T8" fmla="*/ 13 w 17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2">
                    <a:moveTo>
                      <a:pt x="13" y="1"/>
                    </a:moveTo>
                    <a:cubicBezTo>
                      <a:pt x="10" y="5"/>
                      <a:pt x="6" y="7"/>
                      <a:pt x="2" y="8"/>
                    </a:cubicBezTo>
                    <a:cubicBezTo>
                      <a:pt x="0" y="9"/>
                      <a:pt x="1" y="12"/>
                      <a:pt x="4" y="12"/>
                    </a:cubicBezTo>
                    <a:cubicBezTo>
                      <a:pt x="8" y="10"/>
                      <a:pt x="13" y="8"/>
                      <a:pt x="16" y="4"/>
                    </a:cubicBezTo>
                    <a:cubicBezTo>
                      <a:pt x="17" y="2"/>
                      <a:pt x="14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24" name="Freeform 1929"/>
              <p:cNvSpPr/>
              <p:nvPr userDrawn="1"/>
            </p:nvSpPr>
            <p:spPr bwMode="auto">
              <a:xfrm>
                <a:off x="6041" y="3304"/>
                <a:ext cx="21" cy="15"/>
              </a:xfrm>
              <a:custGeom>
                <a:avLst/>
                <a:gdLst>
                  <a:gd name="T0" fmla="*/ 9 w 14"/>
                  <a:gd name="T1" fmla="*/ 2 h 10"/>
                  <a:gd name="T2" fmla="*/ 2 w 14"/>
                  <a:gd name="T3" fmla="*/ 5 h 10"/>
                  <a:gd name="T4" fmla="*/ 4 w 14"/>
                  <a:gd name="T5" fmla="*/ 9 h 10"/>
                  <a:gd name="T6" fmla="*/ 12 w 14"/>
                  <a:gd name="T7" fmla="*/ 4 h 10"/>
                  <a:gd name="T8" fmla="*/ 9 w 14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9" y="2"/>
                    </a:moveTo>
                    <a:cubicBezTo>
                      <a:pt x="7" y="3"/>
                      <a:pt x="5" y="4"/>
                      <a:pt x="2" y="5"/>
                    </a:cubicBezTo>
                    <a:cubicBezTo>
                      <a:pt x="0" y="6"/>
                      <a:pt x="1" y="10"/>
                      <a:pt x="4" y="9"/>
                    </a:cubicBezTo>
                    <a:cubicBezTo>
                      <a:pt x="7" y="8"/>
                      <a:pt x="10" y="6"/>
                      <a:pt x="12" y="4"/>
                    </a:cubicBezTo>
                    <a:cubicBezTo>
                      <a:pt x="14" y="2"/>
                      <a:pt x="11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25" name="Freeform 1930"/>
              <p:cNvSpPr/>
              <p:nvPr userDrawn="1"/>
            </p:nvSpPr>
            <p:spPr bwMode="auto">
              <a:xfrm>
                <a:off x="6015" y="3334"/>
                <a:ext cx="23" cy="10"/>
              </a:xfrm>
              <a:custGeom>
                <a:avLst/>
                <a:gdLst>
                  <a:gd name="T0" fmla="*/ 12 w 16"/>
                  <a:gd name="T1" fmla="*/ 1 h 7"/>
                  <a:gd name="T2" fmla="*/ 3 w 16"/>
                  <a:gd name="T3" fmla="*/ 3 h 7"/>
                  <a:gd name="T4" fmla="*/ 3 w 16"/>
                  <a:gd name="T5" fmla="*/ 6 h 7"/>
                  <a:gd name="T6" fmla="*/ 14 w 16"/>
                  <a:gd name="T7" fmla="*/ 4 h 7"/>
                  <a:gd name="T8" fmla="*/ 12 w 1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2" y="1"/>
                    </a:moveTo>
                    <a:cubicBezTo>
                      <a:pt x="9" y="2"/>
                      <a:pt x="6" y="3"/>
                      <a:pt x="3" y="3"/>
                    </a:cubicBezTo>
                    <a:cubicBezTo>
                      <a:pt x="1" y="2"/>
                      <a:pt x="0" y="6"/>
                      <a:pt x="3" y="6"/>
                    </a:cubicBezTo>
                    <a:cubicBezTo>
                      <a:pt x="6" y="7"/>
                      <a:pt x="10" y="5"/>
                      <a:pt x="14" y="4"/>
                    </a:cubicBezTo>
                    <a:cubicBezTo>
                      <a:pt x="16" y="3"/>
                      <a:pt x="15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26" name="Freeform 1931"/>
              <p:cNvSpPr/>
              <p:nvPr userDrawn="1"/>
            </p:nvSpPr>
            <p:spPr bwMode="auto">
              <a:xfrm>
                <a:off x="5995" y="3369"/>
                <a:ext cx="26" cy="9"/>
              </a:xfrm>
              <a:custGeom>
                <a:avLst/>
                <a:gdLst>
                  <a:gd name="T0" fmla="*/ 15 w 17"/>
                  <a:gd name="T1" fmla="*/ 0 h 6"/>
                  <a:gd name="T2" fmla="*/ 3 w 17"/>
                  <a:gd name="T3" fmla="*/ 2 h 6"/>
                  <a:gd name="T4" fmla="*/ 3 w 17"/>
                  <a:gd name="T5" fmla="*/ 5 h 6"/>
                  <a:gd name="T6" fmla="*/ 15 w 17"/>
                  <a:gd name="T7" fmla="*/ 4 h 6"/>
                  <a:gd name="T8" fmla="*/ 15 w 17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6">
                    <a:moveTo>
                      <a:pt x="15" y="0"/>
                    </a:moveTo>
                    <a:cubicBezTo>
                      <a:pt x="11" y="1"/>
                      <a:pt x="7" y="2"/>
                      <a:pt x="3" y="2"/>
                    </a:cubicBezTo>
                    <a:cubicBezTo>
                      <a:pt x="1" y="2"/>
                      <a:pt x="0" y="5"/>
                      <a:pt x="3" y="5"/>
                    </a:cubicBezTo>
                    <a:cubicBezTo>
                      <a:pt x="7" y="6"/>
                      <a:pt x="11" y="5"/>
                      <a:pt x="15" y="4"/>
                    </a:cubicBezTo>
                    <a:cubicBezTo>
                      <a:pt x="17" y="4"/>
                      <a:pt x="17" y="0"/>
                      <a:pt x="15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27" name="Freeform 1932"/>
              <p:cNvSpPr/>
              <p:nvPr userDrawn="1"/>
            </p:nvSpPr>
            <p:spPr bwMode="auto">
              <a:xfrm>
                <a:off x="5973" y="3388"/>
                <a:ext cx="27" cy="13"/>
              </a:xfrm>
              <a:custGeom>
                <a:avLst/>
                <a:gdLst>
                  <a:gd name="T0" fmla="*/ 14 w 18"/>
                  <a:gd name="T1" fmla="*/ 1 h 9"/>
                  <a:gd name="T2" fmla="*/ 9 w 18"/>
                  <a:gd name="T3" fmla="*/ 3 h 9"/>
                  <a:gd name="T4" fmla="*/ 6 w 18"/>
                  <a:gd name="T5" fmla="*/ 4 h 9"/>
                  <a:gd name="T6" fmla="*/ 4 w 18"/>
                  <a:gd name="T7" fmla="*/ 4 h 9"/>
                  <a:gd name="T8" fmla="*/ 3 w 18"/>
                  <a:gd name="T9" fmla="*/ 4 h 9"/>
                  <a:gd name="T10" fmla="*/ 1 w 18"/>
                  <a:gd name="T11" fmla="*/ 7 h 9"/>
                  <a:gd name="T12" fmla="*/ 7 w 18"/>
                  <a:gd name="T13" fmla="*/ 7 h 9"/>
                  <a:gd name="T14" fmla="*/ 16 w 18"/>
                  <a:gd name="T15" fmla="*/ 4 h 9"/>
                  <a:gd name="T16" fmla="*/ 14 w 18"/>
                  <a:gd name="T17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" h="9">
                    <a:moveTo>
                      <a:pt x="14" y="1"/>
                    </a:moveTo>
                    <a:cubicBezTo>
                      <a:pt x="13" y="1"/>
                      <a:pt x="11" y="2"/>
                      <a:pt x="9" y="3"/>
                    </a:cubicBezTo>
                    <a:cubicBezTo>
                      <a:pt x="8" y="3"/>
                      <a:pt x="7" y="3"/>
                      <a:pt x="6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3" y="4"/>
                      <a:pt x="3" y="4"/>
                    </a:cubicBezTo>
                    <a:cubicBezTo>
                      <a:pt x="2" y="3"/>
                      <a:pt x="0" y="5"/>
                      <a:pt x="1" y="7"/>
                    </a:cubicBezTo>
                    <a:cubicBezTo>
                      <a:pt x="2" y="9"/>
                      <a:pt x="6" y="7"/>
                      <a:pt x="7" y="7"/>
                    </a:cubicBezTo>
                    <a:cubicBezTo>
                      <a:pt x="10" y="6"/>
                      <a:pt x="13" y="5"/>
                      <a:pt x="16" y="4"/>
                    </a:cubicBezTo>
                    <a:cubicBezTo>
                      <a:pt x="18" y="3"/>
                      <a:pt x="17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28" name="Freeform 1933"/>
              <p:cNvSpPr/>
              <p:nvPr userDrawn="1"/>
            </p:nvSpPr>
            <p:spPr bwMode="auto">
              <a:xfrm>
                <a:off x="5988" y="3410"/>
                <a:ext cx="25" cy="13"/>
              </a:xfrm>
              <a:custGeom>
                <a:avLst/>
                <a:gdLst>
                  <a:gd name="T0" fmla="*/ 12 w 17"/>
                  <a:gd name="T1" fmla="*/ 3 h 9"/>
                  <a:gd name="T2" fmla="*/ 11 w 17"/>
                  <a:gd name="T3" fmla="*/ 3 h 9"/>
                  <a:gd name="T4" fmla="*/ 8 w 17"/>
                  <a:gd name="T5" fmla="*/ 4 h 9"/>
                  <a:gd name="T6" fmla="*/ 3 w 17"/>
                  <a:gd name="T7" fmla="*/ 5 h 9"/>
                  <a:gd name="T8" fmla="*/ 3 w 17"/>
                  <a:gd name="T9" fmla="*/ 9 h 9"/>
                  <a:gd name="T10" fmla="*/ 15 w 17"/>
                  <a:gd name="T11" fmla="*/ 2 h 9"/>
                  <a:gd name="T12" fmla="*/ 12 w 17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9">
                    <a:moveTo>
                      <a:pt x="12" y="3"/>
                    </a:moveTo>
                    <a:cubicBezTo>
                      <a:pt x="12" y="3"/>
                      <a:pt x="11" y="3"/>
                      <a:pt x="11" y="3"/>
                    </a:cubicBezTo>
                    <a:cubicBezTo>
                      <a:pt x="10" y="4"/>
                      <a:pt x="9" y="4"/>
                      <a:pt x="8" y="4"/>
                    </a:cubicBezTo>
                    <a:cubicBezTo>
                      <a:pt x="6" y="4"/>
                      <a:pt x="5" y="5"/>
                      <a:pt x="3" y="5"/>
                    </a:cubicBezTo>
                    <a:cubicBezTo>
                      <a:pt x="0" y="5"/>
                      <a:pt x="1" y="9"/>
                      <a:pt x="3" y="9"/>
                    </a:cubicBezTo>
                    <a:cubicBezTo>
                      <a:pt x="7" y="8"/>
                      <a:pt x="17" y="8"/>
                      <a:pt x="15" y="2"/>
                    </a:cubicBezTo>
                    <a:cubicBezTo>
                      <a:pt x="15" y="0"/>
                      <a:pt x="11" y="1"/>
                      <a:pt x="12" y="3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29" name="Freeform 1934"/>
              <p:cNvSpPr/>
              <p:nvPr userDrawn="1"/>
            </p:nvSpPr>
            <p:spPr bwMode="auto">
              <a:xfrm>
                <a:off x="6001" y="3431"/>
                <a:ext cx="21" cy="10"/>
              </a:xfrm>
              <a:custGeom>
                <a:avLst/>
                <a:gdLst>
                  <a:gd name="T0" fmla="*/ 11 w 14"/>
                  <a:gd name="T1" fmla="*/ 1 h 7"/>
                  <a:gd name="T2" fmla="*/ 3 w 14"/>
                  <a:gd name="T3" fmla="*/ 3 h 7"/>
                  <a:gd name="T4" fmla="*/ 3 w 14"/>
                  <a:gd name="T5" fmla="*/ 6 h 7"/>
                  <a:gd name="T6" fmla="*/ 12 w 14"/>
                  <a:gd name="T7" fmla="*/ 5 h 7"/>
                  <a:gd name="T8" fmla="*/ 11 w 14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7">
                    <a:moveTo>
                      <a:pt x="11" y="1"/>
                    </a:moveTo>
                    <a:cubicBezTo>
                      <a:pt x="8" y="2"/>
                      <a:pt x="6" y="3"/>
                      <a:pt x="3" y="3"/>
                    </a:cubicBezTo>
                    <a:cubicBezTo>
                      <a:pt x="1" y="3"/>
                      <a:pt x="0" y="6"/>
                      <a:pt x="3" y="6"/>
                    </a:cubicBezTo>
                    <a:cubicBezTo>
                      <a:pt x="6" y="7"/>
                      <a:pt x="9" y="6"/>
                      <a:pt x="12" y="5"/>
                    </a:cubicBezTo>
                    <a:cubicBezTo>
                      <a:pt x="14" y="4"/>
                      <a:pt x="13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30" name="Freeform 1935"/>
              <p:cNvSpPr/>
              <p:nvPr userDrawn="1"/>
            </p:nvSpPr>
            <p:spPr bwMode="auto">
              <a:xfrm>
                <a:off x="6037" y="3413"/>
                <a:ext cx="26" cy="15"/>
              </a:xfrm>
              <a:custGeom>
                <a:avLst/>
                <a:gdLst>
                  <a:gd name="T0" fmla="*/ 15 w 18"/>
                  <a:gd name="T1" fmla="*/ 1 h 10"/>
                  <a:gd name="T2" fmla="*/ 2 w 18"/>
                  <a:gd name="T3" fmla="*/ 6 h 10"/>
                  <a:gd name="T4" fmla="*/ 4 w 18"/>
                  <a:gd name="T5" fmla="*/ 9 h 10"/>
                  <a:gd name="T6" fmla="*/ 16 w 18"/>
                  <a:gd name="T7" fmla="*/ 5 h 10"/>
                  <a:gd name="T8" fmla="*/ 15 w 18"/>
                  <a:gd name="T9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0">
                    <a:moveTo>
                      <a:pt x="15" y="1"/>
                    </a:moveTo>
                    <a:cubicBezTo>
                      <a:pt x="2" y="6"/>
                      <a:pt x="2" y="6"/>
                      <a:pt x="2" y="6"/>
                    </a:cubicBezTo>
                    <a:cubicBezTo>
                      <a:pt x="0" y="7"/>
                      <a:pt x="1" y="10"/>
                      <a:pt x="4" y="9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8" y="4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31" name="Freeform 1936"/>
              <p:cNvSpPr/>
              <p:nvPr userDrawn="1"/>
            </p:nvSpPr>
            <p:spPr bwMode="auto">
              <a:xfrm>
                <a:off x="6032" y="3393"/>
                <a:ext cx="28" cy="19"/>
              </a:xfrm>
              <a:custGeom>
                <a:avLst/>
                <a:gdLst>
                  <a:gd name="T0" fmla="*/ 14 w 19"/>
                  <a:gd name="T1" fmla="*/ 2 h 13"/>
                  <a:gd name="T2" fmla="*/ 3 w 19"/>
                  <a:gd name="T3" fmla="*/ 9 h 13"/>
                  <a:gd name="T4" fmla="*/ 4 w 19"/>
                  <a:gd name="T5" fmla="*/ 12 h 13"/>
                  <a:gd name="T6" fmla="*/ 17 w 19"/>
                  <a:gd name="T7" fmla="*/ 4 h 13"/>
                  <a:gd name="T8" fmla="*/ 14 w 19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3">
                    <a:moveTo>
                      <a:pt x="14" y="2"/>
                    </a:moveTo>
                    <a:cubicBezTo>
                      <a:pt x="11" y="5"/>
                      <a:pt x="7" y="7"/>
                      <a:pt x="3" y="9"/>
                    </a:cubicBezTo>
                    <a:cubicBezTo>
                      <a:pt x="0" y="10"/>
                      <a:pt x="2" y="13"/>
                      <a:pt x="4" y="12"/>
                    </a:cubicBezTo>
                    <a:cubicBezTo>
                      <a:pt x="9" y="10"/>
                      <a:pt x="14" y="8"/>
                      <a:pt x="17" y="4"/>
                    </a:cubicBezTo>
                    <a:cubicBezTo>
                      <a:pt x="19" y="2"/>
                      <a:pt x="16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32" name="Freeform 1937"/>
              <p:cNvSpPr/>
              <p:nvPr userDrawn="1"/>
            </p:nvSpPr>
            <p:spPr bwMode="auto">
              <a:xfrm>
                <a:off x="6057" y="3359"/>
                <a:ext cx="23" cy="17"/>
              </a:xfrm>
              <a:custGeom>
                <a:avLst/>
                <a:gdLst>
                  <a:gd name="T0" fmla="*/ 11 w 15"/>
                  <a:gd name="T1" fmla="*/ 1 h 12"/>
                  <a:gd name="T2" fmla="*/ 2 w 15"/>
                  <a:gd name="T3" fmla="*/ 8 h 12"/>
                  <a:gd name="T4" fmla="*/ 5 w 15"/>
                  <a:gd name="T5" fmla="*/ 10 h 12"/>
                  <a:gd name="T6" fmla="*/ 12 w 15"/>
                  <a:gd name="T7" fmla="*/ 4 h 12"/>
                  <a:gd name="T8" fmla="*/ 11 w 15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2">
                    <a:moveTo>
                      <a:pt x="11" y="1"/>
                    </a:moveTo>
                    <a:cubicBezTo>
                      <a:pt x="8" y="2"/>
                      <a:pt x="4" y="5"/>
                      <a:pt x="2" y="8"/>
                    </a:cubicBezTo>
                    <a:cubicBezTo>
                      <a:pt x="0" y="9"/>
                      <a:pt x="3" y="12"/>
                      <a:pt x="5" y="10"/>
                    </a:cubicBezTo>
                    <a:cubicBezTo>
                      <a:pt x="7" y="8"/>
                      <a:pt x="9" y="6"/>
                      <a:pt x="12" y="4"/>
                    </a:cubicBezTo>
                    <a:cubicBezTo>
                      <a:pt x="15" y="3"/>
                      <a:pt x="13" y="0"/>
                      <a:pt x="11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33" name="Freeform 1938"/>
              <p:cNvSpPr/>
              <p:nvPr userDrawn="1"/>
            </p:nvSpPr>
            <p:spPr bwMode="auto">
              <a:xfrm>
                <a:off x="6077" y="3382"/>
                <a:ext cx="23" cy="18"/>
              </a:xfrm>
              <a:custGeom>
                <a:avLst/>
                <a:gdLst>
                  <a:gd name="T0" fmla="*/ 12 w 16"/>
                  <a:gd name="T1" fmla="*/ 2 h 12"/>
                  <a:gd name="T2" fmla="*/ 2 w 16"/>
                  <a:gd name="T3" fmla="*/ 8 h 12"/>
                  <a:gd name="T4" fmla="*/ 3 w 16"/>
                  <a:gd name="T5" fmla="*/ 11 h 12"/>
                  <a:gd name="T6" fmla="*/ 16 w 16"/>
                  <a:gd name="T7" fmla="*/ 3 h 12"/>
                  <a:gd name="T8" fmla="*/ 12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2" y="2"/>
                    </a:moveTo>
                    <a:cubicBezTo>
                      <a:pt x="11" y="6"/>
                      <a:pt x="6" y="7"/>
                      <a:pt x="2" y="8"/>
                    </a:cubicBezTo>
                    <a:cubicBezTo>
                      <a:pt x="0" y="8"/>
                      <a:pt x="0" y="12"/>
                      <a:pt x="3" y="11"/>
                    </a:cubicBezTo>
                    <a:cubicBezTo>
                      <a:pt x="8" y="11"/>
                      <a:pt x="15" y="8"/>
                      <a:pt x="16" y="3"/>
                    </a:cubicBezTo>
                    <a:cubicBezTo>
                      <a:pt x="16" y="0"/>
                      <a:pt x="12" y="0"/>
                      <a:pt x="12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34" name="Freeform 1939"/>
              <p:cNvSpPr/>
              <p:nvPr userDrawn="1"/>
            </p:nvSpPr>
            <p:spPr bwMode="auto">
              <a:xfrm>
                <a:off x="6088" y="3395"/>
                <a:ext cx="23" cy="20"/>
              </a:xfrm>
              <a:custGeom>
                <a:avLst/>
                <a:gdLst>
                  <a:gd name="T0" fmla="*/ 11 w 15"/>
                  <a:gd name="T1" fmla="*/ 2 h 13"/>
                  <a:gd name="T2" fmla="*/ 2 w 15"/>
                  <a:gd name="T3" fmla="*/ 8 h 13"/>
                  <a:gd name="T4" fmla="*/ 3 w 15"/>
                  <a:gd name="T5" fmla="*/ 12 h 13"/>
                  <a:gd name="T6" fmla="*/ 14 w 15"/>
                  <a:gd name="T7" fmla="*/ 5 h 13"/>
                  <a:gd name="T8" fmla="*/ 11 w 15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11" y="2"/>
                    </a:moveTo>
                    <a:cubicBezTo>
                      <a:pt x="8" y="4"/>
                      <a:pt x="6" y="7"/>
                      <a:pt x="2" y="8"/>
                    </a:cubicBezTo>
                    <a:cubicBezTo>
                      <a:pt x="0" y="9"/>
                      <a:pt x="1" y="13"/>
                      <a:pt x="3" y="12"/>
                    </a:cubicBezTo>
                    <a:cubicBezTo>
                      <a:pt x="7" y="10"/>
                      <a:pt x="10" y="7"/>
                      <a:pt x="14" y="5"/>
                    </a:cubicBezTo>
                    <a:cubicBezTo>
                      <a:pt x="15" y="3"/>
                      <a:pt x="13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35" name="Freeform 1940"/>
              <p:cNvSpPr/>
              <p:nvPr userDrawn="1"/>
            </p:nvSpPr>
            <p:spPr bwMode="auto">
              <a:xfrm>
                <a:off x="6119" y="3362"/>
                <a:ext cx="30" cy="20"/>
              </a:xfrm>
              <a:custGeom>
                <a:avLst/>
                <a:gdLst>
                  <a:gd name="T0" fmla="*/ 16 w 20"/>
                  <a:gd name="T1" fmla="*/ 2 h 14"/>
                  <a:gd name="T2" fmla="*/ 12 w 20"/>
                  <a:gd name="T3" fmla="*/ 6 h 14"/>
                  <a:gd name="T4" fmla="*/ 3 w 20"/>
                  <a:gd name="T5" fmla="*/ 9 h 14"/>
                  <a:gd name="T6" fmla="*/ 3 w 20"/>
                  <a:gd name="T7" fmla="*/ 13 h 14"/>
                  <a:gd name="T8" fmla="*/ 20 w 20"/>
                  <a:gd name="T9" fmla="*/ 3 h 14"/>
                  <a:gd name="T10" fmla="*/ 16 w 20"/>
                  <a:gd name="T11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14">
                    <a:moveTo>
                      <a:pt x="16" y="2"/>
                    </a:moveTo>
                    <a:cubicBezTo>
                      <a:pt x="16" y="4"/>
                      <a:pt x="13" y="5"/>
                      <a:pt x="12" y="6"/>
                    </a:cubicBezTo>
                    <a:cubicBezTo>
                      <a:pt x="9" y="8"/>
                      <a:pt x="6" y="9"/>
                      <a:pt x="3" y="9"/>
                    </a:cubicBezTo>
                    <a:cubicBezTo>
                      <a:pt x="0" y="10"/>
                      <a:pt x="1" y="14"/>
                      <a:pt x="3" y="13"/>
                    </a:cubicBezTo>
                    <a:cubicBezTo>
                      <a:pt x="8" y="12"/>
                      <a:pt x="18" y="9"/>
                      <a:pt x="20" y="3"/>
                    </a:cubicBezTo>
                    <a:cubicBezTo>
                      <a:pt x="20" y="1"/>
                      <a:pt x="17" y="0"/>
                      <a:pt x="16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36" name="Freeform 1941"/>
              <p:cNvSpPr/>
              <p:nvPr userDrawn="1"/>
            </p:nvSpPr>
            <p:spPr bwMode="auto">
              <a:xfrm>
                <a:off x="6112" y="3337"/>
                <a:ext cx="27" cy="26"/>
              </a:xfrm>
              <a:custGeom>
                <a:avLst/>
                <a:gdLst>
                  <a:gd name="T0" fmla="*/ 14 w 18"/>
                  <a:gd name="T1" fmla="*/ 1 h 18"/>
                  <a:gd name="T2" fmla="*/ 2 w 18"/>
                  <a:gd name="T3" fmla="*/ 13 h 18"/>
                  <a:gd name="T4" fmla="*/ 4 w 18"/>
                  <a:gd name="T5" fmla="*/ 16 h 18"/>
                  <a:gd name="T6" fmla="*/ 17 w 18"/>
                  <a:gd name="T7" fmla="*/ 4 h 18"/>
                  <a:gd name="T8" fmla="*/ 14 w 18"/>
                  <a:gd name="T9" fmla="*/ 1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8">
                    <a:moveTo>
                      <a:pt x="14" y="1"/>
                    </a:moveTo>
                    <a:cubicBezTo>
                      <a:pt x="10" y="6"/>
                      <a:pt x="6" y="10"/>
                      <a:pt x="2" y="13"/>
                    </a:cubicBezTo>
                    <a:cubicBezTo>
                      <a:pt x="0" y="15"/>
                      <a:pt x="2" y="18"/>
                      <a:pt x="4" y="16"/>
                    </a:cubicBezTo>
                    <a:cubicBezTo>
                      <a:pt x="9" y="13"/>
                      <a:pt x="13" y="9"/>
                      <a:pt x="17" y="4"/>
                    </a:cubicBezTo>
                    <a:cubicBezTo>
                      <a:pt x="18" y="2"/>
                      <a:pt x="15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37" name="Freeform 1942"/>
              <p:cNvSpPr/>
              <p:nvPr userDrawn="1"/>
            </p:nvSpPr>
            <p:spPr bwMode="auto">
              <a:xfrm>
                <a:off x="6127" y="3382"/>
                <a:ext cx="26" cy="15"/>
              </a:xfrm>
              <a:custGeom>
                <a:avLst/>
                <a:gdLst>
                  <a:gd name="T0" fmla="*/ 14 w 18"/>
                  <a:gd name="T1" fmla="*/ 2 h 10"/>
                  <a:gd name="T2" fmla="*/ 3 w 18"/>
                  <a:gd name="T3" fmla="*/ 6 h 10"/>
                  <a:gd name="T4" fmla="*/ 3 w 18"/>
                  <a:gd name="T5" fmla="*/ 9 h 10"/>
                  <a:gd name="T6" fmla="*/ 17 w 18"/>
                  <a:gd name="T7" fmla="*/ 4 h 10"/>
                  <a:gd name="T8" fmla="*/ 14 w 18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0">
                    <a:moveTo>
                      <a:pt x="14" y="2"/>
                    </a:moveTo>
                    <a:cubicBezTo>
                      <a:pt x="11" y="5"/>
                      <a:pt x="7" y="6"/>
                      <a:pt x="3" y="6"/>
                    </a:cubicBezTo>
                    <a:cubicBezTo>
                      <a:pt x="0" y="6"/>
                      <a:pt x="1" y="10"/>
                      <a:pt x="3" y="9"/>
                    </a:cubicBezTo>
                    <a:cubicBezTo>
                      <a:pt x="8" y="9"/>
                      <a:pt x="13" y="8"/>
                      <a:pt x="17" y="4"/>
                    </a:cubicBezTo>
                    <a:cubicBezTo>
                      <a:pt x="18" y="3"/>
                      <a:pt x="15" y="0"/>
                      <a:pt x="14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38" name="Freeform 1943"/>
              <p:cNvSpPr/>
              <p:nvPr userDrawn="1"/>
            </p:nvSpPr>
            <p:spPr bwMode="auto">
              <a:xfrm>
                <a:off x="6090" y="3312"/>
                <a:ext cx="23" cy="22"/>
              </a:xfrm>
              <a:custGeom>
                <a:avLst/>
                <a:gdLst>
                  <a:gd name="T0" fmla="*/ 13 w 16"/>
                  <a:gd name="T1" fmla="*/ 1 h 15"/>
                  <a:gd name="T2" fmla="*/ 1 w 16"/>
                  <a:gd name="T3" fmla="*/ 10 h 15"/>
                  <a:gd name="T4" fmla="*/ 4 w 16"/>
                  <a:gd name="T5" fmla="*/ 13 h 15"/>
                  <a:gd name="T6" fmla="*/ 14 w 16"/>
                  <a:gd name="T7" fmla="*/ 5 h 15"/>
                  <a:gd name="T8" fmla="*/ 13 w 16"/>
                  <a:gd name="T9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5">
                    <a:moveTo>
                      <a:pt x="13" y="1"/>
                    </a:moveTo>
                    <a:cubicBezTo>
                      <a:pt x="8" y="3"/>
                      <a:pt x="5" y="7"/>
                      <a:pt x="1" y="10"/>
                    </a:cubicBezTo>
                    <a:cubicBezTo>
                      <a:pt x="0" y="11"/>
                      <a:pt x="2" y="15"/>
                      <a:pt x="4" y="13"/>
                    </a:cubicBezTo>
                    <a:cubicBezTo>
                      <a:pt x="7" y="10"/>
                      <a:pt x="10" y="6"/>
                      <a:pt x="14" y="5"/>
                    </a:cubicBezTo>
                    <a:cubicBezTo>
                      <a:pt x="16" y="4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39" name="Freeform 1944"/>
              <p:cNvSpPr/>
              <p:nvPr userDrawn="1"/>
            </p:nvSpPr>
            <p:spPr bwMode="auto">
              <a:xfrm>
                <a:off x="6091" y="3282"/>
                <a:ext cx="30" cy="13"/>
              </a:xfrm>
              <a:custGeom>
                <a:avLst/>
                <a:gdLst>
                  <a:gd name="T0" fmla="*/ 16 w 20"/>
                  <a:gd name="T1" fmla="*/ 1 h 9"/>
                  <a:gd name="T2" fmla="*/ 2 w 20"/>
                  <a:gd name="T3" fmla="*/ 5 h 9"/>
                  <a:gd name="T4" fmla="*/ 4 w 20"/>
                  <a:gd name="T5" fmla="*/ 8 h 9"/>
                  <a:gd name="T6" fmla="*/ 18 w 20"/>
                  <a:gd name="T7" fmla="*/ 5 h 9"/>
                  <a:gd name="T8" fmla="*/ 16 w 20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9">
                    <a:moveTo>
                      <a:pt x="16" y="1"/>
                    </a:moveTo>
                    <a:cubicBezTo>
                      <a:pt x="12" y="3"/>
                      <a:pt x="7" y="3"/>
                      <a:pt x="2" y="5"/>
                    </a:cubicBezTo>
                    <a:cubicBezTo>
                      <a:pt x="0" y="6"/>
                      <a:pt x="1" y="9"/>
                      <a:pt x="4" y="8"/>
                    </a:cubicBezTo>
                    <a:cubicBezTo>
                      <a:pt x="8" y="7"/>
                      <a:pt x="13" y="6"/>
                      <a:pt x="18" y="5"/>
                    </a:cubicBezTo>
                    <a:cubicBezTo>
                      <a:pt x="20" y="4"/>
                      <a:pt x="19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40" name="Freeform 1945"/>
              <p:cNvSpPr/>
              <p:nvPr userDrawn="1"/>
            </p:nvSpPr>
            <p:spPr bwMode="auto">
              <a:xfrm>
                <a:off x="6085" y="3267"/>
                <a:ext cx="28" cy="12"/>
              </a:xfrm>
              <a:custGeom>
                <a:avLst/>
                <a:gdLst>
                  <a:gd name="T0" fmla="*/ 15 w 19"/>
                  <a:gd name="T1" fmla="*/ 1 h 8"/>
                  <a:gd name="T2" fmla="*/ 3 w 19"/>
                  <a:gd name="T3" fmla="*/ 4 h 8"/>
                  <a:gd name="T4" fmla="*/ 3 w 19"/>
                  <a:gd name="T5" fmla="*/ 8 h 8"/>
                  <a:gd name="T6" fmla="*/ 16 w 19"/>
                  <a:gd name="T7" fmla="*/ 4 h 8"/>
                  <a:gd name="T8" fmla="*/ 15 w 19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8">
                    <a:moveTo>
                      <a:pt x="15" y="1"/>
                    </a:moveTo>
                    <a:cubicBezTo>
                      <a:pt x="11" y="2"/>
                      <a:pt x="7" y="4"/>
                      <a:pt x="3" y="4"/>
                    </a:cubicBezTo>
                    <a:cubicBezTo>
                      <a:pt x="0" y="4"/>
                      <a:pt x="1" y="8"/>
                      <a:pt x="3" y="8"/>
                    </a:cubicBezTo>
                    <a:cubicBezTo>
                      <a:pt x="8" y="7"/>
                      <a:pt x="12" y="6"/>
                      <a:pt x="16" y="4"/>
                    </a:cubicBezTo>
                    <a:cubicBezTo>
                      <a:pt x="19" y="3"/>
                      <a:pt x="17" y="0"/>
                      <a:pt x="15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41" name="Freeform 1946"/>
              <p:cNvSpPr/>
              <p:nvPr userDrawn="1"/>
            </p:nvSpPr>
            <p:spPr bwMode="auto">
              <a:xfrm>
                <a:off x="6137" y="3254"/>
                <a:ext cx="25" cy="13"/>
              </a:xfrm>
              <a:custGeom>
                <a:avLst/>
                <a:gdLst>
                  <a:gd name="T0" fmla="*/ 13 w 17"/>
                  <a:gd name="T1" fmla="*/ 1 h 9"/>
                  <a:gd name="T2" fmla="*/ 2 w 17"/>
                  <a:gd name="T3" fmla="*/ 5 h 9"/>
                  <a:gd name="T4" fmla="*/ 4 w 17"/>
                  <a:gd name="T5" fmla="*/ 8 h 9"/>
                  <a:gd name="T6" fmla="*/ 15 w 17"/>
                  <a:gd name="T7" fmla="*/ 4 h 9"/>
                  <a:gd name="T8" fmla="*/ 13 w 1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3" y="1"/>
                    </a:moveTo>
                    <a:cubicBezTo>
                      <a:pt x="2" y="5"/>
                      <a:pt x="2" y="5"/>
                      <a:pt x="2" y="5"/>
                    </a:cubicBezTo>
                    <a:cubicBezTo>
                      <a:pt x="0" y="5"/>
                      <a:pt x="2" y="9"/>
                      <a:pt x="4" y="8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7" y="3"/>
                      <a:pt x="16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42" name="Freeform 1947"/>
              <p:cNvSpPr/>
              <p:nvPr userDrawn="1"/>
            </p:nvSpPr>
            <p:spPr bwMode="auto">
              <a:xfrm>
                <a:off x="6159" y="3225"/>
                <a:ext cx="25" cy="16"/>
              </a:xfrm>
              <a:custGeom>
                <a:avLst/>
                <a:gdLst>
                  <a:gd name="T0" fmla="*/ 14 w 17"/>
                  <a:gd name="T1" fmla="*/ 1 h 11"/>
                  <a:gd name="T2" fmla="*/ 2 w 17"/>
                  <a:gd name="T3" fmla="*/ 7 h 11"/>
                  <a:gd name="T4" fmla="*/ 4 w 17"/>
                  <a:gd name="T5" fmla="*/ 10 h 11"/>
                  <a:gd name="T6" fmla="*/ 15 w 17"/>
                  <a:gd name="T7" fmla="*/ 4 h 11"/>
                  <a:gd name="T8" fmla="*/ 14 w 17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">
                    <a:moveTo>
                      <a:pt x="14" y="1"/>
                    </a:moveTo>
                    <a:cubicBezTo>
                      <a:pt x="10" y="3"/>
                      <a:pt x="6" y="5"/>
                      <a:pt x="2" y="7"/>
                    </a:cubicBezTo>
                    <a:cubicBezTo>
                      <a:pt x="0" y="8"/>
                      <a:pt x="1" y="11"/>
                      <a:pt x="4" y="10"/>
                    </a:cubicBezTo>
                    <a:cubicBezTo>
                      <a:pt x="8" y="9"/>
                      <a:pt x="11" y="6"/>
                      <a:pt x="15" y="4"/>
                    </a:cubicBezTo>
                    <a:cubicBezTo>
                      <a:pt x="17" y="4"/>
                      <a:pt x="16" y="0"/>
                      <a:pt x="14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43" name="Freeform 1948"/>
              <p:cNvSpPr/>
              <p:nvPr userDrawn="1"/>
            </p:nvSpPr>
            <p:spPr bwMode="auto">
              <a:xfrm>
                <a:off x="6193" y="3214"/>
                <a:ext cx="21" cy="12"/>
              </a:xfrm>
              <a:custGeom>
                <a:avLst/>
                <a:gdLst>
                  <a:gd name="T0" fmla="*/ 9 w 14"/>
                  <a:gd name="T1" fmla="*/ 2 h 8"/>
                  <a:gd name="T2" fmla="*/ 3 w 14"/>
                  <a:gd name="T3" fmla="*/ 4 h 8"/>
                  <a:gd name="T4" fmla="*/ 2 w 14"/>
                  <a:gd name="T5" fmla="*/ 8 h 8"/>
                  <a:gd name="T6" fmla="*/ 12 w 14"/>
                  <a:gd name="T7" fmla="*/ 4 h 8"/>
                  <a:gd name="T8" fmla="*/ 9 w 14"/>
                  <a:gd name="T9" fmla="*/ 2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9" y="2"/>
                    </a:moveTo>
                    <a:cubicBezTo>
                      <a:pt x="7" y="3"/>
                      <a:pt x="5" y="4"/>
                      <a:pt x="3" y="4"/>
                    </a:cubicBezTo>
                    <a:cubicBezTo>
                      <a:pt x="0" y="4"/>
                      <a:pt x="0" y="7"/>
                      <a:pt x="2" y="8"/>
                    </a:cubicBezTo>
                    <a:cubicBezTo>
                      <a:pt x="6" y="8"/>
                      <a:pt x="9" y="7"/>
                      <a:pt x="12" y="4"/>
                    </a:cubicBezTo>
                    <a:cubicBezTo>
                      <a:pt x="14" y="2"/>
                      <a:pt x="11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44" name="Freeform 1949"/>
              <p:cNvSpPr/>
              <p:nvPr userDrawn="1"/>
            </p:nvSpPr>
            <p:spPr bwMode="auto">
              <a:xfrm>
                <a:off x="6209" y="3183"/>
                <a:ext cx="27" cy="20"/>
              </a:xfrm>
              <a:custGeom>
                <a:avLst/>
                <a:gdLst>
                  <a:gd name="T0" fmla="*/ 13 w 18"/>
                  <a:gd name="T1" fmla="*/ 2 h 13"/>
                  <a:gd name="T2" fmla="*/ 2 w 18"/>
                  <a:gd name="T3" fmla="*/ 9 h 13"/>
                  <a:gd name="T4" fmla="*/ 2 w 18"/>
                  <a:gd name="T5" fmla="*/ 12 h 13"/>
                  <a:gd name="T6" fmla="*/ 16 w 18"/>
                  <a:gd name="T7" fmla="*/ 4 h 13"/>
                  <a:gd name="T8" fmla="*/ 13 w 18"/>
                  <a:gd name="T9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3">
                    <a:moveTo>
                      <a:pt x="13" y="2"/>
                    </a:moveTo>
                    <a:cubicBezTo>
                      <a:pt x="10" y="5"/>
                      <a:pt x="7" y="8"/>
                      <a:pt x="2" y="9"/>
                    </a:cubicBezTo>
                    <a:cubicBezTo>
                      <a:pt x="0" y="9"/>
                      <a:pt x="0" y="13"/>
                      <a:pt x="2" y="12"/>
                    </a:cubicBezTo>
                    <a:cubicBezTo>
                      <a:pt x="8" y="12"/>
                      <a:pt x="13" y="8"/>
                      <a:pt x="16" y="4"/>
                    </a:cubicBezTo>
                    <a:cubicBezTo>
                      <a:pt x="18" y="2"/>
                      <a:pt x="15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45" name="Freeform 1950"/>
              <p:cNvSpPr/>
              <p:nvPr userDrawn="1"/>
            </p:nvSpPr>
            <p:spPr bwMode="auto">
              <a:xfrm>
                <a:off x="6243" y="3179"/>
                <a:ext cx="22" cy="15"/>
              </a:xfrm>
              <a:custGeom>
                <a:avLst/>
                <a:gdLst>
                  <a:gd name="T0" fmla="*/ 10 w 15"/>
                  <a:gd name="T1" fmla="*/ 2 h 10"/>
                  <a:gd name="T2" fmla="*/ 3 w 15"/>
                  <a:gd name="T3" fmla="*/ 6 h 10"/>
                  <a:gd name="T4" fmla="*/ 3 w 15"/>
                  <a:gd name="T5" fmla="*/ 10 h 10"/>
                  <a:gd name="T6" fmla="*/ 14 w 15"/>
                  <a:gd name="T7" fmla="*/ 4 h 10"/>
                  <a:gd name="T8" fmla="*/ 10 w 15"/>
                  <a:gd name="T9" fmla="*/ 2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0">
                    <a:moveTo>
                      <a:pt x="10" y="2"/>
                    </a:moveTo>
                    <a:cubicBezTo>
                      <a:pt x="9" y="5"/>
                      <a:pt x="6" y="6"/>
                      <a:pt x="3" y="6"/>
                    </a:cubicBezTo>
                    <a:cubicBezTo>
                      <a:pt x="0" y="6"/>
                      <a:pt x="1" y="10"/>
                      <a:pt x="3" y="10"/>
                    </a:cubicBezTo>
                    <a:cubicBezTo>
                      <a:pt x="8" y="9"/>
                      <a:pt x="12" y="8"/>
                      <a:pt x="14" y="4"/>
                    </a:cubicBezTo>
                    <a:cubicBezTo>
                      <a:pt x="15" y="1"/>
                      <a:pt x="11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46" name="Freeform 1951"/>
              <p:cNvSpPr/>
              <p:nvPr userDrawn="1"/>
            </p:nvSpPr>
            <p:spPr bwMode="auto">
              <a:xfrm>
                <a:off x="6246" y="3158"/>
                <a:ext cx="19" cy="18"/>
              </a:xfrm>
              <a:custGeom>
                <a:avLst/>
                <a:gdLst>
                  <a:gd name="T0" fmla="*/ 9 w 13"/>
                  <a:gd name="T1" fmla="*/ 2 h 12"/>
                  <a:gd name="T2" fmla="*/ 2 w 13"/>
                  <a:gd name="T3" fmla="*/ 7 h 12"/>
                  <a:gd name="T4" fmla="*/ 3 w 13"/>
                  <a:gd name="T5" fmla="*/ 11 h 12"/>
                  <a:gd name="T6" fmla="*/ 13 w 13"/>
                  <a:gd name="T7" fmla="*/ 3 h 12"/>
                  <a:gd name="T8" fmla="*/ 9 w 13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2">
                    <a:moveTo>
                      <a:pt x="9" y="2"/>
                    </a:moveTo>
                    <a:cubicBezTo>
                      <a:pt x="9" y="5"/>
                      <a:pt x="4" y="6"/>
                      <a:pt x="2" y="7"/>
                    </a:cubicBezTo>
                    <a:cubicBezTo>
                      <a:pt x="0" y="8"/>
                      <a:pt x="1" y="12"/>
                      <a:pt x="3" y="11"/>
                    </a:cubicBezTo>
                    <a:cubicBezTo>
                      <a:pt x="7" y="9"/>
                      <a:pt x="12" y="8"/>
                      <a:pt x="13" y="3"/>
                    </a:cubicBezTo>
                    <a:cubicBezTo>
                      <a:pt x="13" y="1"/>
                      <a:pt x="9" y="0"/>
                      <a:pt x="9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47" name="Freeform 1952"/>
              <p:cNvSpPr/>
              <p:nvPr userDrawn="1"/>
            </p:nvSpPr>
            <p:spPr bwMode="auto">
              <a:xfrm>
                <a:off x="6274" y="3175"/>
                <a:ext cx="25" cy="25"/>
              </a:xfrm>
              <a:custGeom>
                <a:avLst/>
                <a:gdLst>
                  <a:gd name="T0" fmla="*/ 13 w 17"/>
                  <a:gd name="T1" fmla="*/ 2 h 17"/>
                  <a:gd name="T2" fmla="*/ 2 w 17"/>
                  <a:gd name="T3" fmla="*/ 12 h 17"/>
                  <a:gd name="T4" fmla="*/ 4 w 17"/>
                  <a:gd name="T5" fmla="*/ 15 h 17"/>
                  <a:gd name="T6" fmla="*/ 16 w 17"/>
                  <a:gd name="T7" fmla="*/ 5 h 17"/>
                  <a:gd name="T8" fmla="*/ 13 w 17"/>
                  <a:gd name="T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7">
                    <a:moveTo>
                      <a:pt x="13" y="2"/>
                    </a:moveTo>
                    <a:cubicBezTo>
                      <a:pt x="9" y="5"/>
                      <a:pt x="6" y="9"/>
                      <a:pt x="2" y="12"/>
                    </a:cubicBezTo>
                    <a:cubicBezTo>
                      <a:pt x="0" y="14"/>
                      <a:pt x="2" y="17"/>
                      <a:pt x="4" y="15"/>
                    </a:cubicBezTo>
                    <a:cubicBezTo>
                      <a:pt x="8" y="12"/>
                      <a:pt x="12" y="8"/>
                      <a:pt x="16" y="5"/>
                    </a:cubicBezTo>
                    <a:cubicBezTo>
                      <a:pt x="17" y="3"/>
                      <a:pt x="15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48" name="Freeform 1953"/>
              <p:cNvSpPr/>
              <p:nvPr userDrawn="1"/>
            </p:nvSpPr>
            <p:spPr bwMode="auto">
              <a:xfrm>
                <a:off x="6254" y="3210"/>
                <a:ext cx="37" cy="28"/>
              </a:xfrm>
              <a:custGeom>
                <a:avLst/>
                <a:gdLst>
                  <a:gd name="T0" fmla="*/ 21 w 25"/>
                  <a:gd name="T1" fmla="*/ 2 h 19"/>
                  <a:gd name="T2" fmla="*/ 2 w 25"/>
                  <a:gd name="T3" fmla="*/ 15 h 19"/>
                  <a:gd name="T4" fmla="*/ 3 w 25"/>
                  <a:gd name="T5" fmla="*/ 18 h 19"/>
                  <a:gd name="T6" fmla="*/ 23 w 25"/>
                  <a:gd name="T7" fmla="*/ 4 h 19"/>
                  <a:gd name="T8" fmla="*/ 21 w 25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" h="19">
                    <a:moveTo>
                      <a:pt x="21" y="2"/>
                    </a:moveTo>
                    <a:cubicBezTo>
                      <a:pt x="15" y="8"/>
                      <a:pt x="9" y="12"/>
                      <a:pt x="2" y="15"/>
                    </a:cubicBezTo>
                    <a:cubicBezTo>
                      <a:pt x="0" y="16"/>
                      <a:pt x="1" y="19"/>
                      <a:pt x="3" y="18"/>
                    </a:cubicBezTo>
                    <a:cubicBezTo>
                      <a:pt x="11" y="15"/>
                      <a:pt x="18" y="11"/>
                      <a:pt x="23" y="4"/>
                    </a:cubicBezTo>
                    <a:cubicBezTo>
                      <a:pt x="25" y="2"/>
                      <a:pt x="22" y="0"/>
                      <a:pt x="2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49" name="Freeform 1954"/>
              <p:cNvSpPr/>
              <p:nvPr userDrawn="1"/>
            </p:nvSpPr>
            <p:spPr bwMode="auto">
              <a:xfrm>
                <a:off x="6201" y="3235"/>
                <a:ext cx="29" cy="21"/>
              </a:xfrm>
              <a:custGeom>
                <a:avLst/>
                <a:gdLst>
                  <a:gd name="T0" fmla="*/ 15 w 20"/>
                  <a:gd name="T1" fmla="*/ 2 h 14"/>
                  <a:gd name="T2" fmla="*/ 2 w 20"/>
                  <a:gd name="T3" fmla="*/ 9 h 14"/>
                  <a:gd name="T4" fmla="*/ 4 w 20"/>
                  <a:gd name="T5" fmla="*/ 13 h 14"/>
                  <a:gd name="T6" fmla="*/ 18 w 20"/>
                  <a:gd name="T7" fmla="*/ 4 h 14"/>
                  <a:gd name="T8" fmla="*/ 15 w 20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4">
                    <a:moveTo>
                      <a:pt x="15" y="2"/>
                    </a:moveTo>
                    <a:cubicBezTo>
                      <a:pt x="12" y="6"/>
                      <a:pt x="7" y="8"/>
                      <a:pt x="2" y="9"/>
                    </a:cubicBezTo>
                    <a:cubicBezTo>
                      <a:pt x="0" y="10"/>
                      <a:pt x="1" y="14"/>
                      <a:pt x="4" y="13"/>
                    </a:cubicBezTo>
                    <a:cubicBezTo>
                      <a:pt x="9" y="11"/>
                      <a:pt x="15" y="9"/>
                      <a:pt x="18" y="4"/>
                    </a:cubicBezTo>
                    <a:cubicBezTo>
                      <a:pt x="20" y="2"/>
                      <a:pt x="17" y="0"/>
                      <a:pt x="1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50" name="Freeform 1955"/>
              <p:cNvSpPr/>
              <p:nvPr userDrawn="1"/>
            </p:nvSpPr>
            <p:spPr bwMode="auto">
              <a:xfrm>
                <a:off x="6168" y="3273"/>
                <a:ext cx="25" cy="15"/>
              </a:xfrm>
              <a:custGeom>
                <a:avLst/>
                <a:gdLst>
                  <a:gd name="T0" fmla="*/ 13 w 17"/>
                  <a:gd name="T1" fmla="*/ 0 h 10"/>
                  <a:gd name="T2" fmla="*/ 11 w 17"/>
                  <a:gd name="T3" fmla="*/ 2 h 10"/>
                  <a:gd name="T4" fmla="*/ 9 w 17"/>
                  <a:gd name="T5" fmla="*/ 3 h 10"/>
                  <a:gd name="T6" fmla="*/ 2 w 17"/>
                  <a:gd name="T7" fmla="*/ 5 h 10"/>
                  <a:gd name="T8" fmla="*/ 3 w 17"/>
                  <a:gd name="T9" fmla="*/ 9 h 10"/>
                  <a:gd name="T10" fmla="*/ 14 w 17"/>
                  <a:gd name="T11" fmla="*/ 5 h 10"/>
                  <a:gd name="T12" fmla="*/ 16 w 17"/>
                  <a:gd name="T13" fmla="*/ 2 h 10"/>
                  <a:gd name="T14" fmla="*/ 13 w 17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0">
                    <a:moveTo>
                      <a:pt x="13" y="0"/>
                    </a:moveTo>
                    <a:cubicBezTo>
                      <a:pt x="12" y="0"/>
                      <a:pt x="11" y="1"/>
                      <a:pt x="11" y="2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7" y="4"/>
                      <a:pt x="4" y="4"/>
                      <a:pt x="2" y="5"/>
                    </a:cubicBezTo>
                    <a:cubicBezTo>
                      <a:pt x="0" y="6"/>
                      <a:pt x="1" y="10"/>
                      <a:pt x="3" y="9"/>
                    </a:cubicBezTo>
                    <a:cubicBezTo>
                      <a:pt x="7" y="8"/>
                      <a:pt x="11" y="7"/>
                      <a:pt x="14" y="5"/>
                    </a:cubicBezTo>
                    <a:cubicBezTo>
                      <a:pt x="15" y="5"/>
                      <a:pt x="17" y="4"/>
                      <a:pt x="16" y="2"/>
                    </a:cubicBezTo>
                    <a:cubicBezTo>
                      <a:pt x="16" y="1"/>
                      <a:pt x="15" y="0"/>
                      <a:pt x="13" y="0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51" name="Freeform 1956"/>
              <p:cNvSpPr/>
              <p:nvPr userDrawn="1"/>
            </p:nvSpPr>
            <p:spPr bwMode="auto">
              <a:xfrm>
                <a:off x="6131" y="3297"/>
                <a:ext cx="24" cy="10"/>
              </a:xfrm>
              <a:custGeom>
                <a:avLst/>
                <a:gdLst>
                  <a:gd name="T0" fmla="*/ 13 w 16"/>
                  <a:gd name="T1" fmla="*/ 1 h 7"/>
                  <a:gd name="T2" fmla="*/ 4 w 16"/>
                  <a:gd name="T3" fmla="*/ 2 h 7"/>
                  <a:gd name="T4" fmla="*/ 2 w 16"/>
                  <a:gd name="T5" fmla="*/ 5 h 7"/>
                  <a:gd name="T6" fmla="*/ 14 w 16"/>
                  <a:gd name="T7" fmla="*/ 4 h 7"/>
                  <a:gd name="T8" fmla="*/ 13 w 16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7">
                    <a:moveTo>
                      <a:pt x="13" y="1"/>
                    </a:moveTo>
                    <a:cubicBezTo>
                      <a:pt x="10" y="2"/>
                      <a:pt x="7" y="3"/>
                      <a:pt x="4" y="2"/>
                    </a:cubicBezTo>
                    <a:cubicBezTo>
                      <a:pt x="2" y="1"/>
                      <a:pt x="0" y="4"/>
                      <a:pt x="2" y="5"/>
                    </a:cubicBezTo>
                    <a:cubicBezTo>
                      <a:pt x="6" y="7"/>
                      <a:pt x="10" y="6"/>
                      <a:pt x="14" y="4"/>
                    </a:cubicBezTo>
                    <a:cubicBezTo>
                      <a:pt x="16" y="3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52" name="Freeform 1957"/>
              <p:cNvSpPr/>
              <p:nvPr userDrawn="1"/>
            </p:nvSpPr>
            <p:spPr bwMode="auto">
              <a:xfrm>
                <a:off x="6155" y="3309"/>
                <a:ext cx="29" cy="17"/>
              </a:xfrm>
              <a:custGeom>
                <a:avLst/>
                <a:gdLst>
                  <a:gd name="T0" fmla="*/ 17 w 20"/>
                  <a:gd name="T1" fmla="*/ 1 h 12"/>
                  <a:gd name="T2" fmla="*/ 2 w 20"/>
                  <a:gd name="T3" fmla="*/ 8 h 12"/>
                  <a:gd name="T4" fmla="*/ 4 w 20"/>
                  <a:gd name="T5" fmla="*/ 11 h 12"/>
                  <a:gd name="T6" fmla="*/ 18 w 20"/>
                  <a:gd name="T7" fmla="*/ 4 h 12"/>
                  <a:gd name="T8" fmla="*/ 17 w 20"/>
                  <a:gd name="T9" fmla="*/ 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2">
                    <a:moveTo>
                      <a:pt x="17" y="1"/>
                    </a:moveTo>
                    <a:cubicBezTo>
                      <a:pt x="12" y="3"/>
                      <a:pt x="7" y="6"/>
                      <a:pt x="2" y="8"/>
                    </a:cubicBezTo>
                    <a:cubicBezTo>
                      <a:pt x="0" y="8"/>
                      <a:pt x="1" y="12"/>
                      <a:pt x="4" y="11"/>
                    </a:cubicBezTo>
                    <a:cubicBezTo>
                      <a:pt x="8" y="9"/>
                      <a:pt x="13" y="7"/>
                      <a:pt x="18" y="4"/>
                    </a:cubicBezTo>
                    <a:cubicBezTo>
                      <a:pt x="20" y="3"/>
                      <a:pt x="19" y="0"/>
                      <a:pt x="17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53" name="Freeform 1958"/>
              <p:cNvSpPr/>
              <p:nvPr userDrawn="1"/>
            </p:nvSpPr>
            <p:spPr bwMode="auto">
              <a:xfrm>
                <a:off x="6168" y="3337"/>
                <a:ext cx="25" cy="11"/>
              </a:xfrm>
              <a:custGeom>
                <a:avLst/>
                <a:gdLst>
                  <a:gd name="T0" fmla="*/ 13 w 17"/>
                  <a:gd name="T1" fmla="*/ 1 h 8"/>
                  <a:gd name="T2" fmla="*/ 3 w 17"/>
                  <a:gd name="T3" fmla="*/ 4 h 8"/>
                  <a:gd name="T4" fmla="*/ 2 w 17"/>
                  <a:gd name="T5" fmla="*/ 7 h 8"/>
                  <a:gd name="T6" fmla="*/ 14 w 17"/>
                  <a:gd name="T7" fmla="*/ 5 h 8"/>
                  <a:gd name="T8" fmla="*/ 13 w 17"/>
                  <a:gd name="T9" fmla="*/ 1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3" y="1"/>
                    </a:moveTo>
                    <a:cubicBezTo>
                      <a:pt x="10" y="2"/>
                      <a:pt x="6" y="4"/>
                      <a:pt x="3" y="4"/>
                    </a:cubicBezTo>
                    <a:cubicBezTo>
                      <a:pt x="1" y="3"/>
                      <a:pt x="0" y="7"/>
                      <a:pt x="2" y="7"/>
                    </a:cubicBezTo>
                    <a:cubicBezTo>
                      <a:pt x="6" y="8"/>
                      <a:pt x="11" y="6"/>
                      <a:pt x="14" y="5"/>
                    </a:cubicBezTo>
                    <a:cubicBezTo>
                      <a:pt x="17" y="4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54" name="Freeform 1959"/>
              <p:cNvSpPr/>
              <p:nvPr userDrawn="1"/>
            </p:nvSpPr>
            <p:spPr bwMode="auto">
              <a:xfrm>
                <a:off x="6181" y="3354"/>
                <a:ext cx="25" cy="13"/>
              </a:xfrm>
              <a:custGeom>
                <a:avLst/>
                <a:gdLst>
                  <a:gd name="T0" fmla="*/ 13 w 17"/>
                  <a:gd name="T1" fmla="*/ 1 h 9"/>
                  <a:gd name="T2" fmla="*/ 3 w 17"/>
                  <a:gd name="T3" fmla="*/ 4 h 9"/>
                  <a:gd name="T4" fmla="*/ 2 w 17"/>
                  <a:gd name="T5" fmla="*/ 7 h 9"/>
                  <a:gd name="T6" fmla="*/ 15 w 17"/>
                  <a:gd name="T7" fmla="*/ 4 h 9"/>
                  <a:gd name="T8" fmla="*/ 13 w 17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3" y="1"/>
                    </a:moveTo>
                    <a:cubicBezTo>
                      <a:pt x="10" y="3"/>
                      <a:pt x="7" y="5"/>
                      <a:pt x="3" y="4"/>
                    </a:cubicBezTo>
                    <a:cubicBezTo>
                      <a:pt x="1" y="3"/>
                      <a:pt x="0" y="6"/>
                      <a:pt x="2" y="7"/>
                    </a:cubicBezTo>
                    <a:cubicBezTo>
                      <a:pt x="7" y="9"/>
                      <a:pt x="11" y="7"/>
                      <a:pt x="15" y="4"/>
                    </a:cubicBezTo>
                    <a:cubicBezTo>
                      <a:pt x="17" y="3"/>
                      <a:pt x="15" y="0"/>
                      <a:pt x="13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55" name="Freeform 1960"/>
              <p:cNvSpPr/>
              <p:nvPr userDrawn="1"/>
            </p:nvSpPr>
            <p:spPr bwMode="auto">
              <a:xfrm>
                <a:off x="6209" y="3314"/>
                <a:ext cx="31" cy="18"/>
              </a:xfrm>
              <a:custGeom>
                <a:avLst/>
                <a:gdLst>
                  <a:gd name="T0" fmla="*/ 17 w 21"/>
                  <a:gd name="T1" fmla="*/ 2 h 12"/>
                  <a:gd name="T2" fmla="*/ 3 w 21"/>
                  <a:gd name="T3" fmla="*/ 8 h 12"/>
                  <a:gd name="T4" fmla="*/ 2 w 21"/>
                  <a:gd name="T5" fmla="*/ 12 h 12"/>
                  <a:gd name="T6" fmla="*/ 20 w 21"/>
                  <a:gd name="T7" fmla="*/ 3 h 12"/>
                  <a:gd name="T8" fmla="*/ 17 w 21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12">
                    <a:moveTo>
                      <a:pt x="17" y="2"/>
                    </a:moveTo>
                    <a:cubicBezTo>
                      <a:pt x="14" y="6"/>
                      <a:pt x="8" y="8"/>
                      <a:pt x="3" y="8"/>
                    </a:cubicBezTo>
                    <a:cubicBezTo>
                      <a:pt x="1" y="8"/>
                      <a:pt x="0" y="12"/>
                      <a:pt x="2" y="12"/>
                    </a:cubicBezTo>
                    <a:cubicBezTo>
                      <a:pt x="9" y="12"/>
                      <a:pt x="17" y="9"/>
                      <a:pt x="20" y="3"/>
                    </a:cubicBezTo>
                    <a:cubicBezTo>
                      <a:pt x="21" y="1"/>
                      <a:pt x="18" y="0"/>
                      <a:pt x="17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56" name="Freeform 1961"/>
              <p:cNvSpPr/>
              <p:nvPr userDrawn="1"/>
            </p:nvSpPr>
            <p:spPr bwMode="auto">
              <a:xfrm>
                <a:off x="6214" y="3287"/>
                <a:ext cx="23" cy="17"/>
              </a:xfrm>
              <a:custGeom>
                <a:avLst/>
                <a:gdLst>
                  <a:gd name="T0" fmla="*/ 11 w 16"/>
                  <a:gd name="T1" fmla="*/ 2 h 12"/>
                  <a:gd name="T2" fmla="*/ 3 w 16"/>
                  <a:gd name="T3" fmla="*/ 8 h 12"/>
                  <a:gd name="T4" fmla="*/ 4 w 16"/>
                  <a:gd name="T5" fmla="*/ 11 h 12"/>
                  <a:gd name="T6" fmla="*/ 15 w 16"/>
                  <a:gd name="T7" fmla="*/ 3 h 12"/>
                  <a:gd name="T8" fmla="*/ 11 w 16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11" y="2"/>
                    </a:moveTo>
                    <a:cubicBezTo>
                      <a:pt x="10" y="5"/>
                      <a:pt x="6" y="6"/>
                      <a:pt x="3" y="8"/>
                    </a:cubicBezTo>
                    <a:cubicBezTo>
                      <a:pt x="0" y="8"/>
                      <a:pt x="2" y="12"/>
                      <a:pt x="4" y="11"/>
                    </a:cubicBezTo>
                    <a:cubicBezTo>
                      <a:pt x="8" y="9"/>
                      <a:pt x="13" y="8"/>
                      <a:pt x="15" y="3"/>
                    </a:cubicBezTo>
                    <a:cubicBezTo>
                      <a:pt x="16" y="1"/>
                      <a:pt x="12" y="0"/>
                      <a:pt x="11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57" name="Freeform 1962"/>
              <p:cNvSpPr/>
              <p:nvPr userDrawn="1"/>
            </p:nvSpPr>
            <p:spPr bwMode="auto">
              <a:xfrm>
                <a:off x="6220" y="3256"/>
                <a:ext cx="22" cy="13"/>
              </a:xfrm>
              <a:custGeom>
                <a:avLst/>
                <a:gdLst>
                  <a:gd name="T0" fmla="*/ 10 w 15"/>
                  <a:gd name="T1" fmla="*/ 2 h 9"/>
                  <a:gd name="T2" fmla="*/ 3 w 15"/>
                  <a:gd name="T3" fmla="*/ 6 h 9"/>
                  <a:gd name="T4" fmla="*/ 3 w 15"/>
                  <a:gd name="T5" fmla="*/ 9 h 9"/>
                  <a:gd name="T6" fmla="*/ 14 w 15"/>
                  <a:gd name="T7" fmla="*/ 3 h 9"/>
                  <a:gd name="T8" fmla="*/ 10 w 15"/>
                  <a:gd name="T9" fmla="*/ 2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9">
                    <a:moveTo>
                      <a:pt x="10" y="2"/>
                    </a:moveTo>
                    <a:cubicBezTo>
                      <a:pt x="9" y="5"/>
                      <a:pt x="6" y="6"/>
                      <a:pt x="3" y="6"/>
                    </a:cubicBezTo>
                    <a:cubicBezTo>
                      <a:pt x="0" y="6"/>
                      <a:pt x="1" y="9"/>
                      <a:pt x="3" y="9"/>
                    </a:cubicBezTo>
                    <a:cubicBezTo>
                      <a:pt x="8" y="9"/>
                      <a:pt x="12" y="8"/>
                      <a:pt x="14" y="3"/>
                    </a:cubicBezTo>
                    <a:cubicBezTo>
                      <a:pt x="15" y="1"/>
                      <a:pt x="11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58" name="Freeform 1963"/>
              <p:cNvSpPr/>
              <p:nvPr userDrawn="1"/>
            </p:nvSpPr>
            <p:spPr bwMode="auto">
              <a:xfrm>
                <a:off x="6255" y="3245"/>
                <a:ext cx="25" cy="28"/>
              </a:xfrm>
              <a:custGeom>
                <a:avLst/>
                <a:gdLst>
                  <a:gd name="T0" fmla="*/ 13 w 17"/>
                  <a:gd name="T1" fmla="*/ 2 h 19"/>
                  <a:gd name="T2" fmla="*/ 2 w 17"/>
                  <a:gd name="T3" fmla="*/ 15 h 19"/>
                  <a:gd name="T4" fmla="*/ 4 w 17"/>
                  <a:gd name="T5" fmla="*/ 18 h 19"/>
                  <a:gd name="T6" fmla="*/ 16 w 17"/>
                  <a:gd name="T7" fmla="*/ 4 h 19"/>
                  <a:gd name="T8" fmla="*/ 13 w 17"/>
                  <a:gd name="T9" fmla="*/ 2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9">
                    <a:moveTo>
                      <a:pt x="13" y="2"/>
                    </a:moveTo>
                    <a:cubicBezTo>
                      <a:pt x="10" y="7"/>
                      <a:pt x="6" y="12"/>
                      <a:pt x="2" y="15"/>
                    </a:cubicBezTo>
                    <a:cubicBezTo>
                      <a:pt x="0" y="16"/>
                      <a:pt x="2" y="19"/>
                      <a:pt x="4" y="18"/>
                    </a:cubicBezTo>
                    <a:cubicBezTo>
                      <a:pt x="9" y="14"/>
                      <a:pt x="13" y="10"/>
                      <a:pt x="16" y="4"/>
                    </a:cubicBezTo>
                    <a:cubicBezTo>
                      <a:pt x="17" y="2"/>
                      <a:pt x="14" y="0"/>
                      <a:pt x="13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59" name="Freeform 1964"/>
              <p:cNvSpPr/>
              <p:nvPr userDrawn="1"/>
            </p:nvSpPr>
            <p:spPr bwMode="auto">
              <a:xfrm>
                <a:off x="6286" y="3228"/>
                <a:ext cx="25" cy="20"/>
              </a:xfrm>
              <a:custGeom>
                <a:avLst/>
                <a:gdLst>
                  <a:gd name="T0" fmla="*/ 12 w 17"/>
                  <a:gd name="T1" fmla="*/ 1 h 14"/>
                  <a:gd name="T2" fmla="*/ 2 w 17"/>
                  <a:gd name="T3" fmla="*/ 10 h 14"/>
                  <a:gd name="T4" fmla="*/ 4 w 17"/>
                  <a:gd name="T5" fmla="*/ 13 h 14"/>
                  <a:gd name="T6" fmla="*/ 15 w 17"/>
                  <a:gd name="T7" fmla="*/ 4 h 14"/>
                  <a:gd name="T8" fmla="*/ 12 w 17"/>
                  <a:gd name="T9" fmla="*/ 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4">
                    <a:moveTo>
                      <a:pt x="12" y="1"/>
                    </a:moveTo>
                    <a:cubicBezTo>
                      <a:pt x="9" y="4"/>
                      <a:pt x="5" y="7"/>
                      <a:pt x="2" y="10"/>
                    </a:cubicBezTo>
                    <a:cubicBezTo>
                      <a:pt x="0" y="11"/>
                      <a:pt x="2" y="14"/>
                      <a:pt x="4" y="13"/>
                    </a:cubicBezTo>
                    <a:cubicBezTo>
                      <a:pt x="8" y="10"/>
                      <a:pt x="11" y="7"/>
                      <a:pt x="15" y="4"/>
                    </a:cubicBezTo>
                    <a:cubicBezTo>
                      <a:pt x="17" y="3"/>
                      <a:pt x="14" y="0"/>
                      <a:pt x="12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60" name="Freeform 1965"/>
              <p:cNvSpPr/>
              <p:nvPr userDrawn="1"/>
            </p:nvSpPr>
            <p:spPr bwMode="auto">
              <a:xfrm>
                <a:off x="6277" y="3264"/>
                <a:ext cx="30" cy="21"/>
              </a:xfrm>
              <a:custGeom>
                <a:avLst/>
                <a:gdLst>
                  <a:gd name="T0" fmla="*/ 15 w 20"/>
                  <a:gd name="T1" fmla="*/ 2 h 14"/>
                  <a:gd name="T2" fmla="*/ 2 w 20"/>
                  <a:gd name="T3" fmla="*/ 10 h 14"/>
                  <a:gd name="T4" fmla="*/ 4 w 20"/>
                  <a:gd name="T5" fmla="*/ 13 h 14"/>
                  <a:gd name="T6" fmla="*/ 18 w 20"/>
                  <a:gd name="T7" fmla="*/ 5 h 14"/>
                  <a:gd name="T8" fmla="*/ 15 w 20"/>
                  <a:gd name="T9" fmla="*/ 2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4">
                    <a:moveTo>
                      <a:pt x="15" y="2"/>
                    </a:moveTo>
                    <a:cubicBezTo>
                      <a:pt x="12" y="6"/>
                      <a:pt x="7" y="8"/>
                      <a:pt x="2" y="10"/>
                    </a:cubicBezTo>
                    <a:cubicBezTo>
                      <a:pt x="0" y="11"/>
                      <a:pt x="1" y="14"/>
                      <a:pt x="4" y="13"/>
                    </a:cubicBezTo>
                    <a:cubicBezTo>
                      <a:pt x="9" y="11"/>
                      <a:pt x="14" y="9"/>
                      <a:pt x="18" y="5"/>
                    </a:cubicBezTo>
                    <a:cubicBezTo>
                      <a:pt x="20" y="3"/>
                      <a:pt x="17" y="0"/>
                      <a:pt x="15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61" name="Freeform 1966"/>
              <p:cNvSpPr/>
              <p:nvPr userDrawn="1"/>
            </p:nvSpPr>
            <p:spPr bwMode="auto">
              <a:xfrm>
                <a:off x="6258" y="3295"/>
                <a:ext cx="21" cy="18"/>
              </a:xfrm>
              <a:custGeom>
                <a:avLst/>
                <a:gdLst>
                  <a:gd name="T0" fmla="*/ 10 w 14"/>
                  <a:gd name="T1" fmla="*/ 2 h 12"/>
                  <a:gd name="T2" fmla="*/ 2 w 14"/>
                  <a:gd name="T3" fmla="*/ 7 h 12"/>
                  <a:gd name="T4" fmla="*/ 4 w 14"/>
                  <a:gd name="T5" fmla="*/ 11 h 12"/>
                  <a:gd name="T6" fmla="*/ 13 w 14"/>
                  <a:gd name="T7" fmla="*/ 4 h 12"/>
                  <a:gd name="T8" fmla="*/ 10 w 14"/>
                  <a:gd name="T9" fmla="*/ 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2">
                    <a:moveTo>
                      <a:pt x="10" y="2"/>
                    </a:moveTo>
                    <a:cubicBezTo>
                      <a:pt x="8" y="4"/>
                      <a:pt x="5" y="6"/>
                      <a:pt x="2" y="7"/>
                    </a:cubicBezTo>
                    <a:cubicBezTo>
                      <a:pt x="0" y="8"/>
                      <a:pt x="1" y="12"/>
                      <a:pt x="4" y="11"/>
                    </a:cubicBezTo>
                    <a:cubicBezTo>
                      <a:pt x="7" y="9"/>
                      <a:pt x="10" y="7"/>
                      <a:pt x="13" y="4"/>
                    </a:cubicBezTo>
                    <a:cubicBezTo>
                      <a:pt x="14" y="2"/>
                      <a:pt x="12" y="0"/>
                      <a:pt x="10" y="2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62" name="Freeform 1967"/>
              <p:cNvSpPr/>
              <p:nvPr userDrawn="1"/>
            </p:nvSpPr>
            <p:spPr bwMode="auto">
              <a:xfrm>
                <a:off x="6292" y="3282"/>
                <a:ext cx="30" cy="16"/>
              </a:xfrm>
              <a:custGeom>
                <a:avLst/>
                <a:gdLst>
                  <a:gd name="T0" fmla="*/ 16 w 20"/>
                  <a:gd name="T1" fmla="*/ 1 h 11"/>
                  <a:gd name="T2" fmla="*/ 2 w 20"/>
                  <a:gd name="T3" fmla="*/ 6 h 11"/>
                  <a:gd name="T4" fmla="*/ 2 w 20"/>
                  <a:gd name="T5" fmla="*/ 10 h 11"/>
                  <a:gd name="T6" fmla="*/ 18 w 20"/>
                  <a:gd name="T7" fmla="*/ 4 h 11"/>
                  <a:gd name="T8" fmla="*/ 16 w 20"/>
                  <a:gd name="T9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11">
                    <a:moveTo>
                      <a:pt x="16" y="1"/>
                    </a:moveTo>
                    <a:cubicBezTo>
                      <a:pt x="12" y="4"/>
                      <a:pt x="7" y="6"/>
                      <a:pt x="2" y="6"/>
                    </a:cubicBezTo>
                    <a:cubicBezTo>
                      <a:pt x="0" y="7"/>
                      <a:pt x="0" y="11"/>
                      <a:pt x="2" y="10"/>
                    </a:cubicBezTo>
                    <a:cubicBezTo>
                      <a:pt x="8" y="9"/>
                      <a:pt x="13" y="8"/>
                      <a:pt x="18" y="4"/>
                    </a:cubicBezTo>
                    <a:cubicBezTo>
                      <a:pt x="20" y="3"/>
                      <a:pt x="18" y="0"/>
                      <a:pt x="16" y="1"/>
                    </a:cubicBezTo>
                    <a:close/>
                  </a:path>
                </a:pathLst>
              </a:custGeom>
              <a:solidFill>
                <a:srgbClr val="0054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63" name="Freeform 1968"/>
              <p:cNvSpPr/>
              <p:nvPr userDrawn="1"/>
            </p:nvSpPr>
            <p:spPr bwMode="auto">
              <a:xfrm>
                <a:off x="4979" y="2988"/>
                <a:ext cx="56" cy="42"/>
              </a:xfrm>
              <a:custGeom>
                <a:avLst/>
                <a:gdLst>
                  <a:gd name="T0" fmla="*/ 23 w 38"/>
                  <a:gd name="T1" fmla="*/ 6 h 29"/>
                  <a:gd name="T2" fmla="*/ 7 w 38"/>
                  <a:gd name="T3" fmla="*/ 14 h 29"/>
                  <a:gd name="T4" fmla="*/ 0 w 38"/>
                  <a:gd name="T5" fmla="*/ 22 h 29"/>
                  <a:gd name="T6" fmla="*/ 8 w 38"/>
                  <a:gd name="T7" fmla="*/ 28 h 29"/>
                  <a:gd name="T8" fmla="*/ 31 w 38"/>
                  <a:gd name="T9" fmla="*/ 17 h 29"/>
                  <a:gd name="T10" fmla="*/ 23 w 38"/>
                  <a:gd name="T11" fmla="*/ 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8" h="28">
                    <a:moveTo>
                      <a:pt x="23" y="6"/>
                    </a:moveTo>
                    <a:cubicBezTo>
                      <a:pt x="18" y="9"/>
                      <a:pt x="12" y="13"/>
                      <a:pt x="7" y="14"/>
                    </a:cubicBezTo>
                    <a:cubicBezTo>
                      <a:pt x="3" y="15"/>
                      <a:pt x="0" y="17"/>
                      <a:pt x="0" y="22"/>
                    </a:cubicBezTo>
                    <a:cubicBezTo>
                      <a:pt x="0" y="25"/>
                      <a:pt x="4" y="29"/>
                      <a:pt x="8" y="28"/>
                    </a:cubicBezTo>
                    <a:cubicBezTo>
                      <a:pt x="16" y="27"/>
                      <a:pt x="24" y="22"/>
                      <a:pt x="31" y="17"/>
                    </a:cubicBezTo>
                    <a:cubicBezTo>
                      <a:pt x="38" y="12"/>
                      <a:pt x="30" y="0"/>
                      <a:pt x="23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64" name="Freeform 1969"/>
              <p:cNvSpPr/>
              <p:nvPr userDrawn="1"/>
            </p:nvSpPr>
            <p:spPr bwMode="auto">
              <a:xfrm>
                <a:off x="4874" y="2818"/>
                <a:ext cx="53" cy="40"/>
              </a:xfrm>
              <a:custGeom>
                <a:avLst/>
                <a:gdLst>
                  <a:gd name="T0" fmla="*/ 30 w 36"/>
                  <a:gd name="T1" fmla="*/ 1 h 27"/>
                  <a:gd name="T2" fmla="*/ 20 w 36"/>
                  <a:gd name="T3" fmla="*/ 4 h 27"/>
                  <a:gd name="T4" fmla="*/ 7 w 36"/>
                  <a:gd name="T5" fmla="*/ 10 h 27"/>
                  <a:gd name="T6" fmla="*/ 15 w 36"/>
                  <a:gd name="T7" fmla="*/ 22 h 27"/>
                  <a:gd name="T8" fmla="*/ 23 w 36"/>
                  <a:gd name="T9" fmla="*/ 17 h 27"/>
                  <a:gd name="T10" fmla="*/ 28 w 36"/>
                  <a:gd name="T11" fmla="*/ 16 h 27"/>
                  <a:gd name="T12" fmla="*/ 28 w 36"/>
                  <a:gd name="T13" fmla="*/ 15 h 27"/>
                  <a:gd name="T14" fmla="*/ 32 w 36"/>
                  <a:gd name="T15" fmla="*/ 14 h 27"/>
                  <a:gd name="T16" fmla="*/ 35 w 36"/>
                  <a:gd name="T17" fmla="*/ 9 h 27"/>
                  <a:gd name="T18" fmla="*/ 30 w 36"/>
                  <a:gd name="T19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6" h="27">
                    <a:moveTo>
                      <a:pt x="30" y="1"/>
                    </a:moveTo>
                    <a:cubicBezTo>
                      <a:pt x="26" y="0"/>
                      <a:pt x="23" y="2"/>
                      <a:pt x="20" y="4"/>
                    </a:cubicBezTo>
                    <a:cubicBezTo>
                      <a:pt x="15" y="6"/>
                      <a:pt x="11" y="8"/>
                      <a:pt x="7" y="10"/>
                    </a:cubicBezTo>
                    <a:cubicBezTo>
                      <a:pt x="0" y="15"/>
                      <a:pt x="8" y="27"/>
                      <a:pt x="15" y="22"/>
                    </a:cubicBezTo>
                    <a:cubicBezTo>
                      <a:pt x="18" y="20"/>
                      <a:pt x="20" y="19"/>
                      <a:pt x="23" y="17"/>
                    </a:cubicBezTo>
                    <a:cubicBezTo>
                      <a:pt x="25" y="17"/>
                      <a:pt x="26" y="16"/>
                      <a:pt x="28" y="16"/>
                    </a:cubicBezTo>
                    <a:cubicBezTo>
                      <a:pt x="28" y="15"/>
                      <a:pt x="28" y="15"/>
                      <a:pt x="28" y="15"/>
                    </a:cubicBezTo>
                    <a:cubicBezTo>
                      <a:pt x="30" y="15"/>
                      <a:pt x="31" y="15"/>
                      <a:pt x="32" y="14"/>
                    </a:cubicBezTo>
                    <a:cubicBezTo>
                      <a:pt x="34" y="13"/>
                      <a:pt x="35" y="11"/>
                      <a:pt x="35" y="9"/>
                    </a:cubicBezTo>
                    <a:cubicBezTo>
                      <a:pt x="36" y="5"/>
                      <a:pt x="34" y="2"/>
                      <a:pt x="3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65" name="Freeform 1970"/>
              <p:cNvSpPr/>
              <p:nvPr userDrawn="1"/>
            </p:nvSpPr>
            <p:spPr bwMode="auto">
              <a:xfrm>
                <a:off x="4771" y="2590"/>
                <a:ext cx="85" cy="31"/>
              </a:xfrm>
              <a:custGeom>
                <a:avLst/>
                <a:gdLst>
                  <a:gd name="T0" fmla="*/ 42 w 58"/>
                  <a:gd name="T1" fmla="*/ 4 h 21"/>
                  <a:gd name="T2" fmla="*/ 40 w 58"/>
                  <a:gd name="T3" fmla="*/ 5 h 21"/>
                  <a:gd name="T4" fmla="*/ 32 w 58"/>
                  <a:gd name="T5" fmla="*/ 6 h 21"/>
                  <a:gd name="T6" fmla="*/ 12 w 58"/>
                  <a:gd name="T7" fmla="*/ 5 h 21"/>
                  <a:gd name="T8" fmla="*/ 9 w 58"/>
                  <a:gd name="T9" fmla="*/ 19 h 21"/>
                  <a:gd name="T10" fmla="*/ 33 w 58"/>
                  <a:gd name="T11" fmla="*/ 20 h 21"/>
                  <a:gd name="T12" fmla="*/ 50 w 58"/>
                  <a:gd name="T13" fmla="*/ 16 h 21"/>
                  <a:gd name="T14" fmla="*/ 42 w 58"/>
                  <a:gd name="T15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21">
                    <a:moveTo>
                      <a:pt x="42" y="4"/>
                    </a:moveTo>
                    <a:cubicBezTo>
                      <a:pt x="44" y="3"/>
                      <a:pt x="41" y="5"/>
                      <a:pt x="40" y="5"/>
                    </a:cubicBezTo>
                    <a:cubicBezTo>
                      <a:pt x="38" y="5"/>
                      <a:pt x="35" y="6"/>
                      <a:pt x="32" y="6"/>
                    </a:cubicBezTo>
                    <a:cubicBezTo>
                      <a:pt x="25" y="6"/>
                      <a:pt x="18" y="7"/>
                      <a:pt x="12" y="5"/>
                    </a:cubicBezTo>
                    <a:cubicBezTo>
                      <a:pt x="3" y="4"/>
                      <a:pt x="0" y="18"/>
                      <a:pt x="9" y="19"/>
                    </a:cubicBezTo>
                    <a:cubicBezTo>
                      <a:pt x="17" y="21"/>
                      <a:pt x="25" y="20"/>
                      <a:pt x="33" y="20"/>
                    </a:cubicBezTo>
                    <a:cubicBezTo>
                      <a:pt x="39" y="19"/>
                      <a:pt x="45" y="19"/>
                      <a:pt x="50" y="16"/>
                    </a:cubicBezTo>
                    <a:cubicBezTo>
                      <a:pt x="58" y="12"/>
                      <a:pt x="50" y="0"/>
                      <a:pt x="42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66" name="Freeform 1971"/>
              <p:cNvSpPr/>
              <p:nvPr userDrawn="1"/>
            </p:nvSpPr>
            <p:spPr bwMode="auto">
              <a:xfrm>
                <a:off x="4686" y="2190"/>
                <a:ext cx="74" cy="25"/>
              </a:xfrm>
              <a:custGeom>
                <a:avLst/>
                <a:gdLst>
                  <a:gd name="T0" fmla="*/ 44 w 50"/>
                  <a:gd name="T1" fmla="*/ 2 h 17"/>
                  <a:gd name="T2" fmla="*/ 42 w 50"/>
                  <a:gd name="T3" fmla="*/ 2 h 17"/>
                  <a:gd name="T4" fmla="*/ 39 w 50"/>
                  <a:gd name="T5" fmla="*/ 2 h 17"/>
                  <a:gd name="T6" fmla="*/ 37 w 50"/>
                  <a:gd name="T7" fmla="*/ 1 h 17"/>
                  <a:gd name="T8" fmla="*/ 28 w 50"/>
                  <a:gd name="T9" fmla="*/ 1 h 17"/>
                  <a:gd name="T10" fmla="*/ 9 w 50"/>
                  <a:gd name="T11" fmla="*/ 0 h 17"/>
                  <a:gd name="T12" fmla="*/ 10 w 50"/>
                  <a:gd name="T13" fmla="*/ 14 h 17"/>
                  <a:gd name="T14" fmla="*/ 28 w 50"/>
                  <a:gd name="T15" fmla="*/ 15 h 17"/>
                  <a:gd name="T16" fmla="*/ 43 w 50"/>
                  <a:gd name="T17" fmla="*/ 15 h 17"/>
                  <a:gd name="T18" fmla="*/ 44 w 50"/>
                  <a:gd name="T19" fmla="*/ 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17">
                    <a:moveTo>
                      <a:pt x="44" y="2"/>
                    </a:moveTo>
                    <a:cubicBezTo>
                      <a:pt x="43" y="2"/>
                      <a:pt x="43" y="2"/>
                      <a:pt x="42" y="2"/>
                    </a:cubicBezTo>
                    <a:cubicBezTo>
                      <a:pt x="41" y="2"/>
                      <a:pt x="40" y="2"/>
                      <a:pt x="39" y="2"/>
                    </a:cubicBezTo>
                    <a:cubicBezTo>
                      <a:pt x="39" y="2"/>
                      <a:pt x="38" y="2"/>
                      <a:pt x="37" y="1"/>
                    </a:cubicBezTo>
                    <a:cubicBezTo>
                      <a:pt x="34" y="1"/>
                      <a:pt x="31" y="1"/>
                      <a:pt x="28" y="1"/>
                    </a:cubicBezTo>
                    <a:cubicBezTo>
                      <a:pt x="22" y="0"/>
                      <a:pt x="15" y="0"/>
                      <a:pt x="9" y="0"/>
                    </a:cubicBezTo>
                    <a:cubicBezTo>
                      <a:pt x="0" y="1"/>
                      <a:pt x="1" y="15"/>
                      <a:pt x="10" y="14"/>
                    </a:cubicBezTo>
                    <a:cubicBezTo>
                      <a:pt x="16" y="14"/>
                      <a:pt x="22" y="14"/>
                      <a:pt x="28" y="15"/>
                    </a:cubicBezTo>
                    <a:cubicBezTo>
                      <a:pt x="32" y="15"/>
                      <a:pt x="39" y="17"/>
                      <a:pt x="43" y="15"/>
                    </a:cubicBezTo>
                    <a:cubicBezTo>
                      <a:pt x="49" y="13"/>
                      <a:pt x="50" y="5"/>
                      <a:pt x="44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67" name="Freeform 1972"/>
              <p:cNvSpPr/>
              <p:nvPr userDrawn="1"/>
            </p:nvSpPr>
            <p:spPr bwMode="auto">
              <a:xfrm>
                <a:off x="4747" y="1810"/>
                <a:ext cx="78" cy="38"/>
              </a:xfrm>
              <a:custGeom>
                <a:avLst/>
                <a:gdLst>
                  <a:gd name="T0" fmla="*/ 36 w 53"/>
                  <a:gd name="T1" fmla="*/ 11 h 26"/>
                  <a:gd name="T2" fmla="*/ 32 w 53"/>
                  <a:gd name="T3" fmla="*/ 11 h 26"/>
                  <a:gd name="T4" fmla="*/ 14 w 53"/>
                  <a:gd name="T5" fmla="*/ 7 h 26"/>
                  <a:gd name="T6" fmla="*/ 8 w 53"/>
                  <a:gd name="T7" fmla="*/ 20 h 26"/>
                  <a:gd name="T8" fmla="*/ 38 w 53"/>
                  <a:gd name="T9" fmla="*/ 25 h 26"/>
                  <a:gd name="T10" fmla="*/ 50 w 53"/>
                  <a:gd name="T11" fmla="*/ 8 h 26"/>
                  <a:gd name="T12" fmla="*/ 36 w 53"/>
                  <a:gd name="T13" fmla="*/ 11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26">
                    <a:moveTo>
                      <a:pt x="36" y="11"/>
                    </a:moveTo>
                    <a:cubicBezTo>
                      <a:pt x="35" y="12"/>
                      <a:pt x="33" y="12"/>
                      <a:pt x="32" y="11"/>
                    </a:cubicBezTo>
                    <a:cubicBezTo>
                      <a:pt x="26" y="11"/>
                      <a:pt x="20" y="9"/>
                      <a:pt x="14" y="7"/>
                    </a:cubicBezTo>
                    <a:cubicBezTo>
                      <a:pt x="6" y="5"/>
                      <a:pt x="0" y="17"/>
                      <a:pt x="8" y="20"/>
                    </a:cubicBezTo>
                    <a:cubicBezTo>
                      <a:pt x="18" y="23"/>
                      <a:pt x="28" y="26"/>
                      <a:pt x="38" y="25"/>
                    </a:cubicBezTo>
                    <a:cubicBezTo>
                      <a:pt x="47" y="25"/>
                      <a:pt x="53" y="18"/>
                      <a:pt x="50" y="8"/>
                    </a:cubicBezTo>
                    <a:cubicBezTo>
                      <a:pt x="47" y="0"/>
                      <a:pt x="35" y="4"/>
                      <a:pt x="36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68" name="Freeform 1973"/>
              <p:cNvSpPr/>
              <p:nvPr userDrawn="1"/>
            </p:nvSpPr>
            <p:spPr bwMode="auto">
              <a:xfrm>
                <a:off x="4986" y="1478"/>
                <a:ext cx="52" cy="53"/>
              </a:xfrm>
              <a:custGeom>
                <a:avLst/>
                <a:gdLst>
                  <a:gd name="T0" fmla="*/ 29 w 35"/>
                  <a:gd name="T1" fmla="*/ 19 h 36"/>
                  <a:gd name="T2" fmla="*/ 24 w 35"/>
                  <a:gd name="T3" fmla="*/ 15 h 36"/>
                  <a:gd name="T4" fmla="*/ 16 w 35"/>
                  <a:gd name="T5" fmla="*/ 8 h 36"/>
                  <a:gd name="T6" fmla="*/ 5 w 35"/>
                  <a:gd name="T7" fmla="*/ 16 h 36"/>
                  <a:gd name="T8" fmla="*/ 17 w 35"/>
                  <a:gd name="T9" fmla="*/ 28 h 36"/>
                  <a:gd name="T10" fmla="*/ 32 w 35"/>
                  <a:gd name="T11" fmla="*/ 32 h 36"/>
                  <a:gd name="T12" fmla="*/ 35 w 35"/>
                  <a:gd name="T13" fmla="*/ 24 h 36"/>
                  <a:gd name="T14" fmla="*/ 34 w 35"/>
                  <a:gd name="T15" fmla="*/ 22 h 36"/>
                  <a:gd name="T16" fmla="*/ 29 w 35"/>
                  <a:gd name="T17" fmla="*/ 19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6">
                    <a:moveTo>
                      <a:pt x="29" y="19"/>
                    </a:moveTo>
                    <a:cubicBezTo>
                      <a:pt x="27" y="18"/>
                      <a:pt x="26" y="16"/>
                      <a:pt x="24" y="15"/>
                    </a:cubicBezTo>
                    <a:cubicBezTo>
                      <a:pt x="21" y="13"/>
                      <a:pt x="18" y="10"/>
                      <a:pt x="16" y="8"/>
                    </a:cubicBezTo>
                    <a:cubicBezTo>
                      <a:pt x="11" y="0"/>
                      <a:pt x="0" y="8"/>
                      <a:pt x="5" y="16"/>
                    </a:cubicBezTo>
                    <a:cubicBezTo>
                      <a:pt x="8" y="20"/>
                      <a:pt x="13" y="24"/>
                      <a:pt x="17" y="28"/>
                    </a:cubicBezTo>
                    <a:cubicBezTo>
                      <a:pt x="21" y="30"/>
                      <a:pt x="27" y="36"/>
                      <a:pt x="32" y="32"/>
                    </a:cubicBezTo>
                    <a:cubicBezTo>
                      <a:pt x="35" y="30"/>
                      <a:pt x="35" y="27"/>
                      <a:pt x="35" y="24"/>
                    </a:cubicBezTo>
                    <a:cubicBezTo>
                      <a:pt x="35" y="23"/>
                      <a:pt x="34" y="23"/>
                      <a:pt x="34" y="22"/>
                    </a:cubicBezTo>
                    <a:cubicBezTo>
                      <a:pt x="33" y="20"/>
                      <a:pt x="31" y="19"/>
                      <a:pt x="29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69" name="Freeform 1974"/>
              <p:cNvSpPr/>
              <p:nvPr userDrawn="1"/>
            </p:nvSpPr>
            <p:spPr bwMode="auto">
              <a:xfrm>
                <a:off x="5382" y="1250"/>
                <a:ext cx="35" cy="68"/>
              </a:xfrm>
              <a:custGeom>
                <a:avLst/>
                <a:gdLst>
                  <a:gd name="T0" fmla="*/ 2 w 24"/>
                  <a:gd name="T1" fmla="*/ 13 h 46"/>
                  <a:gd name="T2" fmla="*/ 8 w 24"/>
                  <a:gd name="T3" fmla="*/ 37 h 46"/>
                  <a:gd name="T4" fmla="*/ 22 w 24"/>
                  <a:gd name="T5" fmla="*/ 36 h 46"/>
                  <a:gd name="T6" fmla="*/ 16 w 24"/>
                  <a:gd name="T7" fmla="*/ 8 h 46"/>
                  <a:gd name="T8" fmla="*/ 2 w 24"/>
                  <a:gd name="T9" fmla="*/ 13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46">
                    <a:moveTo>
                      <a:pt x="2" y="13"/>
                    </a:moveTo>
                    <a:cubicBezTo>
                      <a:pt x="5" y="21"/>
                      <a:pt x="7" y="29"/>
                      <a:pt x="8" y="37"/>
                    </a:cubicBezTo>
                    <a:cubicBezTo>
                      <a:pt x="10" y="46"/>
                      <a:pt x="24" y="45"/>
                      <a:pt x="22" y="36"/>
                    </a:cubicBezTo>
                    <a:cubicBezTo>
                      <a:pt x="21" y="27"/>
                      <a:pt x="18" y="18"/>
                      <a:pt x="16" y="8"/>
                    </a:cubicBezTo>
                    <a:cubicBezTo>
                      <a:pt x="13" y="0"/>
                      <a:pt x="0" y="4"/>
                      <a:pt x="2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70" name="Freeform 1975"/>
              <p:cNvSpPr/>
              <p:nvPr userDrawn="1"/>
            </p:nvSpPr>
            <p:spPr bwMode="auto">
              <a:xfrm>
                <a:off x="5706" y="1314"/>
                <a:ext cx="47" cy="73"/>
              </a:xfrm>
              <a:custGeom>
                <a:avLst/>
                <a:gdLst>
                  <a:gd name="T0" fmla="*/ 16 w 32"/>
                  <a:gd name="T1" fmla="*/ 9 h 50"/>
                  <a:gd name="T2" fmla="*/ 5 w 32"/>
                  <a:gd name="T3" fmla="*/ 34 h 50"/>
                  <a:gd name="T4" fmla="*/ 16 w 32"/>
                  <a:gd name="T5" fmla="*/ 43 h 50"/>
                  <a:gd name="T6" fmla="*/ 29 w 32"/>
                  <a:gd name="T7" fmla="*/ 15 h 50"/>
                  <a:gd name="T8" fmla="*/ 16 w 32"/>
                  <a:gd name="T9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50">
                    <a:moveTo>
                      <a:pt x="16" y="9"/>
                    </a:moveTo>
                    <a:cubicBezTo>
                      <a:pt x="13" y="17"/>
                      <a:pt x="11" y="26"/>
                      <a:pt x="5" y="34"/>
                    </a:cubicBezTo>
                    <a:cubicBezTo>
                      <a:pt x="0" y="41"/>
                      <a:pt x="11" y="50"/>
                      <a:pt x="16" y="43"/>
                    </a:cubicBezTo>
                    <a:cubicBezTo>
                      <a:pt x="22" y="34"/>
                      <a:pt x="25" y="24"/>
                      <a:pt x="29" y="15"/>
                    </a:cubicBezTo>
                    <a:cubicBezTo>
                      <a:pt x="32" y="6"/>
                      <a:pt x="19" y="0"/>
                      <a:pt x="1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71" name="Freeform 1976"/>
              <p:cNvSpPr/>
              <p:nvPr userDrawn="1"/>
            </p:nvSpPr>
            <p:spPr bwMode="auto">
              <a:xfrm>
                <a:off x="5923" y="1511"/>
                <a:ext cx="61" cy="59"/>
              </a:xfrm>
              <a:custGeom>
                <a:avLst/>
                <a:gdLst>
                  <a:gd name="T0" fmla="*/ 21 w 41"/>
                  <a:gd name="T1" fmla="*/ 14 h 40"/>
                  <a:gd name="T2" fmla="*/ 21 w 41"/>
                  <a:gd name="T3" fmla="*/ 14 h 40"/>
                  <a:gd name="T4" fmla="*/ 18 w 41"/>
                  <a:gd name="T5" fmla="*/ 18 h 40"/>
                  <a:gd name="T6" fmla="*/ 8 w 41"/>
                  <a:gd name="T7" fmla="*/ 24 h 40"/>
                  <a:gd name="T8" fmla="*/ 12 w 41"/>
                  <a:gd name="T9" fmla="*/ 37 h 40"/>
                  <a:gd name="T10" fmla="*/ 33 w 41"/>
                  <a:gd name="T11" fmla="*/ 7 h 40"/>
                  <a:gd name="T12" fmla="*/ 21 w 41"/>
                  <a:gd name="T13" fmla="*/ 1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" h="40">
                    <a:moveTo>
                      <a:pt x="21" y="14"/>
                    </a:moveTo>
                    <a:cubicBezTo>
                      <a:pt x="21" y="14"/>
                      <a:pt x="21" y="14"/>
                      <a:pt x="21" y="14"/>
                    </a:cubicBezTo>
                    <a:cubicBezTo>
                      <a:pt x="20" y="16"/>
                      <a:pt x="19" y="17"/>
                      <a:pt x="18" y="18"/>
                    </a:cubicBezTo>
                    <a:cubicBezTo>
                      <a:pt x="15" y="21"/>
                      <a:pt x="11" y="22"/>
                      <a:pt x="8" y="24"/>
                    </a:cubicBezTo>
                    <a:cubicBezTo>
                      <a:pt x="0" y="27"/>
                      <a:pt x="4" y="40"/>
                      <a:pt x="12" y="37"/>
                    </a:cubicBezTo>
                    <a:cubicBezTo>
                      <a:pt x="23" y="33"/>
                      <a:pt x="41" y="21"/>
                      <a:pt x="33" y="7"/>
                    </a:cubicBezTo>
                    <a:cubicBezTo>
                      <a:pt x="29" y="0"/>
                      <a:pt x="18" y="7"/>
                      <a:pt x="21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72" name="Freeform 1977"/>
              <p:cNvSpPr/>
              <p:nvPr userDrawn="1"/>
            </p:nvSpPr>
            <p:spPr bwMode="auto">
              <a:xfrm>
                <a:off x="6112" y="1780"/>
                <a:ext cx="68" cy="61"/>
              </a:xfrm>
              <a:custGeom>
                <a:avLst/>
                <a:gdLst>
                  <a:gd name="T0" fmla="*/ 29 w 46"/>
                  <a:gd name="T1" fmla="*/ 7 h 41"/>
                  <a:gd name="T2" fmla="*/ 7 w 46"/>
                  <a:gd name="T3" fmla="*/ 25 h 41"/>
                  <a:gd name="T4" fmla="*/ 15 w 46"/>
                  <a:gd name="T5" fmla="*/ 36 h 41"/>
                  <a:gd name="T6" fmla="*/ 41 w 46"/>
                  <a:gd name="T7" fmla="*/ 13 h 41"/>
                  <a:gd name="T8" fmla="*/ 29 w 46"/>
                  <a:gd name="T9" fmla="*/ 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41">
                    <a:moveTo>
                      <a:pt x="29" y="7"/>
                    </a:moveTo>
                    <a:cubicBezTo>
                      <a:pt x="24" y="15"/>
                      <a:pt x="14" y="20"/>
                      <a:pt x="7" y="25"/>
                    </a:cubicBezTo>
                    <a:cubicBezTo>
                      <a:pt x="0" y="30"/>
                      <a:pt x="8" y="41"/>
                      <a:pt x="15" y="36"/>
                    </a:cubicBezTo>
                    <a:cubicBezTo>
                      <a:pt x="24" y="30"/>
                      <a:pt x="35" y="23"/>
                      <a:pt x="41" y="13"/>
                    </a:cubicBezTo>
                    <a:cubicBezTo>
                      <a:pt x="46" y="6"/>
                      <a:pt x="33" y="0"/>
                      <a:pt x="29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73" name="Freeform 1978"/>
              <p:cNvSpPr/>
              <p:nvPr userDrawn="1"/>
            </p:nvSpPr>
            <p:spPr bwMode="auto">
              <a:xfrm>
                <a:off x="6283" y="2109"/>
                <a:ext cx="77" cy="48"/>
              </a:xfrm>
              <a:custGeom>
                <a:avLst/>
                <a:gdLst>
                  <a:gd name="T0" fmla="*/ 38 w 52"/>
                  <a:gd name="T1" fmla="*/ 3 h 33"/>
                  <a:gd name="T2" fmla="*/ 8 w 52"/>
                  <a:gd name="T3" fmla="*/ 16 h 33"/>
                  <a:gd name="T4" fmla="*/ 15 w 52"/>
                  <a:gd name="T5" fmla="*/ 28 h 33"/>
                  <a:gd name="T6" fmla="*/ 43 w 52"/>
                  <a:gd name="T7" fmla="*/ 16 h 33"/>
                  <a:gd name="T8" fmla="*/ 38 w 52"/>
                  <a:gd name="T9" fmla="*/ 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33">
                    <a:moveTo>
                      <a:pt x="38" y="3"/>
                    </a:moveTo>
                    <a:cubicBezTo>
                      <a:pt x="28" y="6"/>
                      <a:pt x="17" y="10"/>
                      <a:pt x="8" y="16"/>
                    </a:cubicBezTo>
                    <a:cubicBezTo>
                      <a:pt x="0" y="21"/>
                      <a:pt x="8" y="33"/>
                      <a:pt x="15" y="28"/>
                    </a:cubicBezTo>
                    <a:cubicBezTo>
                      <a:pt x="24" y="22"/>
                      <a:pt x="33" y="19"/>
                      <a:pt x="43" y="16"/>
                    </a:cubicBezTo>
                    <a:cubicBezTo>
                      <a:pt x="52" y="13"/>
                      <a:pt x="47" y="0"/>
                      <a:pt x="38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74" name="Freeform 1979"/>
              <p:cNvSpPr/>
              <p:nvPr userDrawn="1"/>
            </p:nvSpPr>
            <p:spPr bwMode="auto">
              <a:xfrm>
                <a:off x="6420" y="2375"/>
                <a:ext cx="77" cy="28"/>
              </a:xfrm>
              <a:custGeom>
                <a:avLst/>
                <a:gdLst>
                  <a:gd name="T0" fmla="*/ 39 w 52"/>
                  <a:gd name="T1" fmla="*/ 3 h 19"/>
                  <a:gd name="T2" fmla="*/ 9 w 52"/>
                  <a:gd name="T3" fmla="*/ 5 h 19"/>
                  <a:gd name="T4" fmla="*/ 10 w 52"/>
                  <a:gd name="T5" fmla="*/ 19 h 19"/>
                  <a:gd name="T6" fmla="*/ 44 w 52"/>
                  <a:gd name="T7" fmla="*/ 16 h 19"/>
                  <a:gd name="T8" fmla="*/ 39 w 52"/>
                  <a:gd name="T9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19">
                    <a:moveTo>
                      <a:pt x="39" y="3"/>
                    </a:moveTo>
                    <a:cubicBezTo>
                      <a:pt x="29" y="5"/>
                      <a:pt x="19" y="5"/>
                      <a:pt x="9" y="5"/>
                    </a:cubicBezTo>
                    <a:cubicBezTo>
                      <a:pt x="0" y="5"/>
                      <a:pt x="1" y="19"/>
                      <a:pt x="10" y="19"/>
                    </a:cubicBezTo>
                    <a:cubicBezTo>
                      <a:pt x="21" y="19"/>
                      <a:pt x="33" y="19"/>
                      <a:pt x="44" y="16"/>
                    </a:cubicBezTo>
                    <a:cubicBezTo>
                      <a:pt x="52" y="14"/>
                      <a:pt x="48" y="0"/>
                      <a:pt x="3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75" name="Freeform 1980"/>
              <p:cNvSpPr/>
              <p:nvPr userDrawn="1"/>
            </p:nvSpPr>
            <p:spPr bwMode="auto">
              <a:xfrm>
                <a:off x="6047" y="617"/>
                <a:ext cx="533" cy="564"/>
              </a:xfrm>
              <a:custGeom>
                <a:avLst/>
                <a:gdLst>
                  <a:gd name="T0" fmla="*/ 32 w 361"/>
                  <a:gd name="T1" fmla="*/ 81 h 383"/>
                  <a:gd name="T2" fmla="*/ 7 w 361"/>
                  <a:gd name="T3" fmla="*/ 202 h 383"/>
                  <a:gd name="T4" fmla="*/ 68 w 361"/>
                  <a:gd name="T5" fmla="*/ 312 h 383"/>
                  <a:gd name="T6" fmla="*/ 329 w 361"/>
                  <a:gd name="T7" fmla="*/ 260 h 383"/>
                  <a:gd name="T8" fmla="*/ 351 w 361"/>
                  <a:gd name="T9" fmla="*/ 137 h 383"/>
                  <a:gd name="T10" fmla="*/ 348 w 361"/>
                  <a:gd name="T11" fmla="*/ 125 h 383"/>
                  <a:gd name="T12" fmla="*/ 346 w 361"/>
                  <a:gd name="T13" fmla="*/ 120 h 383"/>
                  <a:gd name="T14" fmla="*/ 344 w 361"/>
                  <a:gd name="T15" fmla="*/ 114 h 383"/>
                  <a:gd name="T16" fmla="*/ 335 w 361"/>
                  <a:gd name="T17" fmla="*/ 92 h 383"/>
                  <a:gd name="T18" fmla="*/ 329 w 361"/>
                  <a:gd name="T19" fmla="*/ 81 h 383"/>
                  <a:gd name="T20" fmla="*/ 326 w 361"/>
                  <a:gd name="T21" fmla="*/ 76 h 383"/>
                  <a:gd name="T22" fmla="*/ 322 w 361"/>
                  <a:gd name="T23" fmla="*/ 71 h 383"/>
                  <a:gd name="T24" fmla="*/ 315 w 361"/>
                  <a:gd name="T25" fmla="*/ 62 h 383"/>
                  <a:gd name="T26" fmla="*/ 307 w 361"/>
                  <a:gd name="T27" fmla="*/ 53 h 383"/>
                  <a:gd name="T28" fmla="*/ 303 w 361"/>
                  <a:gd name="T29" fmla="*/ 49 h 383"/>
                  <a:gd name="T30" fmla="*/ 298 w 361"/>
                  <a:gd name="T31" fmla="*/ 45 h 383"/>
                  <a:gd name="T32" fmla="*/ 289 w 361"/>
                  <a:gd name="T33" fmla="*/ 37 h 383"/>
                  <a:gd name="T34" fmla="*/ 279 w 361"/>
                  <a:gd name="T35" fmla="*/ 30 h 383"/>
                  <a:gd name="T36" fmla="*/ 274 w 361"/>
                  <a:gd name="T37" fmla="*/ 26 h 383"/>
                  <a:gd name="T38" fmla="*/ 269 w 361"/>
                  <a:gd name="T39" fmla="*/ 23 h 383"/>
                  <a:gd name="T40" fmla="*/ 247 w 361"/>
                  <a:gd name="T41" fmla="*/ 12 h 383"/>
                  <a:gd name="T42" fmla="*/ 224 w 361"/>
                  <a:gd name="T43" fmla="*/ 5 h 383"/>
                  <a:gd name="T44" fmla="*/ 201 w 361"/>
                  <a:gd name="T45" fmla="*/ 1 h 383"/>
                  <a:gd name="T46" fmla="*/ 189 w 361"/>
                  <a:gd name="T47" fmla="*/ 0 h 383"/>
                  <a:gd name="T48" fmla="*/ 183 w 361"/>
                  <a:gd name="T49" fmla="*/ 0 h 383"/>
                  <a:gd name="T50" fmla="*/ 177 w 361"/>
                  <a:gd name="T51" fmla="*/ 0 h 383"/>
                  <a:gd name="T52" fmla="*/ 129 w 361"/>
                  <a:gd name="T53" fmla="*/ 7 h 383"/>
                  <a:gd name="T54" fmla="*/ 32 w 361"/>
                  <a:gd name="T55" fmla="*/ 81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1" h="383">
                    <a:moveTo>
                      <a:pt x="32" y="81"/>
                    </a:moveTo>
                    <a:cubicBezTo>
                      <a:pt x="10" y="116"/>
                      <a:pt x="0" y="160"/>
                      <a:pt x="7" y="202"/>
                    </a:cubicBezTo>
                    <a:cubicBezTo>
                      <a:pt x="13" y="244"/>
                      <a:pt x="35" y="284"/>
                      <a:pt x="68" y="312"/>
                    </a:cubicBezTo>
                    <a:cubicBezTo>
                      <a:pt x="152" y="383"/>
                      <a:pt x="277" y="354"/>
                      <a:pt x="329" y="260"/>
                    </a:cubicBezTo>
                    <a:cubicBezTo>
                      <a:pt x="349" y="223"/>
                      <a:pt x="361" y="178"/>
                      <a:pt x="351" y="137"/>
                    </a:cubicBezTo>
                    <a:cubicBezTo>
                      <a:pt x="348" y="125"/>
                      <a:pt x="348" y="125"/>
                      <a:pt x="348" y="125"/>
                    </a:cubicBezTo>
                    <a:cubicBezTo>
                      <a:pt x="348" y="123"/>
                      <a:pt x="347" y="121"/>
                      <a:pt x="346" y="120"/>
                    </a:cubicBezTo>
                    <a:cubicBezTo>
                      <a:pt x="344" y="114"/>
                      <a:pt x="344" y="114"/>
                      <a:pt x="344" y="114"/>
                    </a:cubicBezTo>
                    <a:cubicBezTo>
                      <a:pt x="342" y="106"/>
                      <a:pt x="338" y="99"/>
                      <a:pt x="335" y="92"/>
                    </a:cubicBezTo>
                    <a:cubicBezTo>
                      <a:pt x="333" y="88"/>
                      <a:pt x="331" y="85"/>
                      <a:pt x="329" y="81"/>
                    </a:cubicBezTo>
                    <a:cubicBezTo>
                      <a:pt x="326" y="76"/>
                      <a:pt x="326" y="76"/>
                      <a:pt x="326" y="76"/>
                    </a:cubicBezTo>
                    <a:cubicBezTo>
                      <a:pt x="324" y="75"/>
                      <a:pt x="323" y="73"/>
                      <a:pt x="322" y="71"/>
                    </a:cubicBezTo>
                    <a:cubicBezTo>
                      <a:pt x="315" y="62"/>
                      <a:pt x="315" y="62"/>
                      <a:pt x="315" y="62"/>
                    </a:cubicBezTo>
                    <a:cubicBezTo>
                      <a:pt x="307" y="53"/>
                      <a:pt x="307" y="53"/>
                      <a:pt x="307" y="53"/>
                    </a:cubicBezTo>
                    <a:cubicBezTo>
                      <a:pt x="305" y="51"/>
                      <a:pt x="304" y="50"/>
                      <a:pt x="303" y="49"/>
                    </a:cubicBezTo>
                    <a:cubicBezTo>
                      <a:pt x="298" y="45"/>
                      <a:pt x="298" y="45"/>
                      <a:pt x="298" y="45"/>
                    </a:cubicBezTo>
                    <a:cubicBezTo>
                      <a:pt x="295" y="42"/>
                      <a:pt x="292" y="39"/>
                      <a:pt x="289" y="37"/>
                    </a:cubicBezTo>
                    <a:cubicBezTo>
                      <a:pt x="279" y="30"/>
                      <a:pt x="279" y="30"/>
                      <a:pt x="279" y="30"/>
                    </a:cubicBezTo>
                    <a:cubicBezTo>
                      <a:pt x="278" y="28"/>
                      <a:pt x="276" y="27"/>
                      <a:pt x="274" y="26"/>
                    </a:cubicBezTo>
                    <a:cubicBezTo>
                      <a:pt x="269" y="23"/>
                      <a:pt x="269" y="23"/>
                      <a:pt x="269" y="23"/>
                    </a:cubicBezTo>
                    <a:cubicBezTo>
                      <a:pt x="262" y="19"/>
                      <a:pt x="255" y="16"/>
                      <a:pt x="247" y="12"/>
                    </a:cubicBezTo>
                    <a:cubicBezTo>
                      <a:pt x="240" y="10"/>
                      <a:pt x="232" y="7"/>
                      <a:pt x="224" y="5"/>
                    </a:cubicBezTo>
                    <a:cubicBezTo>
                      <a:pt x="217" y="3"/>
                      <a:pt x="209" y="2"/>
                      <a:pt x="201" y="1"/>
                    </a:cubicBezTo>
                    <a:cubicBezTo>
                      <a:pt x="197" y="0"/>
                      <a:pt x="193" y="0"/>
                      <a:pt x="189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77" y="0"/>
                      <a:pt x="177" y="0"/>
                      <a:pt x="177" y="0"/>
                    </a:cubicBezTo>
                    <a:cubicBezTo>
                      <a:pt x="161" y="0"/>
                      <a:pt x="144" y="3"/>
                      <a:pt x="129" y="7"/>
                    </a:cubicBezTo>
                    <a:cubicBezTo>
                      <a:pt x="89" y="19"/>
                      <a:pt x="55" y="46"/>
                      <a:pt x="32" y="81"/>
                    </a:cubicBezTo>
                    <a:close/>
                  </a:path>
                </a:pathLst>
              </a:custGeom>
              <a:solidFill>
                <a:srgbClr val="F08A5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76" name="Freeform 1981"/>
              <p:cNvSpPr/>
              <p:nvPr userDrawn="1"/>
            </p:nvSpPr>
            <p:spPr bwMode="auto">
              <a:xfrm>
                <a:off x="6022" y="474"/>
                <a:ext cx="189" cy="215"/>
              </a:xfrm>
              <a:custGeom>
                <a:avLst/>
                <a:gdLst>
                  <a:gd name="T0" fmla="*/ 10 w 128"/>
                  <a:gd name="T1" fmla="*/ 8 h 146"/>
                  <a:gd name="T2" fmla="*/ 75 w 128"/>
                  <a:gd name="T3" fmla="*/ 146 h 146"/>
                  <a:gd name="T4" fmla="*/ 128 w 128"/>
                  <a:gd name="T5" fmla="*/ 111 h 146"/>
                  <a:gd name="T6" fmla="*/ 10 w 128"/>
                  <a:gd name="T7" fmla="*/ 8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8" h="146">
                    <a:moveTo>
                      <a:pt x="10" y="8"/>
                    </a:moveTo>
                    <a:cubicBezTo>
                      <a:pt x="0" y="16"/>
                      <a:pt x="26" y="70"/>
                      <a:pt x="75" y="146"/>
                    </a:cubicBezTo>
                    <a:cubicBezTo>
                      <a:pt x="91" y="131"/>
                      <a:pt x="108" y="119"/>
                      <a:pt x="128" y="111"/>
                    </a:cubicBezTo>
                    <a:cubicBezTo>
                      <a:pt x="67" y="42"/>
                      <a:pt x="21" y="0"/>
                      <a:pt x="10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77" name="Freeform 1982"/>
              <p:cNvSpPr/>
              <p:nvPr userDrawn="1"/>
            </p:nvSpPr>
            <p:spPr bwMode="auto">
              <a:xfrm>
                <a:off x="6441" y="1034"/>
                <a:ext cx="188" cy="222"/>
              </a:xfrm>
              <a:custGeom>
                <a:avLst/>
                <a:gdLst>
                  <a:gd name="T0" fmla="*/ 0 w 127"/>
                  <a:gd name="T1" fmla="*/ 42 h 151"/>
                  <a:gd name="T2" fmla="*/ 116 w 127"/>
                  <a:gd name="T3" fmla="*/ 143 h 151"/>
                  <a:gd name="T4" fmla="*/ 47 w 127"/>
                  <a:gd name="T5" fmla="*/ 0 h 151"/>
                  <a:gd name="T6" fmla="*/ 0 w 127"/>
                  <a:gd name="T7" fmla="*/ 42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7" h="151">
                    <a:moveTo>
                      <a:pt x="0" y="42"/>
                    </a:moveTo>
                    <a:cubicBezTo>
                      <a:pt x="60" y="110"/>
                      <a:pt x="105" y="151"/>
                      <a:pt x="116" y="143"/>
                    </a:cubicBezTo>
                    <a:cubicBezTo>
                      <a:pt x="127" y="135"/>
                      <a:pt x="98" y="78"/>
                      <a:pt x="47" y="0"/>
                    </a:cubicBezTo>
                    <a:cubicBezTo>
                      <a:pt x="34" y="17"/>
                      <a:pt x="18" y="31"/>
                      <a:pt x="0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78" name="Freeform 1983"/>
              <p:cNvSpPr/>
              <p:nvPr userDrawn="1"/>
            </p:nvSpPr>
            <p:spPr bwMode="auto">
              <a:xfrm>
                <a:off x="6143" y="638"/>
                <a:ext cx="367" cy="439"/>
              </a:xfrm>
              <a:custGeom>
                <a:avLst/>
                <a:gdLst>
                  <a:gd name="T0" fmla="*/ 11 w 249"/>
                  <a:gd name="T1" fmla="*/ 24 h 298"/>
                  <a:gd name="T2" fmla="*/ 127 w 249"/>
                  <a:gd name="T3" fmla="*/ 167 h 298"/>
                  <a:gd name="T4" fmla="*/ 220 w 249"/>
                  <a:gd name="T5" fmla="*/ 298 h 298"/>
                  <a:gd name="T6" fmla="*/ 249 w 249"/>
                  <a:gd name="T7" fmla="*/ 269 h 298"/>
                  <a:gd name="T8" fmla="*/ 153 w 249"/>
                  <a:gd name="T9" fmla="*/ 132 h 298"/>
                  <a:gd name="T10" fmla="*/ 46 w 249"/>
                  <a:gd name="T11" fmla="*/ 0 h 298"/>
                  <a:gd name="T12" fmla="*/ 0 w 249"/>
                  <a:gd name="T13" fmla="*/ 29 h 298"/>
                  <a:gd name="T14" fmla="*/ 11 w 249"/>
                  <a:gd name="T15" fmla="*/ 24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9" h="298">
                    <a:moveTo>
                      <a:pt x="11" y="24"/>
                    </a:moveTo>
                    <a:cubicBezTo>
                      <a:pt x="46" y="64"/>
                      <a:pt x="86" y="113"/>
                      <a:pt x="127" y="167"/>
                    </a:cubicBezTo>
                    <a:cubicBezTo>
                      <a:pt x="162" y="214"/>
                      <a:pt x="194" y="258"/>
                      <a:pt x="220" y="298"/>
                    </a:cubicBezTo>
                    <a:cubicBezTo>
                      <a:pt x="231" y="290"/>
                      <a:pt x="240" y="280"/>
                      <a:pt x="249" y="269"/>
                    </a:cubicBezTo>
                    <a:cubicBezTo>
                      <a:pt x="222" y="228"/>
                      <a:pt x="189" y="181"/>
                      <a:pt x="153" y="132"/>
                    </a:cubicBezTo>
                    <a:cubicBezTo>
                      <a:pt x="115" y="82"/>
                      <a:pt x="78" y="37"/>
                      <a:pt x="46" y="0"/>
                    </a:cubicBezTo>
                    <a:cubicBezTo>
                      <a:pt x="29" y="7"/>
                      <a:pt x="14" y="17"/>
                      <a:pt x="0" y="29"/>
                    </a:cubicBezTo>
                    <a:cubicBezTo>
                      <a:pt x="4" y="27"/>
                      <a:pt x="7" y="25"/>
                      <a:pt x="1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79" name="Freeform 1984"/>
              <p:cNvSpPr/>
              <p:nvPr userDrawn="1"/>
            </p:nvSpPr>
            <p:spPr bwMode="auto">
              <a:xfrm>
                <a:off x="6425" y="1069"/>
                <a:ext cx="22" cy="15"/>
              </a:xfrm>
              <a:custGeom>
                <a:avLst/>
                <a:gdLst>
                  <a:gd name="T0" fmla="*/ 4 w 15"/>
                  <a:gd name="T1" fmla="*/ 8 h 10"/>
                  <a:gd name="T2" fmla="*/ 8 w 15"/>
                  <a:gd name="T3" fmla="*/ 6 h 10"/>
                  <a:gd name="T4" fmla="*/ 10 w 15"/>
                  <a:gd name="T5" fmla="*/ 6 h 10"/>
                  <a:gd name="T6" fmla="*/ 10 w 15"/>
                  <a:gd name="T7" fmla="*/ 5 h 10"/>
                  <a:gd name="T8" fmla="*/ 11 w 15"/>
                  <a:gd name="T9" fmla="*/ 5 h 10"/>
                  <a:gd name="T10" fmla="*/ 13 w 15"/>
                  <a:gd name="T11" fmla="*/ 2 h 10"/>
                  <a:gd name="T12" fmla="*/ 2 w 15"/>
                  <a:gd name="T13" fmla="*/ 5 h 10"/>
                  <a:gd name="T14" fmla="*/ 4 w 15"/>
                  <a:gd name="T15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" h="10">
                    <a:moveTo>
                      <a:pt x="4" y="8"/>
                    </a:moveTo>
                    <a:cubicBezTo>
                      <a:pt x="5" y="8"/>
                      <a:pt x="7" y="7"/>
                      <a:pt x="8" y="6"/>
                    </a:cubicBezTo>
                    <a:cubicBezTo>
                      <a:pt x="9" y="6"/>
                      <a:pt x="9" y="6"/>
                      <a:pt x="10" y="6"/>
                    </a:cubicBezTo>
                    <a:cubicBezTo>
                      <a:pt x="10" y="6"/>
                      <a:pt x="10" y="5"/>
                      <a:pt x="10" y="5"/>
                    </a:cubicBezTo>
                    <a:cubicBezTo>
                      <a:pt x="10" y="5"/>
                      <a:pt x="10" y="5"/>
                      <a:pt x="11" y="5"/>
                    </a:cubicBezTo>
                    <a:cubicBezTo>
                      <a:pt x="12" y="7"/>
                      <a:pt x="15" y="4"/>
                      <a:pt x="13" y="2"/>
                    </a:cubicBezTo>
                    <a:cubicBezTo>
                      <a:pt x="10" y="0"/>
                      <a:pt x="4" y="4"/>
                      <a:pt x="2" y="5"/>
                    </a:cubicBezTo>
                    <a:cubicBezTo>
                      <a:pt x="0" y="6"/>
                      <a:pt x="2" y="10"/>
                      <a:pt x="4" y="8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80" name="Freeform 1985"/>
              <p:cNvSpPr/>
              <p:nvPr userDrawn="1"/>
            </p:nvSpPr>
            <p:spPr bwMode="auto">
              <a:xfrm>
                <a:off x="6423" y="1053"/>
                <a:ext cx="23" cy="19"/>
              </a:xfrm>
              <a:custGeom>
                <a:avLst/>
                <a:gdLst>
                  <a:gd name="T0" fmla="*/ 5 w 15"/>
                  <a:gd name="T1" fmla="*/ 10 h 13"/>
                  <a:gd name="T2" fmla="*/ 12 w 15"/>
                  <a:gd name="T3" fmla="*/ 5 h 13"/>
                  <a:gd name="T4" fmla="*/ 11 w 15"/>
                  <a:gd name="T5" fmla="*/ 1 h 13"/>
                  <a:gd name="T6" fmla="*/ 1 w 15"/>
                  <a:gd name="T7" fmla="*/ 8 h 13"/>
                  <a:gd name="T8" fmla="*/ 5 w 15"/>
                  <a:gd name="T9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3">
                    <a:moveTo>
                      <a:pt x="5" y="10"/>
                    </a:moveTo>
                    <a:cubicBezTo>
                      <a:pt x="6" y="7"/>
                      <a:pt x="9" y="6"/>
                      <a:pt x="12" y="5"/>
                    </a:cubicBezTo>
                    <a:cubicBezTo>
                      <a:pt x="15" y="4"/>
                      <a:pt x="14" y="0"/>
                      <a:pt x="11" y="1"/>
                    </a:cubicBezTo>
                    <a:cubicBezTo>
                      <a:pt x="7" y="2"/>
                      <a:pt x="4" y="5"/>
                      <a:pt x="1" y="8"/>
                    </a:cubicBezTo>
                    <a:cubicBezTo>
                      <a:pt x="0" y="11"/>
                      <a:pt x="3" y="13"/>
                      <a:pt x="5" y="10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81" name="Freeform 1986"/>
              <p:cNvSpPr/>
              <p:nvPr userDrawn="1"/>
            </p:nvSpPr>
            <p:spPr bwMode="auto">
              <a:xfrm>
                <a:off x="6398" y="1079"/>
                <a:ext cx="21" cy="12"/>
              </a:xfrm>
              <a:custGeom>
                <a:avLst/>
                <a:gdLst>
                  <a:gd name="T0" fmla="*/ 5 w 14"/>
                  <a:gd name="T1" fmla="*/ 7 h 8"/>
                  <a:gd name="T2" fmla="*/ 11 w 14"/>
                  <a:gd name="T3" fmla="*/ 4 h 8"/>
                  <a:gd name="T4" fmla="*/ 11 w 14"/>
                  <a:gd name="T5" fmla="*/ 0 h 8"/>
                  <a:gd name="T6" fmla="*/ 3 w 14"/>
                  <a:gd name="T7" fmla="*/ 4 h 8"/>
                  <a:gd name="T8" fmla="*/ 5 w 14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8">
                    <a:moveTo>
                      <a:pt x="5" y="7"/>
                    </a:moveTo>
                    <a:cubicBezTo>
                      <a:pt x="7" y="6"/>
                      <a:pt x="9" y="4"/>
                      <a:pt x="11" y="4"/>
                    </a:cubicBezTo>
                    <a:cubicBezTo>
                      <a:pt x="14" y="4"/>
                      <a:pt x="14" y="0"/>
                      <a:pt x="11" y="0"/>
                    </a:cubicBezTo>
                    <a:cubicBezTo>
                      <a:pt x="8" y="1"/>
                      <a:pt x="5" y="2"/>
                      <a:pt x="3" y="4"/>
                    </a:cubicBezTo>
                    <a:cubicBezTo>
                      <a:pt x="0" y="5"/>
                      <a:pt x="2" y="8"/>
                      <a:pt x="5" y="7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82" name="Freeform 1987"/>
              <p:cNvSpPr/>
              <p:nvPr userDrawn="1"/>
            </p:nvSpPr>
            <p:spPr bwMode="auto">
              <a:xfrm>
                <a:off x="6397" y="1091"/>
                <a:ext cx="20" cy="15"/>
              </a:xfrm>
              <a:custGeom>
                <a:avLst/>
                <a:gdLst>
                  <a:gd name="T0" fmla="*/ 5 w 14"/>
                  <a:gd name="T1" fmla="*/ 8 h 10"/>
                  <a:gd name="T2" fmla="*/ 12 w 14"/>
                  <a:gd name="T3" fmla="*/ 5 h 10"/>
                  <a:gd name="T4" fmla="*/ 11 w 14"/>
                  <a:gd name="T5" fmla="*/ 1 h 10"/>
                  <a:gd name="T6" fmla="*/ 2 w 14"/>
                  <a:gd name="T7" fmla="*/ 5 h 10"/>
                  <a:gd name="T8" fmla="*/ 5 w 14"/>
                  <a:gd name="T9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0">
                    <a:moveTo>
                      <a:pt x="5" y="8"/>
                    </a:moveTo>
                    <a:cubicBezTo>
                      <a:pt x="6" y="6"/>
                      <a:pt x="9" y="5"/>
                      <a:pt x="12" y="5"/>
                    </a:cubicBezTo>
                    <a:cubicBezTo>
                      <a:pt x="14" y="4"/>
                      <a:pt x="13" y="0"/>
                      <a:pt x="11" y="1"/>
                    </a:cubicBezTo>
                    <a:cubicBezTo>
                      <a:pt x="8" y="2"/>
                      <a:pt x="4" y="3"/>
                      <a:pt x="2" y="5"/>
                    </a:cubicBezTo>
                    <a:cubicBezTo>
                      <a:pt x="0" y="7"/>
                      <a:pt x="3" y="10"/>
                      <a:pt x="5" y="8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83" name="Freeform 1988"/>
              <p:cNvSpPr/>
              <p:nvPr userDrawn="1"/>
            </p:nvSpPr>
            <p:spPr bwMode="auto">
              <a:xfrm>
                <a:off x="6369" y="1093"/>
                <a:ext cx="22" cy="11"/>
              </a:xfrm>
              <a:custGeom>
                <a:avLst/>
                <a:gdLst>
                  <a:gd name="T0" fmla="*/ 4 w 15"/>
                  <a:gd name="T1" fmla="*/ 7 h 8"/>
                  <a:gd name="T2" fmla="*/ 12 w 15"/>
                  <a:gd name="T3" fmla="*/ 4 h 8"/>
                  <a:gd name="T4" fmla="*/ 12 w 15"/>
                  <a:gd name="T5" fmla="*/ 0 h 8"/>
                  <a:gd name="T6" fmla="*/ 2 w 15"/>
                  <a:gd name="T7" fmla="*/ 3 h 8"/>
                  <a:gd name="T8" fmla="*/ 4 w 15"/>
                  <a:gd name="T9" fmla="*/ 7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8">
                    <a:moveTo>
                      <a:pt x="4" y="7"/>
                    </a:moveTo>
                    <a:cubicBezTo>
                      <a:pt x="7" y="5"/>
                      <a:pt x="9" y="5"/>
                      <a:pt x="12" y="4"/>
                    </a:cubicBezTo>
                    <a:cubicBezTo>
                      <a:pt x="15" y="4"/>
                      <a:pt x="15" y="0"/>
                      <a:pt x="12" y="0"/>
                    </a:cubicBezTo>
                    <a:cubicBezTo>
                      <a:pt x="9" y="1"/>
                      <a:pt x="5" y="2"/>
                      <a:pt x="2" y="3"/>
                    </a:cubicBezTo>
                    <a:cubicBezTo>
                      <a:pt x="0" y="5"/>
                      <a:pt x="2" y="8"/>
                      <a:pt x="4" y="7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84" name="Freeform 1989"/>
              <p:cNvSpPr/>
              <p:nvPr userDrawn="1"/>
            </p:nvSpPr>
            <p:spPr bwMode="auto">
              <a:xfrm>
                <a:off x="6361" y="1106"/>
                <a:ext cx="21" cy="13"/>
              </a:xfrm>
              <a:custGeom>
                <a:avLst/>
                <a:gdLst>
                  <a:gd name="T0" fmla="*/ 4 w 14"/>
                  <a:gd name="T1" fmla="*/ 7 h 9"/>
                  <a:gd name="T2" fmla="*/ 11 w 14"/>
                  <a:gd name="T3" fmla="*/ 5 h 9"/>
                  <a:gd name="T4" fmla="*/ 10 w 14"/>
                  <a:gd name="T5" fmla="*/ 1 h 9"/>
                  <a:gd name="T6" fmla="*/ 2 w 14"/>
                  <a:gd name="T7" fmla="*/ 4 h 9"/>
                  <a:gd name="T8" fmla="*/ 4 w 14"/>
                  <a:gd name="T9" fmla="*/ 7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9">
                    <a:moveTo>
                      <a:pt x="4" y="7"/>
                    </a:moveTo>
                    <a:cubicBezTo>
                      <a:pt x="6" y="6"/>
                      <a:pt x="9" y="5"/>
                      <a:pt x="11" y="5"/>
                    </a:cubicBezTo>
                    <a:cubicBezTo>
                      <a:pt x="14" y="4"/>
                      <a:pt x="13" y="0"/>
                      <a:pt x="10" y="1"/>
                    </a:cubicBezTo>
                    <a:cubicBezTo>
                      <a:pt x="7" y="1"/>
                      <a:pt x="5" y="3"/>
                      <a:pt x="2" y="4"/>
                    </a:cubicBezTo>
                    <a:cubicBezTo>
                      <a:pt x="0" y="5"/>
                      <a:pt x="2" y="9"/>
                      <a:pt x="4" y="7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85" name="Freeform 1990"/>
              <p:cNvSpPr/>
              <p:nvPr userDrawn="1"/>
            </p:nvSpPr>
            <p:spPr bwMode="auto">
              <a:xfrm>
                <a:off x="6332" y="1106"/>
                <a:ext cx="19" cy="7"/>
              </a:xfrm>
              <a:custGeom>
                <a:avLst/>
                <a:gdLst>
                  <a:gd name="T0" fmla="*/ 3 w 13"/>
                  <a:gd name="T1" fmla="*/ 5 h 5"/>
                  <a:gd name="T2" fmla="*/ 10 w 13"/>
                  <a:gd name="T3" fmla="*/ 4 h 5"/>
                  <a:gd name="T4" fmla="*/ 10 w 13"/>
                  <a:gd name="T5" fmla="*/ 0 h 5"/>
                  <a:gd name="T6" fmla="*/ 2 w 13"/>
                  <a:gd name="T7" fmla="*/ 1 h 5"/>
                  <a:gd name="T8" fmla="*/ 3 w 13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5">
                    <a:moveTo>
                      <a:pt x="3" y="5"/>
                    </a:moveTo>
                    <a:cubicBezTo>
                      <a:pt x="6" y="4"/>
                      <a:pt x="7" y="4"/>
                      <a:pt x="10" y="4"/>
                    </a:cubicBezTo>
                    <a:cubicBezTo>
                      <a:pt x="12" y="5"/>
                      <a:pt x="13" y="1"/>
                      <a:pt x="10" y="0"/>
                    </a:cubicBezTo>
                    <a:cubicBezTo>
                      <a:pt x="8" y="0"/>
                      <a:pt x="5" y="0"/>
                      <a:pt x="2" y="1"/>
                    </a:cubicBezTo>
                    <a:cubicBezTo>
                      <a:pt x="0" y="1"/>
                      <a:pt x="1" y="5"/>
                      <a:pt x="3" y="5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86" name="Freeform 1991"/>
              <p:cNvSpPr/>
              <p:nvPr userDrawn="1"/>
            </p:nvSpPr>
            <p:spPr bwMode="auto">
              <a:xfrm>
                <a:off x="6314" y="1116"/>
                <a:ext cx="21" cy="9"/>
              </a:xfrm>
              <a:custGeom>
                <a:avLst/>
                <a:gdLst>
                  <a:gd name="T0" fmla="*/ 3 w 14"/>
                  <a:gd name="T1" fmla="*/ 5 h 6"/>
                  <a:gd name="T2" fmla="*/ 12 w 14"/>
                  <a:gd name="T3" fmla="*/ 6 h 6"/>
                  <a:gd name="T4" fmla="*/ 12 w 14"/>
                  <a:gd name="T5" fmla="*/ 2 h 6"/>
                  <a:gd name="T6" fmla="*/ 4 w 14"/>
                  <a:gd name="T7" fmla="*/ 1 h 6"/>
                  <a:gd name="T8" fmla="*/ 3 w 14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6">
                    <a:moveTo>
                      <a:pt x="3" y="5"/>
                    </a:moveTo>
                    <a:cubicBezTo>
                      <a:pt x="6" y="5"/>
                      <a:pt x="9" y="6"/>
                      <a:pt x="12" y="6"/>
                    </a:cubicBezTo>
                    <a:cubicBezTo>
                      <a:pt x="14" y="6"/>
                      <a:pt x="14" y="2"/>
                      <a:pt x="12" y="2"/>
                    </a:cubicBezTo>
                    <a:cubicBezTo>
                      <a:pt x="9" y="2"/>
                      <a:pt x="6" y="1"/>
                      <a:pt x="4" y="1"/>
                    </a:cubicBezTo>
                    <a:cubicBezTo>
                      <a:pt x="1" y="0"/>
                      <a:pt x="0" y="4"/>
                      <a:pt x="3" y="5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87" name="Freeform 1992"/>
              <p:cNvSpPr/>
              <p:nvPr userDrawn="1"/>
            </p:nvSpPr>
            <p:spPr bwMode="auto">
              <a:xfrm>
                <a:off x="6283" y="1107"/>
                <a:ext cx="27" cy="8"/>
              </a:xfrm>
              <a:custGeom>
                <a:avLst/>
                <a:gdLst>
                  <a:gd name="T0" fmla="*/ 3 w 18"/>
                  <a:gd name="T1" fmla="*/ 4 h 5"/>
                  <a:gd name="T2" fmla="*/ 16 w 18"/>
                  <a:gd name="T3" fmla="*/ 4 h 5"/>
                  <a:gd name="T4" fmla="*/ 16 w 18"/>
                  <a:gd name="T5" fmla="*/ 1 h 5"/>
                  <a:gd name="T6" fmla="*/ 3 w 18"/>
                  <a:gd name="T7" fmla="*/ 0 h 5"/>
                  <a:gd name="T8" fmla="*/ 3 w 18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5">
                    <a:moveTo>
                      <a:pt x="3" y="4"/>
                    </a:moveTo>
                    <a:cubicBezTo>
                      <a:pt x="7" y="4"/>
                      <a:pt x="12" y="4"/>
                      <a:pt x="16" y="4"/>
                    </a:cubicBezTo>
                    <a:cubicBezTo>
                      <a:pt x="18" y="5"/>
                      <a:pt x="18" y="1"/>
                      <a:pt x="16" y="1"/>
                    </a:cubicBezTo>
                    <a:cubicBezTo>
                      <a:pt x="11" y="1"/>
                      <a:pt x="7" y="0"/>
                      <a:pt x="3" y="0"/>
                    </a:cubicBezTo>
                    <a:cubicBezTo>
                      <a:pt x="0" y="0"/>
                      <a:pt x="0" y="4"/>
                      <a:pt x="3" y="4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88" name="Freeform 1993"/>
              <p:cNvSpPr/>
              <p:nvPr userDrawn="1"/>
            </p:nvSpPr>
            <p:spPr bwMode="auto">
              <a:xfrm>
                <a:off x="6255" y="1112"/>
                <a:ext cx="27" cy="12"/>
              </a:xfrm>
              <a:custGeom>
                <a:avLst/>
                <a:gdLst>
                  <a:gd name="T0" fmla="*/ 4 w 18"/>
                  <a:gd name="T1" fmla="*/ 5 h 8"/>
                  <a:gd name="T2" fmla="*/ 13 w 18"/>
                  <a:gd name="T3" fmla="*/ 7 h 8"/>
                  <a:gd name="T4" fmla="*/ 15 w 18"/>
                  <a:gd name="T5" fmla="*/ 4 h 8"/>
                  <a:gd name="T6" fmla="*/ 2 w 18"/>
                  <a:gd name="T7" fmla="*/ 2 h 8"/>
                  <a:gd name="T8" fmla="*/ 4 w 18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8">
                    <a:moveTo>
                      <a:pt x="4" y="5"/>
                    </a:moveTo>
                    <a:cubicBezTo>
                      <a:pt x="7" y="4"/>
                      <a:pt x="10" y="6"/>
                      <a:pt x="13" y="7"/>
                    </a:cubicBezTo>
                    <a:cubicBezTo>
                      <a:pt x="16" y="8"/>
                      <a:pt x="18" y="5"/>
                      <a:pt x="15" y="4"/>
                    </a:cubicBezTo>
                    <a:cubicBezTo>
                      <a:pt x="11" y="2"/>
                      <a:pt x="7" y="0"/>
                      <a:pt x="2" y="2"/>
                    </a:cubicBezTo>
                    <a:cubicBezTo>
                      <a:pt x="0" y="2"/>
                      <a:pt x="1" y="6"/>
                      <a:pt x="4" y="5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89" name="Freeform 1994"/>
              <p:cNvSpPr/>
              <p:nvPr userDrawn="1"/>
            </p:nvSpPr>
            <p:spPr bwMode="auto">
              <a:xfrm>
                <a:off x="6233" y="1087"/>
                <a:ext cx="28" cy="20"/>
              </a:xfrm>
              <a:custGeom>
                <a:avLst/>
                <a:gdLst>
                  <a:gd name="T0" fmla="*/ 4 w 19"/>
                  <a:gd name="T1" fmla="*/ 8 h 14"/>
                  <a:gd name="T2" fmla="*/ 14 w 19"/>
                  <a:gd name="T3" fmla="*/ 13 h 14"/>
                  <a:gd name="T4" fmla="*/ 16 w 19"/>
                  <a:gd name="T5" fmla="*/ 9 h 14"/>
                  <a:gd name="T6" fmla="*/ 0 w 19"/>
                  <a:gd name="T7" fmla="*/ 7 h 14"/>
                  <a:gd name="T8" fmla="*/ 4 w 19"/>
                  <a:gd name="T9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4">
                    <a:moveTo>
                      <a:pt x="4" y="8"/>
                    </a:moveTo>
                    <a:cubicBezTo>
                      <a:pt x="4" y="8"/>
                      <a:pt x="13" y="12"/>
                      <a:pt x="14" y="13"/>
                    </a:cubicBezTo>
                    <a:cubicBezTo>
                      <a:pt x="17" y="14"/>
                      <a:pt x="19" y="10"/>
                      <a:pt x="16" y="9"/>
                    </a:cubicBezTo>
                    <a:cubicBezTo>
                      <a:pt x="13" y="8"/>
                      <a:pt x="3" y="0"/>
                      <a:pt x="0" y="7"/>
                    </a:cubicBezTo>
                    <a:cubicBezTo>
                      <a:pt x="0" y="10"/>
                      <a:pt x="3" y="10"/>
                      <a:pt x="4" y="8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90" name="Freeform 1995"/>
              <p:cNvSpPr/>
              <p:nvPr userDrawn="1"/>
            </p:nvSpPr>
            <p:spPr bwMode="auto">
              <a:xfrm>
                <a:off x="6208" y="1094"/>
                <a:ext cx="26" cy="15"/>
              </a:xfrm>
              <a:custGeom>
                <a:avLst/>
                <a:gdLst>
                  <a:gd name="T0" fmla="*/ 3 w 18"/>
                  <a:gd name="T1" fmla="*/ 4 h 10"/>
                  <a:gd name="T2" fmla="*/ 12 w 18"/>
                  <a:gd name="T3" fmla="*/ 8 h 10"/>
                  <a:gd name="T4" fmla="*/ 13 w 18"/>
                  <a:gd name="T5" fmla="*/ 10 h 10"/>
                  <a:gd name="T6" fmla="*/ 15 w 18"/>
                  <a:gd name="T7" fmla="*/ 9 h 10"/>
                  <a:gd name="T8" fmla="*/ 16 w 18"/>
                  <a:gd name="T9" fmla="*/ 6 h 10"/>
                  <a:gd name="T10" fmla="*/ 4 w 18"/>
                  <a:gd name="T11" fmla="*/ 1 h 10"/>
                  <a:gd name="T12" fmla="*/ 3 w 18"/>
                  <a:gd name="T13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0">
                    <a:moveTo>
                      <a:pt x="3" y="4"/>
                    </a:moveTo>
                    <a:cubicBezTo>
                      <a:pt x="6" y="5"/>
                      <a:pt x="9" y="7"/>
                      <a:pt x="12" y="8"/>
                    </a:cubicBezTo>
                    <a:cubicBezTo>
                      <a:pt x="12" y="9"/>
                      <a:pt x="12" y="10"/>
                      <a:pt x="13" y="10"/>
                    </a:cubicBezTo>
                    <a:cubicBezTo>
                      <a:pt x="14" y="10"/>
                      <a:pt x="15" y="10"/>
                      <a:pt x="15" y="9"/>
                    </a:cubicBezTo>
                    <a:cubicBezTo>
                      <a:pt x="17" y="9"/>
                      <a:pt x="18" y="7"/>
                      <a:pt x="16" y="6"/>
                    </a:cubicBezTo>
                    <a:cubicBezTo>
                      <a:pt x="12" y="4"/>
                      <a:pt x="8" y="2"/>
                      <a:pt x="4" y="1"/>
                    </a:cubicBezTo>
                    <a:cubicBezTo>
                      <a:pt x="1" y="0"/>
                      <a:pt x="0" y="4"/>
                      <a:pt x="3" y="4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91" name="Freeform 1996"/>
              <p:cNvSpPr/>
              <p:nvPr userDrawn="1"/>
            </p:nvSpPr>
            <p:spPr bwMode="auto">
              <a:xfrm>
                <a:off x="6177" y="1078"/>
                <a:ext cx="28" cy="22"/>
              </a:xfrm>
              <a:custGeom>
                <a:avLst/>
                <a:gdLst>
                  <a:gd name="T0" fmla="*/ 2 w 19"/>
                  <a:gd name="T1" fmla="*/ 5 h 15"/>
                  <a:gd name="T2" fmla="*/ 15 w 19"/>
                  <a:gd name="T3" fmla="*/ 13 h 15"/>
                  <a:gd name="T4" fmla="*/ 17 w 19"/>
                  <a:gd name="T5" fmla="*/ 10 h 15"/>
                  <a:gd name="T6" fmla="*/ 4 w 19"/>
                  <a:gd name="T7" fmla="*/ 2 h 15"/>
                  <a:gd name="T8" fmla="*/ 2 w 19"/>
                  <a:gd name="T9" fmla="*/ 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15">
                    <a:moveTo>
                      <a:pt x="2" y="5"/>
                    </a:moveTo>
                    <a:cubicBezTo>
                      <a:pt x="7" y="7"/>
                      <a:pt x="11" y="10"/>
                      <a:pt x="15" y="13"/>
                    </a:cubicBezTo>
                    <a:cubicBezTo>
                      <a:pt x="17" y="15"/>
                      <a:pt x="19" y="11"/>
                      <a:pt x="17" y="10"/>
                    </a:cubicBezTo>
                    <a:cubicBezTo>
                      <a:pt x="13" y="7"/>
                      <a:pt x="9" y="4"/>
                      <a:pt x="4" y="2"/>
                    </a:cubicBezTo>
                    <a:cubicBezTo>
                      <a:pt x="2" y="0"/>
                      <a:pt x="0" y="4"/>
                      <a:pt x="2" y="5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92" name="Freeform 1997"/>
              <p:cNvSpPr/>
              <p:nvPr userDrawn="1"/>
            </p:nvSpPr>
            <p:spPr bwMode="auto">
              <a:xfrm>
                <a:off x="6181" y="1065"/>
                <a:ext cx="20" cy="14"/>
              </a:xfrm>
              <a:custGeom>
                <a:avLst/>
                <a:gdLst>
                  <a:gd name="T0" fmla="*/ 2 w 13"/>
                  <a:gd name="T1" fmla="*/ 5 h 10"/>
                  <a:gd name="T2" fmla="*/ 9 w 13"/>
                  <a:gd name="T3" fmla="*/ 9 h 10"/>
                  <a:gd name="T4" fmla="*/ 11 w 13"/>
                  <a:gd name="T5" fmla="*/ 5 h 10"/>
                  <a:gd name="T6" fmla="*/ 3 w 13"/>
                  <a:gd name="T7" fmla="*/ 1 h 10"/>
                  <a:gd name="T8" fmla="*/ 2 w 13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0">
                    <a:moveTo>
                      <a:pt x="2" y="5"/>
                    </a:moveTo>
                    <a:cubicBezTo>
                      <a:pt x="5" y="6"/>
                      <a:pt x="7" y="7"/>
                      <a:pt x="9" y="9"/>
                    </a:cubicBezTo>
                    <a:cubicBezTo>
                      <a:pt x="12" y="10"/>
                      <a:pt x="13" y="7"/>
                      <a:pt x="11" y="5"/>
                    </a:cubicBezTo>
                    <a:cubicBezTo>
                      <a:pt x="9" y="3"/>
                      <a:pt x="6" y="2"/>
                      <a:pt x="3" y="1"/>
                    </a:cubicBezTo>
                    <a:cubicBezTo>
                      <a:pt x="0" y="0"/>
                      <a:pt x="0" y="4"/>
                      <a:pt x="2" y="5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93" name="Freeform 1998"/>
              <p:cNvSpPr/>
              <p:nvPr userDrawn="1"/>
            </p:nvSpPr>
            <p:spPr bwMode="auto">
              <a:xfrm>
                <a:off x="6137" y="1051"/>
                <a:ext cx="24" cy="18"/>
              </a:xfrm>
              <a:custGeom>
                <a:avLst/>
                <a:gdLst>
                  <a:gd name="T0" fmla="*/ 2 w 16"/>
                  <a:gd name="T1" fmla="*/ 4 h 12"/>
                  <a:gd name="T2" fmla="*/ 11 w 16"/>
                  <a:gd name="T3" fmla="*/ 10 h 12"/>
                  <a:gd name="T4" fmla="*/ 14 w 16"/>
                  <a:gd name="T5" fmla="*/ 7 h 12"/>
                  <a:gd name="T6" fmla="*/ 4 w 16"/>
                  <a:gd name="T7" fmla="*/ 1 h 12"/>
                  <a:gd name="T8" fmla="*/ 2 w 16"/>
                  <a:gd name="T9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2">
                    <a:moveTo>
                      <a:pt x="2" y="4"/>
                    </a:moveTo>
                    <a:cubicBezTo>
                      <a:pt x="5" y="6"/>
                      <a:pt x="8" y="8"/>
                      <a:pt x="11" y="10"/>
                    </a:cubicBezTo>
                    <a:cubicBezTo>
                      <a:pt x="13" y="12"/>
                      <a:pt x="16" y="9"/>
                      <a:pt x="14" y="7"/>
                    </a:cubicBezTo>
                    <a:cubicBezTo>
                      <a:pt x="11" y="5"/>
                      <a:pt x="7" y="3"/>
                      <a:pt x="4" y="1"/>
                    </a:cubicBezTo>
                    <a:cubicBezTo>
                      <a:pt x="2" y="0"/>
                      <a:pt x="0" y="3"/>
                      <a:pt x="2" y="4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94" name="Freeform 1999"/>
              <p:cNvSpPr/>
              <p:nvPr userDrawn="1"/>
            </p:nvSpPr>
            <p:spPr bwMode="auto">
              <a:xfrm>
                <a:off x="6146" y="1046"/>
                <a:ext cx="24" cy="14"/>
              </a:xfrm>
              <a:custGeom>
                <a:avLst/>
                <a:gdLst>
                  <a:gd name="T0" fmla="*/ 3 w 16"/>
                  <a:gd name="T1" fmla="*/ 5 h 10"/>
                  <a:gd name="T2" fmla="*/ 12 w 16"/>
                  <a:gd name="T3" fmla="*/ 8 h 10"/>
                  <a:gd name="T4" fmla="*/ 14 w 16"/>
                  <a:gd name="T5" fmla="*/ 5 h 10"/>
                  <a:gd name="T6" fmla="*/ 2 w 16"/>
                  <a:gd name="T7" fmla="*/ 1 h 10"/>
                  <a:gd name="T8" fmla="*/ 3 w 16"/>
                  <a:gd name="T9" fmla="*/ 5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" h="10">
                    <a:moveTo>
                      <a:pt x="3" y="5"/>
                    </a:moveTo>
                    <a:cubicBezTo>
                      <a:pt x="7" y="4"/>
                      <a:pt x="9" y="6"/>
                      <a:pt x="12" y="8"/>
                    </a:cubicBezTo>
                    <a:cubicBezTo>
                      <a:pt x="13" y="10"/>
                      <a:pt x="16" y="7"/>
                      <a:pt x="14" y="5"/>
                    </a:cubicBezTo>
                    <a:cubicBezTo>
                      <a:pt x="11" y="2"/>
                      <a:pt x="7" y="0"/>
                      <a:pt x="2" y="1"/>
                    </a:cubicBezTo>
                    <a:cubicBezTo>
                      <a:pt x="0" y="2"/>
                      <a:pt x="1" y="5"/>
                      <a:pt x="3" y="5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95" name="Freeform 2000"/>
              <p:cNvSpPr/>
              <p:nvPr userDrawn="1"/>
            </p:nvSpPr>
            <p:spPr bwMode="auto">
              <a:xfrm>
                <a:off x="6118" y="1028"/>
                <a:ext cx="16" cy="18"/>
              </a:xfrm>
              <a:custGeom>
                <a:avLst/>
                <a:gdLst>
                  <a:gd name="T0" fmla="*/ 1 w 11"/>
                  <a:gd name="T1" fmla="*/ 5 h 12"/>
                  <a:gd name="T2" fmla="*/ 6 w 11"/>
                  <a:gd name="T3" fmla="*/ 9 h 12"/>
                  <a:gd name="T4" fmla="*/ 9 w 11"/>
                  <a:gd name="T5" fmla="*/ 7 h 12"/>
                  <a:gd name="T6" fmla="*/ 4 w 11"/>
                  <a:gd name="T7" fmla="*/ 2 h 12"/>
                  <a:gd name="T8" fmla="*/ 1 w 11"/>
                  <a:gd name="T9" fmla="*/ 5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" y="5"/>
                    </a:moveTo>
                    <a:cubicBezTo>
                      <a:pt x="3" y="6"/>
                      <a:pt x="5" y="8"/>
                      <a:pt x="6" y="9"/>
                    </a:cubicBezTo>
                    <a:cubicBezTo>
                      <a:pt x="7" y="12"/>
                      <a:pt x="11" y="10"/>
                      <a:pt x="9" y="7"/>
                    </a:cubicBezTo>
                    <a:cubicBezTo>
                      <a:pt x="8" y="5"/>
                      <a:pt x="6" y="4"/>
                      <a:pt x="4" y="2"/>
                    </a:cubicBezTo>
                    <a:cubicBezTo>
                      <a:pt x="2" y="0"/>
                      <a:pt x="0" y="3"/>
                      <a:pt x="1" y="5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396" name="Freeform 2001"/>
              <p:cNvSpPr/>
              <p:nvPr userDrawn="1"/>
            </p:nvSpPr>
            <p:spPr bwMode="auto">
              <a:xfrm>
                <a:off x="6507" y="990"/>
                <a:ext cx="14" cy="20"/>
              </a:xfrm>
              <a:custGeom>
                <a:avLst/>
                <a:gdLst>
                  <a:gd name="T0" fmla="*/ 4 w 9"/>
                  <a:gd name="T1" fmla="*/ 11 h 14"/>
                  <a:gd name="T2" fmla="*/ 8 w 9"/>
                  <a:gd name="T3" fmla="*/ 4 h 14"/>
                  <a:gd name="T4" fmla="*/ 5 w 9"/>
                  <a:gd name="T5" fmla="*/ 2 h 14"/>
                  <a:gd name="T6" fmla="*/ 0 w 9"/>
                  <a:gd name="T7" fmla="*/ 10 h 14"/>
                  <a:gd name="T8" fmla="*/ 4 w 9"/>
                  <a:gd name="T9" fmla="*/ 11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14">
                    <a:moveTo>
                      <a:pt x="4" y="11"/>
                    </a:moveTo>
                    <a:cubicBezTo>
                      <a:pt x="5" y="9"/>
                      <a:pt x="6" y="6"/>
                      <a:pt x="8" y="4"/>
                    </a:cubicBezTo>
                    <a:cubicBezTo>
                      <a:pt x="9" y="2"/>
                      <a:pt x="6" y="0"/>
                      <a:pt x="5" y="2"/>
                    </a:cubicBezTo>
                    <a:cubicBezTo>
                      <a:pt x="3" y="5"/>
                      <a:pt x="1" y="7"/>
                      <a:pt x="0" y="10"/>
                    </a:cubicBezTo>
                    <a:cubicBezTo>
                      <a:pt x="0" y="13"/>
                      <a:pt x="3" y="14"/>
                      <a:pt x="4" y="11"/>
                    </a:cubicBezTo>
                    <a:close/>
                  </a:path>
                </a:pathLst>
              </a:custGeom>
              <a:solidFill>
                <a:srgbClr val="B061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1172" name="Freeform 2003"/>
            <p:cNvSpPr/>
            <p:nvPr userDrawn="1"/>
          </p:nvSpPr>
          <p:spPr bwMode="auto">
            <a:xfrm>
              <a:off x="6525" y="951"/>
              <a:ext cx="15" cy="25"/>
            </a:xfrm>
            <a:custGeom>
              <a:avLst/>
              <a:gdLst>
                <a:gd name="T0" fmla="*/ 1 w 10"/>
                <a:gd name="T1" fmla="*/ 13 h 17"/>
                <a:gd name="T2" fmla="*/ 5 w 10"/>
                <a:gd name="T3" fmla="*/ 15 h 17"/>
                <a:gd name="T4" fmla="*/ 9 w 10"/>
                <a:gd name="T5" fmla="*/ 5 h 17"/>
                <a:gd name="T6" fmla="*/ 9 w 10"/>
                <a:gd name="T7" fmla="*/ 2 h 17"/>
                <a:gd name="T8" fmla="*/ 5 w 10"/>
                <a:gd name="T9" fmla="*/ 3 h 17"/>
                <a:gd name="T10" fmla="*/ 5 w 10"/>
                <a:gd name="T11" fmla="*/ 5 h 17"/>
                <a:gd name="T12" fmla="*/ 5 w 10"/>
                <a:gd name="T13" fmla="*/ 7 h 17"/>
                <a:gd name="T14" fmla="*/ 1 w 10"/>
                <a:gd name="T15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1" y="13"/>
                  </a:moveTo>
                  <a:cubicBezTo>
                    <a:pt x="0" y="15"/>
                    <a:pt x="3" y="17"/>
                    <a:pt x="5" y="15"/>
                  </a:cubicBezTo>
                  <a:cubicBezTo>
                    <a:pt x="7" y="12"/>
                    <a:pt x="8" y="9"/>
                    <a:pt x="9" y="5"/>
                  </a:cubicBezTo>
                  <a:cubicBezTo>
                    <a:pt x="10" y="4"/>
                    <a:pt x="10" y="3"/>
                    <a:pt x="9" y="2"/>
                  </a:cubicBezTo>
                  <a:cubicBezTo>
                    <a:pt x="8" y="0"/>
                    <a:pt x="6" y="2"/>
                    <a:pt x="5" y="3"/>
                  </a:cubicBezTo>
                  <a:cubicBezTo>
                    <a:pt x="4" y="4"/>
                    <a:pt x="4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9"/>
                    <a:pt x="3" y="11"/>
                    <a:pt x="1" y="13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73" name="Freeform 2004"/>
            <p:cNvSpPr/>
            <p:nvPr userDrawn="1"/>
          </p:nvSpPr>
          <p:spPr bwMode="auto">
            <a:xfrm>
              <a:off x="6506" y="959"/>
              <a:ext cx="10" cy="23"/>
            </a:xfrm>
            <a:custGeom>
              <a:avLst/>
              <a:gdLst>
                <a:gd name="T0" fmla="*/ 0 w 7"/>
                <a:gd name="T1" fmla="*/ 14 h 16"/>
                <a:gd name="T2" fmla="*/ 4 w 7"/>
                <a:gd name="T3" fmla="*/ 14 h 16"/>
                <a:gd name="T4" fmla="*/ 4 w 7"/>
                <a:gd name="T5" fmla="*/ 10 h 16"/>
                <a:gd name="T6" fmla="*/ 6 w 7"/>
                <a:gd name="T7" fmla="*/ 4 h 16"/>
                <a:gd name="T8" fmla="*/ 3 w 7"/>
                <a:gd name="T9" fmla="*/ 2 h 16"/>
                <a:gd name="T10" fmla="*/ 0 w 7"/>
                <a:gd name="T1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6">
                  <a:moveTo>
                    <a:pt x="0" y="14"/>
                  </a:moveTo>
                  <a:cubicBezTo>
                    <a:pt x="0" y="16"/>
                    <a:pt x="3" y="16"/>
                    <a:pt x="4" y="14"/>
                  </a:cubicBezTo>
                  <a:cubicBezTo>
                    <a:pt x="5" y="13"/>
                    <a:pt x="6" y="11"/>
                    <a:pt x="4" y="10"/>
                  </a:cubicBezTo>
                  <a:cubicBezTo>
                    <a:pt x="4" y="8"/>
                    <a:pt x="5" y="6"/>
                    <a:pt x="6" y="4"/>
                  </a:cubicBezTo>
                  <a:cubicBezTo>
                    <a:pt x="7" y="2"/>
                    <a:pt x="4" y="0"/>
                    <a:pt x="3" y="2"/>
                  </a:cubicBezTo>
                  <a:cubicBezTo>
                    <a:pt x="1" y="6"/>
                    <a:pt x="0" y="10"/>
                    <a:pt x="0" y="1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74" name="Freeform 2005"/>
            <p:cNvSpPr/>
            <p:nvPr userDrawn="1"/>
          </p:nvSpPr>
          <p:spPr bwMode="auto">
            <a:xfrm>
              <a:off x="6524" y="925"/>
              <a:ext cx="12" cy="28"/>
            </a:xfrm>
            <a:custGeom>
              <a:avLst/>
              <a:gdLst>
                <a:gd name="T0" fmla="*/ 4 w 8"/>
                <a:gd name="T1" fmla="*/ 16 h 19"/>
                <a:gd name="T2" fmla="*/ 7 w 8"/>
                <a:gd name="T3" fmla="*/ 4 h 19"/>
                <a:gd name="T4" fmla="*/ 3 w 8"/>
                <a:gd name="T5" fmla="*/ 3 h 19"/>
                <a:gd name="T6" fmla="*/ 0 w 8"/>
                <a:gd name="T7" fmla="*/ 15 h 19"/>
                <a:gd name="T8" fmla="*/ 4 w 8"/>
                <a:gd name="T9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4" y="16"/>
                  </a:moveTo>
                  <a:cubicBezTo>
                    <a:pt x="7" y="4"/>
                    <a:pt x="7" y="4"/>
                    <a:pt x="7" y="4"/>
                  </a:cubicBezTo>
                  <a:cubicBezTo>
                    <a:pt x="8" y="1"/>
                    <a:pt x="4" y="0"/>
                    <a:pt x="3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8"/>
                    <a:pt x="3" y="19"/>
                    <a:pt x="4" y="16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75" name="Freeform 2006"/>
            <p:cNvSpPr/>
            <p:nvPr userDrawn="1"/>
          </p:nvSpPr>
          <p:spPr bwMode="auto">
            <a:xfrm>
              <a:off x="6540" y="904"/>
              <a:ext cx="13" cy="28"/>
            </a:xfrm>
            <a:custGeom>
              <a:avLst/>
              <a:gdLst>
                <a:gd name="T0" fmla="*/ 5 w 9"/>
                <a:gd name="T1" fmla="*/ 4 h 19"/>
                <a:gd name="T2" fmla="*/ 5 w 9"/>
                <a:gd name="T3" fmla="*/ 4 h 19"/>
                <a:gd name="T4" fmla="*/ 5 w 9"/>
                <a:gd name="T5" fmla="*/ 5 h 19"/>
                <a:gd name="T6" fmla="*/ 5 w 9"/>
                <a:gd name="T7" fmla="*/ 8 h 19"/>
                <a:gd name="T8" fmla="*/ 2 w 9"/>
                <a:gd name="T9" fmla="*/ 15 h 19"/>
                <a:gd name="T10" fmla="*/ 5 w 9"/>
                <a:gd name="T11" fmla="*/ 17 h 19"/>
                <a:gd name="T12" fmla="*/ 9 w 9"/>
                <a:gd name="T13" fmla="*/ 7 h 19"/>
                <a:gd name="T14" fmla="*/ 7 w 9"/>
                <a:gd name="T15" fmla="*/ 1 h 19"/>
                <a:gd name="T16" fmla="*/ 5 w 9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9">
                  <a:moveTo>
                    <a:pt x="5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4" y="11"/>
                    <a:pt x="3" y="13"/>
                    <a:pt x="2" y="15"/>
                  </a:cubicBezTo>
                  <a:cubicBezTo>
                    <a:pt x="0" y="17"/>
                    <a:pt x="4" y="19"/>
                    <a:pt x="5" y="17"/>
                  </a:cubicBezTo>
                  <a:cubicBezTo>
                    <a:pt x="7" y="14"/>
                    <a:pt x="8" y="10"/>
                    <a:pt x="9" y="7"/>
                  </a:cubicBezTo>
                  <a:cubicBezTo>
                    <a:pt x="9" y="5"/>
                    <a:pt x="9" y="2"/>
                    <a:pt x="7" y="1"/>
                  </a:cubicBezTo>
                  <a:cubicBezTo>
                    <a:pt x="5" y="0"/>
                    <a:pt x="3" y="3"/>
                    <a:pt x="5" y="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76" name="Freeform 2007"/>
            <p:cNvSpPr/>
            <p:nvPr userDrawn="1"/>
          </p:nvSpPr>
          <p:spPr bwMode="auto">
            <a:xfrm>
              <a:off x="6549" y="862"/>
              <a:ext cx="12" cy="23"/>
            </a:xfrm>
            <a:custGeom>
              <a:avLst/>
              <a:gdLst>
                <a:gd name="T0" fmla="*/ 3 w 8"/>
                <a:gd name="T1" fmla="*/ 4 h 16"/>
                <a:gd name="T2" fmla="*/ 3 w 8"/>
                <a:gd name="T3" fmla="*/ 5 h 16"/>
                <a:gd name="T4" fmla="*/ 3 w 8"/>
                <a:gd name="T5" fmla="*/ 7 h 16"/>
                <a:gd name="T6" fmla="*/ 4 w 8"/>
                <a:gd name="T7" fmla="*/ 13 h 16"/>
                <a:gd name="T8" fmla="*/ 7 w 8"/>
                <a:gd name="T9" fmla="*/ 13 h 16"/>
                <a:gd name="T10" fmla="*/ 4 w 8"/>
                <a:gd name="T11" fmla="*/ 1 h 16"/>
                <a:gd name="T12" fmla="*/ 3 w 8"/>
                <a:gd name="T13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3" y="4"/>
                  </a:moveTo>
                  <a:cubicBezTo>
                    <a:pt x="2" y="4"/>
                    <a:pt x="3" y="5"/>
                    <a:pt x="3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4" y="9"/>
                    <a:pt x="4" y="11"/>
                    <a:pt x="4" y="13"/>
                  </a:cubicBezTo>
                  <a:cubicBezTo>
                    <a:pt x="3" y="16"/>
                    <a:pt x="7" y="16"/>
                    <a:pt x="7" y="13"/>
                  </a:cubicBezTo>
                  <a:cubicBezTo>
                    <a:pt x="8" y="9"/>
                    <a:pt x="8" y="2"/>
                    <a:pt x="4" y="1"/>
                  </a:cubicBezTo>
                  <a:cubicBezTo>
                    <a:pt x="1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77" name="Freeform 2008"/>
            <p:cNvSpPr/>
            <p:nvPr userDrawn="1"/>
          </p:nvSpPr>
          <p:spPr bwMode="auto">
            <a:xfrm>
              <a:off x="6547" y="814"/>
              <a:ext cx="12" cy="34"/>
            </a:xfrm>
            <a:custGeom>
              <a:avLst/>
              <a:gdLst>
                <a:gd name="T0" fmla="*/ 1 w 8"/>
                <a:gd name="T1" fmla="*/ 4 h 23"/>
                <a:gd name="T2" fmla="*/ 4 w 8"/>
                <a:gd name="T3" fmla="*/ 21 h 23"/>
                <a:gd name="T4" fmla="*/ 8 w 8"/>
                <a:gd name="T5" fmla="*/ 21 h 23"/>
                <a:gd name="T6" fmla="*/ 5 w 8"/>
                <a:gd name="T7" fmla="*/ 3 h 23"/>
                <a:gd name="T8" fmla="*/ 1 w 8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3">
                  <a:moveTo>
                    <a:pt x="1" y="4"/>
                  </a:moveTo>
                  <a:cubicBezTo>
                    <a:pt x="3" y="9"/>
                    <a:pt x="3" y="15"/>
                    <a:pt x="4" y="21"/>
                  </a:cubicBezTo>
                  <a:cubicBezTo>
                    <a:pt x="4" y="23"/>
                    <a:pt x="8" y="23"/>
                    <a:pt x="8" y="21"/>
                  </a:cubicBezTo>
                  <a:cubicBezTo>
                    <a:pt x="7" y="15"/>
                    <a:pt x="7" y="9"/>
                    <a:pt x="5" y="3"/>
                  </a:cubicBezTo>
                  <a:cubicBezTo>
                    <a:pt x="4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78" name="Freeform 2009"/>
            <p:cNvSpPr/>
            <p:nvPr userDrawn="1"/>
          </p:nvSpPr>
          <p:spPr bwMode="auto">
            <a:xfrm>
              <a:off x="6541" y="779"/>
              <a:ext cx="11" cy="16"/>
            </a:xfrm>
            <a:custGeom>
              <a:avLst/>
              <a:gdLst>
                <a:gd name="T0" fmla="*/ 2 w 7"/>
                <a:gd name="T1" fmla="*/ 4 h 11"/>
                <a:gd name="T2" fmla="*/ 2 w 7"/>
                <a:gd name="T3" fmla="*/ 4 h 11"/>
                <a:gd name="T4" fmla="*/ 3 w 7"/>
                <a:gd name="T5" fmla="*/ 5 h 11"/>
                <a:gd name="T6" fmla="*/ 3 w 7"/>
                <a:gd name="T7" fmla="*/ 8 h 11"/>
                <a:gd name="T8" fmla="*/ 7 w 7"/>
                <a:gd name="T9" fmla="*/ 8 h 11"/>
                <a:gd name="T10" fmla="*/ 2 w 7"/>
                <a:gd name="T11" fmla="*/ 0 h 11"/>
                <a:gd name="T12" fmla="*/ 2 w 7"/>
                <a:gd name="T13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1">
                  <a:moveTo>
                    <a:pt x="2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7"/>
                    <a:pt x="3" y="8"/>
                  </a:cubicBezTo>
                  <a:cubicBezTo>
                    <a:pt x="3" y="11"/>
                    <a:pt x="7" y="10"/>
                    <a:pt x="7" y="8"/>
                  </a:cubicBezTo>
                  <a:cubicBezTo>
                    <a:pt x="7" y="5"/>
                    <a:pt x="6" y="0"/>
                    <a:pt x="2" y="0"/>
                  </a:cubicBezTo>
                  <a:cubicBezTo>
                    <a:pt x="0" y="1"/>
                    <a:pt x="0" y="5"/>
                    <a:pt x="2" y="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79" name="Freeform 2010"/>
            <p:cNvSpPr/>
            <p:nvPr userDrawn="1"/>
          </p:nvSpPr>
          <p:spPr bwMode="auto">
            <a:xfrm>
              <a:off x="6534" y="801"/>
              <a:ext cx="7" cy="31"/>
            </a:xfrm>
            <a:custGeom>
              <a:avLst/>
              <a:gdLst>
                <a:gd name="T0" fmla="*/ 0 w 5"/>
                <a:gd name="T1" fmla="*/ 19 h 21"/>
                <a:gd name="T2" fmla="*/ 4 w 5"/>
                <a:gd name="T3" fmla="*/ 19 h 21"/>
                <a:gd name="T4" fmla="*/ 4 w 5"/>
                <a:gd name="T5" fmla="*/ 3 h 21"/>
                <a:gd name="T6" fmla="*/ 0 w 5"/>
                <a:gd name="T7" fmla="*/ 3 h 21"/>
                <a:gd name="T8" fmla="*/ 0 w 5"/>
                <a:gd name="T9" fmla="*/ 19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1">
                  <a:moveTo>
                    <a:pt x="0" y="19"/>
                  </a:moveTo>
                  <a:cubicBezTo>
                    <a:pt x="1" y="21"/>
                    <a:pt x="5" y="21"/>
                    <a:pt x="4" y="19"/>
                  </a:cubicBezTo>
                  <a:cubicBezTo>
                    <a:pt x="4" y="14"/>
                    <a:pt x="4" y="8"/>
                    <a:pt x="4" y="3"/>
                  </a:cubicBezTo>
                  <a:cubicBezTo>
                    <a:pt x="4" y="0"/>
                    <a:pt x="1" y="1"/>
                    <a:pt x="0" y="3"/>
                  </a:cubicBezTo>
                  <a:cubicBezTo>
                    <a:pt x="0" y="8"/>
                    <a:pt x="0" y="14"/>
                    <a:pt x="0" y="19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80" name="Freeform 2011"/>
            <p:cNvSpPr/>
            <p:nvPr userDrawn="1"/>
          </p:nvSpPr>
          <p:spPr bwMode="auto">
            <a:xfrm>
              <a:off x="6528" y="860"/>
              <a:ext cx="9" cy="21"/>
            </a:xfrm>
            <a:custGeom>
              <a:avLst/>
              <a:gdLst>
                <a:gd name="T0" fmla="*/ 1 w 6"/>
                <a:gd name="T1" fmla="*/ 11 h 14"/>
                <a:gd name="T2" fmla="*/ 4 w 6"/>
                <a:gd name="T3" fmla="*/ 10 h 14"/>
                <a:gd name="T4" fmla="*/ 5 w 6"/>
                <a:gd name="T5" fmla="*/ 4 h 14"/>
                <a:gd name="T6" fmla="*/ 1 w 6"/>
                <a:gd name="T7" fmla="*/ 3 h 14"/>
                <a:gd name="T8" fmla="*/ 1 w 6"/>
                <a:gd name="T9" fmla="*/ 1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4">
                  <a:moveTo>
                    <a:pt x="1" y="11"/>
                  </a:moveTo>
                  <a:cubicBezTo>
                    <a:pt x="1" y="14"/>
                    <a:pt x="5" y="13"/>
                    <a:pt x="4" y="10"/>
                  </a:cubicBezTo>
                  <a:cubicBezTo>
                    <a:pt x="4" y="8"/>
                    <a:pt x="5" y="6"/>
                    <a:pt x="5" y="4"/>
                  </a:cubicBezTo>
                  <a:cubicBezTo>
                    <a:pt x="6" y="1"/>
                    <a:pt x="2" y="0"/>
                    <a:pt x="1" y="3"/>
                  </a:cubicBezTo>
                  <a:cubicBezTo>
                    <a:pt x="1" y="5"/>
                    <a:pt x="0" y="8"/>
                    <a:pt x="1" y="11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81" name="Freeform 2012"/>
            <p:cNvSpPr/>
            <p:nvPr userDrawn="1"/>
          </p:nvSpPr>
          <p:spPr bwMode="auto">
            <a:xfrm>
              <a:off x="6510" y="895"/>
              <a:ext cx="15" cy="24"/>
            </a:xfrm>
            <a:custGeom>
              <a:avLst/>
              <a:gdLst>
                <a:gd name="T0" fmla="*/ 5 w 10"/>
                <a:gd name="T1" fmla="*/ 14 h 16"/>
                <a:gd name="T2" fmla="*/ 9 w 10"/>
                <a:gd name="T3" fmla="*/ 3 h 16"/>
                <a:gd name="T4" fmla="*/ 5 w 10"/>
                <a:gd name="T5" fmla="*/ 2 h 16"/>
                <a:gd name="T6" fmla="*/ 1 w 10"/>
                <a:gd name="T7" fmla="*/ 12 h 16"/>
                <a:gd name="T8" fmla="*/ 5 w 10"/>
                <a:gd name="T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6">
                  <a:moveTo>
                    <a:pt x="5" y="14"/>
                  </a:moveTo>
                  <a:cubicBezTo>
                    <a:pt x="6" y="10"/>
                    <a:pt x="8" y="7"/>
                    <a:pt x="9" y="3"/>
                  </a:cubicBezTo>
                  <a:cubicBezTo>
                    <a:pt x="10" y="1"/>
                    <a:pt x="6" y="0"/>
                    <a:pt x="5" y="2"/>
                  </a:cubicBezTo>
                  <a:cubicBezTo>
                    <a:pt x="5" y="6"/>
                    <a:pt x="3" y="9"/>
                    <a:pt x="1" y="12"/>
                  </a:cubicBezTo>
                  <a:cubicBezTo>
                    <a:pt x="0" y="14"/>
                    <a:pt x="3" y="16"/>
                    <a:pt x="5" y="1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82" name="Freeform 2013"/>
            <p:cNvSpPr/>
            <p:nvPr userDrawn="1"/>
          </p:nvSpPr>
          <p:spPr bwMode="auto">
            <a:xfrm>
              <a:off x="6491" y="931"/>
              <a:ext cx="18" cy="25"/>
            </a:xfrm>
            <a:custGeom>
              <a:avLst/>
              <a:gdLst>
                <a:gd name="T0" fmla="*/ 4 w 12"/>
                <a:gd name="T1" fmla="*/ 15 h 17"/>
                <a:gd name="T2" fmla="*/ 11 w 12"/>
                <a:gd name="T3" fmla="*/ 4 h 17"/>
                <a:gd name="T4" fmla="*/ 8 w 12"/>
                <a:gd name="T5" fmla="*/ 2 h 17"/>
                <a:gd name="T6" fmla="*/ 1 w 12"/>
                <a:gd name="T7" fmla="*/ 13 h 17"/>
                <a:gd name="T8" fmla="*/ 4 w 12"/>
                <a:gd name="T9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7">
                  <a:moveTo>
                    <a:pt x="4" y="15"/>
                  </a:moveTo>
                  <a:cubicBezTo>
                    <a:pt x="6" y="11"/>
                    <a:pt x="9" y="8"/>
                    <a:pt x="11" y="4"/>
                  </a:cubicBezTo>
                  <a:cubicBezTo>
                    <a:pt x="12" y="2"/>
                    <a:pt x="9" y="0"/>
                    <a:pt x="8" y="2"/>
                  </a:cubicBezTo>
                  <a:cubicBezTo>
                    <a:pt x="5" y="6"/>
                    <a:pt x="3" y="9"/>
                    <a:pt x="1" y="13"/>
                  </a:cubicBezTo>
                  <a:cubicBezTo>
                    <a:pt x="0" y="16"/>
                    <a:pt x="3" y="17"/>
                    <a:pt x="4" y="15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83" name="Freeform 2014"/>
            <p:cNvSpPr/>
            <p:nvPr userDrawn="1"/>
          </p:nvSpPr>
          <p:spPr bwMode="auto">
            <a:xfrm>
              <a:off x="6479" y="963"/>
              <a:ext cx="20" cy="22"/>
            </a:xfrm>
            <a:custGeom>
              <a:avLst/>
              <a:gdLst>
                <a:gd name="T0" fmla="*/ 4 w 13"/>
                <a:gd name="T1" fmla="*/ 13 h 15"/>
                <a:gd name="T2" fmla="*/ 11 w 13"/>
                <a:gd name="T3" fmla="*/ 4 h 15"/>
                <a:gd name="T4" fmla="*/ 8 w 13"/>
                <a:gd name="T5" fmla="*/ 2 h 15"/>
                <a:gd name="T6" fmla="*/ 1 w 13"/>
                <a:gd name="T7" fmla="*/ 11 h 15"/>
                <a:gd name="T8" fmla="*/ 4 w 13"/>
                <a:gd name="T9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5">
                  <a:moveTo>
                    <a:pt x="4" y="13"/>
                  </a:moveTo>
                  <a:cubicBezTo>
                    <a:pt x="6" y="10"/>
                    <a:pt x="8" y="7"/>
                    <a:pt x="11" y="4"/>
                  </a:cubicBezTo>
                  <a:cubicBezTo>
                    <a:pt x="13" y="3"/>
                    <a:pt x="10" y="0"/>
                    <a:pt x="8" y="2"/>
                  </a:cubicBezTo>
                  <a:cubicBezTo>
                    <a:pt x="5" y="4"/>
                    <a:pt x="3" y="8"/>
                    <a:pt x="1" y="11"/>
                  </a:cubicBezTo>
                  <a:cubicBezTo>
                    <a:pt x="0" y="13"/>
                    <a:pt x="3" y="15"/>
                    <a:pt x="4" y="13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84" name="Freeform 2015"/>
            <p:cNvSpPr/>
            <p:nvPr userDrawn="1"/>
          </p:nvSpPr>
          <p:spPr bwMode="auto">
            <a:xfrm>
              <a:off x="6475" y="925"/>
              <a:ext cx="16" cy="23"/>
            </a:xfrm>
            <a:custGeom>
              <a:avLst/>
              <a:gdLst>
                <a:gd name="T0" fmla="*/ 5 w 11"/>
                <a:gd name="T1" fmla="*/ 14 h 16"/>
                <a:gd name="T2" fmla="*/ 10 w 11"/>
                <a:gd name="T3" fmla="*/ 4 h 16"/>
                <a:gd name="T4" fmla="*/ 7 w 11"/>
                <a:gd name="T5" fmla="*/ 2 h 16"/>
                <a:gd name="T6" fmla="*/ 1 w 11"/>
                <a:gd name="T7" fmla="*/ 12 h 16"/>
                <a:gd name="T8" fmla="*/ 5 w 11"/>
                <a:gd name="T9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6">
                  <a:moveTo>
                    <a:pt x="5" y="14"/>
                  </a:moveTo>
                  <a:cubicBezTo>
                    <a:pt x="6" y="10"/>
                    <a:pt x="8" y="7"/>
                    <a:pt x="10" y="4"/>
                  </a:cubicBezTo>
                  <a:cubicBezTo>
                    <a:pt x="11" y="2"/>
                    <a:pt x="8" y="0"/>
                    <a:pt x="7" y="2"/>
                  </a:cubicBezTo>
                  <a:cubicBezTo>
                    <a:pt x="5" y="5"/>
                    <a:pt x="3" y="8"/>
                    <a:pt x="1" y="12"/>
                  </a:cubicBezTo>
                  <a:cubicBezTo>
                    <a:pt x="0" y="14"/>
                    <a:pt x="3" y="16"/>
                    <a:pt x="5" y="1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85" name="Freeform 2016"/>
            <p:cNvSpPr/>
            <p:nvPr userDrawn="1"/>
          </p:nvSpPr>
          <p:spPr bwMode="auto">
            <a:xfrm>
              <a:off x="6502" y="878"/>
              <a:ext cx="11" cy="28"/>
            </a:xfrm>
            <a:custGeom>
              <a:avLst/>
              <a:gdLst>
                <a:gd name="T0" fmla="*/ 4 w 8"/>
                <a:gd name="T1" fmla="*/ 4 h 19"/>
                <a:gd name="T2" fmla="*/ 1 w 8"/>
                <a:gd name="T3" fmla="*/ 15 h 19"/>
                <a:gd name="T4" fmla="*/ 5 w 8"/>
                <a:gd name="T5" fmla="*/ 17 h 19"/>
                <a:gd name="T6" fmla="*/ 7 w 8"/>
                <a:gd name="T7" fmla="*/ 2 h 19"/>
                <a:gd name="T8" fmla="*/ 4 w 8"/>
                <a:gd name="T9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9">
                  <a:moveTo>
                    <a:pt x="4" y="4"/>
                  </a:moveTo>
                  <a:cubicBezTo>
                    <a:pt x="4" y="8"/>
                    <a:pt x="4" y="12"/>
                    <a:pt x="1" y="15"/>
                  </a:cubicBezTo>
                  <a:cubicBezTo>
                    <a:pt x="0" y="17"/>
                    <a:pt x="3" y="19"/>
                    <a:pt x="5" y="17"/>
                  </a:cubicBezTo>
                  <a:cubicBezTo>
                    <a:pt x="8" y="13"/>
                    <a:pt x="8" y="8"/>
                    <a:pt x="7" y="2"/>
                  </a:cubicBezTo>
                  <a:cubicBezTo>
                    <a:pt x="7" y="0"/>
                    <a:pt x="3" y="1"/>
                    <a:pt x="4" y="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86" name="Freeform 2017"/>
            <p:cNvSpPr/>
            <p:nvPr userDrawn="1"/>
          </p:nvSpPr>
          <p:spPr bwMode="auto">
            <a:xfrm>
              <a:off x="6516" y="834"/>
              <a:ext cx="8" cy="25"/>
            </a:xfrm>
            <a:custGeom>
              <a:avLst/>
              <a:gdLst>
                <a:gd name="T0" fmla="*/ 1 w 5"/>
                <a:gd name="T1" fmla="*/ 3 h 17"/>
                <a:gd name="T2" fmla="*/ 0 w 5"/>
                <a:gd name="T3" fmla="*/ 15 h 17"/>
                <a:gd name="T4" fmla="*/ 4 w 5"/>
                <a:gd name="T5" fmla="*/ 15 h 17"/>
                <a:gd name="T6" fmla="*/ 5 w 5"/>
                <a:gd name="T7" fmla="*/ 3 h 17"/>
                <a:gd name="T8" fmla="*/ 1 w 5"/>
                <a:gd name="T9" fmla="*/ 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7">
                  <a:moveTo>
                    <a:pt x="1" y="3"/>
                  </a:moveTo>
                  <a:cubicBezTo>
                    <a:pt x="1" y="7"/>
                    <a:pt x="0" y="11"/>
                    <a:pt x="0" y="15"/>
                  </a:cubicBezTo>
                  <a:cubicBezTo>
                    <a:pt x="0" y="17"/>
                    <a:pt x="4" y="17"/>
                    <a:pt x="4" y="15"/>
                  </a:cubicBezTo>
                  <a:cubicBezTo>
                    <a:pt x="4" y="11"/>
                    <a:pt x="5" y="7"/>
                    <a:pt x="5" y="3"/>
                  </a:cubicBezTo>
                  <a:cubicBezTo>
                    <a:pt x="5" y="0"/>
                    <a:pt x="1" y="1"/>
                    <a:pt x="1" y="3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87" name="Freeform 2018"/>
            <p:cNvSpPr/>
            <p:nvPr userDrawn="1"/>
          </p:nvSpPr>
          <p:spPr bwMode="auto">
            <a:xfrm>
              <a:off x="6524" y="772"/>
              <a:ext cx="7" cy="26"/>
            </a:xfrm>
            <a:custGeom>
              <a:avLst/>
              <a:gdLst>
                <a:gd name="T0" fmla="*/ 1 w 5"/>
                <a:gd name="T1" fmla="*/ 4 h 18"/>
                <a:gd name="T2" fmla="*/ 1 w 5"/>
                <a:gd name="T3" fmla="*/ 9 h 18"/>
                <a:gd name="T4" fmla="*/ 1 w 5"/>
                <a:gd name="T5" fmla="*/ 16 h 18"/>
                <a:gd name="T6" fmla="*/ 5 w 5"/>
                <a:gd name="T7" fmla="*/ 15 h 18"/>
                <a:gd name="T8" fmla="*/ 5 w 5"/>
                <a:gd name="T9" fmla="*/ 8 h 18"/>
                <a:gd name="T10" fmla="*/ 4 w 5"/>
                <a:gd name="T11" fmla="*/ 2 h 18"/>
                <a:gd name="T12" fmla="*/ 1 w 5"/>
                <a:gd name="T13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8">
                  <a:moveTo>
                    <a:pt x="1" y="4"/>
                  </a:moveTo>
                  <a:cubicBezTo>
                    <a:pt x="1" y="5"/>
                    <a:pt x="1" y="7"/>
                    <a:pt x="1" y="9"/>
                  </a:cubicBezTo>
                  <a:cubicBezTo>
                    <a:pt x="1" y="11"/>
                    <a:pt x="1" y="13"/>
                    <a:pt x="1" y="16"/>
                  </a:cubicBezTo>
                  <a:cubicBezTo>
                    <a:pt x="1" y="18"/>
                    <a:pt x="5" y="18"/>
                    <a:pt x="5" y="15"/>
                  </a:cubicBezTo>
                  <a:cubicBezTo>
                    <a:pt x="5" y="13"/>
                    <a:pt x="5" y="11"/>
                    <a:pt x="5" y="8"/>
                  </a:cubicBezTo>
                  <a:cubicBezTo>
                    <a:pt x="5" y="6"/>
                    <a:pt x="5" y="4"/>
                    <a:pt x="4" y="2"/>
                  </a:cubicBezTo>
                  <a:cubicBezTo>
                    <a:pt x="3" y="0"/>
                    <a:pt x="0" y="2"/>
                    <a:pt x="1" y="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88" name="Freeform 2019"/>
            <p:cNvSpPr/>
            <p:nvPr userDrawn="1"/>
          </p:nvSpPr>
          <p:spPr bwMode="auto">
            <a:xfrm>
              <a:off x="6519" y="738"/>
              <a:ext cx="17" cy="28"/>
            </a:xfrm>
            <a:custGeom>
              <a:avLst/>
              <a:gdLst>
                <a:gd name="T0" fmla="*/ 2 w 11"/>
                <a:gd name="T1" fmla="*/ 5 h 19"/>
                <a:gd name="T2" fmla="*/ 7 w 11"/>
                <a:gd name="T3" fmla="*/ 17 h 19"/>
                <a:gd name="T4" fmla="*/ 11 w 11"/>
                <a:gd name="T5" fmla="*/ 16 h 19"/>
                <a:gd name="T6" fmla="*/ 4 w 11"/>
                <a:gd name="T7" fmla="*/ 2 h 19"/>
                <a:gd name="T8" fmla="*/ 2 w 11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9">
                  <a:moveTo>
                    <a:pt x="2" y="5"/>
                  </a:moveTo>
                  <a:cubicBezTo>
                    <a:pt x="4" y="9"/>
                    <a:pt x="6" y="13"/>
                    <a:pt x="7" y="17"/>
                  </a:cubicBezTo>
                  <a:cubicBezTo>
                    <a:pt x="8" y="19"/>
                    <a:pt x="11" y="18"/>
                    <a:pt x="11" y="16"/>
                  </a:cubicBezTo>
                  <a:cubicBezTo>
                    <a:pt x="10" y="11"/>
                    <a:pt x="8" y="6"/>
                    <a:pt x="4" y="2"/>
                  </a:cubicBezTo>
                  <a:cubicBezTo>
                    <a:pt x="3" y="0"/>
                    <a:pt x="0" y="3"/>
                    <a:pt x="2" y="5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89" name="Freeform 2020"/>
            <p:cNvSpPr/>
            <p:nvPr userDrawn="1"/>
          </p:nvSpPr>
          <p:spPr bwMode="auto">
            <a:xfrm>
              <a:off x="6392" y="1040"/>
              <a:ext cx="24" cy="19"/>
            </a:xfrm>
            <a:custGeom>
              <a:avLst/>
              <a:gdLst>
                <a:gd name="T0" fmla="*/ 5 w 16"/>
                <a:gd name="T1" fmla="*/ 11 h 13"/>
                <a:gd name="T2" fmla="*/ 14 w 16"/>
                <a:gd name="T3" fmla="*/ 5 h 13"/>
                <a:gd name="T4" fmla="*/ 12 w 16"/>
                <a:gd name="T5" fmla="*/ 1 h 13"/>
                <a:gd name="T6" fmla="*/ 2 w 16"/>
                <a:gd name="T7" fmla="*/ 8 h 13"/>
                <a:gd name="T8" fmla="*/ 5 w 16"/>
                <a:gd name="T9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5" y="11"/>
                  </a:moveTo>
                  <a:cubicBezTo>
                    <a:pt x="7" y="8"/>
                    <a:pt x="10" y="5"/>
                    <a:pt x="14" y="5"/>
                  </a:cubicBezTo>
                  <a:cubicBezTo>
                    <a:pt x="16" y="4"/>
                    <a:pt x="15" y="0"/>
                    <a:pt x="12" y="1"/>
                  </a:cubicBezTo>
                  <a:cubicBezTo>
                    <a:pt x="8" y="2"/>
                    <a:pt x="5" y="5"/>
                    <a:pt x="2" y="8"/>
                  </a:cubicBezTo>
                  <a:cubicBezTo>
                    <a:pt x="0" y="10"/>
                    <a:pt x="3" y="13"/>
                    <a:pt x="5" y="11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90" name="Freeform 2021"/>
            <p:cNvSpPr/>
            <p:nvPr userDrawn="1"/>
          </p:nvSpPr>
          <p:spPr bwMode="auto">
            <a:xfrm>
              <a:off x="6389" y="1056"/>
              <a:ext cx="26" cy="18"/>
            </a:xfrm>
            <a:custGeom>
              <a:avLst/>
              <a:gdLst>
                <a:gd name="T0" fmla="*/ 3 w 17"/>
                <a:gd name="T1" fmla="*/ 11 h 12"/>
                <a:gd name="T2" fmla="*/ 15 w 17"/>
                <a:gd name="T3" fmla="*/ 5 h 12"/>
                <a:gd name="T4" fmla="*/ 13 w 17"/>
                <a:gd name="T5" fmla="*/ 2 h 12"/>
                <a:gd name="T6" fmla="*/ 2 w 17"/>
                <a:gd name="T7" fmla="*/ 8 h 12"/>
                <a:gd name="T8" fmla="*/ 3 w 17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2">
                  <a:moveTo>
                    <a:pt x="3" y="11"/>
                  </a:moveTo>
                  <a:cubicBezTo>
                    <a:pt x="8" y="10"/>
                    <a:pt x="12" y="8"/>
                    <a:pt x="15" y="5"/>
                  </a:cubicBezTo>
                  <a:cubicBezTo>
                    <a:pt x="17" y="3"/>
                    <a:pt x="15" y="0"/>
                    <a:pt x="13" y="2"/>
                  </a:cubicBezTo>
                  <a:cubicBezTo>
                    <a:pt x="10" y="5"/>
                    <a:pt x="6" y="7"/>
                    <a:pt x="2" y="8"/>
                  </a:cubicBezTo>
                  <a:cubicBezTo>
                    <a:pt x="0" y="8"/>
                    <a:pt x="1" y="12"/>
                    <a:pt x="3" y="11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91" name="Freeform 2022"/>
            <p:cNvSpPr/>
            <p:nvPr userDrawn="1"/>
          </p:nvSpPr>
          <p:spPr bwMode="auto">
            <a:xfrm>
              <a:off x="6419" y="1029"/>
              <a:ext cx="15" cy="17"/>
            </a:xfrm>
            <a:custGeom>
              <a:avLst/>
              <a:gdLst>
                <a:gd name="T0" fmla="*/ 4 w 10"/>
                <a:gd name="T1" fmla="*/ 10 h 11"/>
                <a:gd name="T2" fmla="*/ 10 w 10"/>
                <a:gd name="T3" fmla="*/ 3 h 11"/>
                <a:gd name="T4" fmla="*/ 6 w 10"/>
                <a:gd name="T5" fmla="*/ 2 h 11"/>
                <a:gd name="T6" fmla="*/ 2 w 10"/>
                <a:gd name="T7" fmla="*/ 6 h 11"/>
                <a:gd name="T8" fmla="*/ 4 w 10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4" y="10"/>
                  </a:moveTo>
                  <a:cubicBezTo>
                    <a:pt x="7" y="8"/>
                    <a:pt x="9" y="6"/>
                    <a:pt x="10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4" y="5"/>
                    <a:pt x="2" y="6"/>
                  </a:cubicBezTo>
                  <a:cubicBezTo>
                    <a:pt x="0" y="8"/>
                    <a:pt x="2" y="11"/>
                    <a:pt x="4" y="10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92" name="Freeform 2023"/>
            <p:cNvSpPr/>
            <p:nvPr userDrawn="1"/>
          </p:nvSpPr>
          <p:spPr bwMode="auto">
            <a:xfrm>
              <a:off x="6345" y="1068"/>
              <a:ext cx="21" cy="14"/>
            </a:xfrm>
            <a:custGeom>
              <a:avLst/>
              <a:gdLst>
                <a:gd name="T0" fmla="*/ 4 w 14"/>
                <a:gd name="T1" fmla="*/ 9 h 10"/>
                <a:gd name="T2" fmla="*/ 12 w 14"/>
                <a:gd name="T3" fmla="*/ 5 h 10"/>
                <a:gd name="T4" fmla="*/ 10 w 14"/>
                <a:gd name="T5" fmla="*/ 1 h 10"/>
                <a:gd name="T6" fmla="*/ 2 w 14"/>
                <a:gd name="T7" fmla="*/ 5 h 10"/>
                <a:gd name="T8" fmla="*/ 4 w 14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0">
                  <a:moveTo>
                    <a:pt x="4" y="9"/>
                  </a:moveTo>
                  <a:cubicBezTo>
                    <a:pt x="7" y="7"/>
                    <a:pt x="10" y="6"/>
                    <a:pt x="12" y="5"/>
                  </a:cubicBezTo>
                  <a:cubicBezTo>
                    <a:pt x="14" y="4"/>
                    <a:pt x="12" y="0"/>
                    <a:pt x="10" y="1"/>
                  </a:cubicBezTo>
                  <a:cubicBezTo>
                    <a:pt x="8" y="3"/>
                    <a:pt x="5" y="4"/>
                    <a:pt x="2" y="5"/>
                  </a:cubicBezTo>
                  <a:cubicBezTo>
                    <a:pt x="0" y="7"/>
                    <a:pt x="2" y="10"/>
                    <a:pt x="4" y="9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93" name="Freeform 2024"/>
            <p:cNvSpPr/>
            <p:nvPr userDrawn="1"/>
          </p:nvSpPr>
          <p:spPr bwMode="auto">
            <a:xfrm>
              <a:off x="6341" y="1084"/>
              <a:ext cx="23" cy="10"/>
            </a:xfrm>
            <a:custGeom>
              <a:avLst/>
              <a:gdLst>
                <a:gd name="T0" fmla="*/ 2 w 16"/>
                <a:gd name="T1" fmla="*/ 7 h 7"/>
                <a:gd name="T2" fmla="*/ 13 w 16"/>
                <a:gd name="T3" fmla="*/ 5 h 7"/>
                <a:gd name="T4" fmla="*/ 12 w 16"/>
                <a:gd name="T5" fmla="*/ 1 h 7"/>
                <a:gd name="T6" fmla="*/ 2 w 16"/>
                <a:gd name="T7" fmla="*/ 3 h 7"/>
                <a:gd name="T8" fmla="*/ 2 w 16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7">
                  <a:moveTo>
                    <a:pt x="2" y="7"/>
                  </a:moveTo>
                  <a:cubicBezTo>
                    <a:pt x="6" y="7"/>
                    <a:pt x="10" y="6"/>
                    <a:pt x="13" y="5"/>
                  </a:cubicBezTo>
                  <a:cubicBezTo>
                    <a:pt x="16" y="4"/>
                    <a:pt x="14" y="0"/>
                    <a:pt x="12" y="1"/>
                  </a:cubicBezTo>
                  <a:cubicBezTo>
                    <a:pt x="9" y="2"/>
                    <a:pt x="6" y="3"/>
                    <a:pt x="2" y="3"/>
                  </a:cubicBezTo>
                  <a:cubicBezTo>
                    <a:pt x="0" y="3"/>
                    <a:pt x="0" y="7"/>
                    <a:pt x="2" y="7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94" name="Freeform 2025"/>
            <p:cNvSpPr/>
            <p:nvPr userDrawn="1"/>
          </p:nvSpPr>
          <p:spPr bwMode="auto">
            <a:xfrm>
              <a:off x="6301" y="1085"/>
              <a:ext cx="21" cy="8"/>
            </a:xfrm>
            <a:custGeom>
              <a:avLst/>
              <a:gdLst>
                <a:gd name="T0" fmla="*/ 3 w 14"/>
                <a:gd name="T1" fmla="*/ 4 h 5"/>
                <a:gd name="T2" fmla="*/ 11 w 14"/>
                <a:gd name="T3" fmla="*/ 4 h 5"/>
                <a:gd name="T4" fmla="*/ 10 w 14"/>
                <a:gd name="T5" fmla="*/ 0 h 5"/>
                <a:gd name="T6" fmla="*/ 3 w 14"/>
                <a:gd name="T7" fmla="*/ 0 h 5"/>
                <a:gd name="T8" fmla="*/ 3 w 1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5">
                  <a:moveTo>
                    <a:pt x="3" y="4"/>
                  </a:moveTo>
                  <a:cubicBezTo>
                    <a:pt x="6" y="4"/>
                    <a:pt x="8" y="5"/>
                    <a:pt x="11" y="4"/>
                  </a:cubicBezTo>
                  <a:cubicBezTo>
                    <a:pt x="14" y="4"/>
                    <a:pt x="13" y="0"/>
                    <a:pt x="10" y="0"/>
                  </a:cubicBezTo>
                  <a:cubicBezTo>
                    <a:pt x="8" y="1"/>
                    <a:pt x="5" y="0"/>
                    <a:pt x="3" y="0"/>
                  </a:cubicBezTo>
                  <a:cubicBezTo>
                    <a:pt x="0" y="0"/>
                    <a:pt x="0" y="4"/>
                    <a:pt x="3" y="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95" name="Freeform 2026"/>
            <p:cNvSpPr/>
            <p:nvPr userDrawn="1"/>
          </p:nvSpPr>
          <p:spPr bwMode="auto">
            <a:xfrm>
              <a:off x="6251" y="1081"/>
              <a:ext cx="26" cy="15"/>
            </a:xfrm>
            <a:custGeom>
              <a:avLst/>
              <a:gdLst>
                <a:gd name="T0" fmla="*/ 2 w 18"/>
                <a:gd name="T1" fmla="*/ 5 h 10"/>
                <a:gd name="T2" fmla="*/ 13 w 18"/>
                <a:gd name="T3" fmla="*/ 8 h 10"/>
                <a:gd name="T4" fmla="*/ 15 w 18"/>
                <a:gd name="T5" fmla="*/ 5 h 10"/>
                <a:gd name="T6" fmla="*/ 3 w 18"/>
                <a:gd name="T7" fmla="*/ 1 h 10"/>
                <a:gd name="T8" fmla="*/ 2 w 18"/>
                <a:gd name="T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2" y="5"/>
                  </a:moveTo>
                  <a:cubicBezTo>
                    <a:pt x="6" y="6"/>
                    <a:pt x="10" y="7"/>
                    <a:pt x="13" y="8"/>
                  </a:cubicBezTo>
                  <a:cubicBezTo>
                    <a:pt x="16" y="10"/>
                    <a:pt x="18" y="6"/>
                    <a:pt x="15" y="5"/>
                  </a:cubicBezTo>
                  <a:cubicBezTo>
                    <a:pt x="11" y="3"/>
                    <a:pt x="7" y="2"/>
                    <a:pt x="3" y="1"/>
                  </a:cubicBezTo>
                  <a:cubicBezTo>
                    <a:pt x="1" y="0"/>
                    <a:pt x="0" y="4"/>
                    <a:pt x="2" y="5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96" name="Freeform 2027"/>
            <p:cNvSpPr/>
            <p:nvPr userDrawn="1"/>
          </p:nvSpPr>
          <p:spPr bwMode="auto">
            <a:xfrm>
              <a:off x="6217" y="1068"/>
              <a:ext cx="16" cy="14"/>
            </a:xfrm>
            <a:custGeom>
              <a:avLst/>
              <a:gdLst>
                <a:gd name="T0" fmla="*/ 1 w 11"/>
                <a:gd name="T1" fmla="*/ 4 h 10"/>
                <a:gd name="T2" fmla="*/ 6 w 11"/>
                <a:gd name="T3" fmla="*/ 9 h 10"/>
                <a:gd name="T4" fmla="*/ 9 w 11"/>
                <a:gd name="T5" fmla="*/ 6 h 10"/>
                <a:gd name="T6" fmla="*/ 4 w 11"/>
                <a:gd name="T7" fmla="*/ 2 h 10"/>
                <a:gd name="T8" fmla="*/ 1 w 11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" y="4"/>
                  </a:moveTo>
                  <a:cubicBezTo>
                    <a:pt x="3" y="6"/>
                    <a:pt x="5" y="7"/>
                    <a:pt x="6" y="9"/>
                  </a:cubicBezTo>
                  <a:cubicBezTo>
                    <a:pt x="8" y="10"/>
                    <a:pt x="11" y="7"/>
                    <a:pt x="9" y="6"/>
                  </a:cubicBezTo>
                  <a:cubicBezTo>
                    <a:pt x="7" y="4"/>
                    <a:pt x="6" y="3"/>
                    <a:pt x="4" y="2"/>
                  </a:cubicBezTo>
                  <a:cubicBezTo>
                    <a:pt x="2" y="0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B06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节标题">
    <p:bg>
      <p:bgPr>
        <a:solidFill>
          <a:srgbClr val="008B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"/>
          <p:cNvSpPr>
            <a:spLocks noGrp="1"/>
          </p:cNvSpPr>
          <p:nvPr userDrawn="1">
            <p:ph type="title" hasCustomPrompt="1"/>
          </p:nvPr>
        </p:nvSpPr>
        <p:spPr>
          <a:xfrm>
            <a:off x="5541567" y="2924608"/>
            <a:ext cx="4653643" cy="656792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单击此处添加幻灯片章节标题</a:t>
            </a:r>
            <a:endParaRPr lang="zh-CN" altLang="en-US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5518043" y="3782072"/>
            <a:ext cx="4700690" cy="1015623"/>
          </a:xfrm>
        </p:spPr>
        <p:txBody>
          <a:bodyPr anchor="t">
            <a:norm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" name="任意多边形: 形状 2"/>
          <p:cNvSpPr/>
          <p:nvPr userDrawn="1"/>
        </p:nvSpPr>
        <p:spPr>
          <a:xfrm>
            <a:off x="1346093" y="1153172"/>
            <a:ext cx="4286250" cy="5067300"/>
          </a:xfrm>
          <a:custGeom>
            <a:avLst/>
            <a:gdLst>
              <a:gd name="connsiteX0" fmla="*/ 1466850 w 4286250"/>
              <a:gd name="connsiteY0" fmla="*/ 0 h 5067300"/>
              <a:gd name="connsiteX1" fmla="*/ 2895600 w 4286250"/>
              <a:gd name="connsiteY1" fmla="*/ 628650 h 5067300"/>
              <a:gd name="connsiteX2" fmla="*/ 4286250 w 4286250"/>
              <a:gd name="connsiteY2" fmla="*/ 3009900 h 5067300"/>
              <a:gd name="connsiteX3" fmla="*/ 2628900 w 4286250"/>
              <a:gd name="connsiteY3" fmla="*/ 5067300 h 5067300"/>
              <a:gd name="connsiteX4" fmla="*/ 361950 w 4286250"/>
              <a:gd name="connsiteY4" fmla="*/ 4305300 h 5067300"/>
              <a:gd name="connsiteX5" fmla="*/ 0 w 4286250"/>
              <a:gd name="connsiteY5" fmla="*/ 2838450 h 5067300"/>
              <a:gd name="connsiteX6" fmla="*/ 285750 w 4286250"/>
              <a:gd name="connsiteY6" fmla="*/ 781050 h 5067300"/>
              <a:gd name="connsiteX7" fmla="*/ 990600 w 4286250"/>
              <a:gd name="connsiteY7" fmla="*/ 190500 h 5067300"/>
              <a:gd name="connsiteX8" fmla="*/ 1466850 w 4286250"/>
              <a:gd name="connsiteY8" fmla="*/ 0 h 5067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86250" h="5067300">
                <a:moveTo>
                  <a:pt x="1466850" y="0"/>
                </a:moveTo>
                <a:lnTo>
                  <a:pt x="2895600" y="628650"/>
                </a:lnTo>
                <a:lnTo>
                  <a:pt x="4286250" y="3009900"/>
                </a:lnTo>
                <a:lnTo>
                  <a:pt x="2628900" y="5067300"/>
                </a:lnTo>
                <a:lnTo>
                  <a:pt x="361950" y="4305300"/>
                </a:lnTo>
                <a:lnTo>
                  <a:pt x="0" y="2838450"/>
                </a:lnTo>
                <a:lnTo>
                  <a:pt x="285750" y="781050"/>
                </a:lnTo>
                <a:lnTo>
                  <a:pt x="990600" y="190500"/>
                </a:lnTo>
                <a:lnTo>
                  <a:pt x="1466850" y="0"/>
                </a:lnTo>
                <a:close/>
              </a:path>
            </a:pathLst>
          </a:custGeom>
          <a:blipFill>
            <a:blip r:embed="rId2" cstate="email"/>
            <a:stretch>
              <a:fillRect l="7556" t="-19907" r="6666" b="1428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 userDrawn="1"/>
        </p:nvSpPr>
        <p:spPr>
          <a:xfrm>
            <a:off x="-1" y="-7938"/>
            <a:ext cx="12192000" cy="6865938"/>
          </a:xfrm>
          <a:prstGeom prst="rect">
            <a:avLst/>
          </a:prstGeom>
          <a:solidFill>
            <a:srgbClr val="008B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email"/>
            <a:stretch>
              <a:fillRect l="72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 userDrawn="1"/>
        </p:nvSpPr>
        <p:spPr>
          <a:xfrm>
            <a:off x="669924" y="558800"/>
            <a:ext cx="10852151" cy="5753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7551964" y="2201863"/>
            <a:ext cx="3968523" cy="133349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结束语</a:t>
            </a:r>
            <a:endParaRPr lang="zh-CN" altLang="en-US"/>
          </a:p>
        </p:txBody>
      </p:sp>
      <p:sp>
        <p:nvSpPr>
          <p:cNvPr id="16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571016" y="4274505"/>
            <a:ext cx="3968523" cy="248371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署名</a:t>
            </a:r>
            <a:endParaRPr lang="zh-CN" altLang="en-US"/>
          </a:p>
        </p:txBody>
      </p:sp>
      <p:sp>
        <p:nvSpPr>
          <p:cNvPr id="17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571016" y="4535763"/>
            <a:ext cx="3968523" cy="248371"/>
          </a:xfrm>
        </p:spPr>
        <p:txBody>
          <a:bodyPr anchor="ctr">
            <a:noAutofit/>
          </a:bodyPr>
          <a:lstStyle>
            <a:lvl1pPr marL="0" indent="0" algn="l">
              <a:buNone/>
              <a:defRPr sz="1500" b="0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/>
              <a:t>日期</a:t>
            </a:r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4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www.islide.cc </a:t>
            </a:r>
            <a:r>
              <a:rPr lang="zh-CN" altLang="en-US"/>
              <a:t>「 让</a:t>
            </a:r>
            <a:r>
              <a:rPr lang="en-US" altLang="zh-CN"/>
              <a:t>PPT</a:t>
            </a:r>
            <a:r>
              <a:rPr lang="zh-CN" altLang="en-US"/>
              <a:t>设计简单起来！」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</a:fld>
            <a:endParaRPr lang="zh-CN" altLang="en-US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ransition/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2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24.xml"/><Relationship Id="rId4" Type="http://schemas.openxmlformats.org/officeDocument/2006/relationships/image" Target="../media/image41.png"/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50.jpeg"/><Relationship Id="rId8" Type="http://schemas.openxmlformats.org/officeDocument/2006/relationships/image" Target="../media/image49.png"/><Relationship Id="rId7" Type="http://schemas.openxmlformats.org/officeDocument/2006/relationships/image" Target="../media/image48.jpeg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3" Type="http://schemas.openxmlformats.org/officeDocument/2006/relationships/image" Target="../media/image44.png"/><Relationship Id="rId2" Type="http://schemas.openxmlformats.org/officeDocument/2006/relationships/image" Target="../media/image43.jpeg"/><Relationship Id="rId12" Type="http://schemas.openxmlformats.org/officeDocument/2006/relationships/slideLayout" Target="../slideLayouts/slideLayout6.xml"/><Relationship Id="rId11" Type="http://schemas.openxmlformats.org/officeDocument/2006/relationships/tags" Target="../tags/tag25.xml"/><Relationship Id="rId10" Type="http://schemas.openxmlformats.org/officeDocument/2006/relationships/image" Target="../media/image51.jpeg"/><Relationship Id="rId1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tags" Target="../tags/tag26.xml"/><Relationship Id="rId7" Type="http://schemas.openxmlformats.org/officeDocument/2006/relationships/image" Target="../media/image58.png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4" Type="http://schemas.openxmlformats.org/officeDocument/2006/relationships/image" Target="../media/image55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27.xml"/><Relationship Id="rId2" Type="http://schemas.openxmlformats.org/officeDocument/2006/relationships/image" Target="../media/image60.png"/><Relationship Id="rId1" Type="http://schemas.openxmlformats.org/officeDocument/2006/relationships/image" Target="../media/image5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29.xml"/><Relationship Id="rId4" Type="http://schemas.openxmlformats.org/officeDocument/2006/relationships/image" Target="../media/image64.png"/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tags" Target="../tags/tag30.xml"/><Relationship Id="rId2" Type="http://schemas.openxmlformats.org/officeDocument/2006/relationships/image" Target="../media/image66.png"/><Relationship Id="rId1" Type="http://schemas.openxmlformats.org/officeDocument/2006/relationships/image" Target="../media/image6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32.xml"/><Relationship Id="rId4" Type="http://schemas.openxmlformats.org/officeDocument/2006/relationships/image" Target="../media/image70.png"/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slide" Target="slide1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8" Type="http://schemas.openxmlformats.org/officeDocument/2006/relationships/notesSlide" Target="../notesSlides/notesSlide1.xml"/><Relationship Id="rId17" Type="http://schemas.openxmlformats.org/officeDocument/2006/relationships/slideLayout" Target="../slideLayouts/slideLayout5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" Target="slide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7.xml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0" Type="http://schemas.openxmlformats.org/officeDocument/2006/relationships/slideLayout" Target="../slideLayouts/slideLayout6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1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tags" Target="../tags/tag20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1.xml"/><Relationship Id="rId8" Type="http://schemas.openxmlformats.org/officeDocument/2006/relationships/image" Target="../media/image29.jpeg"/><Relationship Id="rId7" Type="http://schemas.openxmlformats.org/officeDocument/2006/relationships/image" Target="../media/image28.jpeg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1" Type="http://schemas.openxmlformats.org/officeDocument/2006/relationships/slideLayout" Target="../slideLayouts/slideLayout6.xml"/><Relationship Id="rId10" Type="http://schemas.openxmlformats.org/officeDocument/2006/relationships/audio" Target="../media/audio1.wav"/><Relationship Id="rId1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tags" Target="../tags/tag22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1693413" y="2730984"/>
            <a:ext cx="5212870" cy="558799"/>
          </a:xfrm>
        </p:spPr>
        <p:txBody>
          <a:bodyPr>
            <a:no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</a:rPr>
              <a:t>分</a:t>
            </a:r>
            <a:r>
              <a:rPr lang="zh-CN" altLang="en-US" sz="5400" dirty="0">
                <a:solidFill>
                  <a:schemeClr val="bg1"/>
                </a:solidFill>
              </a:rPr>
              <a:t>数乘分数</a:t>
            </a:r>
            <a:endParaRPr lang="en-US" altLang="zh-CN" sz="5400" dirty="0">
              <a:solidFill>
                <a:schemeClr val="bg1"/>
              </a:solidFill>
            </a:endParaRPr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2"/>
          </p:nvPr>
        </p:nvSpPr>
        <p:spPr>
          <a:xfrm>
            <a:off x="1564008" y="1487201"/>
            <a:ext cx="5266418" cy="635000"/>
          </a:xfrm>
        </p:spPr>
        <p:txBody>
          <a:bodyPr/>
          <a:lstStyle/>
          <a:p>
            <a:r>
              <a:rPr lang="zh-CN" altLang="en-US" sz="3200" dirty="0">
                <a:solidFill>
                  <a:schemeClr val="bg1"/>
                </a:solidFill>
              </a:rPr>
              <a:t>分数乘法</a:t>
            </a:r>
            <a:r>
              <a:rPr lang="en-US" altLang="zh-CN" sz="3200" dirty="0">
                <a:solidFill>
                  <a:schemeClr val="bg1"/>
                </a:solidFill>
              </a:rPr>
              <a:t>.</a:t>
            </a:r>
            <a:endParaRPr lang="en-US" altLang="zh-CN" sz="3200" dirty="0">
              <a:solidFill>
                <a:schemeClr val="bg1"/>
              </a:solidFill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3377160" y="3676500"/>
            <a:ext cx="164011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形用户界面, 应用程序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67511" y="603503"/>
            <a:ext cx="6221066" cy="3374137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591056" y="1499616"/>
            <a:ext cx="9875520" cy="0"/>
          </a:xfrm>
          <a:prstGeom prst="line">
            <a:avLst/>
          </a:prstGeom>
          <a:ln w="28575">
            <a:solidFill>
              <a:schemeClr val="accent3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7351776" y="3575310"/>
            <a:ext cx="941832" cy="8046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372600" y="3575307"/>
            <a:ext cx="941832" cy="8046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351776" y="2135134"/>
            <a:ext cx="941832" cy="8046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372600" y="2135133"/>
            <a:ext cx="941832" cy="8046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549640" y="2135133"/>
            <a:ext cx="64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×</a:t>
            </a:r>
            <a:endParaRPr lang="zh-CN" altLang="en-US" sz="3600"/>
          </a:p>
        </p:txBody>
      </p:sp>
      <p:sp>
        <p:nvSpPr>
          <p:cNvPr id="12" name="文本框 11"/>
          <p:cNvSpPr txBox="1"/>
          <p:nvPr/>
        </p:nvSpPr>
        <p:spPr>
          <a:xfrm>
            <a:off x="8546495" y="3654472"/>
            <a:ext cx="64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/>
              <a:t>×</a:t>
            </a:r>
            <a:endParaRPr lang="zh-CN" altLang="en-US" sz="36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/>
              <p:cNvSpPr txBox="1"/>
              <p:nvPr/>
            </p:nvSpPr>
            <p:spPr>
              <a:xfrm>
                <a:off x="7315200" y="2069181"/>
                <a:ext cx="1014984" cy="1015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𝟓</m:t>
                          </m:r>
                        </m:den>
                      </m:f>
                    </m:oMath>
                  </m:oMathPara>
                </a14:m>
                <a:endParaRPr lang="zh-CN" altLang="en-US" sz="3200" b="1"/>
              </a:p>
            </p:txBody>
          </p:sp>
        </mc:Choice>
        <mc:Fallback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5200" y="2069181"/>
                <a:ext cx="1014984" cy="1015727"/>
              </a:xfrm>
              <a:prstGeom prst="rect">
                <a:avLst/>
              </a:prstGeom>
              <a:blipFill rotWithShape="1">
                <a:blip r:embed="rId2"/>
                <a:stretch>
                  <a:fillRect t="-35" r="25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/>
              <p:cNvSpPr txBox="1"/>
              <p:nvPr/>
            </p:nvSpPr>
            <p:spPr>
              <a:xfrm>
                <a:off x="7278624" y="3469772"/>
                <a:ext cx="1014984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num>
                        <m:den>
                          <m: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𝟏𝟐</m:t>
                          </m:r>
                        </m:den>
                      </m:f>
                    </m:oMath>
                  </m:oMathPara>
                </a14:m>
                <a:endParaRPr lang="zh-CN" altLang="en-US" sz="3200" b="1"/>
              </a:p>
            </p:txBody>
          </p:sp>
        </mc:Choice>
        <mc:Fallback>
          <p:sp>
            <p:nvSpPr>
              <p:cNvPr id="15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8624" y="3469772"/>
                <a:ext cx="1014984" cy="1014317"/>
              </a:xfrm>
              <a:prstGeom prst="rect">
                <a:avLst/>
              </a:prstGeom>
              <a:blipFill rotWithShape="1">
                <a:blip r:embed="rId3"/>
                <a:stretch>
                  <a:fillRect l="-25" t="-13" r="50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9299448" y="3469772"/>
                <a:ext cx="1014984" cy="10157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num>
                        <m:den>
                          <m: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𝟕</m:t>
                          </m:r>
                        </m:den>
                      </m:f>
                    </m:oMath>
                  </m:oMathPara>
                </a14:m>
                <a:endParaRPr lang="zh-CN" altLang="en-US" sz="3200" b="1"/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99448" y="3469772"/>
                <a:ext cx="1014984" cy="1015727"/>
              </a:xfrm>
              <a:prstGeom prst="rect">
                <a:avLst/>
              </a:prstGeom>
              <a:blipFill rotWithShape="1">
                <a:blip r:embed="rId4"/>
                <a:stretch>
                  <a:fillRect l="-50" t="-13" r="13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9336024" y="2069181"/>
                <a:ext cx="1014984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altLang="zh-CN" sz="32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zh-CN" altLang="en-US" sz="3200" b="1"/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6024" y="2069181"/>
                <a:ext cx="1014984" cy="1014317"/>
              </a:xfrm>
              <a:prstGeom prst="rect">
                <a:avLst/>
              </a:prstGeom>
              <a:blipFill rotWithShape="1">
                <a:blip r:embed="rId5"/>
                <a:stretch>
                  <a:fillRect l="-25" t="-35" r="50" b="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形用户界面, 应用程序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94944" y="630936"/>
            <a:ext cx="8827478" cy="17373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1325880" y="2935224"/>
                <a:ext cx="2496312" cy="8922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800" i="1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         </m:t>
                        </m:r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）</m:t>
                        </m:r>
                      </m:num>
                      <m:den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         </m:t>
                        </m:r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）</m:t>
                        </m:r>
                      </m:den>
                    </m:f>
                  </m:oMath>
                </a14:m>
                <a:endParaRPr lang="zh-CN" altLang="en-US" sz="2800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5880" y="2935224"/>
                <a:ext cx="2496312" cy="892232"/>
              </a:xfrm>
              <a:prstGeom prst="rect">
                <a:avLst/>
              </a:prstGeom>
              <a:blipFill rotWithShape="1">
                <a:blip r:embed="rId2"/>
                <a:stretch>
                  <a:fillRect t="-28" r="5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4031361" y="2947940"/>
                <a:ext cx="2496312" cy="8922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800" i="1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         </m:t>
                        </m:r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）</m:t>
                        </m:r>
                      </m:num>
                      <m:den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         </m:t>
                        </m:r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）</m:t>
                        </m:r>
                      </m:den>
                    </m:f>
                  </m:oMath>
                </a14:m>
                <a:endParaRPr lang="zh-CN" altLang="en-US" sz="2800"/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1361" y="2947940"/>
                <a:ext cx="2496312" cy="892232"/>
              </a:xfrm>
              <a:prstGeom prst="rect">
                <a:avLst/>
              </a:prstGeom>
              <a:blipFill rotWithShape="1">
                <a:blip r:embed="rId2"/>
                <a:stretch>
                  <a:fillRect l="-15" t="-30" r="20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文本框 7"/>
              <p:cNvSpPr txBox="1"/>
              <p:nvPr/>
            </p:nvSpPr>
            <p:spPr>
              <a:xfrm>
                <a:off x="7151751" y="3037594"/>
                <a:ext cx="2496312" cy="8922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800" i="1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280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         </m:t>
                        </m:r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）</m:t>
                        </m:r>
                      </m:num>
                      <m:den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         </m:t>
                        </m:r>
                        <m:r>
                          <a:rPr lang="zh-CN" altLang="en-US" sz="2800" i="1">
                            <a:latin typeface="Cambria Math" panose="02040503050406030204" pitchFamily="18" charset="0"/>
                          </a:rPr>
                          <m:t>）</m:t>
                        </m:r>
                      </m:den>
                    </m:f>
                  </m:oMath>
                </a14:m>
                <a:endParaRPr lang="zh-CN" altLang="en-US" sz="2800"/>
              </a:p>
            </p:txBody>
          </p:sp>
        </mc:Choice>
        <mc:Fallback>
          <p:sp>
            <p:nvSpPr>
              <p:cNvPr id="8" name="文本框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1751" y="3037594"/>
                <a:ext cx="2496312" cy="892232"/>
              </a:xfrm>
              <a:prstGeom prst="rect">
                <a:avLst/>
              </a:prstGeom>
              <a:blipFill rotWithShape="1">
                <a:blip r:embed="rId2"/>
                <a:stretch>
                  <a:fillRect l="-15" t="-44" r="20" b="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/>
          <p:cNvSpPr txBox="1"/>
          <p:nvPr/>
        </p:nvSpPr>
        <p:spPr>
          <a:xfrm>
            <a:off x="2674620" y="2852928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1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74620" y="3458124"/>
            <a:ext cx="571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solidFill>
                  <a:srgbClr val="FF0000"/>
                </a:solidFill>
              </a:rPr>
              <a:t>4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26964" y="2932391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1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426964" y="3466001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4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561070" y="3075863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1</a:t>
            </a:r>
            <a:endParaRPr lang="zh-CN" altLang="en-US" sz="240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561070" y="3575797"/>
            <a:ext cx="571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</a:rPr>
              <a:t>4</a:t>
            </a:r>
            <a:endParaRPr lang="zh-CN" altLang="en-US" sz="2400">
              <a:solidFill>
                <a:srgbClr val="FF0000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94944" y="4073357"/>
            <a:ext cx="8733663" cy="9345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4654296" y="5357781"/>
                <a:ext cx="4178808" cy="7912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/>
                  <a:t>20×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altLang="zh-CN" sz="3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3200" b="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20</m:t>
                        </m:r>
                      </m:num>
                      <m:den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zh-CN" altLang="en-US" sz="3200" i="1">
                        <a:latin typeface="Cambria Math" panose="02040503050406030204" pitchFamily="18" charset="0"/>
                      </a:rPr>
                      <m:t>（</m:t>
                    </m:r>
                    <m:r>
                      <a:rPr lang="zh-CN" altLang="en-US" sz="3200" i="1" smtClean="0">
                        <a:latin typeface="Cambria Math" panose="02040503050406030204" pitchFamily="18" charset="0"/>
                      </a:rPr>
                      <m:t>平方米</m:t>
                    </m:r>
                    <m:r>
                      <a:rPr lang="zh-CN" altLang="en-US" sz="3200" i="1">
                        <a:latin typeface="Cambria Math" panose="02040503050406030204" pitchFamily="18" charset="0"/>
                      </a:rPr>
                      <m:t>）</m:t>
                    </m:r>
                  </m:oMath>
                </a14:m>
                <a:endParaRPr lang="zh-CN" altLang="en-US" sz="3200"/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4296" y="5357781"/>
                <a:ext cx="4178808" cy="791242"/>
              </a:xfrm>
              <a:prstGeom prst="rect">
                <a:avLst/>
              </a:prstGeom>
              <a:blipFill rotWithShape="1">
                <a:blip r:embed="rId4"/>
                <a:stretch>
                  <a:fillRect l="-9" t="-36" r="6" b="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4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形用户界面, 应用程序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49808" y="594360"/>
            <a:ext cx="8394802" cy="1289304"/>
          </a:xfrm>
          <a:prstGeom prst="rect">
            <a:avLst/>
          </a:prstGeom>
        </p:spPr>
      </p:pic>
      <p:pic>
        <p:nvPicPr>
          <p:cNvPr id="5" name="图片 4" descr="图形用户界面, 应用程序&#10;&#10;描述已自动生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58952" y="1883664"/>
            <a:ext cx="8031613" cy="6766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2002536" y="2871216"/>
                <a:ext cx="1627632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altLang="zh-CN" sz="2400" i="1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zh-CN" sz="2400" i="1" smtClean="0"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45</m:t>
                          </m:r>
                        </m:den>
                      </m:f>
                    </m:oMath>
                  </m:oMathPara>
                </a14:m>
                <a:endParaRPr lang="zh-CN" altLang="en-US" sz="2400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2536" y="2871216"/>
                <a:ext cx="1627632" cy="786177"/>
              </a:xfrm>
              <a:prstGeom prst="rect">
                <a:avLst/>
              </a:prstGeom>
              <a:blipFill rotWithShape="1">
                <a:blip r:embed="rId3"/>
                <a:stretch>
                  <a:fillRect l="-23" t="-48" r="31" b="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 descr="图形用户界面, 应用程序&#10;&#10;描述已自动生成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255903" y="2487168"/>
            <a:ext cx="4177145" cy="1371600"/>
          </a:xfrm>
          <a:prstGeom prst="rect">
            <a:avLst/>
          </a:prstGeom>
        </p:spPr>
      </p:pic>
      <p:pic>
        <p:nvPicPr>
          <p:cNvPr id="11" name="图片 10" descr="图形用户界面, 应用程序&#10;&#10;描述已自动生成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3503742" y="2624121"/>
            <a:ext cx="1271016" cy="147965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4933050" y="3011799"/>
                <a:ext cx="2048256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den>
                    </m:f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zh-CN" altLang="en-US" sz="2800" i="1">
                        <a:latin typeface="Cambria Math" panose="02040503050406030204" pitchFamily="18" charset="0"/>
                      </a:rPr>
                      <m:t>千米</m:t>
                    </m:r>
                    <m:r>
                      <a:rPr lang="en-US" altLang="zh-CN" sz="2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sz="2800"/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3050" y="3011799"/>
                <a:ext cx="2048256" cy="704295"/>
              </a:xfrm>
              <a:prstGeom prst="rect">
                <a:avLst/>
              </a:prstGeom>
              <a:blipFill rotWithShape="1">
                <a:blip r:embed="rId6"/>
                <a:stretch>
                  <a:fillRect l="-18" t="-89" r="6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 descr="图形用户界面, 应用程序&#10;&#10;描述已自动生成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1162476" y="4167573"/>
            <a:ext cx="6344748" cy="6308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/>
              <p:cNvSpPr txBox="1"/>
              <p:nvPr/>
            </p:nvSpPr>
            <p:spPr>
              <a:xfrm>
                <a:off x="2084832" y="5102352"/>
                <a:ext cx="1984248" cy="79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altLang="zh-CN" sz="3200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3200"/>
                  <a:t>30</a:t>
                </a:r>
                <a:endParaRPr lang="zh-CN" altLang="en-US" sz="3200"/>
              </a:p>
            </p:txBody>
          </p:sp>
        </mc:Choice>
        <mc:Fallback>
          <p:sp>
            <p:nvSpPr>
              <p:cNvPr id="15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832" y="5102352"/>
                <a:ext cx="1984248" cy="791820"/>
              </a:xfrm>
              <a:prstGeom prst="rect">
                <a:avLst/>
              </a:prstGeom>
              <a:blipFill rotWithShape="1">
                <a:blip r:embed="rId8"/>
                <a:stretch>
                  <a:fillRect l="-6" t="-16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图片 16" descr="图形用户界面, 应用程序&#10;&#10;描述已自动生成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7417244" y="4112489"/>
            <a:ext cx="4098100" cy="2151151"/>
          </a:xfrm>
          <a:prstGeom prst="rect">
            <a:avLst/>
          </a:prstGeom>
        </p:spPr>
      </p:pic>
      <p:pic>
        <p:nvPicPr>
          <p:cNvPr id="19" name="图片 18" descr="图形用户界面, 应用程序&#10;&#10;描述已自动生成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3409082" y="4969971"/>
            <a:ext cx="1683646" cy="1293669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5221224" y="5268153"/>
            <a:ext cx="1554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27(</a:t>
            </a:r>
            <a:r>
              <a:rPr lang="zh-CN" altLang="en-US" sz="2800"/>
              <a:t>千米</a:t>
            </a:r>
            <a:r>
              <a:rPr lang="en-US" altLang="zh-CN" sz="2800"/>
              <a:t>)</a:t>
            </a:r>
            <a:endParaRPr lang="zh-CN" altLang="en-US" sz="2800"/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5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形用户界面, 应用程序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13232" y="1650316"/>
            <a:ext cx="10739628" cy="1591056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905256" y="914400"/>
            <a:ext cx="1344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做一做。</a:t>
            </a:r>
            <a:endParaRPr lang="zh-CN" altLang="en-US" sz="2400"/>
          </a:p>
        </p:txBody>
      </p:sp>
      <p:cxnSp>
        <p:nvCxnSpPr>
          <p:cNvPr id="6" name="直接连接符 5"/>
          <p:cNvCxnSpPr/>
          <p:nvPr/>
        </p:nvCxnSpPr>
        <p:spPr>
          <a:xfrm>
            <a:off x="713232" y="1444752"/>
            <a:ext cx="10739628" cy="0"/>
          </a:xfrm>
          <a:prstGeom prst="line">
            <a:avLst/>
          </a:prstGeom>
          <a:ln w="127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2432304" y="2395728"/>
                <a:ext cx="1353312" cy="788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>
                    <a:solidFill>
                      <a:srgbClr val="FF000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</m:oMath>
                </a14:m>
                <a:endParaRPr lang="zh-CN" altLang="en-US" sz="3200"/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2304" y="2395728"/>
                <a:ext cx="1353312" cy="788421"/>
              </a:xfrm>
              <a:prstGeom prst="rect">
                <a:avLst/>
              </a:prstGeom>
              <a:blipFill rotWithShape="1">
                <a:blip r:embed="rId2"/>
                <a:stretch>
                  <a:fillRect l="-19" t="-64" r="28" b="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5294376" y="2322576"/>
                <a:ext cx="1353312" cy="788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>
                    <a:solidFill>
                      <a:srgbClr val="FF000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endParaRPr lang="zh-CN" altLang="en-US" sz="3200"/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4376" y="2322576"/>
                <a:ext cx="1353312" cy="788421"/>
              </a:xfrm>
              <a:prstGeom prst="rect">
                <a:avLst/>
              </a:prstGeom>
              <a:blipFill rotWithShape="1">
                <a:blip r:embed="rId3"/>
                <a:stretch>
                  <a:fillRect l="-28" t="-48" r="38" b="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8010144" y="2315967"/>
                <a:ext cx="1353312" cy="788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>
                    <a:solidFill>
                      <a:srgbClr val="FF0000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zh-CN" altLang="en-US" sz="3200"/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0144" y="2315967"/>
                <a:ext cx="1353312" cy="788421"/>
              </a:xfrm>
              <a:prstGeom prst="rect">
                <a:avLst/>
              </a:prstGeom>
              <a:blipFill rotWithShape="1">
                <a:blip r:embed="rId4"/>
                <a:stretch>
                  <a:fillRect l="-19" t="-15" r="28" b="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图片 12" descr="图形用户界面, 应用程序&#10;&#10;描述已自动生成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905256" y="3346703"/>
            <a:ext cx="8292173" cy="147693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/>
              <p:cNvSpPr txBox="1"/>
              <p:nvPr/>
            </p:nvSpPr>
            <p:spPr>
              <a:xfrm>
                <a:off x="2039112" y="5029200"/>
                <a:ext cx="3666744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altLang="zh-CN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千米</m:t>
                      </m:r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2400"/>
              </a:p>
            </p:txBody>
          </p:sp>
        </mc:Choice>
        <mc:Fallback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9112" y="5029200"/>
                <a:ext cx="3666744" cy="786177"/>
              </a:xfrm>
              <a:prstGeom prst="rect">
                <a:avLst/>
              </a:prstGeom>
              <a:blipFill rotWithShape="1">
                <a:blip r:embed="rId6"/>
                <a:stretch>
                  <a:fillRect l="-3" r="10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/>
              <p:cNvSpPr txBox="1"/>
              <p:nvPr/>
            </p:nvSpPr>
            <p:spPr>
              <a:xfrm>
                <a:off x="5705856" y="5020159"/>
                <a:ext cx="3666744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altLang="zh-CN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5</m:t>
                      </m:r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zh-CN" alt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千米</m:t>
                      </m:r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 sz="2400"/>
              </a:p>
            </p:txBody>
          </p:sp>
        </mc:Choice>
        <mc:Fallback>
          <p:sp>
            <p:nvSpPr>
              <p:cNvPr id="15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5856" y="5020159"/>
                <a:ext cx="3666744" cy="786177"/>
              </a:xfrm>
              <a:prstGeom prst="rect">
                <a:avLst/>
              </a:prstGeom>
              <a:blipFill rotWithShape="1">
                <a:blip r:embed="rId7"/>
                <a:stretch>
                  <a:fillRect l="-10" t="-62" b="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05256" y="914400"/>
            <a:ext cx="1344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做一做。</a:t>
            </a:r>
            <a:endParaRPr lang="zh-CN" altLang="en-US" sz="2400"/>
          </a:p>
        </p:txBody>
      </p:sp>
      <p:cxnSp>
        <p:nvCxnSpPr>
          <p:cNvPr id="6" name="直接连接符 5"/>
          <p:cNvCxnSpPr/>
          <p:nvPr/>
        </p:nvCxnSpPr>
        <p:spPr>
          <a:xfrm>
            <a:off x="713232" y="1444752"/>
            <a:ext cx="10739628" cy="0"/>
          </a:xfrm>
          <a:prstGeom prst="line">
            <a:avLst/>
          </a:prstGeom>
          <a:ln w="127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图形用户界面, 应用程序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13233" y="1636775"/>
            <a:ext cx="10552176" cy="90344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3657600" y="3131249"/>
                <a:ext cx="3639312" cy="791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>
                    <a:solidFill>
                      <a:srgbClr val="FF0000"/>
                    </a:solidFill>
                  </a:rPr>
                  <a:t>28×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35</m:t>
                        </m:r>
                      </m:den>
                    </m:f>
                    <m:r>
                      <a:rPr lang="en-US" altLang="zh-CN" sz="3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altLang="zh-CN" sz="32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altLang="zh-CN" sz="3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zh-CN" altLang="en-US" sz="3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米</m:t>
                    </m:r>
                    <m:r>
                      <a:rPr lang="en-US" altLang="zh-CN" sz="32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zh-CN" altLang="en-US" sz="3200"/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600" y="3131249"/>
                <a:ext cx="3639312" cy="791820"/>
              </a:xfrm>
              <a:prstGeom prst="rect">
                <a:avLst/>
              </a:prstGeom>
              <a:blipFill rotWithShape="1">
                <a:blip r:embed="rId2"/>
                <a:stretch>
                  <a:fillRect t="-8" r="3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 userDrawn="1">
            <p:ph type="title"/>
          </p:nvPr>
        </p:nvSpPr>
        <p:spPr>
          <a:xfrm>
            <a:off x="5697249" y="3845572"/>
            <a:ext cx="4653643" cy="656792"/>
          </a:xfrm>
        </p:spPr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练习巩固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73726" y="1722477"/>
            <a:ext cx="1514474" cy="1922423"/>
          </a:xfrm>
          <a:prstGeom prst="rect">
            <a:avLst/>
          </a:prstGeom>
          <a:noFill/>
          <a:effectLst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>
                <a:ln w="44450" cap="rnd">
                  <a:noFill/>
                </a:ln>
                <a:solidFill>
                  <a:schemeClr val="bg1"/>
                </a:solidFill>
                <a:effectLst/>
                <a:latin typeface="Impact" panose="020B0806030902050204" pitchFamily="34" charset="0"/>
                <a:cs typeface="Arial" panose="020B0604020202020204" pitchFamily="34" charset="0"/>
              </a:rPr>
              <a:t>03</a:t>
            </a:r>
            <a:endParaRPr lang="zh-CN" altLang="en-US">
              <a:ln w="44450" cap="rnd">
                <a:noFill/>
              </a:ln>
              <a:solidFill>
                <a:schemeClr val="bg1"/>
              </a:solidFill>
              <a:effectLst/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673725" y="3845572"/>
            <a:ext cx="42068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05256" y="914400"/>
            <a:ext cx="1344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做一做。</a:t>
            </a:r>
            <a:endParaRPr lang="zh-CN" altLang="en-US" sz="2400"/>
          </a:p>
        </p:txBody>
      </p:sp>
      <p:cxnSp>
        <p:nvCxnSpPr>
          <p:cNvPr id="6" name="直接连接符 5"/>
          <p:cNvCxnSpPr/>
          <p:nvPr/>
        </p:nvCxnSpPr>
        <p:spPr>
          <a:xfrm>
            <a:off x="713232" y="1444752"/>
            <a:ext cx="10739628" cy="0"/>
          </a:xfrm>
          <a:prstGeom prst="line">
            <a:avLst/>
          </a:prstGeom>
          <a:ln w="127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图形用户界面, 应用程序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905255" y="1600200"/>
            <a:ext cx="4370831" cy="111893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1344168" y="2871216"/>
                <a:ext cx="3557016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altLang="zh-CN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20</m:t>
                          </m:r>
                        </m:den>
                      </m:f>
                      <m:r>
                        <a:rPr lang="zh-CN" alt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（</m:t>
                      </m:r>
                      <m:r>
                        <a:rPr lang="zh-CN" alt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吨</m:t>
                      </m:r>
                      <m:r>
                        <a:rPr lang="zh-CN" alt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）</m:t>
                      </m:r>
                    </m:oMath>
                  </m:oMathPara>
                </a14:m>
                <a:endParaRPr lang="zh-CN" altLang="en-US" sz="240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4168" y="2871216"/>
                <a:ext cx="3557016" cy="786177"/>
              </a:xfrm>
              <a:prstGeom prst="rect">
                <a:avLst/>
              </a:prstGeom>
              <a:blipFill rotWithShape="1">
                <a:blip r:embed="rId2"/>
                <a:stretch>
                  <a:fillRect l="-14" t="-48" r="7" b="5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图片 7" descr="图形用户界面, 应用程序&#10;&#10;描述已自动生成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14984" y="3657393"/>
            <a:ext cx="4370832" cy="123836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文本框 9"/>
              <p:cNvSpPr txBox="1"/>
              <p:nvPr/>
            </p:nvSpPr>
            <p:spPr>
              <a:xfrm>
                <a:off x="1216152" y="5020159"/>
                <a:ext cx="3557016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en-US" altLang="zh-CN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40</m:t>
                          </m:r>
                        </m:den>
                      </m:f>
                      <m:r>
                        <a:rPr lang="zh-CN" alt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（</m:t>
                      </m:r>
                      <m:r>
                        <a:rPr lang="zh-CN" alt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米</m:t>
                      </m:r>
                      <m:r>
                        <a:rPr lang="zh-CN" alt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）</m:t>
                      </m:r>
                    </m:oMath>
                  </m:oMathPara>
                </a14:m>
                <a:endParaRPr lang="zh-CN" altLang="en-US" sz="240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6152" y="5020159"/>
                <a:ext cx="3557016" cy="786177"/>
              </a:xfrm>
              <a:prstGeom prst="rect">
                <a:avLst/>
              </a:prstGeom>
              <a:blipFill rotWithShape="1">
                <a:blip r:embed="rId4"/>
                <a:stretch>
                  <a:fillRect l="-4" t="-62" r="14" b="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05256" y="914400"/>
            <a:ext cx="1344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做一做。</a:t>
            </a:r>
            <a:endParaRPr lang="zh-CN" altLang="en-US" sz="2400"/>
          </a:p>
        </p:txBody>
      </p:sp>
      <p:cxnSp>
        <p:nvCxnSpPr>
          <p:cNvPr id="6" name="直接连接符 5"/>
          <p:cNvCxnSpPr/>
          <p:nvPr/>
        </p:nvCxnSpPr>
        <p:spPr>
          <a:xfrm>
            <a:off x="713232" y="1444752"/>
            <a:ext cx="10739628" cy="0"/>
          </a:xfrm>
          <a:prstGeom prst="line">
            <a:avLst/>
          </a:prstGeom>
          <a:ln w="12700"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图形用户界面, 应用程序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95529" y="1513440"/>
            <a:ext cx="9427464" cy="10927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3273552" y="3355848"/>
                <a:ext cx="3255264" cy="786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altLang="zh-CN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altLang="zh-CN" sz="24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en-US" altLang="zh-CN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zh-CN" alt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（</m:t>
                      </m:r>
                      <m:r>
                        <a:rPr lang="zh-CN" altLang="en-US" sz="24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千克</m:t>
                      </m:r>
                      <m:r>
                        <a:rPr lang="zh-CN" alt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）</m:t>
                      </m:r>
                    </m:oMath>
                  </m:oMathPara>
                </a14:m>
                <a:endParaRPr lang="zh-CN" altLang="en-US" sz="240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3552" y="3355848"/>
                <a:ext cx="3255264" cy="786177"/>
              </a:xfrm>
              <a:prstGeom prst="rect">
                <a:avLst/>
              </a:prstGeom>
              <a:blipFill rotWithShape="1">
                <a:blip r:embed="rId2"/>
                <a:stretch>
                  <a:fillRect l="-4" t="-65" r="12" b="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3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 userDrawn="1">
            <p:ph type="title"/>
          </p:nvPr>
        </p:nvSpPr>
        <p:spPr>
          <a:xfrm>
            <a:off x="5697249" y="3845572"/>
            <a:ext cx="4653643" cy="656792"/>
          </a:xfrm>
        </p:spPr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课堂小结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73726" y="1722477"/>
            <a:ext cx="1514474" cy="1922423"/>
          </a:xfrm>
          <a:prstGeom prst="rect">
            <a:avLst/>
          </a:prstGeom>
          <a:noFill/>
          <a:effectLst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>
                <a:ln w="44450" cap="rnd">
                  <a:noFill/>
                </a:ln>
                <a:solidFill>
                  <a:schemeClr val="bg1"/>
                </a:solidFill>
                <a:effectLst/>
                <a:latin typeface="Impact" panose="020B0806030902050204" pitchFamily="34" charset="0"/>
                <a:cs typeface="Arial" panose="020B0604020202020204" pitchFamily="34" charset="0"/>
              </a:rPr>
              <a:t>04</a:t>
            </a:r>
            <a:endParaRPr lang="zh-CN" altLang="en-US">
              <a:ln w="44450" cap="rnd">
                <a:noFill/>
              </a:ln>
              <a:solidFill>
                <a:schemeClr val="bg1"/>
              </a:solidFill>
              <a:effectLst/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673725" y="3845572"/>
            <a:ext cx="42068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9869" y="1752764"/>
            <a:ext cx="3210299" cy="5205049"/>
          </a:xfrm>
          <a:prstGeom prst="rect">
            <a:avLst/>
          </a:prstGeom>
        </p:spPr>
      </p:pic>
      <p:sp>
        <p:nvSpPr>
          <p:cNvPr id="3" name="对话气泡: 椭圆形 2"/>
          <p:cNvSpPr/>
          <p:nvPr/>
        </p:nvSpPr>
        <p:spPr>
          <a:xfrm>
            <a:off x="3849624" y="1975104"/>
            <a:ext cx="3401568" cy="1993392"/>
          </a:xfrm>
          <a:prstGeom prst="wedgeEllipseCallout">
            <a:avLst>
              <a:gd name="adj1" fmla="val -62500"/>
              <a:gd name="adj2" fmla="val 267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谈一谈你这节课收获了什么？快和你的小伙伴分享一下吧！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751848" y="2723718"/>
            <a:ext cx="2650720" cy="33277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52493" y="680239"/>
            <a:ext cx="1072525" cy="1072525"/>
          </a:xfrm>
          <a:prstGeom prst="rect">
            <a:avLst/>
          </a:prstGeom>
        </p:spPr>
      </p:pic>
      <p:pic>
        <p:nvPicPr>
          <p:cNvPr id="8" name="New picture"/>
          <p:cNvPicPr/>
          <p:nvPr/>
        </p:nvPicPr>
        <p:blipFill>
          <a:blip r:embed="rId4"/>
          <a:stretch>
            <a:fillRect/>
          </a:stretch>
        </p:blipFill>
        <p:spPr>
          <a:xfrm>
            <a:off x="11734800" y="11239500"/>
            <a:ext cx="355600" cy="266700"/>
          </a:xfrm>
          <a:prstGeom prst="cube">
            <a:avLst/>
          </a:prstGeom>
        </p:spPr>
      </p:pic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90846" y="3559641"/>
            <a:ext cx="5523137" cy="551543"/>
            <a:chOff x="4188735" y="3145971"/>
            <a:chExt cx="5523137" cy="551543"/>
          </a:xfrm>
        </p:grpSpPr>
        <p:sp>
          <p:nvSpPr>
            <p:cNvPr id="3074" name="MH_Number_1">
              <a:hlinkClick r:id="rId1" action="ppaction://hlinksldjump"/>
            </p:cNvPr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4188735" y="3145971"/>
              <a:ext cx="478111" cy="551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32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MH_Entry_1">
              <a:hlinkClick r:id="rId1" action="ppaction://hlinksldjump"/>
            </p:cNvPr>
            <p:cNvSpPr/>
            <p:nvPr>
              <p:custDataLst>
                <p:tags r:id="rId3"/>
              </p:custDataLst>
            </p:nvPr>
          </p:nvSpPr>
          <p:spPr>
            <a:xfrm>
              <a:off x="4695874" y="3247963"/>
              <a:ext cx="4865819" cy="3786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0" rIns="0" bIns="0" anchor="ctr">
              <a:normAutofit/>
            </a:bodyPr>
            <a:lstStyle/>
            <a:p>
              <a:r>
                <a:rPr lang="zh-CN" altLang="en-US" spc="200">
                  <a:solidFill>
                    <a:srgbClr val="FFFFFF"/>
                  </a:solidFill>
                  <a:latin typeface="+mn-ea"/>
                </a:rPr>
                <a:t>练习巩固</a:t>
              </a:r>
              <a:endParaRPr lang="zh-CN" altLang="en-US" spc="200">
                <a:solidFill>
                  <a:srgbClr val="FFFFFF"/>
                </a:solidFill>
                <a:latin typeface="+mn-ea"/>
              </a:endParaRPr>
            </a:p>
          </p:txBody>
        </p:sp>
        <p:cxnSp>
          <p:nvCxnSpPr>
            <p:cNvPr id="11" name="MH_Others_1"/>
            <p:cNvCxnSpPr/>
            <p:nvPr>
              <p:custDataLst>
                <p:tags r:id="rId4"/>
              </p:custDataLst>
            </p:nvPr>
          </p:nvCxnSpPr>
          <p:spPr>
            <a:xfrm>
              <a:off x="4232276" y="3697513"/>
              <a:ext cx="5479596" cy="0"/>
            </a:xfrm>
            <a:prstGeom prst="line">
              <a:avLst/>
            </a:prstGeom>
            <a:ln w="3175">
              <a:solidFill>
                <a:srgbClr val="DDDD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4968957" y="4481994"/>
            <a:ext cx="5372958" cy="551543"/>
            <a:chOff x="4188735" y="4207388"/>
            <a:chExt cx="5372958" cy="551543"/>
          </a:xfrm>
        </p:grpSpPr>
        <p:sp>
          <p:nvSpPr>
            <p:cNvPr id="65" name="MH_Number_2">
              <a:hlinkClick r:id="rId5" action="ppaction://hlinksldjump"/>
            </p:cNvPr>
            <p:cNvSpPr txBox="1"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4188735" y="4207388"/>
              <a:ext cx="478111" cy="551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</a:t>
              </a:r>
              <a:endParaRPr lang="zh-CN" altLang="en-US" sz="32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6" name="MH_Entry_2">
              <a:hlinkClick r:id="rId5" action="ppaction://hlinksldjump"/>
            </p:cNvPr>
            <p:cNvSpPr/>
            <p:nvPr>
              <p:custDataLst>
                <p:tags r:id="rId7"/>
              </p:custDataLst>
            </p:nvPr>
          </p:nvSpPr>
          <p:spPr>
            <a:xfrm>
              <a:off x="4695874" y="4309380"/>
              <a:ext cx="4865819" cy="3786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0" rIns="0" bIns="0" anchor="ctr">
              <a:normAutofit/>
            </a:bodyPr>
            <a:lstStyle/>
            <a:p>
              <a:r>
                <a:rPr lang="zh-CN" altLang="en-US" spc="200">
                  <a:solidFill>
                    <a:srgbClr val="FFFFFF"/>
                  </a:solidFill>
                  <a:latin typeface="+mn-ea"/>
                </a:rPr>
                <a:t>课堂小结</a:t>
              </a:r>
              <a:endParaRPr lang="zh-CN" altLang="en-US" spc="200">
                <a:solidFill>
                  <a:srgbClr val="FFFFFF"/>
                </a:solidFill>
                <a:latin typeface="+mn-ea"/>
              </a:endParaRPr>
            </a:p>
          </p:txBody>
        </p:sp>
      </p:grpSp>
      <p:cxnSp>
        <p:nvCxnSpPr>
          <p:cNvPr id="67" name="MH_Others_2"/>
          <p:cNvCxnSpPr/>
          <p:nvPr>
            <p:custDataLst>
              <p:tags r:id="rId8"/>
            </p:custDataLst>
          </p:nvPr>
        </p:nvCxnSpPr>
        <p:spPr>
          <a:xfrm>
            <a:off x="5208012" y="5159966"/>
            <a:ext cx="5479596" cy="0"/>
          </a:xfrm>
          <a:prstGeom prst="line">
            <a:avLst/>
          </a:prstGeom>
          <a:ln w="3175">
            <a:solidFill>
              <a:srgbClr val="DDDD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MH_Others_3"/>
          <p:cNvSpPr txBox="1"/>
          <p:nvPr>
            <p:custDataLst>
              <p:tags r:id="rId9"/>
            </p:custDataLst>
          </p:nvPr>
        </p:nvSpPr>
        <p:spPr>
          <a:xfrm>
            <a:off x="1471195" y="984125"/>
            <a:ext cx="1963248" cy="103012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4800"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zh-CN" altLang="en-US" sz="3600">
                <a:solidFill>
                  <a:srgbClr val="109F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3600">
              <a:solidFill>
                <a:srgbClr val="109F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>
                <a:solidFill>
                  <a:srgbClr val="B2B2B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>
              <a:solidFill>
                <a:srgbClr val="B2B2B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77839" y="1738475"/>
            <a:ext cx="5523137" cy="551543"/>
            <a:chOff x="4188735" y="3145971"/>
            <a:chExt cx="5523137" cy="551543"/>
          </a:xfrm>
        </p:grpSpPr>
        <p:sp>
          <p:nvSpPr>
            <p:cNvPr id="5" name="MH_Number_1">
              <a:hlinkClick r:id="rId1" action="ppaction://hlinksldjump"/>
            </p:cNvPr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4188735" y="3145971"/>
              <a:ext cx="478111" cy="551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32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MH_Entry_1">
              <a:hlinkClick r:id="rId1" action="ppaction://hlinksldjump"/>
            </p:cNvPr>
            <p:cNvSpPr/>
            <p:nvPr>
              <p:custDataLst>
                <p:tags r:id="rId11"/>
              </p:custDataLst>
            </p:nvPr>
          </p:nvSpPr>
          <p:spPr>
            <a:xfrm>
              <a:off x="4695874" y="3247963"/>
              <a:ext cx="4865819" cy="3786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0" rIns="0" bIns="0" anchor="ctr">
              <a:normAutofit/>
            </a:bodyPr>
            <a:lstStyle/>
            <a:p>
              <a:r>
                <a:rPr lang="zh-CN" altLang="en-US" spc="200" dirty="0">
                  <a:solidFill>
                    <a:srgbClr val="FFFFFF"/>
                  </a:solidFill>
                  <a:latin typeface="+mn-ea"/>
                </a:rPr>
                <a:t>复习导入</a:t>
              </a:r>
              <a:endParaRPr lang="zh-CN" altLang="en-US" spc="200" dirty="0">
                <a:solidFill>
                  <a:srgbClr val="FFFFFF"/>
                </a:solidFill>
                <a:latin typeface="+mn-ea"/>
              </a:endParaRPr>
            </a:p>
          </p:txBody>
        </p:sp>
        <p:cxnSp>
          <p:nvCxnSpPr>
            <p:cNvPr id="7" name="MH_Others_1"/>
            <p:cNvCxnSpPr/>
            <p:nvPr>
              <p:custDataLst>
                <p:tags r:id="rId12"/>
              </p:custDataLst>
            </p:nvPr>
          </p:nvCxnSpPr>
          <p:spPr>
            <a:xfrm>
              <a:off x="4232276" y="3697513"/>
              <a:ext cx="5479596" cy="0"/>
            </a:xfrm>
            <a:prstGeom prst="line">
              <a:avLst/>
            </a:prstGeom>
            <a:ln w="3175">
              <a:solidFill>
                <a:srgbClr val="DDDD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4166379" y="2633497"/>
            <a:ext cx="5523137" cy="551543"/>
            <a:chOff x="4188735" y="3145971"/>
            <a:chExt cx="5523137" cy="551543"/>
          </a:xfrm>
        </p:grpSpPr>
        <p:sp>
          <p:nvSpPr>
            <p:cNvPr id="9" name="MH_Number_1">
              <a:hlinkClick r:id="rId1" action="ppaction://hlinksldjump"/>
            </p:cNvPr>
            <p:cNvSpPr txBox="1"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4188735" y="3145971"/>
              <a:ext cx="478111" cy="551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 anchor="ctr">
              <a:no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32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MH_Entry_1">
              <a:hlinkClick r:id="rId1" action="ppaction://hlinksldjump"/>
            </p:cNvPr>
            <p:cNvSpPr/>
            <p:nvPr>
              <p:custDataLst>
                <p:tags r:id="rId14"/>
              </p:custDataLst>
            </p:nvPr>
          </p:nvSpPr>
          <p:spPr>
            <a:xfrm>
              <a:off x="4695874" y="3247963"/>
              <a:ext cx="4865819" cy="3786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0" rIns="0" bIns="0" anchor="ctr">
              <a:normAutofit/>
            </a:bodyPr>
            <a:lstStyle/>
            <a:p>
              <a:r>
                <a:rPr lang="zh-CN" altLang="en-US" spc="200">
                  <a:solidFill>
                    <a:srgbClr val="FFFFFF"/>
                  </a:solidFill>
                  <a:latin typeface="+mn-ea"/>
                </a:rPr>
                <a:t>新知探究</a:t>
              </a:r>
              <a:endParaRPr lang="zh-CN" altLang="en-US" spc="200">
                <a:solidFill>
                  <a:srgbClr val="FFFFFF"/>
                </a:solidFill>
                <a:latin typeface="+mn-ea"/>
              </a:endParaRPr>
            </a:p>
          </p:txBody>
        </p:sp>
        <p:cxnSp>
          <p:nvCxnSpPr>
            <p:cNvPr id="12" name="MH_Others_1"/>
            <p:cNvCxnSpPr/>
            <p:nvPr>
              <p:custDataLst>
                <p:tags r:id="rId15"/>
              </p:custDataLst>
            </p:nvPr>
          </p:nvCxnSpPr>
          <p:spPr>
            <a:xfrm>
              <a:off x="4232276" y="3697513"/>
              <a:ext cx="5479596" cy="0"/>
            </a:xfrm>
            <a:prstGeom prst="line">
              <a:avLst/>
            </a:prstGeom>
            <a:ln w="3175">
              <a:solidFill>
                <a:srgbClr val="DDDDD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 userDrawn="1">
            <p:ph type="title"/>
          </p:nvPr>
        </p:nvSpPr>
        <p:spPr>
          <a:xfrm>
            <a:off x="5697249" y="3845572"/>
            <a:ext cx="4653643" cy="656792"/>
          </a:xfrm>
        </p:spPr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复习导入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73726" y="1722477"/>
            <a:ext cx="1514474" cy="1922423"/>
          </a:xfrm>
          <a:prstGeom prst="rect">
            <a:avLst/>
          </a:prstGeom>
          <a:noFill/>
          <a:effectLst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>
                <a:ln w="44450" cap="rnd">
                  <a:noFill/>
                </a:ln>
                <a:solidFill>
                  <a:schemeClr val="bg1"/>
                </a:solidFill>
                <a:effectLst/>
                <a:latin typeface="Impact" panose="020B0806030902050204" pitchFamily="34" charset="0"/>
                <a:cs typeface="Arial" panose="020B0604020202020204" pitchFamily="34" charset="0"/>
              </a:rPr>
              <a:t>01</a:t>
            </a:r>
            <a:endParaRPr lang="zh-CN" altLang="en-US">
              <a:ln w="44450" cap="rnd">
                <a:noFill/>
              </a:ln>
              <a:solidFill>
                <a:schemeClr val="bg1"/>
              </a:solidFill>
              <a:effectLst/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673725" y="3845572"/>
            <a:ext cx="42068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941832" y="786384"/>
            <a:ext cx="2916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/>
              <a:t>1</a:t>
            </a:r>
            <a:r>
              <a:rPr lang="zh-CN" altLang="en-US" sz="2800"/>
              <a:t>、填一填</a:t>
            </a:r>
            <a:r>
              <a:rPr lang="zh-CN" altLang="en-US"/>
              <a:t>。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1024128" y="1764792"/>
                <a:ext cx="2157984" cy="8781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600"/>
                  <a:t>3×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6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3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3600"/>
                  <a:t>=</a:t>
                </a:r>
                <a:endParaRPr lang="zh-CN" altLang="en-US" sz="3600"/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128" y="1764792"/>
                <a:ext cx="2157984" cy="878126"/>
              </a:xfrm>
              <a:prstGeom prst="rect">
                <a:avLst/>
              </a:prstGeom>
              <a:blipFill rotWithShape="1">
                <a:blip r:embed="rId1"/>
                <a:stretch>
                  <a:fillRect l="-24" t="-14" r="6" b="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文本框 12"/>
              <p:cNvSpPr txBox="1"/>
              <p:nvPr/>
            </p:nvSpPr>
            <p:spPr>
              <a:xfrm>
                <a:off x="6757416" y="1673352"/>
                <a:ext cx="2157984" cy="792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/>
                  <a:t>2×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altLang="zh-CN" sz="32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zh-CN" altLang="en-US" sz="3200"/>
              </a:p>
            </p:txBody>
          </p:sp>
        </mc:Choice>
        <mc:Fallback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7416" y="1673352"/>
                <a:ext cx="2157984" cy="792140"/>
              </a:xfrm>
              <a:prstGeom prst="rect">
                <a:avLst/>
              </a:prstGeom>
              <a:blipFill rotWithShape="1">
                <a:blip r:embed="rId2"/>
                <a:stretch>
                  <a:fillRect l="-18" t="-16" b="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/>
              <p:cNvSpPr txBox="1"/>
              <p:nvPr/>
            </p:nvSpPr>
            <p:spPr>
              <a:xfrm>
                <a:off x="1024128" y="3273552"/>
                <a:ext cx="1645920" cy="7894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/>
                  <a:t>5×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en-US" altLang="zh-CN" sz="32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zh-CN" altLang="en-US" sz="3200"/>
              </a:p>
            </p:txBody>
          </p:sp>
        </mc:Choice>
        <mc:Fallback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4128" y="3273552"/>
                <a:ext cx="1645920" cy="789447"/>
              </a:xfrm>
              <a:prstGeom prst="rect">
                <a:avLst/>
              </a:prstGeom>
              <a:blipFill rotWithShape="1">
                <a:blip r:embed="rId3"/>
                <a:stretch>
                  <a:fillRect l="-31" t="-16" r="31" b="3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文本框 14"/>
              <p:cNvSpPr txBox="1"/>
              <p:nvPr/>
            </p:nvSpPr>
            <p:spPr>
              <a:xfrm>
                <a:off x="6757416" y="3054096"/>
                <a:ext cx="1801368" cy="7859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/>
                  <a:t>6×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den>
                    </m:f>
                    <m:r>
                      <a:rPr lang="en-US" altLang="zh-CN" sz="32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endParaRPr lang="zh-CN" altLang="en-US" sz="3200"/>
              </a:p>
            </p:txBody>
          </p:sp>
        </mc:Choice>
        <mc:Fallback>
          <p:sp>
            <p:nvSpPr>
              <p:cNvPr id="15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7416" y="3054096"/>
                <a:ext cx="1801368" cy="785984"/>
              </a:xfrm>
              <a:prstGeom prst="rect">
                <a:avLst/>
              </a:prstGeom>
              <a:blipFill rotWithShape="1">
                <a:blip r:embed="rId4"/>
                <a:stretch>
                  <a:fillRect l="-21" t="-48" r="14" b="3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2267712" y="1695093"/>
                <a:ext cx="786384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32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zh-CN" altLang="en-US" sz="3200"/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12" y="1695093"/>
                <a:ext cx="786384" cy="1017523"/>
              </a:xfrm>
              <a:prstGeom prst="rect">
                <a:avLst/>
              </a:prstGeom>
              <a:blipFill rotWithShape="1">
                <a:blip r:embed="rId5"/>
                <a:stretch>
                  <a:fillRect l="-16" t="-27" r="48" b="5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文本框 16"/>
              <p:cNvSpPr txBox="1"/>
              <p:nvPr/>
            </p:nvSpPr>
            <p:spPr>
              <a:xfrm>
                <a:off x="2276856" y="3127862"/>
                <a:ext cx="786384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32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num>
                        <m:den>
                          <m:r>
                            <a:rPr lang="en-US" altLang="zh-CN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zh-CN" altLang="en-US" sz="3200"/>
              </a:p>
            </p:txBody>
          </p:sp>
        </mc:Choice>
        <mc:Fallback>
          <p:sp>
            <p:nvSpPr>
              <p:cNvPr id="17" name="文本框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6856" y="3127862"/>
                <a:ext cx="786384" cy="1017523"/>
              </a:xfrm>
              <a:prstGeom prst="rect">
                <a:avLst/>
              </a:prstGeom>
              <a:blipFill rotWithShape="1">
                <a:blip r:embed="rId6"/>
                <a:stretch>
                  <a:fillRect l="-48" t="-48" b="1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文本框 17"/>
              <p:cNvSpPr txBox="1"/>
              <p:nvPr/>
            </p:nvSpPr>
            <p:spPr>
              <a:xfrm>
                <a:off x="8165592" y="1560660"/>
                <a:ext cx="786384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32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altLang="zh-CN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zh-CN" altLang="en-US" sz="3200"/>
              </a:p>
            </p:txBody>
          </p:sp>
        </mc:Choice>
        <mc:Fallback>
          <p:sp>
            <p:nvSpPr>
              <p:cNvPr id="18" name="文本框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5592" y="1560660"/>
                <a:ext cx="786384" cy="1017523"/>
              </a:xfrm>
              <a:prstGeom prst="rect">
                <a:avLst/>
              </a:prstGeom>
              <a:blipFill rotWithShape="1">
                <a:blip r:embed="rId7"/>
                <a:stretch>
                  <a:fillRect l="-16" t="-46" r="48" b="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文本框 18"/>
              <p:cNvSpPr txBox="1"/>
              <p:nvPr/>
            </p:nvSpPr>
            <p:spPr>
              <a:xfrm>
                <a:off x="8165592" y="2993489"/>
                <a:ext cx="786384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3200" i="1" smtClean="0">
                              <a:solidFill>
                                <a:srgbClr val="FF0000"/>
                              </a:solidFill>
                              <a:latin typeface="Cambria Math" panose="02040503050406030204"/>
                            </a:rPr>
                          </m:ctrlPr>
                        </m:fPr>
                        <m:num>
                          <m:r>
                            <a:rPr lang="en-US" altLang="zh-CN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altLang="zh-CN" sz="32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zh-CN" altLang="en-US" sz="3200"/>
              </a:p>
            </p:txBody>
          </p:sp>
        </mc:Choice>
        <mc:Fallback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5592" y="2993489"/>
                <a:ext cx="786384" cy="1017523"/>
              </a:xfrm>
              <a:prstGeom prst="rect">
                <a:avLst/>
              </a:prstGeom>
              <a:blipFill rotWithShape="1">
                <a:blip r:embed="rId8"/>
                <a:stretch>
                  <a:fillRect l="-16" t="-10" r="48" b="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文本框 1"/>
              <p:cNvSpPr txBox="1"/>
              <p:nvPr/>
            </p:nvSpPr>
            <p:spPr>
              <a:xfrm>
                <a:off x="960120" y="731520"/>
                <a:ext cx="9994392" cy="11408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/>
                  <a:t>2</a:t>
                </a:r>
                <a:r>
                  <a:rPr lang="zh-CN" altLang="en-US" sz="2400"/>
                  <a:t>、李伯伯家有一块</a:t>
                </a:r>
                <a:r>
                  <a:rPr lang="en-US" altLang="zh-CN" sz="2400"/>
                  <a:t>5</a:t>
                </a:r>
                <a:r>
                  <a:rPr lang="zh-CN" altLang="en-US" sz="2400"/>
                  <a:t>公顷的地，种土豆和种玉米的面积各占这块地的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zh-CN" altLang="en-US" sz="2400" i="1">
                        <a:latin typeface="Cambria Math" panose="02040503050406030204" pitchFamily="18" charset="0"/>
                      </a:rPr>
                      <m:t>和</m:t>
                    </m:r>
                    <m:f>
                      <m:fPr>
                        <m:ctrlPr>
                          <a:rPr lang="en-US" altLang="zh-CN" sz="24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zh-CN" altLang="en-US" sz="2400"/>
                  <a:t>，你能提出什么问题？</a:t>
                </a:r>
                <a:endParaRPr lang="zh-CN" altLang="en-US" sz="2400"/>
              </a:p>
            </p:txBody>
          </p:sp>
        </mc:Choice>
        <mc:Fallback>
          <p:sp>
            <p:nvSpPr>
              <p:cNvPr id="2" name="文本框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120" y="731520"/>
                <a:ext cx="9994392" cy="1140825"/>
              </a:xfrm>
              <a:prstGeom prst="rect">
                <a:avLst/>
              </a:prstGeom>
              <a:blipFill rotWithShape="1">
                <a:blip r:embed="rId1"/>
                <a:stretch>
                  <a:fillRect r="1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6173" y="2880360"/>
            <a:ext cx="2358265" cy="3823596"/>
          </a:xfrm>
          <a:prstGeom prst="rect">
            <a:avLst/>
          </a:prstGeom>
        </p:spPr>
      </p:pic>
      <p:sp>
        <p:nvSpPr>
          <p:cNvPr id="4" name="对话气泡: 椭圆形 3"/>
          <p:cNvSpPr/>
          <p:nvPr/>
        </p:nvSpPr>
        <p:spPr>
          <a:xfrm>
            <a:off x="2935224" y="2075688"/>
            <a:ext cx="2898648" cy="1289304"/>
          </a:xfrm>
          <a:prstGeom prst="wedgeEllipseCallout">
            <a:avLst>
              <a:gd name="adj1" fmla="val -60896"/>
              <a:gd name="adj2" fmla="val 639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种土豆和种玉米的面积各有多少公顷？</a:t>
            </a:r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5266944" y="3429000"/>
                <a:ext cx="4818888" cy="7033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>
                    <a:solidFill>
                      <a:srgbClr val="FF0000"/>
                    </a:solidFill>
                  </a:rPr>
                  <a:t>5×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800">
                    <a:solidFill>
                      <a:srgbClr val="FF0000"/>
                    </a:solidFill>
                  </a:rPr>
                  <a:t>=1</a:t>
                </a:r>
                <a:r>
                  <a:rPr lang="zh-CN" altLang="en-US" sz="2800">
                    <a:solidFill>
                      <a:srgbClr val="FF0000"/>
                    </a:solidFill>
                  </a:rPr>
                  <a:t>（公顷）</a:t>
                </a:r>
                <a:endParaRPr lang="zh-CN" altLang="en-US" sz="280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6944" y="3429000"/>
                <a:ext cx="4818888" cy="703398"/>
              </a:xfrm>
              <a:prstGeom prst="rect">
                <a:avLst/>
              </a:prstGeom>
              <a:blipFill rotWithShape="1">
                <a:blip r:embed="rId3"/>
                <a:stretch>
                  <a:fillRect l="-5" r="3" b="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5266944" y="4435873"/>
                <a:ext cx="5413248" cy="7042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>
                    <a:solidFill>
                      <a:srgbClr val="FF0000"/>
                    </a:solidFill>
                  </a:rPr>
                  <a:t>5 ×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CN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2800">
                    <a:solidFill>
                      <a:srgbClr val="FF0000"/>
                    </a:solidFill>
                  </a:rPr>
                  <a:t>=3</a:t>
                </a:r>
                <a:r>
                  <a:rPr lang="zh-CN" altLang="en-US" sz="2800">
                    <a:solidFill>
                      <a:srgbClr val="FF0000"/>
                    </a:solidFill>
                  </a:rPr>
                  <a:t>（公顷）</a:t>
                </a:r>
                <a:endParaRPr lang="zh-CN" altLang="en-US" sz="280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6944" y="4435873"/>
                <a:ext cx="5413248" cy="704295"/>
              </a:xfrm>
              <a:prstGeom prst="rect">
                <a:avLst/>
              </a:prstGeom>
              <a:blipFill rotWithShape="1">
                <a:blip r:embed="rId4"/>
                <a:stretch>
                  <a:fillRect l="-5" t="-57" r="2" b="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对话气泡: 椭圆形 6"/>
              <p:cNvSpPr/>
              <p:nvPr/>
            </p:nvSpPr>
            <p:spPr>
              <a:xfrm>
                <a:off x="2743200" y="1585445"/>
                <a:ext cx="4233672" cy="2434479"/>
              </a:xfrm>
              <a:prstGeom prst="wedgeEllipseCallout">
                <a:avLst>
                  <a:gd name="adj1" fmla="val -54456"/>
                  <a:gd name="adj2" fmla="val 4608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/>
                  <a:t>如果把题中的“</a:t>
                </a:r>
                <a:r>
                  <a:rPr lang="en-US" altLang="zh-CN"/>
                  <a:t>5</a:t>
                </a:r>
                <a:r>
                  <a:rPr lang="zh-CN" altLang="en-US"/>
                  <a:t>公顷“换成“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zh-CN" altLang="en-US"/>
                  <a:t>公顷”，种土豆和种玉米的面积又各是多少呢？</a:t>
                </a:r>
                <a:endParaRPr lang="zh-CN" altLang="en-US"/>
              </a:p>
            </p:txBody>
          </p:sp>
        </mc:Choice>
        <mc:Fallback>
          <p:sp>
            <p:nvSpPr>
              <p:cNvPr id="7" name="对话气泡: 椭圆形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200" y="1585445"/>
                <a:ext cx="4233672" cy="2434479"/>
              </a:xfrm>
              <a:prstGeom prst="wedgeEllipseCallout">
                <a:avLst>
                  <a:gd name="adj1" fmla="val -54456"/>
                  <a:gd name="adj2" fmla="val 46083"/>
                </a:avLst>
              </a:prstGeom>
              <a:blipFill rotWithShape="1">
                <a:blip r:embed="rId5"/>
                <a:stretch>
                  <a:fillRect l="-4860" t="-281" r="-147" b="-245"/>
                </a:stretch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decel="100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4" grpId="1" animBg="1"/>
      <p:bldP spid="5" grpId="0"/>
      <p:bldP spid="6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 userDrawn="1">
            <p:ph type="title"/>
          </p:nvPr>
        </p:nvSpPr>
        <p:spPr>
          <a:xfrm>
            <a:off x="5697249" y="3845572"/>
            <a:ext cx="4653643" cy="656792"/>
          </a:xfrm>
        </p:spPr>
        <p:txBody>
          <a:bodyPr/>
          <a:lstStyle/>
          <a:p>
            <a:r>
              <a:rPr lang="zh-CN" altLang="en-US">
                <a:solidFill>
                  <a:schemeClr val="bg1"/>
                </a:solidFill>
              </a:rPr>
              <a:t>新知探究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73726" y="1722477"/>
            <a:ext cx="1514474" cy="1922423"/>
          </a:xfrm>
          <a:prstGeom prst="rect">
            <a:avLst/>
          </a:prstGeom>
          <a:noFill/>
          <a:effectLst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>
                <a:ln w="44450" cap="rnd">
                  <a:noFill/>
                </a:ln>
                <a:solidFill>
                  <a:schemeClr val="bg1"/>
                </a:solidFill>
                <a:effectLst/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>
              <a:ln w="44450" cap="rnd">
                <a:noFill/>
              </a:ln>
              <a:solidFill>
                <a:schemeClr val="bg1"/>
              </a:solidFill>
              <a:effectLst/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673725" y="3845572"/>
            <a:ext cx="420687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文本&#10;&#10;低可信度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749808" y="658368"/>
            <a:ext cx="8339328" cy="131205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/>
              <p:cNvSpPr txBox="1"/>
              <p:nvPr/>
            </p:nvSpPr>
            <p:spPr>
              <a:xfrm>
                <a:off x="1773936" y="1970426"/>
                <a:ext cx="9582912" cy="4851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>
                    <a:solidFill>
                      <a:srgbClr val="FF0000"/>
                    </a:solidFill>
                  </a:rPr>
                  <a:t>想：这是求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zh-CN" alt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公顷</m:t>
                    </m:r>
                  </m:oMath>
                </a14:m>
                <a:r>
                  <a:rPr lang="zh-CN" altLang="en-US">
                    <a:solidFill>
                      <a:srgbClr val="FF0000"/>
                    </a:solidFill>
                  </a:rPr>
                  <a:t>的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zh-CN" alt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是</m:t>
                    </m:r>
                  </m:oMath>
                </a14:m>
                <a:r>
                  <a:rPr lang="zh-CN" altLang="en-US">
                    <a:solidFill>
                      <a:srgbClr val="FF0000"/>
                    </a:solidFill>
                  </a:rPr>
                  <a:t>多少。求一个数的几分之几是多少，用乘法计算。</a:t>
                </a:r>
                <a:endParaRPr lang="zh-CN" altLang="en-US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3936" y="1970426"/>
                <a:ext cx="9582912" cy="485197"/>
              </a:xfrm>
              <a:prstGeom prst="rect">
                <a:avLst/>
              </a:prstGeom>
              <a:blipFill rotWithShape="1">
                <a:blip r:embed="rId2"/>
                <a:stretch>
                  <a:fillRect l="-4" t="-4" r="5" b="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3008376" y="2807208"/>
                <a:ext cx="2542032" cy="7907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3200" i="1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US" altLang="zh-CN" sz="320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3200" i="1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32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zh-CN" altLang="en-US" sz="3200"/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376" y="2807208"/>
                <a:ext cx="2542032" cy="790794"/>
              </a:xfrm>
              <a:prstGeom prst="rect">
                <a:avLst/>
              </a:prstGeom>
              <a:blipFill rotWithShape="1">
                <a:blip r:embed="rId3"/>
                <a:stretch>
                  <a:fillRect l="-15" t="-64" r="20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图片 5" descr="图片包含 玩具, LEGO&#10;&#10;已生成极高可信度的说明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375262" y="2807208"/>
            <a:ext cx="2907818" cy="3645957"/>
          </a:xfrm>
          <a:prstGeom prst="rect">
            <a:avLst/>
          </a:prstGeom>
        </p:spPr>
      </p:pic>
      <p:sp>
        <p:nvSpPr>
          <p:cNvPr id="7" name="对话气泡: 椭圆形 6"/>
          <p:cNvSpPr/>
          <p:nvPr/>
        </p:nvSpPr>
        <p:spPr>
          <a:xfrm>
            <a:off x="4919472" y="2788708"/>
            <a:ext cx="2907818" cy="1762587"/>
          </a:xfrm>
          <a:prstGeom prst="wedgeEllipseCallout">
            <a:avLst>
              <a:gd name="adj1" fmla="val 74069"/>
              <a:gd name="adj2" fmla="val 297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怎样计算呢？</a:t>
            </a:r>
            <a:endParaRPr lang="zh-CN" altLang="en-US"/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形用户界面, 应用程序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5404104" y="566928"/>
            <a:ext cx="5829300" cy="1371600"/>
          </a:xfrm>
          <a:prstGeom prst="rect">
            <a:avLst/>
          </a:prstGeom>
        </p:spPr>
      </p:pic>
      <p:pic>
        <p:nvPicPr>
          <p:cNvPr id="5" name="图片 4" descr="图形用户界面, 应用程序&#10;&#10;描述已自动生成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63009" y="2269241"/>
            <a:ext cx="2844635" cy="124815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文本框 5"/>
              <p:cNvSpPr txBox="1"/>
              <p:nvPr/>
            </p:nvSpPr>
            <p:spPr>
              <a:xfrm>
                <a:off x="1168908" y="3428999"/>
                <a:ext cx="2717292" cy="7604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zh-CN" altLang="en-US" i="1">
                        <a:latin typeface="Cambria Math" panose="02040503050406030204" pitchFamily="18" charset="0"/>
                      </a:rPr>
                      <m:t>公顷</m:t>
                    </m:r>
                    <m:r>
                      <a:rPr lang="zh-CN" altLang="en-US" i="1" smtClean="0">
                        <a:latin typeface="Cambria Math" panose="02040503050406030204" pitchFamily="18" charset="0"/>
                      </a:rPr>
                      <m:t>就是</m:t>
                    </m:r>
                  </m:oMath>
                </a14:m>
                <a:r>
                  <a:rPr lang="zh-CN" altLang="en-US"/>
                  <a:t>把</a:t>
                </a:r>
                <a:r>
                  <a:rPr lang="en-US" altLang="zh-CN"/>
                  <a:t>1</a:t>
                </a:r>
                <a:r>
                  <a:rPr lang="zh-CN" altLang="en-US"/>
                  <a:t>公顷平均分成</a:t>
                </a:r>
                <a:r>
                  <a:rPr lang="en-US" altLang="zh-CN"/>
                  <a:t>2</a:t>
                </a:r>
                <a:r>
                  <a:rPr lang="zh-CN" altLang="en-US"/>
                  <a:t>份，取其中一份。</a:t>
                </a:r>
                <a:endParaRPr lang="zh-CN" altLang="en-US"/>
              </a:p>
            </p:txBody>
          </p:sp>
        </mc:Choice>
        <mc:Fallback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8908" y="3428999"/>
                <a:ext cx="2717292" cy="760465"/>
              </a:xfrm>
              <a:prstGeom prst="rect">
                <a:avLst/>
              </a:prstGeom>
              <a:blipFill rotWithShape="1">
                <a:blip r:embed="rId3"/>
                <a:stretch>
                  <a:fillRect l="-19" t="-83" b="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8" descr="图形用户界面, 应用程序&#10;&#10;描述已自动生成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553038" y="1875330"/>
            <a:ext cx="2060448" cy="1398161"/>
          </a:xfrm>
          <a:prstGeom prst="rect">
            <a:avLst/>
          </a:prstGeom>
        </p:spPr>
      </p:pic>
      <p:pic>
        <p:nvPicPr>
          <p:cNvPr id="11" name="图片 10" descr="图形用户界面, 应用程序&#10;&#10;描述已自动生成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553038" y="3428999"/>
            <a:ext cx="2235034" cy="1227833"/>
          </a:xfrm>
          <a:prstGeom prst="rect">
            <a:avLst/>
          </a:prstGeom>
        </p:spPr>
      </p:pic>
      <p:pic>
        <p:nvPicPr>
          <p:cNvPr id="13" name="图片 12" descr="图形用户界面, 应用程序&#10;&#10;描述已自动生成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8092440" y="2033102"/>
            <a:ext cx="2308860" cy="1395897"/>
          </a:xfrm>
          <a:prstGeom prst="rect">
            <a:avLst/>
          </a:prstGeom>
        </p:spPr>
      </p:pic>
      <p:sp>
        <p:nvSpPr>
          <p:cNvPr id="7" name="箭头: 右 6"/>
          <p:cNvSpPr/>
          <p:nvPr/>
        </p:nvSpPr>
        <p:spPr>
          <a:xfrm>
            <a:off x="4130341" y="2737871"/>
            <a:ext cx="576072" cy="3108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箭头: 右 13"/>
          <p:cNvSpPr/>
          <p:nvPr/>
        </p:nvSpPr>
        <p:spPr>
          <a:xfrm>
            <a:off x="7161700" y="2737871"/>
            <a:ext cx="594360" cy="329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图片 15" descr="图形用户界面, 应用程序&#10;&#10;描述已自动生成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7909560" y="3374954"/>
            <a:ext cx="2930652" cy="1544519"/>
          </a:xfrm>
          <a:prstGeom prst="rect">
            <a:avLst/>
          </a:prstGeom>
        </p:spPr>
      </p:pic>
      <p:pic>
        <p:nvPicPr>
          <p:cNvPr id="18" name="图片 17" descr="图形用户界面, 应用程序&#10;&#10;描述已自动生成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2694300" y="4733486"/>
            <a:ext cx="6342976" cy="1131528"/>
          </a:xfrm>
          <a:prstGeom prst="rect">
            <a:avLst/>
          </a:prstGeom>
        </p:spPr>
      </p:pic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80160" y="978408"/>
            <a:ext cx="8604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（</a:t>
            </a:r>
            <a:r>
              <a:rPr lang="en-US" altLang="zh-CN"/>
              <a:t>2</a:t>
            </a:r>
            <a:r>
              <a:rPr lang="zh-CN" altLang="en-US"/>
              <a:t>）种玉米的面积是多少公顷？</a:t>
            </a:r>
            <a:endParaRPr lang="zh-CN" altLang="en-US"/>
          </a:p>
        </p:txBody>
      </p:sp>
      <p:pic>
        <p:nvPicPr>
          <p:cNvPr id="4" name="图片 3" descr="图形用户界面, 应用程序&#10;&#10;描述已自动生成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685579" y="1746504"/>
            <a:ext cx="5081237" cy="27249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5202936" y="2724912"/>
                <a:ext cx="5961888" cy="778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altLang="zh-CN" sz="2400" i="1">
                        <a:latin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altLang="zh-CN" sz="24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400" b="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        </m:t>
                        </m:r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）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       </m:t>
                        </m:r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）</m:t>
                        </m:r>
                      </m:num>
                      <m:den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        </m:t>
                        </m:r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）</m:t>
                        </m:r>
                        <m:r>
                          <a:rPr lang="en-US" altLang="zh-CN" sz="2400" i="1">
                            <a:latin typeface="Cambria Math" panose="02040503050406030204" pitchFamily="18" charset="0"/>
                          </a:rPr>
                          <m:t>×</m:t>
                        </m:r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        </m:t>
                        </m:r>
                        <m:r>
                          <a:rPr lang="zh-CN" altLang="en-US" sz="2400" i="1" smtClean="0">
                            <a:latin typeface="Cambria Math" panose="02040503050406030204" pitchFamily="18" charset="0"/>
                          </a:rPr>
                          <m:t>）</m:t>
                        </m:r>
                      </m:den>
                    </m:f>
                  </m:oMath>
                </a14:m>
                <a:r>
                  <a:rPr lang="en-US" altLang="zh-CN" sz="240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400" i="1" smtClean="0">
                            <a:latin typeface="Cambria Math" panose="02040503050406030204"/>
                          </a:rPr>
                        </m:ctrlPr>
                      </m:fPr>
                      <m:num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         </m:t>
                        </m:r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）</m:t>
                        </m:r>
                      </m:num>
                      <m:den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（</m:t>
                        </m:r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          </m:t>
                        </m:r>
                        <m:r>
                          <a:rPr lang="zh-CN" altLang="en-US" sz="2400" i="1">
                            <a:latin typeface="Cambria Math" panose="02040503050406030204" pitchFamily="18" charset="0"/>
                          </a:rPr>
                          <m:t>）</m:t>
                        </m:r>
                      </m:den>
                    </m:f>
                    <m:r>
                      <a:rPr lang="zh-CN" altLang="en-US" sz="2400" i="1">
                        <a:latin typeface="Cambria Math" panose="02040503050406030204" pitchFamily="18" charset="0"/>
                      </a:rPr>
                      <m:t>（</m:t>
                    </m:r>
                    <m:r>
                      <a:rPr lang="zh-CN" altLang="en-US" sz="2400" i="1" smtClean="0">
                        <a:latin typeface="Cambria Math" panose="02040503050406030204" pitchFamily="18" charset="0"/>
                      </a:rPr>
                      <m:t>公顷</m:t>
                    </m:r>
                    <m:r>
                      <a:rPr lang="zh-CN" altLang="en-US" sz="2400" i="1">
                        <a:latin typeface="Cambria Math" panose="02040503050406030204" pitchFamily="18" charset="0"/>
                      </a:rPr>
                      <m:t>）</m:t>
                    </m:r>
                  </m:oMath>
                </a14:m>
                <a:endParaRPr lang="zh-CN" altLang="en-US" sz="2400"/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2936" y="2724912"/>
                <a:ext cx="5961888" cy="778034"/>
              </a:xfrm>
              <a:prstGeom prst="rect">
                <a:avLst/>
              </a:prstGeom>
              <a:blipFill rotWithShape="1">
                <a:blip r:embed="rId2"/>
                <a:stretch>
                  <a:fillRect l="-6" t="-16" r="4" b="3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文本框 5"/>
          <p:cNvSpPr txBox="1"/>
          <p:nvPr/>
        </p:nvSpPr>
        <p:spPr>
          <a:xfrm>
            <a:off x="6556248" y="2617190"/>
            <a:ext cx="493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</a:rPr>
              <a:t>1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87996" y="2647967"/>
            <a:ext cx="777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 </a:t>
            </a:r>
            <a:r>
              <a:rPr lang="en-US" altLang="zh-CN" sz="2800">
                <a:solidFill>
                  <a:srgbClr val="FF0000"/>
                </a:solidFill>
              </a:rPr>
              <a:t> 3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693408" y="3099816"/>
            <a:ext cx="49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2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754112" y="3108960"/>
            <a:ext cx="4937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5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951976" y="2678745"/>
            <a:ext cx="502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3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932164" y="3108960"/>
            <a:ext cx="777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>
                <a:solidFill>
                  <a:srgbClr val="FF0000"/>
                </a:solidFill>
              </a:rPr>
              <a:t>10</a:t>
            </a:r>
            <a:endParaRPr lang="zh-CN" altLang="en-US" sz="2800">
              <a:solidFill>
                <a:srgbClr val="FF0000"/>
              </a:solidFill>
            </a:endParaRPr>
          </a:p>
        </p:txBody>
      </p:sp>
      <p:pic>
        <p:nvPicPr>
          <p:cNvPr id="13" name="图片 12" descr="图片包含 玩具, LEGO&#10;&#10;已生成极高可信度的说明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3989" y="3632180"/>
            <a:ext cx="2268355" cy="2844168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862072" y="5494645"/>
            <a:ext cx="6665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分数乘分数，用分子相乘的积作分子，用分母相乘的积作分母</a:t>
            </a:r>
            <a:r>
              <a:rPr lang="zh-CN" altLang="en-US"/>
              <a:t>。</a:t>
            </a:r>
            <a:endParaRPr lang="zh-CN" altLang="en-US"/>
          </a:p>
        </p:txBody>
      </p:sp>
      <p:sp>
        <p:nvSpPr>
          <p:cNvPr id="15" name="对话气泡: 椭圆形 14"/>
          <p:cNvSpPr/>
          <p:nvPr/>
        </p:nvSpPr>
        <p:spPr>
          <a:xfrm>
            <a:off x="2968642" y="3320956"/>
            <a:ext cx="3261470" cy="2044455"/>
          </a:xfrm>
          <a:prstGeom prst="wedgeEllipseCallout">
            <a:avLst>
              <a:gd name="adj1" fmla="val -60642"/>
              <a:gd name="adj2" fmla="val 1620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所以你知道分数乘分数怎么计算了吗？</a:t>
            </a:r>
            <a:endParaRPr lang="zh-CN" altLang="en-US"/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  <p:bldP spid="12" grpId="0"/>
      <p:bldP spid="14" grpId="0"/>
      <p:bldP spid="15" grpId="0" animBg="1"/>
    </p:bldLst>
  </p:timing>
</p:sld>
</file>

<file path=ppt/tags/tag1.xml><?xml version="1.0" encoding="utf-8"?>
<p:tagLst xmlns:p="http://schemas.openxmlformats.org/presentationml/2006/main">
  <p:tag name="ISLIDE.THEME" val="https://www.islide.cc;"/>
</p:tagLst>
</file>

<file path=ppt/tags/tag10.xml><?xml version="1.0" encoding="utf-8"?>
<p:tagLst xmlns:p="http://schemas.openxmlformats.org/presentationml/2006/main">
  <p:tag name="ID" val="553526"/>
  <p:tag name="MH" val="20230116132315"/>
  <p:tag name="MH_LIBRARY" val="CONTENTS"/>
  <p:tag name="MH_ORDER" val="1"/>
  <p:tag name="MH_TYPE" val="ENTRY"/>
</p:tagLst>
</file>

<file path=ppt/tags/tag11.xml><?xml version="1.0" encoding="utf-8"?>
<p:tagLst xmlns:p="http://schemas.openxmlformats.org/presentationml/2006/main">
  <p:tag name="ID" val="553526"/>
  <p:tag name="MH" val="20230116132315"/>
  <p:tag name="MH_LIBRARY" val="CONTENTS"/>
  <p:tag name="MH_TYPE" val="OTHERS"/>
</p:tagLst>
</file>

<file path=ppt/tags/tag12.xml><?xml version="1.0" encoding="utf-8"?>
<p:tagLst xmlns:p="http://schemas.openxmlformats.org/presentationml/2006/main">
  <p:tag name="ID" val="553526"/>
  <p:tag name="MH" val="20230116132315"/>
  <p:tag name="MH_LIBRARY" val="CONTENTS"/>
  <p:tag name="MH_ORDER" val="1"/>
  <p:tag name="MH_TYPE" val="NUMBER"/>
</p:tagLst>
</file>

<file path=ppt/tags/tag13.xml><?xml version="1.0" encoding="utf-8"?>
<p:tagLst xmlns:p="http://schemas.openxmlformats.org/presentationml/2006/main">
  <p:tag name="ID" val="553526"/>
  <p:tag name="MH" val="20230116132315"/>
  <p:tag name="MH_LIBRARY" val="CONTENTS"/>
  <p:tag name="MH_ORDER" val="1"/>
  <p:tag name="MH_TYPE" val="ENTRY"/>
</p:tagLst>
</file>

<file path=ppt/tags/tag14.xml><?xml version="1.0" encoding="utf-8"?>
<p:tagLst xmlns:p="http://schemas.openxmlformats.org/presentationml/2006/main">
  <p:tag name="ID" val="553526"/>
  <p:tag name="MH" val="20230116132315"/>
  <p:tag name="MH_LIBRARY" val="CONTENTS"/>
  <p:tag name="MH_TYPE" val="OTHERS"/>
</p:tagLst>
</file>

<file path=ppt/tags/tag15.xml><?xml version="1.0" encoding="utf-8"?>
<p:tagLst xmlns:p="http://schemas.openxmlformats.org/presentationml/2006/main">
  <p:tag name="ID" val="553526"/>
  <p:tag name="MH" val="20230116132315"/>
  <p:tag name="MH_AUTOCOLOR" val="TRUE"/>
  <p:tag name="MH_LIBRARY" val="CONTENTS"/>
  <p:tag name="MH_TYPE" val="CONTENTS"/>
</p:tagLst>
</file>

<file path=ppt/tags/tag16.xml><?xml version="1.0" encoding="utf-8"?>
<p:tagLst xmlns:p="http://schemas.openxmlformats.org/presentationml/2006/main">
  <p:tag name="ISLIDE.THEME" val="https://www.islide.cc;"/>
</p:tagLst>
</file>

<file path=ppt/tags/tag17.xml><?xml version="1.0" encoding="utf-8"?>
<p:tagLst xmlns:p="http://schemas.openxmlformats.org/presentationml/2006/main">
  <p:tag name="ISLIDE.THEME" val="https://www.islide.cc;"/>
</p:tagLst>
</file>

<file path=ppt/tags/tag18.xml><?xml version="1.0" encoding="utf-8"?>
<p:tagLst xmlns:p="http://schemas.openxmlformats.org/presentationml/2006/main">
  <p:tag name="ISLIDE.THEME" val="https://www.islide.cc;"/>
</p:tagLst>
</file>

<file path=ppt/tags/tag19.xml><?xml version="1.0" encoding="utf-8"?>
<p:tagLst xmlns:p="http://schemas.openxmlformats.org/presentationml/2006/main">
  <p:tag name="ISLIDE.THEME" val="https://www.islide.cc;"/>
</p:tagLst>
</file>

<file path=ppt/tags/tag2.xml><?xml version="1.0" encoding="utf-8"?>
<p:tagLst xmlns:p="http://schemas.openxmlformats.org/presentationml/2006/main">
  <p:tag name="ID" val="553526"/>
  <p:tag name="MH" val="20230116132315"/>
  <p:tag name="MH_LIBRARY" val="CONTENTS"/>
  <p:tag name="MH_ORDER" val="1"/>
  <p:tag name="MH_TYPE" val="NUMBER"/>
</p:tagLst>
</file>

<file path=ppt/tags/tag20.xml><?xml version="1.0" encoding="utf-8"?>
<p:tagLst xmlns:p="http://schemas.openxmlformats.org/presentationml/2006/main">
  <p:tag name="ISLIDE.THEME" val="https://www.islide.cc;"/>
</p:tagLst>
</file>

<file path=ppt/tags/tag21.xml><?xml version="1.0" encoding="utf-8"?>
<p:tagLst xmlns:p="http://schemas.openxmlformats.org/presentationml/2006/main">
  <p:tag name="ISLIDE.THEME" val="https://www.islide.cc;"/>
</p:tagLst>
</file>

<file path=ppt/tags/tag22.xml><?xml version="1.0" encoding="utf-8"?>
<p:tagLst xmlns:p="http://schemas.openxmlformats.org/presentationml/2006/main">
  <p:tag name="ISLIDE.THEME" val="https://www.islide.cc;"/>
</p:tagLst>
</file>

<file path=ppt/tags/tag23.xml><?xml version="1.0" encoding="utf-8"?>
<p:tagLst xmlns:p="http://schemas.openxmlformats.org/presentationml/2006/main">
  <p:tag name="ISLIDE.THEME" val="https://www.islide.cc;"/>
</p:tagLst>
</file>

<file path=ppt/tags/tag24.xml><?xml version="1.0" encoding="utf-8"?>
<p:tagLst xmlns:p="http://schemas.openxmlformats.org/presentationml/2006/main">
  <p:tag name="ISLIDE.THEME" val="https://www.islide.cc;"/>
</p:tagLst>
</file>

<file path=ppt/tags/tag25.xml><?xml version="1.0" encoding="utf-8"?>
<p:tagLst xmlns:p="http://schemas.openxmlformats.org/presentationml/2006/main">
  <p:tag name="ISLIDE.THEME" val="https://www.islide.cc;"/>
</p:tagLst>
</file>

<file path=ppt/tags/tag26.xml><?xml version="1.0" encoding="utf-8"?>
<p:tagLst xmlns:p="http://schemas.openxmlformats.org/presentationml/2006/main">
  <p:tag name="ISLIDE.THEME" val="https://www.islide.cc;"/>
</p:tagLst>
</file>

<file path=ppt/tags/tag27.xml><?xml version="1.0" encoding="utf-8"?>
<p:tagLst xmlns:p="http://schemas.openxmlformats.org/presentationml/2006/main">
  <p:tag name="ISLIDE.THEME" val="https://www.islide.cc;"/>
</p:tagLst>
</file>

<file path=ppt/tags/tag28.xml><?xml version="1.0" encoding="utf-8"?>
<p:tagLst xmlns:p="http://schemas.openxmlformats.org/presentationml/2006/main">
  <p:tag name="ISLIDE.THEME" val="https://www.islide.cc;"/>
</p:tagLst>
</file>

<file path=ppt/tags/tag29.xml><?xml version="1.0" encoding="utf-8"?>
<p:tagLst xmlns:p="http://schemas.openxmlformats.org/presentationml/2006/main">
  <p:tag name="ISLIDE.THEME" val="https://www.islide.cc;"/>
</p:tagLst>
</file>

<file path=ppt/tags/tag3.xml><?xml version="1.0" encoding="utf-8"?>
<p:tagLst xmlns:p="http://schemas.openxmlformats.org/presentationml/2006/main">
  <p:tag name="ID" val="553526"/>
  <p:tag name="MH" val="20230116132315"/>
  <p:tag name="MH_LIBRARY" val="CONTENTS"/>
  <p:tag name="MH_ORDER" val="1"/>
  <p:tag name="MH_TYPE" val="ENTRY"/>
</p:tagLst>
</file>

<file path=ppt/tags/tag30.xml><?xml version="1.0" encoding="utf-8"?>
<p:tagLst xmlns:p="http://schemas.openxmlformats.org/presentationml/2006/main">
  <p:tag name="ISLIDE.THEME" val="https://www.islide.cc;"/>
</p:tagLst>
</file>

<file path=ppt/tags/tag31.xml><?xml version="1.0" encoding="utf-8"?>
<p:tagLst xmlns:p="http://schemas.openxmlformats.org/presentationml/2006/main">
  <p:tag name="ISLIDE.THEME" val="https://www.islide.cc;"/>
</p:tagLst>
</file>

<file path=ppt/tags/tag32.xml><?xml version="1.0" encoding="utf-8"?>
<p:tagLst xmlns:p="http://schemas.openxmlformats.org/presentationml/2006/main">
  <p:tag name="ISLIDE.THEME" val="https://www.islide.cc;"/>
</p:tagLst>
</file>

<file path=ppt/tags/tag3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ISLIDE.THEME" val="#185296"/>
  <p:tag name="MH_CONTENTSID" val="257"/>
  <p:tag name="MH_SECTIONID" val="270,271,"/>
  <p:tag name="commondata" val="eyJoZGlkIjoiN2YzNjBkOTgyNWQ1YTMxYzM3MzMwNWFiODNmOWIzYWMifQ=="/>
</p:tagLst>
</file>

<file path=ppt/tags/tag4.xml><?xml version="1.0" encoding="utf-8"?>
<p:tagLst xmlns:p="http://schemas.openxmlformats.org/presentationml/2006/main">
  <p:tag name="ID" val="553526"/>
  <p:tag name="MH" val="20230116132315"/>
  <p:tag name="MH_LIBRARY" val="CONTENTS"/>
  <p:tag name="MH_TYPE" val="OTHERS"/>
</p:tagLst>
</file>

<file path=ppt/tags/tag5.xml><?xml version="1.0" encoding="utf-8"?>
<p:tagLst xmlns:p="http://schemas.openxmlformats.org/presentationml/2006/main">
  <p:tag name="ID" val="553526"/>
  <p:tag name="MH" val="20230116132315"/>
  <p:tag name="MH_LIBRARY" val="CONTENTS"/>
  <p:tag name="MH_ORDER" val="2"/>
  <p:tag name="MH_TYPE" val="NUMBER"/>
</p:tagLst>
</file>

<file path=ppt/tags/tag6.xml><?xml version="1.0" encoding="utf-8"?>
<p:tagLst xmlns:p="http://schemas.openxmlformats.org/presentationml/2006/main">
  <p:tag name="ID" val="553526"/>
  <p:tag name="MH" val="20230116132315"/>
  <p:tag name="MH_LIBRARY" val="CONTENTS"/>
  <p:tag name="MH_ORDER" val="2"/>
  <p:tag name="MH_TYPE" val="ENTRY"/>
</p:tagLst>
</file>

<file path=ppt/tags/tag7.xml><?xml version="1.0" encoding="utf-8"?>
<p:tagLst xmlns:p="http://schemas.openxmlformats.org/presentationml/2006/main">
  <p:tag name="ID" val="553526"/>
  <p:tag name="MH" val="20230116132315"/>
  <p:tag name="MH_LIBRARY" val="CONTENTS"/>
  <p:tag name="MH_TYPE" val="OTHERS"/>
</p:tagLst>
</file>

<file path=ppt/tags/tag8.xml><?xml version="1.0" encoding="utf-8"?>
<p:tagLst xmlns:p="http://schemas.openxmlformats.org/presentationml/2006/main">
  <p:tag name="ID" val="553526"/>
  <p:tag name="MH" val="20230116132315"/>
  <p:tag name="MH_LIBRARY" val="CONTENTS"/>
  <p:tag name="MH_TYPE" val="OTHERS"/>
</p:tagLst>
</file>

<file path=ppt/tags/tag9.xml><?xml version="1.0" encoding="utf-8"?>
<p:tagLst xmlns:p="http://schemas.openxmlformats.org/presentationml/2006/main">
  <p:tag name="ID" val="553526"/>
  <p:tag name="MH" val="20230116132315"/>
  <p:tag name="MH_LIBRARY" val="CONTENTS"/>
  <p:tag name="MH_ORDER" val="1"/>
  <p:tag name="MH_TYPE" val="NUMBER"/>
</p:tagLst>
</file>

<file path=ppt/theme/theme1.xml><?xml version="1.0" encoding="utf-8"?>
<a:theme xmlns:a="http://schemas.openxmlformats.org/drawingml/2006/main" name="第一PPT模板网-WWW.1PPT.COM">
  <a:themeElements>
    <a:clrScheme name="自定义 3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7B3C6"/>
      </a:accent1>
      <a:accent2>
        <a:srgbClr val="E2943B"/>
      </a:accent2>
      <a:accent3>
        <a:srgbClr val="B2BF4E"/>
      </a:accent3>
      <a:accent4>
        <a:srgbClr val="CF94BA"/>
      </a:accent4>
      <a:accent5>
        <a:srgbClr val="579EB5"/>
      </a:accent5>
      <a:accent6>
        <a:srgbClr val="009AC4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896</Words>
  <Application>WPS 演示</Application>
  <PresentationFormat>自定义</PresentationFormat>
  <Paragraphs>163</Paragraphs>
  <Slides>19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微软雅黑</vt:lpstr>
      <vt:lpstr>Calibri</vt:lpstr>
      <vt:lpstr>Arial Narrow</vt:lpstr>
      <vt:lpstr>Impact</vt:lpstr>
      <vt:lpstr>Cambria Math</vt:lpstr>
      <vt:lpstr>Cambria Math</vt:lpstr>
      <vt:lpstr>Arial Unicode MS</vt:lpstr>
      <vt:lpstr>Arial</vt:lpstr>
      <vt:lpstr>第一PPT模板网-WWW.1PPT.COM</vt:lpstr>
      <vt:lpstr>PowerPoint 演示文稿</vt:lpstr>
      <vt:lpstr>PowerPoint 演示文稿</vt:lpstr>
      <vt:lpstr>复习导入</vt:lpstr>
      <vt:lpstr>PowerPoint 演示文稿</vt:lpstr>
      <vt:lpstr>PowerPoint 演示文稿</vt:lpstr>
      <vt:lpstr>新知探究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练习巩固</vt:lpstr>
      <vt:lpstr>PowerPoint 演示文稿</vt:lpstr>
      <vt:lpstr>PowerPoint 演示文稿</vt:lpstr>
      <vt:lpstr>课堂小结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2023-01-16T16:03:00Z</cp:lastPrinted>
  <dcterms:created xsi:type="dcterms:W3CDTF">2023-01-16T16:03:00Z</dcterms:created>
  <dcterms:modified xsi:type="dcterms:W3CDTF">2023-10-29T07:40:53Z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257FD3259DA64C93B5B1BD4B2E8E786B_12</vt:lpwstr>
  </property>
  <property fmtid="{D5CDD505-2E9C-101B-9397-08002B2CF9AE}" pid="7" name="KSOProductBuildVer">
    <vt:lpwstr>2052-12.1.0.15712</vt:lpwstr>
  </property>
</Properties>
</file>