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7" r:id="rId22"/>
  </p:sldIdLst>
  <p:sldSz cx="9144000" cy="5143500" type="screen16x9"/>
  <p:notesSz cx="7559675" cy="10691495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40" d="100"/>
          <a:sy n="140" d="100"/>
        </p:scale>
        <p:origin x="-804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7" Type="http://schemas.openxmlformats.org/officeDocument/2006/relationships/image" Target="../media/image30.emf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7" Type="http://schemas.openxmlformats.org/officeDocument/2006/relationships/image" Target="../media/image39.emf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image" Target="../media/image5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 idx="2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 idx="4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 idx="2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 idx="3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 idx="4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 idx="5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 idx="6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 idx="3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 idx="3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sz="4400" b="0" strike="noStrike" spc="-1">
                <a:latin typeface="Arial" panose="020B0604020202020204"/>
              </a:rPr>
              <a:t>点击鼠标编辑标题文字格式</a:t>
            </a:r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3200" b="0" strike="noStrike" spc="-1">
                <a:latin typeface="Arial" panose="020B0604020202020204"/>
              </a:rPr>
              <a:t>点击鼠标编辑大纲文字格式</a:t>
            </a:r>
            <a:endParaRPr lang="en-US" sz="3200" b="0" strike="noStrike" spc="-1">
              <a:latin typeface="Arial" panose="020B0604020202020204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800" b="0" strike="noStrike" spc="-1">
                <a:latin typeface="Arial" panose="020B0604020202020204"/>
              </a:rPr>
              <a:t>第二个大纲级</a:t>
            </a:r>
            <a:endParaRPr lang="en-US" sz="2800" b="0" strike="noStrike" spc="-1">
              <a:latin typeface="Arial" panose="020B0604020202020204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400" b="0" strike="noStrike" spc="-1">
                <a:latin typeface="Arial" panose="020B0604020202020204"/>
              </a:rPr>
              <a:t>第三大纲级别</a:t>
            </a:r>
            <a:endParaRPr lang="en-US" sz="2400" b="0" strike="noStrike" spc="-1">
              <a:latin typeface="Arial" panose="020B0604020202020204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000" b="0" strike="noStrike" spc="-1">
                <a:latin typeface="Arial" panose="020B0604020202020204"/>
              </a:rPr>
              <a:t>第四大纲级别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第五大纲级别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第六大纲级别</a:t>
            </a:r>
            <a:endParaRPr lang="en-US" sz="2000" b="0" strike="noStrike" spc="-1">
              <a:latin typeface="Arial" panose="020B0604020202020204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第七大纲级别</a:t>
            </a:r>
            <a:endParaRPr lang="en-US" sz="2000" b="0" strike="noStrike" spc="-1">
              <a:latin typeface="Arial" panose="020B0604020202020204"/>
            </a:endParaRPr>
          </a:p>
        </p:txBody>
      </p:sp>
      <p:grpSp>
        <p:nvGrpSpPr>
          <p:cNvPr id="5" name="Group 2"/>
          <p:cNvGrpSpPr/>
          <p:nvPr userDrawn="1"/>
        </p:nvGrpSpPr>
        <p:grpSpPr>
          <a:xfrm>
            <a:off x="0" y="4857840"/>
            <a:ext cx="9157320" cy="285120"/>
            <a:chOff x="0" y="4857840"/>
            <a:chExt cx="9157320" cy="285120"/>
          </a:xfrm>
        </p:grpSpPr>
        <p:sp>
          <p:nvSpPr>
            <p:cNvPr id="6" name="CustomShape 3"/>
            <p:cNvSpPr/>
            <p:nvPr/>
          </p:nvSpPr>
          <p:spPr>
            <a:xfrm>
              <a:off x="0" y="4857840"/>
              <a:ext cx="9154080" cy="285120"/>
            </a:xfrm>
            <a:prstGeom prst="rect">
              <a:avLst/>
            </a:prstGeom>
            <a:solidFill>
              <a:srgbClr val="FCF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grpSp>
          <p:nvGrpSpPr>
            <p:cNvPr id="7" name="Group 4"/>
            <p:cNvGrpSpPr/>
            <p:nvPr/>
          </p:nvGrpSpPr>
          <p:grpSpPr>
            <a:xfrm>
              <a:off x="0" y="4902120"/>
              <a:ext cx="9157320" cy="196560"/>
              <a:chOff x="0" y="4902120"/>
              <a:chExt cx="9157320" cy="196560"/>
            </a:xfrm>
          </p:grpSpPr>
          <p:sp>
            <p:nvSpPr>
              <p:cNvPr id="8" name="Line 5"/>
              <p:cNvSpPr/>
              <p:nvPr/>
            </p:nvSpPr>
            <p:spPr>
              <a:xfrm>
                <a:off x="0" y="490212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9" name="Line 6"/>
              <p:cNvSpPr/>
              <p:nvPr/>
            </p:nvSpPr>
            <p:spPr>
              <a:xfrm>
                <a:off x="0" y="496764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10" name="Line 7"/>
              <p:cNvSpPr/>
              <p:nvPr/>
            </p:nvSpPr>
            <p:spPr>
              <a:xfrm>
                <a:off x="0" y="503316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11" name="Line 8"/>
              <p:cNvSpPr/>
              <p:nvPr/>
            </p:nvSpPr>
            <p:spPr>
              <a:xfrm>
                <a:off x="0" y="509868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2.emf"/><Relationship Id="rId4" Type="http://schemas.openxmlformats.org/officeDocument/2006/relationships/oleObject" Target="../embeddings/Document2.doc"/><Relationship Id="rId3" Type="http://schemas.openxmlformats.org/officeDocument/2006/relationships/image" Target="../media/image21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20.tif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emf"/><Relationship Id="rId8" Type="http://schemas.openxmlformats.org/officeDocument/2006/relationships/oleObject" Target="../embeddings/Document6.doc"/><Relationship Id="rId7" Type="http://schemas.openxmlformats.org/officeDocument/2006/relationships/image" Target="../media/image26.emf"/><Relationship Id="rId6" Type="http://schemas.openxmlformats.org/officeDocument/2006/relationships/oleObject" Target="../embeddings/Document5.doc"/><Relationship Id="rId5" Type="http://schemas.openxmlformats.org/officeDocument/2006/relationships/image" Target="../media/image25.emf"/><Relationship Id="rId4" Type="http://schemas.openxmlformats.org/officeDocument/2006/relationships/oleObject" Target="../embeddings/Document4.doc"/><Relationship Id="rId3" Type="http://schemas.openxmlformats.org/officeDocument/2006/relationships/image" Target="../media/image24.emf"/><Relationship Id="rId2" Type="http://schemas.openxmlformats.org/officeDocument/2006/relationships/oleObject" Target="../embeddings/Document3.doc"/><Relationship Id="rId18" Type="http://schemas.openxmlformats.org/officeDocument/2006/relationships/vmlDrawing" Target="../drawings/vmlDrawing2.vml"/><Relationship Id="rId17" Type="http://schemas.openxmlformats.org/officeDocument/2006/relationships/slideLayout" Target="../slideLayouts/slideLayout3.xml"/><Relationship Id="rId16" Type="http://schemas.openxmlformats.org/officeDocument/2006/relationships/image" Target="../media/image31.png"/><Relationship Id="rId15" Type="http://schemas.openxmlformats.org/officeDocument/2006/relationships/image" Target="../media/image30.emf"/><Relationship Id="rId14" Type="http://schemas.openxmlformats.org/officeDocument/2006/relationships/oleObject" Target="../embeddings/Document9.doc"/><Relationship Id="rId13" Type="http://schemas.openxmlformats.org/officeDocument/2006/relationships/image" Target="../media/image29.emf"/><Relationship Id="rId12" Type="http://schemas.openxmlformats.org/officeDocument/2006/relationships/oleObject" Target="../embeddings/Document8.doc"/><Relationship Id="rId11" Type="http://schemas.openxmlformats.org/officeDocument/2006/relationships/image" Target="../media/image28.emf"/><Relationship Id="rId10" Type="http://schemas.openxmlformats.org/officeDocument/2006/relationships/oleObject" Target="../embeddings/Document7.doc"/><Relationship Id="rId1" Type="http://schemas.openxmlformats.org/officeDocument/2006/relationships/image" Target="../media/image23.tif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emf"/><Relationship Id="rId8" Type="http://schemas.openxmlformats.org/officeDocument/2006/relationships/oleObject" Target="../embeddings/Document13.doc"/><Relationship Id="rId7" Type="http://schemas.openxmlformats.org/officeDocument/2006/relationships/image" Target="../media/image35.emf"/><Relationship Id="rId6" Type="http://schemas.openxmlformats.org/officeDocument/2006/relationships/oleObject" Target="../embeddings/Document12.doc"/><Relationship Id="rId5" Type="http://schemas.openxmlformats.org/officeDocument/2006/relationships/image" Target="../media/image34.emf"/><Relationship Id="rId4" Type="http://schemas.openxmlformats.org/officeDocument/2006/relationships/oleObject" Target="../embeddings/Document11.doc"/><Relationship Id="rId3" Type="http://schemas.openxmlformats.org/officeDocument/2006/relationships/image" Target="../media/image33.emf"/><Relationship Id="rId2" Type="http://schemas.openxmlformats.org/officeDocument/2006/relationships/oleObject" Target="../embeddings/Document10.doc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3.xml"/><Relationship Id="rId15" Type="http://schemas.openxmlformats.org/officeDocument/2006/relationships/image" Target="../media/image39.emf"/><Relationship Id="rId14" Type="http://schemas.openxmlformats.org/officeDocument/2006/relationships/oleObject" Target="../embeddings/Document16.doc"/><Relationship Id="rId13" Type="http://schemas.openxmlformats.org/officeDocument/2006/relationships/image" Target="../media/image38.emf"/><Relationship Id="rId12" Type="http://schemas.openxmlformats.org/officeDocument/2006/relationships/oleObject" Target="../embeddings/Document15.doc"/><Relationship Id="rId11" Type="http://schemas.openxmlformats.org/officeDocument/2006/relationships/image" Target="../media/image37.emf"/><Relationship Id="rId10" Type="http://schemas.openxmlformats.org/officeDocument/2006/relationships/oleObject" Target="../embeddings/Document14.doc"/><Relationship Id="rId1" Type="http://schemas.openxmlformats.org/officeDocument/2006/relationships/image" Target="../media/image32.tiff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2.emf"/><Relationship Id="rId3" Type="http://schemas.openxmlformats.org/officeDocument/2006/relationships/oleObject" Target="../embeddings/Document17.doc"/><Relationship Id="rId2" Type="http://schemas.openxmlformats.org/officeDocument/2006/relationships/image" Target="../media/image41.tiff"/><Relationship Id="rId1" Type="http://schemas.openxmlformats.org/officeDocument/2006/relationships/image" Target="../media/image40.tiff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45.emf"/><Relationship Id="rId4" Type="http://schemas.openxmlformats.org/officeDocument/2006/relationships/oleObject" Target="../embeddings/Document19.doc"/><Relationship Id="rId3" Type="http://schemas.openxmlformats.org/officeDocument/2006/relationships/image" Target="../media/image44.emf"/><Relationship Id="rId2" Type="http://schemas.openxmlformats.org/officeDocument/2006/relationships/oleObject" Target="../embeddings/Document18.doc"/><Relationship Id="rId1" Type="http://schemas.openxmlformats.org/officeDocument/2006/relationships/image" Target="../media/image43.tif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8.emf"/><Relationship Id="rId3" Type="http://schemas.openxmlformats.org/officeDocument/2006/relationships/oleObject" Target="../embeddings/Document20.doc"/><Relationship Id="rId2" Type="http://schemas.openxmlformats.org/officeDocument/2006/relationships/image" Target="../media/image47.tiff"/><Relationship Id="rId1" Type="http://schemas.openxmlformats.org/officeDocument/2006/relationships/image" Target="../media/image46.tiff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51.emf"/><Relationship Id="rId4" Type="http://schemas.openxmlformats.org/officeDocument/2006/relationships/oleObject" Target="../embeddings/Document22.doc"/><Relationship Id="rId3" Type="http://schemas.openxmlformats.org/officeDocument/2006/relationships/image" Target="../media/image50.emf"/><Relationship Id="rId2" Type="http://schemas.openxmlformats.org/officeDocument/2006/relationships/oleObject" Target="../embeddings/Document21.doc"/><Relationship Id="rId1" Type="http://schemas.openxmlformats.org/officeDocument/2006/relationships/image" Target="../media/image49.tiff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54.emf"/><Relationship Id="rId4" Type="http://schemas.openxmlformats.org/officeDocument/2006/relationships/oleObject" Target="../embeddings/Document24.doc"/><Relationship Id="rId3" Type="http://schemas.openxmlformats.org/officeDocument/2006/relationships/image" Target="../media/image53.emf"/><Relationship Id="rId2" Type="http://schemas.openxmlformats.org/officeDocument/2006/relationships/oleObject" Target="../embeddings/Document23.doc"/><Relationship Id="rId1" Type="http://schemas.openxmlformats.org/officeDocument/2006/relationships/image" Target="../media/image52.tiff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00" y="987574"/>
            <a:ext cx="91350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分数除以整数》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8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229" y="1995686"/>
            <a:ext cx="9143280" cy="2855160"/>
          </a:xfrm>
          <a:prstGeom prst="rect">
            <a:avLst/>
          </a:prstGeom>
          <a:ln w="0">
            <a:noFill/>
          </a:ln>
        </p:spPr>
      </p:pic>
      <p:grpSp>
        <p:nvGrpSpPr>
          <p:cNvPr id="4" name="Group 12"/>
          <p:cNvGrpSpPr/>
          <p:nvPr/>
        </p:nvGrpSpPr>
        <p:grpSpPr>
          <a:xfrm>
            <a:off x="0" y="0"/>
            <a:ext cx="9150480" cy="256680"/>
            <a:chOff x="0" y="0"/>
            <a:chExt cx="9150480" cy="256680"/>
          </a:xfrm>
        </p:grpSpPr>
        <p:pic>
          <p:nvPicPr>
            <p:cNvPr id="5" name="图片 4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图片 4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54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" name="图片 4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308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" name="图片 5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463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" name="图片 5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617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图片 52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0772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" name="图片 5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926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图片 5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9080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图片 5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235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图片 5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7389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图片 5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544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" name="图片 5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5698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" name="图片 59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852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图片 6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007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9" name="图片 6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8161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" name="图片 62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2316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1" name="图片 6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6470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" name="图片 6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624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" name="图片 6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4779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" name="图片 6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8933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" name="图片 6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3088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" name="图片 69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7242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图片 108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33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576" name="CustomShape 1"/>
          <p:cNvSpPr/>
          <p:nvPr/>
        </p:nvSpPr>
        <p:spPr>
          <a:xfrm>
            <a:off x="667440" y="1265040"/>
            <a:ext cx="7808400" cy="3319920"/>
          </a:xfrm>
          <a:prstGeom prst="roundRect">
            <a:avLst>
              <a:gd name="adj" fmla="val 7456"/>
            </a:avLst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578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003160" y="423504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579" name="Group 2"/>
          <p:cNvGrpSpPr/>
          <p:nvPr/>
        </p:nvGrpSpPr>
        <p:grpSpPr>
          <a:xfrm>
            <a:off x="498240" y="4268160"/>
            <a:ext cx="871560" cy="459720"/>
            <a:chOff x="498240" y="4268160"/>
            <a:chExt cx="871560" cy="459720"/>
          </a:xfrm>
        </p:grpSpPr>
        <p:pic>
          <p:nvPicPr>
            <p:cNvPr id="580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547200" y="428868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81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758160" y="437688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82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1067760" y="434376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583" name="Group 3"/>
          <p:cNvGrpSpPr/>
          <p:nvPr/>
        </p:nvGrpSpPr>
        <p:grpSpPr>
          <a:xfrm>
            <a:off x="653040" y="632520"/>
            <a:ext cx="1410120" cy="466560"/>
            <a:chOff x="653040" y="632520"/>
            <a:chExt cx="1410120" cy="466560"/>
          </a:xfrm>
        </p:grpSpPr>
        <p:grpSp>
          <p:nvGrpSpPr>
            <p:cNvPr id="584" name="Group 4"/>
            <p:cNvGrpSpPr/>
            <p:nvPr/>
          </p:nvGrpSpPr>
          <p:grpSpPr>
            <a:xfrm>
              <a:off x="653040" y="640440"/>
              <a:ext cx="1410120" cy="458640"/>
              <a:chOff x="653040" y="640440"/>
              <a:chExt cx="1410120" cy="458640"/>
            </a:xfrm>
          </p:grpSpPr>
          <p:sp>
            <p:nvSpPr>
              <p:cNvPr id="585" name="CustomShape 5"/>
              <p:cNvSpPr/>
              <p:nvPr/>
            </p:nvSpPr>
            <p:spPr>
              <a:xfrm>
                <a:off x="653040" y="640440"/>
                <a:ext cx="1410120" cy="458640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586" name="CustomShape 6"/>
              <p:cNvSpPr/>
              <p:nvPr/>
            </p:nvSpPr>
            <p:spPr>
              <a:xfrm>
                <a:off x="1936440" y="67068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587" name="CustomShape 7"/>
            <p:cNvSpPr/>
            <p:nvPr/>
          </p:nvSpPr>
          <p:spPr>
            <a:xfrm>
              <a:off x="681840" y="632520"/>
              <a:ext cx="1361880" cy="428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拓展提高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89" name="Group 8"/>
          <p:cNvGrpSpPr/>
          <p:nvPr/>
        </p:nvGrpSpPr>
        <p:grpSpPr>
          <a:xfrm>
            <a:off x="2817000" y="2051280"/>
            <a:ext cx="1258200" cy="760320"/>
            <a:chOff x="2817000" y="2051280"/>
            <a:chExt cx="1258200" cy="760320"/>
          </a:xfrm>
        </p:grpSpPr>
        <p:grpSp>
          <p:nvGrpSpPr>
            <p:cNvPr id="590" name="Group 9"/>
            <p:cNvGrpSpPr/>
            <p:nvPr/>
          </p:nvGrpSpPr>
          <p:grpSpPr>
            <a:xfrm>
              <a:off x="2817000" y="2051280"/>
              <a:ext cx="461160" cy="760320"/>
              <a:chOff x="2817000" y="2051280"/>
              <a:chExt cx="461160" cy="760320"/>
            </a:xfrm>
          </p:grpSpPr>
          <p:sp>
            <p:nvSpPr>
              <p:cNvPr id="591" name="CustomShape 10"/>
              <p:cNvSpPr/>
              <p:nvPr/>
            </p:nvSpPr>
            <p:spPr>
              <a:xfrm>
                <a:off x="2817000" y="2051280"/>
                <a:ext cx="461160" cy="760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2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10</a:t>
                </a:r>
                <a:endParaRPr lang="en-US" sz="2200" b="0" strike="noStrike" spc="-1">
                  <a:latin typeface="Arial" panose="020B0604020202020204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22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3</a:t>
                </a:r>
                <a:endParaRPr lang="en-US" sz="2200" b="0" strike="noStrike" spc="-1">
                  <a:latin typeface="Arial" panose="020B0604020202020204"/>
                </a:endParaRPr>
              </a:p>
            </p:txBody>
          </p:sp>
          <p:sp>
            <p:nvSpPr>
              <p:cNvPr id="592" name="Line 11"/>
              <p:cNvSpPr/>
              <p:nvPr/>
            </p:nvSpPr>
            <p:spPr>
              <a:xfrm>
                <a:off x="2896200" y="2441520"/>
                <a:ext cx="303120" cy="0"/>
              </a:xfrm>
              <a:prstGeom prst="line">
                <a:avLst/>
              </a:prstGeom>
              <a:ln w="1714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593" name="CustomShape 12"/>
            <p:cNvSpPr/>
            <p:nvPr/>
          </p:nvSpPr>
          <p:spPr>
            <a:xfrm>
              <a:off x="3133800" y="2228040"/>
              <a:ext cx="94140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sp>
        <p:nvSpPr>
          <p:cNvPr id="594" name="CustomShape 13"/>
          <p:cNvSpPr/>
          <p:nvPr/>
        </p:nvSpPr>
        <p:spPr>
          <a:xfrm>
            <a:off x="1582560" y="1537920"/>
            <a:ext cx="634464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2200" b="0" strike="noStrike" spc="-1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一辆货车</a:t>
            </a:r>
            <a:r>
              <a:rPr lang="en-US" sz="2200" b="0" strike="noStrike" spc="-1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2200" b="0" strike="noStrike" spc="-1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小时耗油   </a:t>
            </a:r>
            <a:r>
              <a:rPr lang="en-US" sz="2200" b="0" strike="noStrike" spc="-1">
                <a:solidFill>
                  <a:srgbClr val="548235"/>
                </a:solidFill>
                <a:latin typeface="Times New Roman" panose="02020603050405020304"/>
                <a:ea typeface="黑体" panose="02010609060101010101" charset="-122"/>
              </a:rPr>
              <a:t>L</a:t>
            </a:r>
            <a:r>
              <a:rPr lang="zh-CN" sz="2200" b="0" strike="noStrike" spc="-1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，平均每小时耗油</a:t>
            </a:r>
            <a:r>
              <a:rPr lang="zh-CN" sz="2200" b="0" strike="noStrike" spc="-1" smtClean="0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多少</a:t>
            </a:r>
            <a:r>
              <a:rPr lang="zh-CN" altLang="en-US" sz="2200" b="0" strike="noStrike" spc="-1" smtClean="0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升</a:t>
            </a:r>
            <a:r>
              <a:rPr lang="zh-CN" sz="2200" b="0" strike="noStrike" spc="-1" smtClean="0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？</a:t>
            </a:r>
            <a:endParaRPr lang="en-US" sz="2200" b="0" strike="noStrike" spc="-1">
              <a:latin typeface="Arial" panose="020B0604020202020204"/>
            </a:endParaRPr>
          </a:p>
        </p:txBody>
      </p:sp>
      <p:grpSp>
        <p:nvGrpSpPr>
          <p:cNvPr id="595" name="Group 14"/>
          <p:cNvGrpSpPr/>
          <p:nvPr/>
        </p:nvGrpSpPr>
        <p:grpSpPr>
          <a:xfrm>
            <a:off x="4007880" y="1347480"/>
            <a:ext cx="461160" cy="760320"/>
            <a:chOff x="4007880" y="1347480"/>
            <a:chExt cx="461160" cy="760320"/>
          </a:xfrm>
        </p:grpSpPr>
        <p:sp>
          <p:nvSpPr>
            <p:cNvPr id="596" name="CustomShape 15"/>
            <p:cNvSpPr/>
            <p:nvPr/>
          </p:nvSpPr>
          <p:spPr>
            <a:xfrm>
              <a:off x="4007880" y="134748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548235"/>
                  </a:solidFill>
                  <a:latin typeface="黑体" panose="02010609060101010101" charset="-122"/>
                  <a:ea typeface="黑体" panose="02010609060101010101" charset="-122"/>
                </a:rPr>
                <a:t>10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548235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97" name="Line 16"/>
            <p:cNvSpPr/>
            <p:nvPr/>
          </p:nvSpPr>
          <p:spPr>
            <a:xfrm>
              <a:off x="4096440" y="1738080"/>
              <a:ext cx="303120" cy="0"/>
            </a:xfrm>
            <a:prstGeom prst="line">
              <a:avLst/>
            </a:prstGeom>
            <a:ln w="17145">
              <a:solidFill>
                <a:schemeClr val="accent6">
                  <a:lumMod val="75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pic>
        <p:nvPicPr>
          <p:cNvPr id="598" name="图片 87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1276920" y="1594800"/>
            <a:ext cx="385920" cy="385920"/>
          </a:xfrm>
          <a:prstGeom prst="rect">
            <a:avLst/>
          </a:prstGeom>
          <a:ln w="0">
            <a:noFill/>
          </a:ln>
        </p:spPr>
      </p:pic>
      <p:pic>
        <p:nvPicPr>
          <p:cNvPr id="599" name="图片 88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1276920" y="3419280"/>
            <a:ext cx="385920" cy="385920"/>
          </a:xfrm>
          <a:prstGeom prst="rect">
            <a:avLst/>
          </a:prstGeom>
          <a:ln w="0">
            <a:noFill/>
          </a:ln>
        </p:spPr>
      </p:pic>
      <p:grpSp>
        <p:nvGrpSpPr>
          <p:cNvPr id="600" name="Group 17"/>
          <p:cNvGrpSpPr/>
          <p:nvPr/>
        </p:nvGrpSpPr>
        <p:grpSpPr>
          <a:xfrm>
            <a:off x="3976560" y="2051280"/>
            <a:ext cx="874800" cy="760320"/>
            <a:chOff x="3976560" y="2051280"/>
            <a:chExt cx="874800" cy="760320"/>
          </a:xfrm>
        </p:grpSpPr>
        <p:grpSp>
          <p:nvGrpSpPr>
            <p:cNvPr id="601" name="Group 18"/>
            <p:cNvGrpSpPr/>
            <p:nvPr/>
          </p:nvGrpSpPr>
          <p:grpSpPr>
            <a:xfrm>
              <a:off x="3976560" y="2051280"/>
              <a:ext cx="320760" cy="760320"/>
              <a:chOff x="3976560" y="2051280"/>
              <a:chExt cx="320760" cy="760320"/>
            </a:xfrm>
          </p:grpSpPr>
          <p:sp>
            <p:nvSpPr>
              <p:cNvPr id="602" name="CustomShape 19"/>
              <p:cNvSpPr/>
              <p:nvPr/>
            </p:nvSpPr>
            <p:spPr>
              <a:xfrm>
                <a:off x="3976560" y="2051280"/>
                <a:ext cx="320760" cy="760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200" b="0" strike="noStrike" spc="-1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200" b="0" strike="noStrike" spc="-1">
                  <a:latin typeface="Arial" panose="020B0604020202020204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2200" b="0" strike="noStrike" spc="-1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3</a:t>
                </a:r>
                <a:endParaRPr lang="en-US" sz="2200" b="0" strike="noStrike" spc="-1">
                  <a:latin typeface="Arial" panose="020B0604020202020204"/>
                </a:endParaRPr>
              </a:p>
            </p:txBody>
          </p:sp>
          <p:sp>
            <p:nvSpPr>
              <p:cNvPr id="603" name="Line 20"/>
              <p:cNvSpPr/>
              <p:nvPr/>
            </p:nvSpPr>
            <p:spPr>
              <a:xfrm>
                <a:off x="3985200" y="2441520"/>
                <a:ext cx="303120" cy="0"/>
              </a:xfrm>
              <a:prstGeom prst="line">
                <a:avLst/>
              </a:prstGeom>
              <a:ln w="17145">
                <a:solidFill>
                  <a:srgbClr val="C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604" name="CustomShape 21"/>
            <p:cNvSpPr/>
            <p:nvPr/>
          </p:nvSpPr>
          <p:spPr>
            <a:xfrm>
              <a:off x="4205160" y="2228040"/>
              <a:ext cx="64620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Arial" panose="020B0604020202020204"/>
                  <a:ea typeface="DejaVu Sans"/>
                </a:rPr>
                <a:t>(</a:t>
              </a:r>
              <a:r>
                <a:rPr lang="en-US" sz="2200" b="0" strike="noStrike" spc="-1">
                  <a:solidFill>
                    <a:srgbClr val="C00000"/>
                  </a:solidFill>
                  <a:latin typeface="Times New Roman" panose="02020603050405020304"/>
                  <a:ea typeface="黑体" panose="02010609060101010101" charset="-122"/>
                </a:rPr>
                <a:t>L)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605" name="Group 22"/>
          <p:cNvGrpSpPr/>
          <p:nvPr/>
        </p:nvGrpSpPr>
        <p:grpSpPr>
          <a:xfrm>
            <a:off x="3557520" y="2602440"/>
            <a:ext cx="3388680" cy="951840"/>
            <a:chOff x="3557520" y="2602440"/>
            <a:chExt cx="3388680" cy="951840"/>
          </a:xfrm>
        </p:grpSpPr>
        <p:sp>
          <p:nvSpPr>
            <p:cNvPr id="606" name="CustomShape 23"/>
            <p:cNvSpPr/>
            <p:nvPr/>
          </p:nvSpPr>
          <p:spPr>
            <a:xfrm>
              <a:off x="3557520" y="2794320"/>
              <a:ext cx="3388680" cy="759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答：平均每小时耗油   </a:t>
              </a:r>
              <a:r>
                <a:rPr lang="en-US" sz="2200" b="0" strike="noStrike" spc="-1">
                  <a:solidFill>
                    <a:srgbClr val="000000"/>
                  </a:solidFill>
                  <a:latin typeface="Times New Roman" panose="02020603050405020304"/>
                  <a:ea typeface="黑体" panose="02010609060101010101" charset="-122"/>
                </a:rPr>
                <a:t>L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。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607" name="CustomShape 24"/>
            <p:cNvSpPr/>
            <p:nvPr/>
          </p:nvSpPr>
          <p:spPr>
            <a:xfrm>
              <a:off x="6205320" y="2602440"/>
              <a:ext cx="3207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608" name="Line 25"/>
            <p:cNvSpPr/>
            <p:nvPr/>
          </p:nvSpPr>
          <p:spPr>
            <a:xfrm>
              <a:off x="6214320" y="2992680"/>
              <a:ext cx="30312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609" name="CustomShape 26"/>
          <p:cNvSpPr/>
          <p:nvPr/>
        </p:nvSpPr>
        <p:spPr>
          <a:xfrm>
            <a:off x="1582560" y="3335040"/>
            <a:ext cx="6478560" cy="7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200" b="0" strike="noStrike" spc="-1">
                <a:solidFill>
                  <a:srgbClr val="548235"/>
                </a:solidFill>
                <a:latin typeface="黑体" panose="02010609060101010101" charset="-122"/>
                <a:ea typeface="黑体" panose="02010609060101010101" charset="-122"/>
              </a:rPr>
              <a:t>自己编一道分数除以整数，等于乘这个整数倒数的应用题。</a:t>
            </a:r>
            <a:endParaRPr lang="en-US" sz="2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图片 1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3320"/>
            <a:ext cx="9143280" cy="2855160"/>
          </a:xfrm>
          <a:prstGeom prst="rect">
            <a:avLst/>
          </a:prstGeom>
          <a:ln w="0">
            <a:noFill/>
          </a:ln>
        </p:spPr>
      </p:pic>
      <p:grpSp>
        <p:nvGrpSpPr>
          <p:cNvPr id="611" name="Group 1"/>
          <p:cNvGrpSpPr/>
          <p:nvPr/>
        </p:nvGrpSpPr>
        <p:grpSpPr>
          <a:xfrm>
            <a:off x="602640" y="589680"/>
            <a:ext cx="1665000" cy="462960"/>
            <a:chOff x="602640" y="589680"/>
            <a:chExt cx="1665000" cy="462960"/>
          </a:xfrm>
        </p:grpSpPr>
        <p:grpSp>
          <p:nvGrpSpPr>
            <p:cNvPr id="612" name="Group 2"/>
            <p:cNvGrpSpPr/>
            <p:nvPr/>
          </p:nvGrpSpPr>
          <p:grpSpPr>
            <a:xfrm>
              <a:off x="602640" y="589680"/>
              <a:ext cx="1530360" cy="458640"/>
              <a:chOff x="602640" y="589680"/>
              <a:chExt cx="1530360" cy="458640"/>
            </a:xfrm>
          </p:grpSpPr>
          <p:sp>
            <p:nvSpPr>
              <p:cNvPr id="613" name="CustomShape 3"/>
              <p:cNvSpPr/>
              <p:nvPr/>
            </p:nvSpPr>
            <p:spPr>
              <a:xfrm>
                <a:off x="602640" y="589680"/>
                <a:ext cx="1530360" cy="458640"/>
              </a:xfrm>
              <a:prstGeom prst="roundRect">
                <a:avLst>
                  <a:gd name="adj" fmla="val 16667"/>
                </a:avLst>
              </a:prstGeom>
              <a:solidFill>
                <a:srgbClr val="E0A4BE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614" name="CustomShape 4"/>
              <p:cNvSpPr/>
              <p:nvPr/>
            </p:nvSpPr>
            <p:spPr>
              <a:xfrm>
                <a:off x="1986120" y="61956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615" name="CustomShape 5"/>
            <p:cNvSpPr/>
            <p:nvPr/>
          </p:nvSpPr>
          <p:spPr>
            <a:xfrm>
              <a:off x="668880" y="607320"/>
              <a:ext cx="1598760" cy="445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课堂总结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616" name="Group 6"/>
          <p:cNvGrpSpPr/>
          <p:nvPr/>
        </p:nvGrpSpPr>
        <p:grpSpPr>
          <a:xfrm>
            <a:off x="602640" y="1203120"/>
            <a:ext cx="7938000" cy="2828160"/>
            <a:chOff x="602640" y="1203120"/>
            <a:chExt cx="7938000" cy="2828160"/>
          </a:xfrm>
        </p:grpSpPr>
        <p:sp>
          <p:nvSpPr>
            <p:cNvPr id="617" name="CustomShape 7"/>
            <p:cNvSpPr/>
            <p:nvPr/>
          </p:nvSpPr>
          <p:spPr>
            <a:xfrm>
              <a:off x="602640" y="1203120"/>
              <a:ext cx="7938000" cy="2828160"/>
            </a:xfrm>
            <a:prstGeom prst="roundRect">
              <a:avLst>
                <a:gd name="adj" fmla="val 10726"/>
              </a:avLst>
            </a:prstGeom>
            <a:solidFill>
              <a:schemeClr val="bg1"/>
            </a:solidFill>
            <a:ln w="19050">
              <a:solidFill>
                <a:srgbClr val="E0A4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  <p:sp>
          <p:nvSpPr>
            <p:cNvPr id="618" name="CustomShape 8"/>
            <p:cNvSpPr/>
            <p:nvPr/>
          </p:nvSpPr>
          <p:spPr>
            <a:xfrm>
              <a:off x="749520" y="1315440"/>
              <a:ext cx="7644600" cy="2591280"/>
            </a:xfrm>
            <a:prstGeom prst="roundRect">
              <a:avLst>
                <a:gd name="adj" fmla="val 9880"/>
              </a:avLst>
            </a:prstGeom>
            <a:solidFill>
              <a:schemeClr val="bg1"/>
            </a:solidFill>
            <a:ln w="19050">
              <a:solidFill>
                <a:srgbClr val="E0A4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  <p:sp>
          <p:nvSpPr>
            <p:cNvPr id="619" name="CustomShape 9"/>
            <p:cNvSpPr/>
            <p:nvPr/>
          </p:nvSpPr>
          <p:spPr>
            <a:xfrm>
              <a:off x="678600" y="1263600"/>
              <a:ext cx="7786440" cy="2700360"/>
            </a:xfrm>
            <a:prstGeom prst="roundRect">
              <a:avLst>
                <a:gd name="adj" fmla="val 10192"/>
              </a:avLst>
            </a:prstGeom>
            <a:noFill/>
            <a:ln w="9525">
              <a:solidFill>
                <a:srgbClr val="E0A4B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</p:grpSp>
      <p:sp>
        <p:nvSpPr>
          <p:cNvPr id="621" name="CustomShape 10"/>
          <p:cNvSpPr/>
          <p:nvPr/>
        </p:nvSpPr>
        <p:spPr>
          <a:xfrm>
            <a:off x="942480" y="1567440"/>
            <a:ext cx="465264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0" strike="noStrike" spc="-1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sz="2800" b="0" strike="noStrike" spc="-1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谈一谈自己本节课的收获。</a:t>
            </a:r>
            <a:endParaRPr lang="en-US" sz="2800" b="0" strike="noStrike" spc="-1">
              <a:latin typeface="Arial" panose="020B0604020202020204"/>
            </a:endParaRPr>
          </a:p>
        </p:txBody>
      </p:sp>
      <p:pic>
        <p:nvPicPr>
          <p:cNvPr id="622" name="图片 3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7906320" y="3474000"/>
            <a:ext cx="645480" cy="622080"/>
          </a:xfrm>
          <a:prstGeom prst="rect">
            <a:avLst/>
          </a:prstGeom>
          <a:ln w="0">
            <a:noFill/>
          </a:ln>
        </p:spPr>
      </p:pic>
      <p:grpSp>
        <p:nvGrpSpPr>
          <p:cNvPr id="623" name="Group 11"/>
          <p:cNvGrpSpPr/>
          <p:nvPr/>
        </p:nvGrpSpPr>
        <p:grpSpPr>
          <a:xfrm>
            <a:off x="433800" y="3681360"/>
            <a:ext cx="871560" cy="459720"/>
            <a:chOff x="433800" y="3681360"/>
            <a:chExt cx="871560" cy="459720"/>
          </a:xfrm>
        </p:grpSpPr>
        <p:pic>
          <p:nvPicPr>
            <p:cNvPr id="624" name="图片 42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482760" y="370188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5" name="图片 45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694080" y="379008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6" name="图片 46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1003320" y="375696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627" name="图片 2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33720" y="2508120"/>
            <a:ext cx="2742480" cy="1172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1519256"/>
            <a:ext cx="8502866" cy="1376531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charset="-122"/>
                <a:cs typeface="Times New Roman" panose="02020603050405020304"/>
              </a:rPr>
              <a:t>填一填。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>
                <a:cs typeface="Courier New" panose="02070309020205020404"/>
              </a:rPr>
              <a:t>(1)</a:t>
            </a:r>
            <a:r>
              <a:rPr lang="zh-CN" altLang="zh-CN" kern="100">
                <a:cs typeface="Times New Roman" panose="02020603050405020304"/>
              </a:rPr>
              <a:t>分数除以整数</a:t>
            </a:r>
            <a:r>
              <a:rPr lang="en-US" altLang="zh-CN" kern="100">
                <a:cs typeface="Courier New" panose="02070309020205020404"/>
              </a:rPr>
              <a:t>(0</a:t>
            </a:r>
            <a:r>
              <a:rPr lang="zh-CN" altLang="zh-CN" kern="100">
                <a:cs typeface="Times New Roman" panose="02020603050405020304"/>
              </a:rPr>
              <a:t>除外</a:t>
            </a:r>
            <a:r>
              <a:rPr lang="en-US" altLang="zh-CN" kern="100">
                <a:cs typeface="Courier New" panose="02070309020205020404"/>
              </a:rPr>
              <a:t>)</a:t>
            </a:r>
            <a:r>
              <a:rPr lang="zh-CN" altLang="zh-CN" kern="100">
                <a:cs typeface="Times New Roman" panose="02020603050405020304"/>
              </a:rPr>
              <a:t>，等于分数乘这个整数的</a:t>
            </a:r>
            <a:r>
              <a:rPr lang="en-US" altLang="zh-CN" kern="100">
                <a:cs typeface="Courier New" panose="02070309020205020404"/>
              </a:rPr>
              <a:t>(</a:t>
            </a:r>
            <a:r>
              <a:rPr lang="zh-CN" altLang="zh-CN" kern="100">
                <a:ea typeface="楷体_GB2312"/>
                <a:cs typeface="Times New Roman" panose="02020603050405020304"/>
              </a:rPr>
              <a:t>　　</a:t>
            </a:r>
            <a:r>
              <a:rPr lang="en-US" altLang="zh-CN" kern="100">
                <a:cs typeface="Courier New" panose="02070309020205020404"/>
              </a:rPr>
              <a:t>)</a:t>
            </a:r>
            <a:r>
              <a:rPr lang="zh-CN" altLang="zh-CN" kern="100">
                <a:cs typeface="Times New Roman" panose="02020603050405020304"/>
              </a:rPr>
              <a:t>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83873" y="1275664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2477802"/>
          <a:ext cx="836176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2" imgW="11130915" imgH="3145790" progId="Word.Document.8">
                  <p:embed/>
                </p:oleObj>
              </mc:Choice>
              <mc:Fallback>
                <p:oleObj name="文档" r:id="rId2" imgW="11130915" imgH="314579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477802"/>
                        <a:ext cx="8361760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940513" y="1779084"/>
            <a:ext cx="94107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倒数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84456" y="2788402"/>
            <a:ext cx="7023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258751" y="2444549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9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0944" y="2836964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230859" y="2444549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128672" y="2847614"/>
            <a:ext cx="7023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148961" y="2449422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772697" y="3652498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773211" y="3214857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786614" y="3616705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821376" y="3214457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800537" y="3606872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3800536" y="3245824"/>
            <a:ext cx="55372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6082427" y="3999310"/>
          <a:ext cx="545306" cy="740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4" imgW="742315" imgH="993775" progId="Word.Document.8">
                  <p:embed/>
                </p:oleObj>
              </mc:Choice>
              <mc:Fallback>
                <p:oleObj name="文档" r:id="rId4" imgW="742315" imgH="9937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82427" y="3999310"/>
                        <a:ext cx="545306" cy="740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843558"/>
            <a:ext cx="8502866" cy="924099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charset="-122"/>
                <a:cs typeface="Times New Roman" panose="02020603050405020304"/>
              </a:rPr>
              <a:t>先看清左右两题之间的关系，再写出得数。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383618"/>
          <a:ext cx="8361760" cy="2282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2" imgW="11130915" imgH="3039110" progId="Word.Document.8">
                  <p:embed/>
                </p:oleObj>
              </mc:Choice>
              <mc:Fallback>
                <p:oleObj name="文档" r:id="rId2" imgW="11130915" imgH="303911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383618"/>
                        <a:ext cx="8361760" cy="2282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763807" y="1342746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文档" r:id="rId4" imgW="5276850" imgH="992505" progId="Word.Document.8">
                  <p:embed/>
                </p:oleObj>
              </mc:Choice>
              <mc:Fallback>
                <p:oleObj name="文档" r:id="rId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63807" y="1342746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5328203" y="1329612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6" imgW="5276850" imgH="992505" progId="Word.Document.8">
                  <p:embed/>
                </p:oleObj>
              </mc:Choice>
              <mc:Fallback>
                <p:oleObj name="文档" r:id="rId6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28203" y="1329612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817813" y="2139702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文档" r:id="rId8" imgW="5276850" imgH="992505" progId="Word.Document.8">
                  <p:embed/>
                </p:oleObj>
              </mc:Choice>
              <mc:Fallback>
                <p:oleObj name="文档" r:id="rId8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17813" y="2139702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478594" y="2085696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文档" r:id="rId10" imgW="5276850" imgH="992505" progId="Word.Document.8">
                  <p:embed/>
                </p:oleObj>
              </mc:Choice>
              <mc:Fallback>
                <p:oleObj name="文档" r:id="rId10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78594" y="2085696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914198" y="284178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文档" r:id="rId12" imgW="5276850" imgH="992505" progId="Word.Document.8">
                  <p:embed/>
                </p:oleObj>
              </mc:Choice>
              <mc:Fallback>
                <p:oleObj name="文档" r:id="rId12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14198" y="284178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5436215" y="284178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文档" r:id="rId14" imgW="5276850" imgH="992505" progId="Word.Document.8">
                  <p:embed/>
                </p:oleObj>
              </mc:Choice>
              <mc:Fallback>
                <p:oleObj name="文档" r:id="rId1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436215" y="284178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New picture"/>
          <p:cNvPicPr/>
          <p:nvPr/>
        </p:nvPicPr>
        <p:blipFill>
          <a:blip r:embed="rId16"/>
          <a:stretch>
            <a:fillRect/>
          </a:stretch>
        </p:blipFill>
        <p:spPr>
          <a:xfrm>
            <a:off x="10629900" y="12661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711" y="1056376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113588"/>
          <a:ext cx="8361760" cy="276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文档" r:id="rId2" imgW="11130915" imgH="3683635" progId="Word.Document.8">
                  <p:embed/>
                </p:oleObj>
              </mc:Choice>
              <mc:Fallback>
                <p:oleObj name="文档" r:id="rId2" imgW="11130915" imgH="368363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113588"/>
                        <a:ext cx="8361760" cy="276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655795" y="155877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文档" r:id="rId4" imgW="5276850" imgH="992505" progId="Word.Document.8">
                  <p:embed/>
                </p:oleObj>
              </mc:Choice>
              <mc:Fallback>
                <p:oleObj name="文档" r:id="rId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5795" y="155877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532600" y="1504764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文档" r:id="rId6" imgW="5276850" imgH="992505" progId="Word.Document.8">
                  <p:embed/>
                </p:oleObj>
              </mc:Choice>
              <mc:Fallback>
                <p:oleObj name="文档" r:id="rId6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32600" y="1504764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763807" y="230172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文档" r:id="rId8" imgW="5276850" imgH="992505" progId="Word.Document.8">
                  <p:embed/>
                </p:oleObj>
              </mc:Choice>
              <mc:Fallback>
                <p:oleObj name="文档" r:id="rId8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63807" y="230172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436215" y="2247714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文档" r:id="rId10" imgW="5276850" imgH="992505" progId="Word.Document.8">
                  <p:embed/>
                </p:oleObj>
              </mc:Choice>
              <mc:Fallback>
                <p:oleObj name="文档" r:id="rId10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36215" y="2247714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763807" y="3070938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文档" r:id="rId12" imgW="5276850" imgH="992505" progId="Word.Document.8">
                  <p:embed/>
                </p:oleObj>
              </mc:Choice>
              <mc:Fallback>
                <p:oleObj name="文档" r:id="rId12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763807" y="3070938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5640612" y="3057804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文档" r:id="rId14" imgW="5276850" imgH="992505" progId="Word.Document.8">
                  <p:embed/>
                </p:oleObj>
              </mc:Choice>
              <mc:Fallback>
                <p:oleObj name="文档" r:id="rId1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40612" y="3057804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2"/>
            <a:ext cx="8502866" cy="924099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平均每杯装多少升？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33338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pic>
        <p:nvPicPr>
          <p:cNvPr id="4097" name="Picture 1" descr="G:\小样\彩虹作业帮·人6数（上）教用-增强版\TC15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261737" y="681540"/>
            <a:ext cx="4414838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1761660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文档" r:id="rId3" imgW="11130915" imgH="2025650" progId="Word.Document.8">
                  <p:embed/>
                </p:oleObj>
              </mc:Choice>
              <mc:Fallback>
                <p:oleObj name="文档" r:id="rId3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1761660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K:\AAA课件原稿文件夹\2021·天府原稿\彩虹作业帮·北师5数上教用(改版)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789552"/>
          <a:ext cx="8361760" cy="1756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文档" r:id="rId2" imgW="11130915" imgH="2338705" progId="Word.Document.8">
                  <p:embed/>
                </p:oleObj>
              </mc:Choice>
              <mc:Fallback>
                <p:oleObj name="文档" r:id="rId2" imgW="11130915" imgH="23387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789552"/>
                        <a:ext cx="8361760" cy="1756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508293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4" imgW="11130915" imgH="2025650" progId="Word.Document.8">
                  <p:embed/>
                </p:oleObj>
              </mc:Choice>
              <mc:Fallback>
                <p:oleObj name="文档" r:id="rId4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2508293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2"/>
            <a:ext cx="8502866" cy="924099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她俩谁走得快？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7" name="Picture 8" descr="K:\AAA课件原稿文件夹\2021·天府原稿\彩虹作业帮·北师5数上教用(改版)\X6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33338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pic>
        <p:nvPicPr>
          <p:cNvPr id="6145" name="Picture 1" descr="G:\小样\彩虹作业帮·人6数（上）教用-增强版\TQ10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058173" y="627534"/>
            <a:ext cx="3886200" cy="292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1545636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文档" r:id="rId3" imgW="11130915" imgH="2025650" progId="Word.Document.8">
                  <p:embed/>
                </p:oleObj>
              </mc:Choice>
              <mc:Fallback>
                <p:oleObj name="文档" r:id="rId3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1545636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K:\AAA课件原稿文件夹\2021·天府原稿\彩虹作业帮·北师5数上教用(改版)\X7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711" y="843558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733481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文档" r:id="rId2" imgW="11130915" imgH="1657350" progId="Word.Document.8">
                  <p:embed/>
                </p:oleObj>
              </mc:Choice>
              <mc:Fallback>
                <p:oleObj name="文档" r:id="rId2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733481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91239" y="1968233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文档" r:id="rId4" imgW="11130915" imgH="2025650" progId="Word.Document.8">
                  <p:embed/>
                </p:oleObj>
              </mc:Choice>
              <mc:Fallback>
                <p:oleObj name="文档" r:id="rId4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1968233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K:\AAA课件原稿文件夹\2021·天府原稿\彩虹作业帮·北师5数上教用(改版)\X8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161124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674860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文档" r:id="rId2" imgW="11130915" imgH="1657350" progId="Word.Document.8">
                  <p:embed/>
                </p:oleObj>
              </mc:Choice>
              <mc:Fallback>
                <p:oleObj name="文档" r:id="rId2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674860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799536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文档" r:id="rId4" imgW="11130915" imgH="2025650" progId="Word.Document.8">
                  <p:embed/>
                </p:oleObj>
              </mc:Choice>
              <mc:Fallback>
                <p:oleObj name="文档" r:id="rId4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2799536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图片 8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grpSp>
        <p:nvGrpSpPr>
          <p:cNvPr id="148" name="Group 1"/>
          <p:cNvGrpSpPr/>
          <p:nvPr/>
        </p:nvGrpSpPr>
        <p:grpSpPr>
          <a:xfrm>
            <a:off x="900000" y="586800"/>
            <a:ext cx="1423440" cy="458640"/>
            <a:chOff x="900000" y="586800"/>
            <a:chExt cx="1423440" cy="458640"/>
          </a:xfrm>
        </p:grpSpPr>
        <p:grpSp>
          <p:nvGrpSpPr>
            <p:cNvPr id="149" name="Group 2"/>
            <p:cNvGrpSpPr/>
            <p:nvPr/>
          </p:nvGrpSpPr>
          <p:grpSpPr>
            <a:xfrm>
              <a:off x="919440" y="586800"/>
              <a:ext cx="1404000" cy="458640"/>
              <a:chOff x="919440" y="586800"/>
              <a:chExt cx="1404000" cy="458640"/>
            </a:xfrm>
          </p:grpSpPr>
          <p:sp>
            <p:nvSpPr>
              <p:cNvPr id="150" name="CustomShape 3"/>
              <p:cNvSpPr/>
              <p:nvPr/>
            </p:nvSpPr>
            <p:spPr>
              <a:xfrm>
                <a:off x="919440" y="586800"/>
                <a:ext cx="1404000" cy="458640"/>
              </a:xfrm>
              <a:prstGeom prst="roundRect">
                <a:avLst>
                  <a:gd name="adj" fmla="val 16667"/>
                </a:avLst>
              </a:prstGeom>
              <a:solidFill>
                <a:srgbClr val="E0A4BE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151" name="CustomShape 4"/>
              <p:cNvSpPr/>
              <p:nvPr/>
            </p:nvSpPr>
            <p:spPr>
              <a:xfrm>
                <a:off x="2190960" y="61668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152" name="CustomShape 5"/>
            <p:cNvSpPr/>
            <p:nvPr/>
          </p:nvSpPr>
          <p:spPr>
            <a:xfrm>
              <a:off x="900000" y="592560"/>
              <a:ext cx="1377720" cy="445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课前复习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153" name="Group 6"/>
          <p:cNvGrpSpPr/>
          <p:nvPr/>
        </p:nvGrpSpPr>
        <p:grpSpPr>
          <a:xfrm>
            <a:off x="905760" y="2564280"/>
            <a:ext cx="7373880" cy="1982880"/>
            <a:chOff x="905760" y="2564280"/>
            <a:chExt cx="7373880" cy="1982880"/>
          </a:xfrm>
        </p:grpSpPr>
        <p:sp>
          <p:nvSpPr>
            <p:cNvPr id="154" name="CustomShape 7"/>
            <p:cNvSpPr/>
            <p:nvPr/>
          </p:nvSpPr>
          <p:spPr>
            <a:xfrm>
              <a:off x="905760" y="2564280"/>
              <a:ext cx="7373880" cy="1982880"/>
            </a:xfrm>
            <a:prstGeom prst="roundRect">
              <a:avLst>
                <a:gd name="adj" fmla="val 11322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155" name="CustomShape 8"/>
            <p:cNvSpPr/>
            <p:nvPr/>
          </p:nvSpPr>
          <p:spPr>
            <a:xfrm>
              <a:off x="1032840" y="2598840"/>
              <a:ext cx="6494040" cy="76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0" strike="noStrike" spc="-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2.</a:t>
              </a:r>
              <a:r>
                <a:rPr lang="zh-CN" sz="2000" b="0" strike="noStrike" spc="-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根据乘法算式写出两道除法算式，并想一想整数除法</a:t>
              </a:r>
              <a:endParaRPr lang="en-US" sz="2000" b="0" strike="noStrike" spc="-1" dirty="0">
                <a:latin typeface="Arial" panose="020B0604020202020204"/>
              </a:endParaRPr>
            </a:p>
            <a:p>
              <a:pPr>
                <a:lnSpc>
                  <a:spcPct val="120000"/>
                </a:lnSpc>
              </a:pPr>
              <a:r>
                <a:rPr lang="en-US" sz="2000" b="0" strike="noStrike" spc="-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  </a:t>
              </a:r>
              <a:r>
                <a:rPr lang="zh-CN" sz="2000" b="0" strike="noStrike" spc="-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的意义。</a:t>
              </a:r>
              <a:endParaRPr lang="en-US" sz="2000" b="0" strike="noStrike" spc="-1" dirty="0">
                <a:latin typeface="Arial" panose="020B0604020202020204"/>
              </a:endParaRPr>
            </a:p>
          </p:txBody>
        </p:sp>
        <p:pic>
          <p:nvPicPr>
            <p:cNvPr id="156" name="Picture 8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850080" y="3296160"/>
              <a:ext cx="924840" cy="106092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57" name="Group 9"/>
          <p:cNvGrpSpPr/>
          <p:nvPr/>
        </p:nvGrpSpPr>
        <p:grpSpPr>
          <a:xfrm>
            <a:off x="948600" y="1201680"/>
            <a:ext cx="7331400" cy="1206360"/>
            <a:chOff x="948600" y="1201680"/>
            <a:chExt cx="7331400" cy="1206360"/>
          </a:xfrm>
        </p:grpSpPr>
        <p:sp>
          <p:nvSpPr>
            <p:cNvPr id="158" name="CustomShape 10"/>
            <p:cNvSpPr/>
            <p:nvPr/>
          </p:nvSpPr>
          <p:spPr>
            <a:xfrm>
              <a:off x="948600" y="1201680"/>
              <a:ext cx="7331400" cy="1206360"/>
            </a:xfrm>
            <a:prstGeom prst="roundRect">
              <a:avLst>
                <a:gd name="adj" fmla="val 14086"/>
              </a:avLst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pic>
          <p:nvPicPr>
            <p:cNvPr id="159" name="Picture 85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66720" y="1316520"/>
              <a:ext cx="992880" cy="982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0" name="CustomShape 11"/>
            <p:cNvSpPr/>
            <p:nvPr/>
          </p:nvSpPr>
          <p:spPr>
            <a:xfrm>
              <a:off x="1089360" y="1345320"/>
              <a:ext cx="3534120" cy="398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just"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1.</a:t>
              </a:r>
              <a:r>
                <a:rPr lang="zh-CN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说出下面各数的倒数。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</p:grpSp>
      <p:grpSp>
        <p:nvGrpSpPr>
          <p:cNvPr id="161" name="Group 12"/>
          <p:cNvGrpSpPr/>
          <p:nvPr/>
        </p:nvGrpSpPr>
        <p:grpSpPr>
          <a:xfrm>
            <a:off x="0" y="0"/>
            <a:ext cx="9150480" cy="256680"/>
            <a:chOff x="0" y="0"/>
            <a:chExt cx="9150480" cy="256680"/>
          </a:xfrm>
        </p:grpSpPr>
        <p:pic>
          <p:nvPicPr>
            <p:cNvPr id="162" name="图片 46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3" name="图片 47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154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4" name="图片 48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308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5" name="图片 50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463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6" name="图片 5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617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7" name="图片 52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0772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8" name="图片 53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4926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9" name="图片 5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9080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0" name="图片 55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3235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1" name="图片 56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7389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2" name="图片 57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1544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3" name="图片 58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5698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4" name="图片 59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9852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5" name="图片 60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4007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6" name="图片 6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8161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7" name="图片 62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2316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8" name="图片 63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6470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9" name="图片 6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0624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0" name="图片 65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4779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1" name="图片 66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8933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2" name="图片 68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3088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3" name="图片 69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7242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84" name="Group 13"/>
          <p:cNvGrpSpPr/>
          <p:nvPr/>
        </p:nvGrpSpPr>
        <p:grpSpPr>
          <a:xfrm>
            <a:off x="4851360" y="1446120"/>
            <a:ext cx="308880" cy="699840"/>
            <a:chOff x="4851360" y="1446120"/>
            <a:chExt cx="308880" cy="699840"/>
          </a:xfrm>
        </p:grpSpPr>
        <p:sp>
          <p:nvSpPr>
            <p:cNvPr id="185" name="CustomShape 14"/>
            <p:cNvSpPr/>
            <p:nvPr/>
          </p:nvSpPr>
          <p:spPr>
            <a:xfrm>
              <a:off x="4851360" y="1446120"/>
              <a:ext cx="308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20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186" name="Line 15"/>
            <p:cNvSpPr/>
            <p:nvPr/>
          </p:nvSpPr>
          <p:spPr>
            <a:xfrm>
              <a:off x="4876920" y="1801930"/>
              <a:ext cx="252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187" name="CustomShape 16"/>
          <p:cNvSpPr/>
          <p:nvPr/>
        </p:nvSpPr>
        <p:spPr>
          <a:xfrm>
            <a:off x="4155840" y="1600560"/>
            <a:ext cx="308880" cy="39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en-US" sz="2000" b="0" strike="noStrike" spc="-1">
              <a:latin typeface="Arial" panose="020B0604020202020204"/>
            </a:endParaRPr>
          </a:p>
        </p:txBody>
      </p:sp>
      <p:grpSp>
        <p:nvGrpSpPr>
          <p:cNvPr id="188" name="Group 17"/>
          <p:cNvGrpSpPr/>
          <p:nvPr/>
        </p:nvGrpSpPr>
        <p:grpSpPr>
          <a:xfrm>
            <a:off x="5631120" y="1446120"/>
            <a:ext cx="308880" cy="699840"/>
            <a:chOff x="5631120" y="1446120"/>
            <a:chExt cx="308880" cy="699840"/>
          </a:xfrm>
        </p:grpSpPr>
        <p:sp>
          <p:nvSpPr>
            <p:cNvPr id="189" name="CustomShape 18"/>
            <p:cNvSpPr/>
            <p:nvPr/>
          </p:nvSpPr>
          <p:spPr>
            <a:xfrm>
              <a:off x="5631120" y="1446120"/>
              <a:ext cx="308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0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7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190" name="Line 19"/>
            <p:cNvSpPr/>
            <p:nvPr/>
          </p:nvSpPr>
          <p:spPr>
            <a:xfrm>
              <a:off x="5656680" y="1803270"/>
              <a:ext cx="252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191" name="CustomShape 20"/>
          <p:cNvSpPr/>
          <p:nvPr/>
        </p:nvSpPr>
        <p:spPr>
          <a:xfrm>
            <a:off x="1980000" y="3305880"/>
            <a:ext cx="3588480" cy="11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Calibri" panose="020F0502020204030204"/>
                <a:ea typeface="DejaVu Sans"/>
              </a:rPr>
              <a:t> </a:t>
            </a: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7</a:t>
            </a:r>
            <a:r>
              <a:rPr lang="zh-CN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28</a:t>
            </a:r>
            <a:endParaRPr lang="en-US" sz="2000" b="0" strike="noStrike" spc="-1">
              <a:latin typeface="Arial" panose="020B0604020202020204"/>
            </a:endParaRPr>
          </a:p>
          <a:p>
            <a:pPr>
              <a:lnSpc>
                <a:spcPct val="12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)÷(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sz="2000" b="0" strike="noStrike" spc="-1">
              <a:latin typeface="Arial" panose="020B0604020202020204"/>
            </a:endParaRPr>
          </a:p>
          <a:p>
            <a:pPr>
              <a:lnSpc>
                <a:spcPct val="12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)÷(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sz="2000" b="0" strike="noStrike" spc="-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　　</a:t>
            </a:r>
            <a:r>
              <a:rPr lang="en-US" sz="2000" b="0" strike="noStrike" spc="-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sz="2000" b="0" strike="noStrike" spc="-1">
              <a:latin typeface="Arial" panose="020B0604020202020204"/>
            </a:endParaRPr>
          </a:p>
        </p:txBody>
      </p:sp>
      <p:sp>
        <p:nvSpPr>
          <p:cNvPr id="192" name="CustomShape 21"/>
          <p:cNvSpPr/>
          <p:nvPr/>
        </p:nvSpPr>
        <p:spPr>
          <a:xfrm>
            <a:off x="6300000" y="1604520"/>
            <a:ext cx="299520" cy="699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8 </a:t>
            </a:r>
            <a:endParaRPr lang="en-US" sz="2000" b="0" strike="noStrike" spc="-1"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图片 27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800" y="360"/>
            <a:ext cx="9139680" cy="5142240"/>
          </a:xfrm>
          <a:prstGeom prst="rect">
            <a:avLst/>
          </a:prstGeom>
          <a:ln w="0">
            <a:noFill/>
          </a:ln>
        </p:spPr>
      </p:pic>
      <p:grpSp>
        <p:nvGrpSpPr>
          <p:cNvPr id="630" name="Group 1"/>
          <p:cNvGrpSpPr/>
          <p:nvPr/>
        </p:nvGrpSpPr>
        <p:grpSpPr>
          <a:xfrm>
            <a:off x="0" y="0"/>
            <a:ext cx="9150480" cy="256680"/>
            <a:chOff x="0" y="0"/>
            <a:chExt cx="9150480" cy="256680"/>
          </a:xfrm>
        </p:grpSpPr>
        <p:pic>
          <p:nvPicPr>
            <p:cNvPr id="631" name="图片 29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2" name="图片 3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54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3" name="图片 3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308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4" name="图片 3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463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5" name="图片 3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617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6" name="图片 3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0772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7" name="图片 3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926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8" name="图片 3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9080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39" name="图片 4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235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0" name="图片 4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7389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1" name="图片 4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544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2" name="图片 4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5698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3" name="图片 4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852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4" name="图片 49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007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5" name="图片 5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8161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6" name="图片 5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2316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7" name="图片 52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6470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8" name="图片 5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6248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49" name="图片 5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47792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50" name="图片 5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89336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51" name="图片 5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30880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52" name="图片 5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724240" y="0"/>
              <a:ext cx="426240" cy="2566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653" name="Group 2"/>
          <p:cNvGrpSpPr/>
          <p:nvPr/>
        </p:nvGrpSpPr>
        <p:grpSpPr>
          <a:xfrm>
            <a:off x="0" y="4857840"/>
            <a:ext cx="9157320" cy="285120"/>
            <a:chOff x="0" y="4857840"/>
            <a:chExt cx="9157320" cy="285120"/>
          </a:xfrm>
        </p:grpSpPr>
        <p:sp>
          <p:nvSpPr>
            <p:cNvPr id="654" name="CustomShape 3"/>
            <p:cNvSpPr/>
            <p:nvPr/>
          </p:nvSpPr>
          <p:spPr>
            <a:xfrm>
              <a:off x="0" y="4857840"/>
              <a:ext cx="9154080" cy="285120"/>
            </a:xfrm>
            <a:prstGeom prst="rect">
              <a:avLst/>
            </a:prstGeom>
            <a:solidFill>
              <a:srgbClr val="FCF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grpSp>
          <p:nvGrpSpPr>
            <p:cNvPr id="655" name="Group 4"/>
            <p:cNvGrpSpPr/>
            <p:nvPr/>
          </p:nvGrpSpPr>
          <p:grpSpPr>
            <a:xfrm>
              <a:off x="0" y="4902120"/>
              <a:ext cx="9157320" cy="196560"/>
              <a:chOff x="0" y="4902120"/>
              <a:chExt cx="9157320" cy="196560"/>
            </a:xfrm>
          </p:grpSpPr>
          <p:sp>
            <p:nvSpPr>
              <p:cNvPr id="656" name="Line 5"/>
              <p:cNvSpPr/>
              <p:nvPr/>
            </p:nvSpPr>
            <p:spPr>
              <a:xfrm>
                <a:off x="0" y="490212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657" name="Line 6"/>
              <p:cNvSpPr/>
              <p:nvPr/>
            </p:nvSpPr>
            <p:spPr>
              <a:xfrm>
                <a:off x="0" y="496764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658" name="Line 7"/>
              <p:cNvSpPr/>
              <p:nvPr/>
            </p:nvSpPr>
            <p:spPr>
              <a:xfrm>
                <a:off x="0" y="503316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659" name="Line 8"/>
              <p:cNvSpPr/>
              <p:nvPr/>
            </p:nvSpPr>
            <p:spPr>
              <a:xfrm>
                <a:off x="0" y="5098680"/>
                <a:ext cx="915732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sp>
        <p:nvSpPr>
          <p:cNvPr id="660" name="CustomShape 9"/>
          <p:cNvSpPr/>
          <p:nvPr/>
        </p:nvSpPr>
        <p:spPr>
          <a:xfrm>
            <a:off x="1021680" y="1653840"/>
            <a:ext cx="3413160" cy="94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zh-CN" sz="2800" b="0" strike="noStrike" spc="-1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教材</a:t>
            </a:r>
            <a:r>
              <a:rPr lang="en-US" sz="2800" b="0" strike="noStrike" spc="-1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30</a:t>
            </a:r>
            <a:r>
              <a:rPr lang="zh-CN" sz="2800" b="0" strike="noStrike" spc="-1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页“做一做”。</a:t>
            </a:r>
            <a:endParaRPr lang="en-US" sz="2800" b="0" strike="noStrike" spc="-1" dirty="0">
              <a:latin typeface="Arial" panose="020B0604020202020204"/>
            </a:endParaRPr>
          </a:p>
        </p:txBody>
      </p:sp>
      <p:grpSp>
        <p:nvGrpSpPr>
          <p:cNvPr id="661" name="Group 10"/>
          <p:cNvGrpSpPr/>
          <p:nvPr/>
        </p:nvGrpSpPr>
        <p:grpSpPr>
          <a:xfrm>
            <a:off x="1079640" y="1062000"/>
            <a:ext cx="1697400" cy="541080"/>
            <a:chOff x="1079640" y="1062000"/>
            <a:chExt cx="1697400" cy="541080"/>
          </a:xfrm>
        </p:grpSpPr>
        <p:grpSp>
          <p:nvGrpSpPr>
            <p:cNvPr id="662" name="Group 11"/>
            <p:cNvGrpSpPr/>
            <p:nvPr/>
          </p:nvGrpSpPr>
          <p:grpSpPr>
            <a:xfrm>
              <a:off x="1079640" y="1082160"/>
              <a:ext cx="1697400" cy="458640"/>
              <a:chOff x="1079640" y="1082160"/>
              <a:chExt cx="1697400" cy="458640"/>
            </a:xfrm>
          </p:grpSpPr>
          <p:sp>
            <p:nvSpPr>
              <p:cNvPr id="663" name="CustomShape 12"/>
              <p:cNvSpPr/>
              <p:nvPr/>
            </p:nvSpPr>
            <p:spPr>
              <a:xfrm>
                <a:off x="1079640" y="1082160"/>
                <a:ext cx="1697400" cy="458640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664" name="CustomShape 13"/>
              <p:cNvSpPr/>
              <p:nvPr/>
            </p:nvSpPr>
            <p:spPr>
              <a:xfrm>
                <a:off x="2638800" y="1138320"/>
                <a:ext cx="86400" cy="86400"/>
              </a:xfrm>
              <a:prstGeom prst="ellipse">
                <a:avLst/>
              </a:prstGeom>
              <a:solidFill>
                <a:srgbClr val="268D9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665" name="CustomShape 14"/>
            <p:cNvSpPr/>
            <p:nvPr/>
          </p:nvSpPr>
          <p:spPr>
            <a:xfrm>
              <a:off x="1090800" y="1062000"/>
              <a:ext cx="1647720" cy="541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8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布置作业</a:t>
              </a:r>
              <a:endParaRPr lang="en-US" sz="2800" b="0" strike="noStrike" spc="-1">
                <a:latin typeface="Arial" panose="020B0604020202020204"/>
              </a:endParaRPr>
            </a:p>
          </p:txBody>
        </p:sp>
      </p:grpSp>
      <p:pic>
        <p:nvPicPr>
          <p:cNvPr id="666" name="图片 71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076720" y="1089000"/>
            <a:ext cx="1542960" cy="4053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图片 55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194" name="CustomShape 1"/>
          <p:cNvSpPr/>
          <p:nvPr/>
        </p:nvSpPr>
        <p:spPr>
          <a:xfrm>
            <a:off x="390960" y="1028520"/>
            <a:ext cx="8361720" cy="3656880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196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59200" y="432252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197" name="Group 2"/>
          <p:cNvGrpSpPr/>
          <p:nvPr/>
        </p:nvGrpSpPr>
        <p:grpSpPr>
          <a:xfrm>
            <a:off x="52200" y="4255560"/>
            <a:ext cx="871560" cy="459720"/>
            <a:chOff x="52200" y="4255560"/>
            <a:chExt cx="871560" cy="459720"/>
          </a:xfrm>
        </p:grpSpPr>
        <p:pic>
          <p:nvPicPr>
            <p:cNvPr id="198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101160" y="427608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99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312480" y="436428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0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621720" y="433116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01" name="CustomShape 3"/>
          <p:cNvSpPr/>
          <p:nvPr/>
        </p:nvSpPr>
        <p:spPr>
          <a:xfrm>
            <a:off x="622800" y="1165320"/>
            <a:ext cx="7872840" cy="69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例</a:t>
            </a: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把一张纸的   平均分成</a:t>
            </a:r>
            <a:r>
              <a:rPr lang="en-US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20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份，每份是这张纸的几分之几？自己试着折一折，算一算。</a:t>
            </a:r>
            <a:endParaRPr lang="en-US" sz="2000" b="0" strike="noStrike" spc="-1">
              <a:latin typeface="Arial" panose="020B0604020202020204"/>
            </a:endParaRPr>
          </a:p>
        </p:txBody>
      </p:sp>
      <p:grpSp>
        <p:nvGrpSpPr>
          <p:cNvPr id="203" name="Group 4"/>
          <p:cNvGrpSpPr/>
          <p:nvPr/>
        </p:nvGrpSpPr>
        <p:grpSpPr>
          <a:xfrm>
            <a:off x="2441630" y="1110340"/>
            <a:ext cx="308880" cy="699840"/>
            <a:chOff x="2587680" y="1097640"/>
            <a:chExt cx="308880" cy="699840"/>
          </a:xfrm>
        </p:grpSpPr>
        <p:sp>
          <p:nvSpPr>
            <p:cNvPr id="204" name="CustomShape 5"/>
            <p:cNvSpPr/>
            <p:nvPr/>
          </p:nvSpPr>
          <p:spPr>
            <a:xfrm>
              <a:off x="2587680" y="1097640"/>
              <a:ext cx="308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20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205" name="Line 6"/>
            <p:cNvSpPr/>
            <p:nvPr/>
          </p:nvSpPr>
          <p:spPr>
            <a:xfrm>
              <a:off x="2608200" y="1451355"/>
              <a:ext cx="2682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206" name="Group 7"/>
          <p:cNvGrpSpPr/>
          <p:nvPr/>
        </p:nvGrpSpPr>
        <p:grpSpPr>
          <a:xfrm>
            <a:off x="390960" y="485280"/>
            <a:ext cx="1423440" cy="458640"/>
            <a:chOff x="390960" y="485280"/>
            <a:chExt cx="1423440" cy="458640"/>
          </a:xfrm>
        </p:grpSpPr>
        <p:grpSp>
          <p:nvGrpSpPr>
            <p:cNvPr id="207" name="Group 8"/>
            <p:cNvGrpSpPr/>
            <p:nvPr/>
          </p:nvGrpSpPr>
          <p:grpSpPr>
            <a:xfrm>
              <a:off x="410400" y="485280"/>
              <a:ext cx="1404000" cy="458640"/>
              <a:chOff x="410400" y="485280"/>
              <a:chExt cx="1404000" cy="458640"/>
            </a:xfrm>
          </p:grpSpPr>
          <p:sp>
            <p:nvSpPr>
              <p:cNvPr id="208" name="CustomShape 9"/>
              <p:cNvSpPr/>
              <p:nvPr/>
            </p:nvSpPr>
            <p:spPr>
              <a:xfrm>
                <a:off x="410400" y="485280"/>
                <a:ext cx="1404000" cy="458640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209" name="CustomShape 10"/>
              <p:cNvSpPr/>
              <p:nvPr/>
            </p:nvSpPr>
            <p:spPr>
              <a:xfrm>
                <a:off x="1681920" y="51516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210" name="CustomShape 11"/>
            <p:cNvSpPr/>
            <p:nvPr/>
          </p:nvSpPr>
          <p:spPr>
            <a:xfrm>
              <a:off x="390960" y="491040"/>
              <a:ext cx="1377720" cy="444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探究新知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211" name="Group 12"/>
          <p:cNvGrpSpPr/>
          <p:nvPr/>
        </p:nvGrpSpPr>
        <p:grpSpPr>
          <a:xfrm>
            <a:off x="1592640" y="2613240"/>
            <a:ext cx="2496240" cy="1101960"/>
            <a:chOff x="1592640" y="2613240"/>
            <a:chExt cx="2496240" cy="1101960"/>
          </a:xfrm>
        </p:grpSpPr>
        <p:sp>
          <p:nvSpPr>
            <p:cNvPr id="212" name="CustomShape 13"/>
            <p:cNvSpPr/>
            <p:nvPr/>
          </p:nvSpPr>
          <p:spPr>
            <a:xfrm>
              <a:off x="1592640" y="2613240"/>
              <a:ext cx="498600" cy="11019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13" name="CustomShape 14"/>
            <p:cNvSpPr/>
            <p:nvPr/>
          </p:nvSpPr>
          <p:spPr>
            <a:xfrm>
              <a:off x="2091960" y="2613240"/>
              <a:ext cx="498600" cy="11019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14" name="CustomShape 15"/>
            <p:cNvSpPr/>
            <p:nvPr/>
          </p:nvSpPr>
          <p:spPr>
            <a:xfrm>
              <a:off x="2591280" y="2613240"/>
              <a:ext cx="498600" cy="11019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15" name="CustomShape 16"/>
            <p:cNvSpPr/>
            <p:nvPr/>
          </p:nvSpPr>
          <p:spPr>
            <a:xfrm>
              <a:off x="3090960" y="2613240"/>
              <a:ext cx="498600" cy="11019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16" name="CustomShape 17"/>
            <p:cNvSpPr/>
            <p:nvPr/>
          </p:nvSpPr>
          <p:spPr>
            <a:xfrm>
              <a:off x="3590280" y="2613240"/>
              <a:ext cx="498600" cy="11019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217" name="Group 18"/>
          <p:cNvGrpSpPr/>
          <p:nvPr/>
        </p:nvGrpSpPr>
        <p:grpSpPr>
          <a:xfrm>
            <a:off x="1593720" y="2613240"/>
            <a:ext cx="1995840" cy="1101960"/>
            <a:chOff x="1593720" y="2613240"/>
            <a:chExt cx="1995840" cy="1101960"/>
          </a:xfrm>
          <a:solidFill>
            <a:schemeClr val="accent1">
              <a:lumMod val="25000"/>
              <a:lumOff val="75000"/>
            </a:schemeClr>
          </a:solidFill>
        </p:grpSpPr>
        <p:sp>
          <p:nvSpPr>
            <p:cNvPr id="218" name="CustomShape 19"/>
            <p:cNvSpPr/>
            <p:nvPr/>
          </p:nvSpPr>
          <p:spPr>
            <a:xfrm>
              <a:off x="1593720" y="2613240"/>
              <a:ext cx="498240" cy="11019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19" name="CustomShape 20"/>
            <p:cNvSpPr/>
            <p:nvPr/>
          </p:nvSpPr>
          <p:spPr>
            <a:xfrm>
              <a:off x="2093040" y="2613240"/>
              <a:ext cx="498240" cy="11019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20" name="CustomShape 21"/>
            <p:cNvSpPr/>
            <p:nvPr/>
          </p:nvSpPr>
          <p:spPr>
            <a:xfrm>
              <a:off x="2592000" y="2613240"/>
              <a:ext cx="498240" cy="11019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221" name="CustomShape 22"/>
            <p:cNvSpPr/>
            <p:nvPr/>
          </p:nvSpPr>
          <p:spPr>
            <a:xfrm>
              <a:off x="3091320" y="2613240"/>
              <a:ext cx="498240" cy="11019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222" name="Group 23"/>
          <p:cNvGrpSpPr/>
          <p:nvPr/>
        </p:nvGrpSpPr>
        <p:grpSpPr>
          <a:xfrm>
            <a:off x="4633560" y="2603160"/>
            <a:ext cx="2925000" cy="1076040"/>
            <a:chOff x="4633560" y="2603160"/>
            <a:chExt cx="2925000" cy="1076040"/>
          </a:xfrm>
        </p:grpSpPr>
        <p:sp>
          <p:nvSpPr>
            <p:cNvPr id="223" name="CustomShape 24"/>
            <p:cNvSpPr/>
            <p:nvPr/>
          </p:nvSpPr>
          <p:spPr>
            <a:xfrm>
              <a:off x="4633560" y="2603160"/>
              <a:ext cx="2925000" cy="852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折一折，涂一涂，通过操作表示出　 </a:t>
              </a:r>
              <a:r>
                <a:rPr lang="en-US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÷2</a:t>
              </a:r>
              <a:r>
                <a:rPr lang="zh-CN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。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224" name="Group 25"/>
            <p:cNvGrpSpPr/>
            <p:nvPr/>
          </p:nvGrpSpPr>
          <p:grpSpPr>
            <a:xfrm>
              <a:off x="6037200" y="2979360"/>
              <a:ext cx="308880" cy="699840"/>
              <a:chOff x="6037200" y="2979360"/>
              <a:chExt cx="308880" cy="699840"/>
            </a:xfrm>
          </p:grpSpPr>
          <p:sp>
            <p:nvSpPr>
              <p:cNvPr id="225" name="CustomShape 26"/>
              <p:cNvSpPr/>
              <p:nvPr/>
            </p:nvSpPr>
            <p:spPr>
              <a:xfrm>
                <a:off x="6037200" y="297936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226" name="Line 27"/>
              <p:cNvSpPr/>
              <p:nvPr/>
            </p:nvSpPr>
            <p:spPr>
              <a:xfrm>
                <a:off x="6058080" y="3334620"/>
                <a:ext cx="268200" cy="0"/>
              </a:xfrm>
              <a:prstGeom prst="line">
                <a:avLst/>
              </a:prstGeom>
              <a:ln w="15240">
                <a:solidFill>
                  <a:srgbClr val="0070C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/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图片 29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grpSp>
        <p:nvGrpSpPr>
          <p:cNvPr id="228" name="Group 1"/>
          <p:cNvGrpSpPr/>
          <p:nvPr/>
        </p:nvGrpSpPr>
        <p:grpSpPr>
          <a:xfrm>
            <a:off x="180720" y="540000"/>
            <a:ext cx="8819280" cy="4302720"/>
            <a:chOff x="180720" y="540000"/>
            <a:chExt cx="8819280" cy="4302720"/>
          </a:xfrm>
        </p:grpSpPr>
        <p:sp>
          <p:nvSpPr>
            <p:cNvPr id="229" name="CustomShape 2"/>
            <p:cNvSpPr/>
            <p:nvPr/>
          </p:nvSpPr>
          <p:spPr>
            <a:xfrm>
              <a:off x="180720" y="540000"/>
              <a:ext cx="8819280" cy="4302720"/>
            </a:xfrm>
            <a:prstGeom prst="roundRect">
              <a:avLst>
                <a:gd name="adj" fmla="val 10726"/>
              </a:avLst>
            </a:prstGeom>
            <a:solidFill>
              <a:schemeClr val="bg1"/>
            </a:solidFill>
            <a:ln w="19050">
              <a:solidFill>
                <a:srgbClr val="6AC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  <p:sp>
          <p:nvSpPr>
            <p:cNvPr id="230" name="CustomShape 3"/>
            <p:cNvSpPr/>
            <p:nvPr/>
          </p:nvSpPr>
          <p:spPr>
            <a:xfrm>
              <a:off x="343800" y="720360"/>
              <a:ext cx="8493120" cy="3942000"/>
            </a:xfrm>
            <a:prstGeom prst="roundRect">
              <a:avLst>
                <a:gd name="adj" fmla="val 9880"/>
              </a:avLst>
            </a:prstGeom>
            <a:solidFill>
              <a:schemeClr val="bg1"/>
            </a:solidFill>
            <a:ln w="19050">
              <a:solidFill>
                <a:srgbClr val="6AC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                                                                    </a:t>
              </a: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endParaRPr lang="en-US" sz="24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                                                        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  <p:sp>
          <p:nvSpPr>
            <p:cNvPr id="231" name="CustomShape 4"/>
            <p:cNvSpPr/>
            <p:nvPr/>
          </p:nvSpPr>
          <p:spPr>
            <a:xfrm>
              <a:off x="264960" y="636840"/>
              <a:ext cx="8650800" cy="4108680"/>
            </a:xfrm>
            <a:prstGeom prst="roundRect">
              <a:avLst>
                <a:gd name="adj" fmla="val 10192"/>
              </a:avLst>
            </a:prstGeom>
            <a:noFill/>
            <a:ln w="9525">
              <a:solidFill>
                <a:srgbClr val="6ACAC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Calibri" panose="020F0502020204030204"/>
                  <a:ea typeface="DejaVu Sans"/>
                </a:rPr>
                <a:t> </a:t>
              </a:r>
              <a:endParaRPr lang="en-US" sz="2400" b="0" strike="noStrike" spc="-1">
                <a:latin typeface="Arial" panose="020B0604020202020204"/>
              </a:endParaRPr>
            </a:p>
          </p:txBody>
        </p:sp>
      </p:grpSp>
      <p:pic>
        <p:nvPicPr>
          <p:cNvPr id="233" name="图片 6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36160" y="4102200"/>
            <a:ext cx="645480" cy="622080"/>
          </a:xfrm>
          <a:prstGeom prst="rect">
            <a:avLst/>
          </a:prstGeom>
          <a:ln w="0">
            <a:noFill/>
          </a:ln>
        </p:spPr>
      </p:pic>
      <p:grpSp>
        <p:nvGrpSpPr>
          <p:cNvPr id="234" name="Group 5"/>
          <p:cNvGrpSpPr/>
          <p:nvPr/>
        </p:nvGrpSpPr>
        <p:grpSpPr>
          <a:xfrm>
            <a:off x="88200" y="4327920"/>
            <a:ext cx="871560" cy="459720"/>
            <a:chOff x="88200" y="4327920"/>
            <a:chExt cx="871560" cy="459720"/>
          </a:xfrm>
        </p:grpSpPr>
        <p:pic>
          <p:nvPicPr>
            <p:cNvPr id="235" name="图片 63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137160" y="434844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6" name="图片 6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348480" y="443664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7" name="图片 65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657720" y="440352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38" name="CustomShape 6"/>
          <p:cNvSpPr/>
          <p:nvPr/>
        </p:nvSpPr>
        <p:spPr>
          <a:xfrm>
            <a:off x="744390" y="1005576"/>
            <a:ext cx="8051400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200000"/>
              </a:lnSpc>
            </a:pP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观察例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折纸图，体会把   平均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分成</a:t>
            </a:r>
            <a:r>
              <a:rPr lang="en-US" alt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份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，就是把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个   平均分成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份，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深</a:t>
            </a:r>
            <a:r>
              <a:rPr lang="zh-CN" altLang="en-US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蓝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色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部分是分得的其中一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份</a:t>
            </a:r>
            <a:r>
              <a:rPr lang="zh-CN" alt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是   ，</a:t>
            </a:r>
            <a:r>
              <a:rPr lang="zh-CN" altLang="en-US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列式计算为 </a:t>
            </a:r>
            <a:r>
              <a:rPr lang="zh-CN" altLang="en-US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÷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zh-CN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。</a:t>
            </a:r>
            <a:endParaRPr lang="en-US" sz="1800" b="0" strike="noStrike" spc="-1" dirty="0">
              <a:latin typeface="Arial" panose="020B0604020202020204"/>
            </a:endParaRPr>
          </a:p>
          <a:p>
            <a:pPr>
              <a:lnSpc>
                <a:spcPct val="200000"/>
              </a:lnSpc>
            </a:pP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把   平均分成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份，求其中一份，就是求   的   是多少，所以，  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÷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和    </a:t>
            </a:r>
            <a:r>
              <a:rPr lang="en-US" alt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得数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一定是相同的，那么   </a:t>
            </a:r>
            <a:r>
              <a:rPr lang="en-US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÷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en-US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en-US" sz="1800" b="0" strike="noStrike" spc="-1" dirty="0">
              <a:latin typeface="Arial" panose="020B0604020202020204"/>
            </a:endParaRPr>
          </a:p>
          <a:p>
            <a:pPr>
              <a:lnSpc>
                <a:spcPct val="200000"/>
              </a:lnSpc>
            </a:pP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思考</a:t>
            </a:r>
            <a:r>
              <a:rPr lang="zh-CN" alt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÷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求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的是其中一份，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而</a:t>
            </a:r>
            <a:r>
              <a:rPr lang="zh-CN" alt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求的也是其中一份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所以，可以把   </a:t>
            </a:r>
            <a:r>
              <a:rPr lang="en-US" sz="1800" b="0" strike="noStrike" spc="-1" dirty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÷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转化成乘法为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en-US" alt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是</a:t>
            </a:r>
            <a:r>
              <a:rPr lang="en-US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sz="1800" b="0" strike="noStrike" spc="-1" dirty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的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倒</a:t>
            </a:r>
            <a:r>
              <a:rPr lang="en-US" sz="1800" b="0" strike="noStrike" spc="-1" dirty="0" smtClean="0">
                <a:solidFill>
                  <a:srgbClr val="1817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sz="1800" b="0" strike="noStrike" spc="-1" dirty="0" smtClean="0">
                <a:solidFill>
                  <a:srgbClr val="181717"/>
                </a:solidFill>
                <a:latin typeface="黑体" panose="02010609060101010101" charset="-122"/>
                <a:ea typeface="黑体" panose="02010609060101010101" charset="-122"/>
              </a:rPr>
              <a:t>数。</a:t>
            </a:r>
            <a:endParaRPr lang="en-US" sz="1800" b="0" strike="noStrike" spc="-1" dirty="0">
              <a:latin typeface="Arial" panose="020B0604020202020204"/>
            </a:endParaRPr>
          </a:p>
        </p:txBody>
      </p:sp>
      <p:pic>
        <p:nvPicPr>
          <p:cNvPr id="239" name="图片 68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428596" y="1217865"/>
            <a:ext cx="359280" cy="359280"/>
          </a:xfrm>
          <a:prstGeom prst="rect">
            <a:avLst/>
          </a:prstGeom>
          <a:ln w="0">
            <a:noFill/>
          </a:ln>
        </p:spPr>
      </p:pic>
      <p:pic>
        <p:nvPicPr>
          <p:cNvPr id="240" name="图片 69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428596" y="2324686"/>
            <a:ext cx="359280" cy="359280"/>
          </a:xfrm>
          <a:prstGeom prst="rect">
            <a:avLst/>
          </a:prstGeom>
          <a:ln w="0">
            <a:noFill/>
          </a:ln>
        </p:spPr>
      </p:pic>
      <p:grpSp>
        <p:nvGrpSpPr>
          <p:cNvPr id="242" name="Group 7"/>
          <p:cNvGrpSpPr/>
          <p:nvPr/>
        </p:nvGrpSpPr>
        <p:grpSpPr>
          <a:xfrm>
            <a:off x="3253141" y="1046727"/>
            <a:ext cx="295200" cy="638640"/>
            <a:chOff x="3398400" y="872280"/>
            <a:chExt cx="295200" cy="638640"/>
          </a:xfrm>
        </p:grpSpPr>
        <p:sp>
          <p:nvSpPr>
            <p:cNvPr id="243" name="CustomShape 8"/>
            <p:cNvSpPr/>
            <p:nvPr/>
          </p:nvSpPr>
          <p:spPr>
            <a:xfrm>
              <a:off x="33984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44" name="Line 9"/>
            <p:cNvSpPr/>
            <p:nvPr/>
          </p:nvSpPr>
          <p:spPr>
            <a:xfrm>
              <a:off x="3438000" y="1193890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245" name="Group 10"/>
          <p:cNvGrpSpPr/>
          <p:nvPr/>
        </p:nvGrpSpPr>
        <p:grpSpPr>
          <a:xfrm>
            <a:off x="6106391" y="1051067"/>
            <a:ext cx="295200" cy="638640"/>
            <a:chOff x="6478200" y="872280"/>
            <a:chExt cx="295200" cy="638640"/>
          </a:xfrm>
        </p:grpSpPr>
        <p:sp>
          <p:nvSpPr>
            <p:cNvPr id="246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47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257" name="Group 22"/>
          <p:cNvGrpSpPr/>
          <p:nvPr/>
        </p:nvGrpSpPr>
        <p:grpSpPr>
          <a:xfrm>
            <a:off x="6226955" y="1590575"/>
            <a:ext cx="637920" cy="638640"/>
            <a:chOff x="7301520" y="1446120"/>
            <a:chExt cx="637920" cy="638640"/>
          </a:xfrm>
        </p:grpSpPr>
        <p:sp>
          <p:nvSpPr>
            <p:cNvPr id="258" name="CustomShape 23"/>
            <p:cNvSpPr/>
            <p:nvPr/>
          </p:nvSpPr>
          <p:spPr>
            <a:xfrm>
              <a:off x="7301520" y="1446120"/>
              <a:ext cx="63792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4÷2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59" name="Line 24"/>
            <p:cNvSpPr/>
            <p:nvPr/>
          </p:nvSpPr>
          <p:spPr>
            <a:xfrm>
              <a:off x="7330680" y="1773720"/>
              <a:ext cx="58068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pic>
        <p:nvPicPr>
          <p:cNvPr id="296" name="图片 98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428596" y="3406288"/>
            <a:ext cx="359280" cy="359280"/>
          </a:xfrm>
          <a:prstGeom prst="rect">
            <a:avLst/>
          </a:prstGeom>
          <a:ln w="0">
            <a:noFill/>
          </a:ln>
        </p:spPr>
      </p:pic>
      <p:grpSp>
        <p:nvGrpSpPr>
          <p:cNvPr id="297" name="Group 61"/>
          <p:cNvGrpSpPr/>
          <p:nvPr/>
        </p:nvGrpSpPr>
        <p:grpSpPr>
          <a:xfrm>
            <a:off x="485280" y="447424"/>
            <a:ext cx="1462320" cy="462600"/>
            <a:chOff x="485280" y="538920"/>
            <a:chExt cx="1462320" cy="462600"/>
          </a:xfrm>
        </p:grpSpPr>
        <p:grpSp>
          <p:nvGrpSpPr>
            <p:cNvPr id="298" name="Group 62"/>
            <p:cNvGrpSpPr/>
            <p:nvPr/>
          </p:nvGrpSpPr>
          <p:grpSpPr>
            <a:xfrm>
              <a:off x="507240" y="538920"/>
              <a:ext cx="1350360" cy="458640"/>
              <a:chOff x="507240" y="538920"/>
              <a:chExt cx="1350360" cy="458640"/>
            </a:xfrm>
          </p:grpSpPr>
          <p:sp>
            <p:nvSpPr>
              <p:cNvPr id="299" name="CustomShape 63"/>
              <p:cNvSpPr/>
              <p:nvPr/>
            </p:nvSpPr>
            <p:spPr>
              <a:xfrm>
                <a:off x="507240" y="538920"/>
                <a:ext cx="1350360" cy="458640"/>
              </a:xfrm>
              <a:prstGeom prst="roundRect">
                <a:avLst>
                  <a:gd name="adj" fmla="val 16667"/>
                </a:avLst>
              </a:prstGeom>
              <a:solidFill>
                <a:srgbClr val="E0A4BE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00" name="CustomShape 64"/>
              <p:cNvSpPr/>
              <p:nvPr/>
            </p:nvSpPr>
            <p:spPr>
              <a:xfrm>
                <a:off x="1730880" y="56880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301" name="CustomShape 65"/>
            <p:cNvSpPr/>
            <p:nvPr/>
          </p:nvSpPr>
          <p:spPr>
            <a:xfrm>
              <a:off x="485280" y="556560"/>
              <a:ext cx="1462320" cy="444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自学提示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86" name="Group 10"/>
          <p:cNvGrpSpPr/>
          <p:nvPr/>
        </p:nvGrpSpPr>
        <p:grpSpPr>
          <a:xfrm>
            <a:off x="3602068" y="1591460"/>
            <a:ext cx="295200" cy="638640"/>
            <a:chOff x="6478200" y="872280"/>
            <a:chExt cx="295200" cy="638640"/>
          </a:xfrm>
        </p:grpSpPr>
        <p:sp>
          <p:nvSpPr>
            <p:cNvPr id="87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dirty="0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 dirty="0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 dirty="0">
                <a:latin typeface="Arial" panose="020B0604020202020204"/>
              </a:endParaRPr>
            </a:p>
          </p:txBody>
        </p:sp>
        <p:sp>
          <p:nvSpPr>
            <p:cNvPr id="88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89" name="Group 10"/>
          <p:cNvGrpSpPr/>
          <p:nvPr/>
        </p:nvGrpSpPr>
        <p:grpSpPr>
          <a:xfrm>
            <a:off x="5312758" y="1591460"/>
            <a:ext cx="295200" cy="638640"/>
            <a:chOff x="6478200" y="872280"/>
            <a:chExt cx="295200" cy="638640"/>
          </a:xfrm>
        </p:grpSpPr>
        <p:sp>
          <p:nvSpPr>
            <p:cNvPr id="90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91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92" name="Group 10"/>
          <p:cNvGrpSpPr/>
          <p:nvPr/>
        </p:nvGrpSpPr>
        <p:grpSpPr>
          <a:xfrm>
            <a:off x="7125683" y="1591460"/>
            <a:ext cx="295200" cy="638640"/>
            <a:chOff x="6478200" y="872280"/>
            <a:chExt cx="295200" cy="638640"/>
          </a:xfrm>
        </p:grpSpPr>
        <p:sp>
          <p:nvSpPr>
            <p:cNvPr id="93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94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95" name="Group 10"/>
          <p:cNvGrpSpPr/>
          <p:nvPr/>
        </p:nvGrpSpPr>
        <p:grpSpPr>
          <a:xfrm>
            <a:off x="4971677" y="2140315"/>
            <a:ext cx="295200" cy="638640"/>
            <a:chOff x="6478200" y="872280"/>
            <a:chExt cx="295200" cy="638640"/>
          </a:xfrm>
        </p:grpSpPr>
        <p:sp>
          <p:nvSpPr>
            <p:cNvPr id="96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97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98" name="Group 10"/>
          <p:cNvGrpSpPr/>
          <p:nvPr/>
        </p:nvGrpSpPr>
        <p:grpSpPr>
          <a:xfrm>
            <a:off x="5543177" y="2140315"/>
            <a:ext cx="295200" cy="638640"/>
            <a:chOff x="6478200" y="872280"/>
            <a:chExt cx="295200" cy="638640"/>
          </a:xfrm>
        </p:grpSpPr>
        <p:sp>
          <p:nvSpPr>
            <p:cNvPr id="99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00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01" name="Group 10"/>
          <p:cNvGrpSpPr/>
          <p:nvPr/>
        </p:nvGrpSpPr>
        <p:grpSpPr>
          <a:xfrm>
            <a:off x="3859157" y="2688955"/>
            <a:ext cx="295200" cy="638640"/>
            <a:chOff x="6478200" y="872280"/>
            <a:chExt cx="295200" cy="638640"/>
          </a:xfrm>
        </p:grpSpPr>
        <p:sp>
          <p:nvSpPr>
            <p:cNvPr id="102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03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04" name="Group 10"/>
          <p:cNvGrpSpPr/>
          <p:nvPr/>
        </p:nvGrpSpPr>
        <p:grpSpPr>
          <a:xfrm>
            <a:off x="4758317" y="2688955"/>
            <a:ext cx="295200" cy="638640"/>
            <a:chOff x="6478200" y="872280"/>
            <a:chExt cx="295200" cy="638640"/>
          </a:xfrm>
        </p:grpSpPr>
        <p:sp>
          <p:nvSpPr>
            <p:cNvPr id="105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06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07" name="Group 10"/>
          <p:cNvGrpSpPr/>
          <p:nvPr/>
        </p:nvGrpSpPr>
        <p:grpSpPr>
          <a:xfrm>
            <a:off x="5288209" y="2691180"/>
            <a:ext cx="295200" cy="638640"/>
            <a:chOff x="6478200" y="872280"/>
            <a:chExt cx="295200" cy="638640"/>
          </a:xfrm>
        </p:grpSpPr>
        <p:sp>
          <p:nvSpPr>
            <p:cNvPr id="108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09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0" name="Group 10"/>
          <p:cNvGrpSpPr/>
          <p:nvPr/>
        </p:nvGrpSpPr>
        <p:grpSpPr>
          <a:xfrm>
            <a:off x="5870837" y="2688955"/>
            <a:ext cx="295200" cy="638640"/>
            <a:chOff x="6478200" y="872280"/>
            <a:chExt cx="295200" cy="638640"/>
          </a:xfrm>
        </p:grpSpPr>
        <p:sp>
          <p:nvSpPr>
            <p:cNvPr id="111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12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3" name="Group 10"/>
          <p:cNvGrpSpPr/>
          <p:nvPr/>
        </p:nvGrpSpPr>
        <p:grpSpPr>
          <a:xfrm>
            <a:off x="7391976" y="2140315"/>
            <a:ext cx="295200" cy="638640"/>
            <a:chOff x="6478200" y="872280"/>
            <a:chExt cx="295200" cy="638640"/>
          </a:xfrm>
        </p:grpSpPr>
        <p:sp>
          <p:nvSpPr>
            <p:cNvPr id="114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15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6" name="Group 10"/>
          <p:cNvGrpSpPr/>
          <p:nvPr/>
        </p:nvGrpSpPr>
        <p:grpSpPr>
          <a:xfrm>
            <a:off x="8282567" y="2140315"/>
            <a:ext cx="295200" cy="638640"/>
            <a:chOff x="6478200" y="872280"/>
            <a:chExt cx="295200" cy="638640"/>
          </a:xfrm>
        </p:grpSpPr>
        <p:sp>
          <p:nvSpPr>
            <p:cNvPr id="117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18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9" name="Group 10"/>
          <p:cNvGrpSpPr/>
          <p:nvPr/>
        </p:nvGrpSpPr>
        <p:grpSpPr>
          <a:xfrm>
            <a:off x="1085477" y="2140315"/>
            <a:ext cx="295200" cy="638640"/>
            <a:chOff x="6478200" y="872280"/>
            <a:chExt cx="295200" cy="638640"/>
          </a:xfrm>
        </p:grpSpPr>
        <p:sp>
          <p:nvSpPr>
            <p:cNvPr id="120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21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22" name="Group 10"/>
          <p:cNvGrpSpPr/>
          <p:nvPr/>
        </p:nvGrpSpPr>
        <p:grpSpPr>
          <a:xfrm>
            <a:off x="1021009" y="2691180"/>
            <a:ext cx="295200" cy="638640"/>
            <a:chOff x="6478200" y="872280"/>
            <a:chExt cx="295200" cy="638640"/>
          </a:xfrm>
        </p:grpSpPr>
        <p:sp>
          <p:nvSpPr>
            <p:cNvPr id="123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24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25" name="Group 10"/>
          <p:cNvGrpSpPr/>
          <p:nvPr/>
        </p:nvGrpSpPr>
        <p:grpSpPr>
          <a:xfrm>
            <a:off x="4595682" y="3233912"/>
            <a:ext cx="295200" cy="638640"/>
            <a:chOff x="6478200" y="872280"/>
            <a:chExt cx="295200" cy="638640"/>
          </a:xfrm>
        </p:grpSpPr>
        <p:sp>
          <p:nvSpPr>
            <p:cNvPr id="126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27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28" name="Group 10"/>
          <p:cNvGrpSpPr/>
          <p:nvPr/>
        </p:nvGrpSpPr>
        <p:grpSpPr>
          <a:xfrm>
            <a:off x="2843808" y="3781802"/>
            <a:ext cx="295200" cy="638640"/>
            <a:chOff x="6478200" y="872280"/>
            <a:chExt cx="295200" cy="638640"/>
          </a:xfrm>
        </p:grpSpPr>
        <p:sp>
          <p:nvSpPr>
            <p:cNvPr id="129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30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81" name="Group 10"/>
          <p:cNvGrpSpPr/>
          <p:nvPr/>
        </p:nvGrpSpPr>
        <p:grpSpPr>
          <a:xfrm>
            <a:off x="3405668" y="3781802"/>
            <a:ext cx="295200" cy="638640"/>
            <a:chOff x="6478200" y="872280"/>
            <a:chExt cx="295200" cy="638640"/>
          </a:xfrm>
        </p:grpSpPr>
        <p:sp>
          <p:nvSpPr>
            <p:cNvPr id="82" name="CustomShape 11"/>
            <p:cNvSpPr/>
            <p:nvPr/>
          </p:nvSpPr>
          <p:spPr>
            <a:xfrm>
              <a:off x="6478200" y="872280"/>
              <a:ext cx="295200" cy="63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18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83" name="Line 12"/>
            <p:cNvSpPr/>
            <p:nvPr/>
          </p:nvSpPr>
          <p:spPr>
            <a:xfrm>
              <a:off x="6517800" y="1190715"/>
              <a:ext cx="216000" cy="0"/>
            </a:xfrm>
            <a:prstGeom prst="line">
              <a:avLst/>
            </a:prstGeom>
            <a:ln w="1524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图片 13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303" name="CustomShape 1"/>
          <p:cNvSpPr/>
          <p:nvPr/>
        </p:nvSpPr>
        <p:spPr>
          <a:xfrm>
            <a:off x="244080" y="925560"/>
            <a:ext cx="8655120" cy="3656880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FBB4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305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59200" y="421956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306" name="Group 2"/>
          <p:cNvGrpSpPr/>
          <p:nvPr/>
        </p:nvGrpSpPr>
        <p:grpSpPr>
          <a:xfrm>
            <a:off x="137520" y="4217400"/>
            <a:ext cx="871560" cy="459720"/>
            <a:chOff x="137520" y="4217400"/>
            <a:chExt cx="871560" cy="459720"/>
          </a:xfrm>
        </p:grpSpPr>
        <p:pic>
          <p:nvPicPr>
            <p:cNvPr id="307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186480" y="423792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08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397800" y="432612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09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707040" y="429300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311" name="Group 3"/>
          <p:cNvGrpSpPr/>
          <p:nvPr/>
        </p:nvGrpSpPr>
        <p:grpSpPr>
          <a:xfrm>
            <a:off x="515160" y="1051200"/>
            <a:ext cx="1178280" cy="431280"/>
            <a:chOff x="515160" y="1051200"/>
            <a:chExt cx="1178280" cy="431280"/>
          </a:xfrm>
        </p:grpSpPr>
        <p:grpSp>
          <p:nvGrpSpPr>
            <p:cNvPr id="312" name="Group 4"/>
            <p:cNvGrpSpPr/>
            <p:nvPr/>
          </p:nvGrpSpPr>
          <p:grpSpPr>
            <a:xfrm>
              <a:off x="534600" y="1083240"/>
              <a:ext cx="1145880" cy="399240"/>
              <a:chOff x="534600" y="1083240"/>
              <a:chExt cx="1145880" cy="399240"/>
            </a:xfrm>
          </p:grpSpPr>
          <p:sp>
            <p:nvSpPr>
              <p:cNvPr id="313" name="CustomShape 5"/>
              <p:cNvSpPr/>
              <p:nvPr/>
            </p:nvSpPr>
            <p:spPr>
              <a:xfrm>
                <a:off x="53460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14" name="CustomShape 6"/>
              <p:cNvSpPr/>
              <p:nvPr/>
            </p:nvSpPr>
            <p:spPr>
              <a:xfrm>
                <a:off x="88164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15" name="CustomShape 7"/>
              <p:cNvSpPr/>
              <p:nvPr/>
            </p:nvSpPr>
            <p:spPr>
              <a:xfrm>
                <a:off x="122832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16" name="CustomShape 8"/>
              <p:cNvSpPr/>
              <p:nvPr/>
            </p:nvSpPr>
            <p:spPr>
              <a:xfrm>
                <a:off x="547560" y="1095840"/>
                <a:ext cx="1119600" cy="376560"/>
              </a:xfrm>
              <a:custGeom>
                <a:avLst/>
                <a:gdLst/>
                <a:ahLst/>
                <a:cxnLst/>
                <a:rect l="l" t="t" r="r" b="b"/>
                <a:pathLst>
                  <a:path w="1300185" h="437944">
                    <a:moveTo>
                      <a:pt x="109486" y="0"/>
                    </a:moveTo>
                    <a:lnTo>
                      <a:pt x="386506" y="0"/>
                    </a:lnTo>
                    <a:lnTo>
                      <a:pt x="449260" y="125507"/>
                    </a:lnTo>
                    <a:lnTo>
                      <a:pt x="512013" y="0"/>
                    </a:lnTo>
                    <a:lnTo>
                      <a:pt x="789033" y="0"/>
                    </a:lnTo>
                    <a:lnTo>
                      <a:pt x="851356" y="124646"/>
                    </a:lnTo>
                    <a:lnTo>
                      <a:pt x="913679" y="0"/>
                    </a:lnTo>
                    <a:lnTo>
                      <a:pt x="1190699" y="0"/>
                    </a:lnTo>
                    <a:lnTo>
                      <a:pt x="1300185" y="218972"/>
                    </a:lnTo>
                    <a:lnTo>
                      <a:pt x="1190699" y="437944"/>
                    </a:lnTo>
                    <a:lnTo>
                      <a:pt x="913679" y="437944"/>
                    </a:lnTo>
                    <a:lnTo>
                      <a:pt x="851356" y="313298"/>
                    </a:lnTo>
                    <a:lnTo>
                      <a:pt x="789033" y="437944"/>
                    </a:lnTo>
                    <a:lnTo>
                      <a:pt x="512013" y="437944"/>
                    </a:lnTo>
                    <a:lnTo>
                      <a:pt x="449260" y="312437"/>
                    </a:lnTo>
                    <a:lnTo>
                      <a:pt x="386506" y="437944"/>
                    </a:lnTo>
                    <a:lnTo>
                      <a:pt x="109486" y="437944"/>
                    </a:lnTo>
                    <a:lnTo>
                      <a:pt x="0" y="218972"/>
                    </a:ln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317" name="CustomShape 9"/>
            <p:cNvSpPr/>
            <p:nvPr/>
          </p:nvSpPr>
          <p:spPr>
            <a:xfrm flipH="1">
              <a:off x="51480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方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18" name="CustomShape 10"/>
            <p:cNvSpPr/>
            <p:nvPr/>
          </p:nvSpPr>
          <p:spPr>
            <a:xfrm flipH="1">
              <a:off x="86256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法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19" name="CustomShape 11"/>
            <p:cNvSpPr/>
            <p:nvPr/>
          </p:nvSpPr>
          <p:spPr>
            <a:xfrm flipH="1">
              <a:off x="122040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一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</p:grpSp>
      <p:grpSp>
        <p:nvGrpSpPr>
          <p:cNvPr id="320" name="Group 12"/>
          <p:cNvGrpSpPr/>
          <p:nvPr/>
        </p:nvGrpSpPr>
        <p:grpSpPr>
          <a:xfrm>
            <a:off x="967320" y="2012040"/>
            <a:ext cx="2538720" cy="1294560"/>
            <a:chOff x="967320" y="2012040"/>
            <a:chExt cx="2538720" cy="1294560"/>
          </a:xfrm>
        </p:grpSpPr>
        <p:sp>
          <p:nvSpPr>
            <p:cNvPr id="321" name="CustomShape 13"/>
            <p:cNvSpPr/>
            <p:nvPr/>
          </p:nvSpPr>
          <p:spPr>
            <a:xfrm>
              <a:off x="967320" y="2012040"/>
              <a:ext cx="50724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2" name="CustomShape 14"/>
            <p:cNvSpPr/>
            <p:nvPr/>
          </p:nvSpPr>
          <p:spPr>
            <a:xfrm>
              <a:off x="1475280" y="2012040"/>
              <a:ext cx="50724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3" name="CustomShape 15"/>
            <p:cNvSpPr/>
            <p:nvPr/>
          </p:nvSpPr>
          <p:spPr>
            <a:xfrm>
              <a:off x="1982880" y="2012040"/>
              <a:ext cx="50724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4" name="CustomShape 16"/>
            <p:cNvSpPr/>
            <p:nvPr/>
          </p:nvSpPr>
          <p:spPr>
            <a:xfrm>
              <a:off x="2490840" y="2012040"/>
              <a:ext cx="50724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5" name="CustomShape 17"/>
            <p:cNvSpPr/>
            <p:nvPr/>
          </p:nvSpPr>
          <p:spPr>
            <a:xfrm>
              <a:off x="2998800" y="2012040"/>
              <a:ext cx="50724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326" name="Group 18"/>
          <p:cNvGrpSpPr/>
          <p:nvPr/>
        </p:nvGrpSpPr>
        <p:grpSpPr>
          <a:xfrm>
            <a:off x="967320" y="2015640"/>
            <a:ext cx="2030400" cy="1288800"/>
            <a:chOff x="967320" y="2015640"/>
            <a:chExt cx="2030400" cy="1288800"/>
          </a:xfrm>
        </p:grpSpPr>
        <p:sp>
          <p:nvSpPr>
            <p:cNvPr id="327" name="CustomShape 19"/>
            <p:cNvSpPr/>
            <p:nvPr/>
          </p:nvSpPr>
          <p:spPr>
            <a:xfrm>
              <a:off x="967320" y="2015640"/>
              <a:ext cx="507240" cy="1288800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8" name="CustomShape 20"/>
            <p:cNvSpPr/>
            <p:nvPr/>
          </p:nvSpPr>
          <p:spPr>
            <a:xfrm>
              <a:off x="1474920" y="2015640"/>
              <a:ext cx="507240" cy="1288800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9" name="CustomShape 21"/>
            <p:cNvSpPr/>
            <p:nvPr/>
          </p:nvSpPr>
          <p:spPr>
            <a:xfrm>
              <a:off x="1982880" y="2015640"/>
              <a:ext cx="507240" cy="1288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30" name="CustomShape 22"/>
            <p:cNvSpPr/>
            <p:nvPr/>
          </p:nvSpPr>
          <p:spPr>
            <a:xfrm>
              <a:off x="2490480" y="2015640"/>
              <a:ext cx="507240" cy="1288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331" name="Group 23"/>
          <p:cNvGrpSpPr/>
          <p:nvPr/>
        </p:nvGrpSpPr>
        <p:grpSpPr>
          <a:xfrm>
            <a:off x="4204080" y="1393920"/>
            <a:ext cx="3402720" cy="1768680"/>
            <a:chOff x="4204080" y="1393920"/>
            <a:chExt cx="3402720" cy="1768680"/>
          </a:xfrm>
        </p:grpSpPr>
        <p:sp>
          <p:nvSpPr>
            <p:cNvPr id="332" name="CustomShape 24"/>
            <p:cNvSpPr/>
            <p:nvPr/>
          </p:nvSpPr>
          <p:spPr>
            <a:xfrm>
              <a:off x="4204080" y="1437480"/>
              <a:ext cx="3402720" cy="1647720"/>
            </a:xfrm>
            <a:prstGeom prst="roundRect">
              <a:avLst>
                <a:gd name="adj" fmla="val 12232"/>
              </a:avLst>
            </a:prstGeom>
            <a:solidFill>
              <a:srgbClr val="F9EBEB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333" name="CustomShape 25"/>
            <p:cNvSpPr/>
            <p:nvPr/>
          </p:nvSpPr>
          <p:spPr>
            <a:xfrm>
              <a:off x="4318200" y="1465200"/>
              <a:ext cx="3250440" cy="1309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把   平均分成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份，就是把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个   平均分成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份，每份是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个   ，就是   。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334" name="Group 26"/>
            <p:cNvGrpSpPr/>
            <p:nvPr/>
          </p:nvGrpSpPr>
          <p:grpSpPr>
            <a:xfrm>
              <a:off x="4695840" y="1393920"/>
              <a:ext cx="308880" cy="699840"/>
              <a:chOff x="4695840" y="1393920"/>
              <a:chExt cx="308880" cy="699840"/>
            </a:xfrm>
          </p:grpSpPr>
          <p:sp>
            <p:nvSpPr>
              <p:cNvPr id="335" name="CustomShape 27"/>
              <p:cNvSpPr/>
              <p:nvPr/>
            </p:nvSpPr>
            <p:spPr>
              <a:xfrm>
                <a:off x="4695840" y="139392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36" name="Line 28"/>
              <p:cNvSpPr/>
              <p:nvPr/>
            </p:nvSpPr>
            <p:spPr>
              <a:xfrm>
                <a:off x="4724640" y="175824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pic>
          <p:nvPicPr>
            <p:cNvPr id="337" name="Picture 85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848640" y="2517120"/>
              <a:ext cx="651960" cy="64548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338" name="Group 29"/>
            <p:cNvGrpSpPr/>
            <p:nvPr/>
          </p:nvGrpSpPr>
          <p:grpSpPr>
            <a:xfrm>
              <a:off x="4832280" y="1848240"/>
              <a:ext cx="308880" cy="699840"/>
              <a:chOff x="4832280" y="1848240"/>
              <a:chExt cx="308880" cy="699840"/>
            </a:xfrm>
          </p:grpSpPr>
          <p:sp>
            <p:nvSpPr>
              <p:cNvPr id="339" name="CustomShape 30"/>
              <p:cNvSpPr/>
              <p:nvPr/>
            </p:nvSpPr>
            <p:spPr>
              <a:xfrm>
                <a:off x="4832280" y="184824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40" name="Line 31"/>
              <p:cNvSpPr/>
              <p:nvPr/>
            </p:nvSpPr>
            <p:spPr>
              <a:xfrm>
                <a:off x="4861080" y="221256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341" name="Group 32"/>
            <p:cNvGrpSpPr/>
            <p:nvPr/>
          </p:nvGrpSpPr>
          <p:grpSpPr>
            <a:xfrm>
              <a:off x="5076720" y="2295720"/>
              <a:ext cx="308880" cy="699840"/>
              <a:chOff x="5076720" y="2295720"/>
              <a:chExt cx="308880" cy="699840"/>
            </a:xfrm>
          </p:grpSpPr>
          <p:sp>
            <p:nvSpPr>
              <p:cNvPr id="342" name="CustomShape 33"/>
              <p:cNvSpPr/>
              <p:nvPr/>
            </p:nvSpPr>
            <p:spPr>
              <a:xfrm>
                <a:off x="5076720" y="229572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43" name="Line 34"/>
              <p:cNvSpPr/>
              <p:nvPr/>
            </p:nvSpPr>
            <p:spPr>
              <a:xfrm>
                <a:off x="5105520" y="266004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344" name="Group 35"/>
            <p:cNvGrpSpPr/>
            <p:nvPr/>
          </p:nvGrpSpPr>
          <p:grpSpPr>
            <a:xfrm>
              <a:off x="6216480" y="2295720"/>
              <a:ext cx="308880" cy="699840"/>
              <a:chOff x="6216480" y="2295720"/>
              <a:chExt cx="308880" cy="699840"/>
            </a:xfrm>
          </p:grpSpPr>
          <p:sp>
            <p:nvSpPr>
              <p:cNvPr id="345" name="CustomShape 36"/>
              <p:cNvSpPr/>
              <p:nvPr/>
            </p:nvSpPr>
            <p:spPr>
              <a:xfrm>
                <a:off x="6216480" y="229572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46" name="Line 37"/>
              <p:cNvSpPr/>
              <p:nvPr/>
            </p:nvSpPr>
            <p:spPr>
              <a:xfrm>
                <a:off x="6245640" y="266004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grpSp>
        <p:nvGrpSpPr>
          <p:cNvPr id="347" name="Group 38"/>
          <p:cNvGrpSpPr/>
          <p:nvPr/>
        </p:nvGrpSpPr>
        <p:grpSpPr>
          <a:xfrm>
            <a:off x="4400640" y="3376800"/>
            <a:ext cx="2170800" cy="699840"/>
            <a:chOff x="4400640" y="3376800"/>
            <a:chExt cx="2170800" cy="699840"/>
          </a:xfrm>
        </p:grpSpPr>
        <p:grpSp>
          <p:nvGrpSpPr>
            <p:cNvPr id="348" name="Group 39"/>
            <p:cNvGrpSpPr/>
            <p:nvPr/>
          </p:nvGrpSpPr>
          <p:grpSpPr>
            <a:xfrm>
              <a:off x="4653360" y="3543480"/>
              <a:ext cx="1714320" cy="394920"/>
              <a:chOff x="4653360" y="3543480"/>
              <a:chExt cx="1714320" cy="394920"/>
            </a:xfrm>
          </p:grpSpPr>
          <p:sp>
            <p:nvSpPr>
              <p:cNvPr id="349" name="CustomShape 40"/>
              <p:cNvSpPr/>
              <p:nvPr/>
            </p:nvSpPr>
            <p:spPr>
              <a:xfrm>
                <a:off x="4653360" y="3543480"/>
                <a:ext cx="7642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Arial" panose="020B0604020202020204"/>
                    <a:ea typeface="DejaVu Sans"/>
                  </a:rPr>
                  <a:t>÷</a:t>
                </a: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r>
                  <a:rPr lang="zh-CN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＝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50" name="CustomShape 41"/>
              <p:cNvSpPr/>
              <p:nvPr/>
            </p:nvSpPr>
            <p:spPr>
              <a:xfrm>
                <a:off x="5932440" y="3543480"/>
                <a:ext cx="43524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000000"/>
                    </a:solidFill>
                    <a:latin typeface="Arial" panose="020B0604020202020204"/>
                    <a:ea typeface="DejaVu Sans"/>
                  </a:rPr>
                  <a:t>＝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</p:grpSp>
        <p:sp>
          <p:nvSpPr>
            <p:cNvPr id="351" name="CustomShape 42"/>
            <p:cNvSpPr/>
            <p:nvPr/>
          </p:nvSpPr>
          <p:spPr>
            <a:xfrm>
              <a:off x="4400640" y="3376800"/>
              <a:ext cx="308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20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52" name="Line 43"/>
            <p:cNvSpPr/>
            <p:nvPr/>
          </p:nvSpPr>
          <p:spPr>
            <a:xfrm>
              <a:off x="4429440" y="3741120"/>
              <a:ext cx="252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353" name="CustomShape 44"/>
            <p:cNvSpPr/>
            <p:nvPr/>
          </p:nvSpPr>
          <p:spPr>
            <a:xfrm>
              <a:off x="5354640" y="3376800"/>
              <a:ext cx="69120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4÷2</a:t>
              </a:r>
              <a:endParaRPr lang="en-US" sz="20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54" name="Line 45"/>
            <p:cNvSpPr/>
            <p:nvPr/>
          </p:nvSpPr>
          <p:spPr>
            <a:xfrm>
              <a:off x="5382000" y="3741120"/>
              <a:ext cx="62244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355" name="CustomShape 46"/>
            <p:cNvSpPr/>
            <p:nvPr/>
          </p:nvSpPr>
          <p:spPr>
            <a:xfrm>
              <a:off x="6262560" y="3376800"/>
              <a:ext cx="308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20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56" name="Line 47"/>
            <p:cNvSpPr/>
            <p:nvPr/>
          </p:nvSpPr>
          <p:spPr>
            <a:xfrm>
              <a:off x="6291360" y="3741120"/>
              <a:ext cx="2520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8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图片 13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358" name="CustomShape 1"/>
          <p:cNvSpPr/>
          <p:nvPr/>
        </p:nvSpPr>
        <p:spPr>
          <a:xfrm>
            <a:off x="244080" y="925560"/>
            <a:ext cx="8655120" cy="3656880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FBB4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360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59200" y="442782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361" name="Group 2"/>
          <p:cNvGrpSpPr/>
          <p:nvPr/>
        </p:nvGrpSpPr>
        <p:grpSpPr>
          <a:xfrm>
            <a:off x="137520" y="4217400"/>
            <a:ext cx="871560" cy="459720"/>
            <a:chOff x="137520" y="4217400"/>
            <a:chExt cx="871560" cy="459720"/>
          </a:xfrm>
        </p:grpSpPr>
        <p:pic>
          <p:nvPicPr>
            <p:cNvPr id="362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186480" y="423792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3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397800" y="432612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4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707040" y="429300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366" name="Group 3"/>
          <p:cNvGrpSpPr/>
          <p:nvPr/>
        </p:nvGrpSpPr>
        <p:grpSpPr>
          <a:xfrm>
            <a:off x="515160" y="1051200"/>
            <a:ext cx="1178280" cy="431280"/>
            <a:chOff x="515160" y="1051200"/>
            <a:chExt cx="1178280" cy="431280"/>
          </a:xfrm>
        </p:grpSpPr>
        <p:grpSp>
          <p:nvGrpSpPr>
            <p:cNvPr id="367" name="Group 4"/>
            <p:cNvGrpSpPr/>
            <p:nvPr/>
          </p:nvGrpSpPr>
          <p:grpSpPr>
            <a:xfrm>
              <a:off x="534600" y="1083240"/>
              <a:ext cx="1145880" cy="399240"/>
              <a:chOff x="534600" y="1083240"/>
              <a:chExt cx="1145880" cy="399240"/>
            </a:xfrm>
          </p:grpSpPr>
          <p:sp>
            <p:nvSpPr>
              <p:cNvPr id="368" name="CustomShape 5"/>
              <p:cNvSpPr/>
              <p:nvPr/>
            </p:nvSpPr>
            <p:spPr>
              <a:xfrm>
                <a:off x="53460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69" name="CustomShape 6"/>
              <p:cNvSpPr/>
              <p:nvPr/>
            </p:nvSpPr>
            <p:spPr>
              <a:xfrm>
                <a:off x="88164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70" name="CustomShape 7"/>
              <p:cNvSpPr/>
              <p:nvPr/>
            </p:nvSpPr>
            <p:spPr>
              <a:xfrm>
                <a:off x="1228320" y="1083240"/>
                <a:ext cx="452160" cy="3992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FBB4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371" name="CustomShape 8"/>
              <p:cNvSpPr/>
              <p:nvPr/>
            </p:nvSpPr>
            <p:spPr>
              <a:xfrm>
                <a:off x="547560" y="1095840"/>
                <a:ext cx="1119600" cy="376560"/>
              </a:xfrm>
              <a:custGeom>
                <a:avLst/>
                <a:gdLst/>
                <a:ahLst/>
                <a:cxnLst/>
                <a:rect l="l" t="t" r="r" b="b"/>
                <a:pathLst>
                  <a:path w="1300185" h="437944">
                    <a:moveTo>
                      <a:pt x="109486" y="0"/>
                    </a:moveTo>
                    <a:lnTo>
                      <a:pt x="386506" y="0"/>
                    </a:lnTo>
                    <a:lnTo>
                      <a:pt x="449260" y="125507"/>
                    </a:lnTo>
                    <a:lnTo>
                      <a:pt x="512013" y="0"/>
                    </a:lnTo>
                    <a:lnTo>
                      <a:pt x="789033" y="0"/>
                    </a:lnTo>
                    <a:lnTo>
                      <a:pt x="851356" y="124646"/>
                    </a:lnTo>
                    <a:lnTo>
                      <a:pt x="913679" y="0"/>
                    </a:lnTo>
                    <a:lnTo>
                      <a:pt x="1190699" y="0"/>
                    </a:lnTo>
                    <a:lnTo>
                      <a:pt x="1300185" y="218972"/>
                    </a:lnTo>
                    <a:lnTo>
                      <a:pt x="1190699" y="437944"/>
                    </a:lnTo>
                    <a:lnTo>
                      <a:pt x="913679" y="437944"/>
                    </a:lnTo>
                    <a:lnTo>
                      <a:pt x="851356" y="313298"/>
                    </a:lnTo>
                    <a:lnTo>
                      <a:pt x="789033" y="437944"/>
                    </a:lnTo>
                    <a:lnTo>
                      <a:pt x="512013" y="437944"/>
                    </a:lnTo>
                    <a:lnTo>
                      <a:pt x="449260" y="312437"/>
                    </a:lnTo>
                    <a:lnTo>
                      <a:pt x="386506" y="437944"/>
                    </a:lnTo>
                    <a:lnTo>
                      <a:pt x="109486" y="437944"/>
                    </a:lnTo>
                    <a:lnTo>
                      <a:pt x="0" y="218972"/>
                    </a:ln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372" name="CustomShape 9"/>
            <p:cNvSpPr/>
            <p:nvPr/>
          </p:nvSpPr>
          <p:spPr>
            <a:xfrm flipH="1">
              <a:off x="51480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方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73" name="CustomShape 10"/>
            <p:cNvSpPr/>
            <p:nvPr/>
          </p:nvSpPr>
          <p:spPr>
            <a:xfrm flipH="1">
              <a:off x="86256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法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374" name="CustomShape 11"/>
            <p:cNvSpPr/>
            <p:nvPr/>
          </p:nvSpPr>
          <p:spPr>
            <a:xfrm flipH="1">
              <a:off x="1220400" y="1051200"/>
              <a:ext cx="4726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二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</p:grpSp>
      <p:grpSp>
        <p:nvGrpSpPr>
          <p:cNvPr id="375" name="Group 12"/>
          <p:cNvGrpSpPr/>
          <p:nvPr/>
        </p:nvGrpSpPr>
        <p:grpSpPr>
          <a:xfrm>
            <a:off x="1153800" y="2048040"/>
            <a:ext cx="2494440" cy="1293480"/>
            <a:chOff x="1153800" y="2048040"/>
            <a:chExt cx="2494440" cy="1293480"/>
          </a:xfrm>
        </p:grpSpPr>
        <p:sp>
          <p:nvSpPr>
            <p:cNvPr id="376" name="CustomShape 13"/>
            <p:cNvSpPr/>
            <p:nvPr/>
          </p:nvSpPr>
          <p:spPr>
            <a:xfrm>
              <a:off x="1153800" y="2048040"/>
              <a:ext cx="498240" cy="12934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77" name="CustomShape 14"/>
            <p:cNvSpPr/>
            <p:nvPr/>
          </p:nvSpPr>
          <p:spPr>
            <a:xfrm>
              <a:off x="1652760" y="2048040"/>
              <a:ext cx="498240" cy="12934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78" name="CustomShape 15"/>
            <p:cNvSpPr/>
            <p:nvPr/>
          </p:nvSpPr>
          <p:spPr>
            <a:xfrm>
              <a:off x="2152080" y="2048040"/>
              <a:ext cx="498240" cy="12934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79" name="CustomShape 16"/>
            <p:cNvSpPr/>
            <p:nvPr/>
          </p:nvSpPr>
          <p:spPr>
            <a:xfrm>
              <a:off x="2651040" y="2048040"/>
              <a:ext cx="498240" cy="12934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0" name="CustomShape 17"/>
            <p:cNvSpPr/>
            <p:nvPr/>
          </p:nvSpPr>
          <p:spPr>
            <a:xfrm>
              <a:off x="3150000" y="2048040"/>
              <a:ext cx="498240" cy="12934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381" name="Group 18"/>
          <p:cNvGrpSpPr/>
          <p:nvPr/>
        </p:nvGrpSpPr>
        <p:grpSpPr>
          <a:xfrm>
            <a:off x="1155960" y="2050920"/>
            <a:ext cx="1993680" cy="653760"/>
            <a:chOff x="1155960" y="2050920"/>
            <a:chExt cx="1993680" cy="65376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82" name="CustomShape 19"/>
            <p:cNvSpPr/>
            <p:nvPr/>
          </p:nvSpPr>
          <p:spPr>
            <a:xfrm>
              <a:off x="1155960" y="2050920"/>
              <a:ext cx="499680" cy="653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3" name="CustomShape 20"/>
            <p:cNvSpPr/>
            <p:nvPr/>
          </p:nvSpPr>
          <p:spPr>
            <a:xfrm>
              <a:off x="1651680" y="2050920"/>
              <a:ext cx="499680" cy="653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4" name="CustomShape 21"/>
            <p:cNvSpPr/>
            <p:nvPr/>
          </p:nvSpPr>
          <p:spPr>
            <a:xfrm>
              <a:off x="2152800" y="2050920"/>
              <a:ext cx="495000" cy="653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5" name="CustomShape 22"/>
            <p:cNvSpPr/>
            <p:nvPr/>
          </p:nvSpPr>
          <p:spPr>
            <a:xfrm>
              <a:off x="2648520" y="2050920"/>
              <a:ext cx="501120" cy="653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386" name="Group 23"/>
          <p:cNvGrpSpPr/>
          <p:nvPr/>
        </p:nvGrpSpPr>
        <p:grpSpPr>
          <a:xfrm>
            <a:off x="1153800" y="2702880"/>
            <a:ext cx="1996200" cy="638640"/>
            <a:chOff x="1153800" y="2702880"/>
            <a:chExt cx="1996200" cy="638640"/>
          </a:xfrm>
          <a:solidFill>
            <a:srgbClr val="0070C0"/>
          </a:solidFill>
        </p:grpSpPr>
        <p:sp>
          <p:nvSpPr>
            <p:cNvPr id="387" name="CustomShape 24"/>
            <p:cNvSpPr/>
            <p:nvPr/>
          </p:nvSpPr>
          <p:spPr>
            <a:xfrm>
              <a:off x="1153800" y="2702880"/>
              <a:ext cx="498600" cy="6386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8" name="CustomShape 25"/>
            <p:cNvSpPr/>
            <p:nvPr/>
          </p:nvSpPr>
          <p:spPr>
            <a:xfrm>
              <a:off x="1652760" y="2702880"/>
              <a:ext cx="498600" cy="6386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89" name="CustomShape 26"/>
            <p:cNvSpPr/>
            <p:nvPr/>
          </p:nvSpPr>
          <p:spPr>
            <a:xfrm>
              <a:off x="2152080" y="2702880"/>
              <a:ext cx="498600" cy="6386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390" name="CustomShape 27"/>
            <p:cNvSpPr/>
            <p:nvPr/>
          </p:nvSpPr>
          <p:spPr>
            <a:xfrm>
              <a:off x="2651400" y="2702880"/>
              <a:ext cx="498600" cy="6386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391" name="Group 28"/>
          <p:cNvGrpSpPr/>
          <p:nvPr/>
        </p:nvGrpSpPr>
        <p:grpSpPr>
          <a:xfrm>
            <a:off x="4204080" y="1425670"/>
            <a:ext cx="3071880" cy="1825530"/>
            <a:chOff x="4204080" y="1425670"/>
            <a:chExt cx="3071880" cy="1825530"/>
          </a:xfrm>
        </p:grpSpPr>
        <p:sp>
          <p:nvSpPr>
            <p:cNvPr id="392" name="CustomShape 29"/>
            <p:cNvSpPr/>
            <p:nvPr/>
          </p:nvSpPr>
          <p:spPr>
            <a:xfrm>
              <a:off x="4204080" y="1437480"/>
              <a:ext cx="3071880" cy="1813720"/>
            </a:xfrm>
            <a:prstGeom prst="roundRect">
              <a:avLst>
                <a:gd name="adj" fmla="val 12232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393" name="CustomShape 30"/>
            <p:cNvSpPr/>
            <p:nvPr/>
          </p:nvSpPr>
          <p:spPr>
            <a:xfrm>
              <a:off x="4318200" y="1465200"/>
              <a:ext cx="2791080" cy="1585391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70000"/>
                </a:lnSpc>
              </a:pP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把   平均分成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份，每份就是   的   ，也就是   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×   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。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394" name="Group 31"/>
            <p:cNvGrpSpPr/>
            <p:nvPr/>
          </p:nvGrpSpPr>
          <p:grpSpPr>
            <a:xfrm>
              <a:off x="4695840" y="1425670"/>
              <a:ext cx="308880" cy="699840"/>
              <a:chOff x="4695840" y="1425670"/>
              <a:chExt cx="308880" cy="699840"/>
            </a:xfrm>
          </p:grpSpPr>
          <p:sp>
            <p:nvSpPr>
              <p:cNvPr id="395" name="CustomShape 32"/>
              <p:cNvSpPr/>
              <p:nvPr/>
            </p:nvSpPr>
            <p:spPr>
              <a:xfrm>
                <a:off x="4695840" y="142567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396" name="Line 33"/>
              <p:cNvSpPr/>
              <p:nvPr/>
            </p:nvSpPr>
            <p:spPr>
              <a:xfrm>
                <a:off x="4724640" y="177729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pic>
          <p:nvPicPr>
            <p:cNvPr id="397" name="Picture 85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244810" y="2577550"/>
              <a:ext cx="559440" cy="64548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398" name="Group 34"/>
            <p:cNvGrpSpPr/>
            <p:nvPr/>
          </p:nvGrpSpPr>
          <p:grpSpPr>
            <a:xfrm>
              <a:off x="5198040" y="1933640"/>
              <a:ext cx="308880" cy="699840"/>
              <a:chOff x="5198040" y="1933640"/>
              <a:chExt cx="308880" cy="699840"/>
            </a:xfrm>
          </p:grpSpPr>
          <p:sp>
            <p:nvSpPr>
              <p:cNvPr id="399" name="CustomShape 35"/>
              <p:cNvSpPr/>
              <p:nvPr/>
            </p:nvSpPr>
            <p:spPr>
              <a:xfrm>
                <a:off x="5198040" y="193364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00" name="Line 36"/>
              <p:cNvSpPr/>
              <p:nvPr/>
            </p:nvSpPr>
            <p:spPr>
              <a:xfrm>
                <a:off x="5226840" y="227891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01" name="Group 37"/>
            <p:cNvGrpSpPr/>
            <p:nvPr/>
          </p:nvGrpSpPr>
          <p:grpSpPr>
            <a:xfrm>
              <a:off x="5842080" y="1933640"/>
              <a:ext cx="308880" cy="699840"/>
              <a:chOff x="5842080" y="1933640"/>
              <a:chExt cx="308880" cy="699840"/>
            </a:xfrm>
          </p:grpSpPr>
          <p:sp>
            <p:nvSpPr>
              <p:cNvPr id="402" name="CustomShape 38"/>
              <p:cNvSpPr/>
              <p:nvPr/>
            </p:nvSpPr>
            <p:spPr>
              <a:xfrm>
                <a:off x="5842080" y="193364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03" name="Line 39"/>
              <p:cNvSpPr/>
              <p:nvPr/>
            </p:nvSpPr>
            <p:spPr>
              <a:xfrm>
                <a:off x="5870880" y="227891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04" name="Group 40"/>
            <p:cNvGrpSpPr/>
            <p:nvPr/>
          </p:nvGrpSpPr>
          <p:grpSpPr>
            <a:xfrm>
              <a:off x="4695840" y="2463735"/>
              <a:ext cx="308880" cy="699840"/>
              <a:chOff x="4695840" y="2463735"/>
              <a:chExt cx="308880" cy="699840"/>
            </a:xfrm>
          </p:grpSpPr>
          <p:sp>
            <p:nvSpPr>
              <p:cNvPr id="405" name="CustomShape 41"/>
              <p:cNvSpPr/>
              <p:nvPr/>
            </p:nvSpPr>
            <p:spPr>
              <a:xfrm>
                <a:off x="4695840" y="2463735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06" name="Line 42"/>
              <p:cNvSpPr/>
              <p:nvPr/>
            </p:nvSpPr>
            <p:spPr>
              <a:xfrm>
                <a:off x="4724640" y="2809005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07" name="Group 43"/>
            <p:cNvGrpSpPr/>
            <p:nvPr/>
          </p:nvGrpSpPr>
          <p:grpSpPr>
            <a:xfrm>
              <a:off x="5339880" y="2463735"/>
              <a:ext cx="308880" cy="699840"/>
              <a:chOff x="5339880" y="2463735"/>
              <a:chExt cx="308880" cy="699840"/>
            </a:xfrm>
          </p:grpSpPr>
          <p:sp>
            <p:nvSpPr>
              <p:cNvPr id="408" name="CustomShape 44"/>
              <p:cNvSpPr/>
              <p:nvPr/>
            </p:nvSpPr>
            <p:spPr>
              <a:xfrm>
                <a:off x="5339880" y="2463735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09" name="Line 45"/>
              <p:cNvSpPr/>
              <p:nvPr/>
            </p:nvSpPr>
            <p:spPr>
              <a:xfrm>
                <a:off x="5368680" y="2809005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grpSp>
        <p:nvGrpSpPr>
          <p:cNvPr id="410" name="Group 46"/>
          <p:cNvGrpSpPr/>
          <p:nvPr/>
        </p:nvGrpSpPr>
        <p:grpSpPr>
          <a:xfrm>
            <a:off x="4380480" y="3458920"/>
            <a:ext cx="3093840" cy="699840"/>
            <a:chOff x="4400640" y="3376800"/>
            <a:chExt cx="3093840" cy="699840"/>
          </a:xfrm>
        </p:grpSpPr>
        <p:sp>
          <p:nvSpPr>
            <p:cNvPr id="411" name="CustomShape 47"/>
            <p:cNvSpPr/>
            <p:nvPr/>
          </p:nvSpPr>
          <p:spPr>
            <a:xfrm>
              <a:off x="4653360" y="3543480"/>
              <a:ext cx="7642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412" name="CustomShape 48"/>
            <p:cNvSpPr/>
            <p:nvPr/>
          </p:nvSpPr>
          <p:spPr>
            <a:xfrm>
              <a:off x="6836040" y="3543480"/>
              <a:ext cx="43524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＝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413" name="Group 49"/>
            <p:cNvGrpSpPr/>
            <p:nvPr/>
          </p:nvGrpSpPr>
          <p:grpSpPr>
            <a:xfrm>
              <a:off x="4400640" y="3376800"/>
              <a:ext cx="308880" cy="699840"/>
              <a:chOff x="4400640" y="3376800"/>
              <a:chExt cx="308880" cy="699840"/>
            </a:xfrm>
          </p:grpSpPr>
          <p:sp>
            <p:nvSpPr>
              <p:cNvPr id="414" name="CustomShape 50"/>
              <p:cNvSpPr/>
              <p:nvPr/>
            </p:nvSpPr>
            <p:spPr>
              <a:xfrm>
                <a:off x="4400640" y="337680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15" name="Line 51"/>
              <p:cNvSpPr/>
              <p:nvPr/>
            </p:nvSpPr>
            <p:spPr>
              <a:xfrm>
                <a:off x="4429440" y="374112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16" name="Group 52"/>
            <p:cNvGrpSpPr/>
            <p:nvPr/>
          </p:nvGrpSpPr>
          <p:grpSpPr>
            <a:xfrm>
              <a:off x="7185600" y="3376800"/>
              <a:ext cx="308880" cy="699840"/>
              <a:chOff x="7185600" y="3376800"/>
              <a:chExt cx="308880" cy="699840"/>
            </a:xfrm>
          </p:grpSpPr>
          <p:sp>
            <p:nvSpPr>
              <p:cNvPr id="417" name="CustomShape 53"/>
              <p:cNvSpPr/>
              <p:nvPr/>
            </p:nvSpPr>
            <p:spPr>
              <a:xfrm>
                <a:off x="7185600" y="337680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18" name="Line 54"/>
              <p:cNvSpPr/>
              <p:nvPr/>
            </p:nvSpPr>
            <p:spPr>
              <a:xfrm>
                <a:off x="7214400" y="374112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19" name="Group 55"/>
            <p:cNvGrpSpPr/>
            <p:nvPr/>
          </p:nvGrpSpPr>
          <p:grpSpPr>
            <a:xfrm>
              <a:off x="5328000" y="3376800"/>
              <a:ext cx="308880" cy="699840"/>
              <a:chOff x="5328000" y="3376800"/>
              <a:chExt cx="308880" cy="699840"/>
            </a:xfrm>
          </p:grpSpPr>
          <p:sp>
            <p:nvSpPr>
              <p:cNvPr id="420" name="CustomShape 56"/>
              <p:cNvSpPr/>
              <p:nvPr/>
            </p:nvSpPr>
            <p:spPr>
              <a:xfrm>
                <a:off x="5328000" y="337680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21" name="Line 57"/>
              <p:cNvSpPr/>
              <p:nvPr/>
            </p:nvSpPr>
            <p:spPr>
              <a:xfrm>
                <a:off x="5356800" y="374112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422" name="CustomShape 58"/>
            <p:cNvSpPr/>
            <p:nvPr/>
          </p:nvSpPr>
          <p:spPr>
            <a:xfrm>
              <a:off x="5585760" y="3543480"/>
              <a:ext cx="1029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×</a:t>
              </a:r>
              <a:r>
                <a:rPr lang="en-US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   </a:t>
              </a:r>
              <a:r>
                <a:rPr lang="zh-CN" sz="20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423" name="Group 59"/>
            <p:cNvGrpSpPr/>
            <p:nvPr/>
          </p:nvGrpSpPr>
          <p:grpSpPr>
            <a:xfrm>
              <a:off x="5922360" y="3376800"/>
              <a:ext cx="308880" cy="699840"/>
              <a:chOff x="5922360" y="3376800"/>
              <a:chExt cx="308880" cy="699840"/>
            </a:xfrm>
          </p:grpSpPr>
          <p:sp>
            <p:nvSpPr>
              <p:cNvPr id="424" name="CustomShape 60"/>
              <p:cNvSpPr/>
              <p:nvPr/>
            </p:nvSpPr>
            <p:spPr>
              <a:xfrm>
                <a:off x="5922360" y="337680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2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25" name="Line 61"/>
              <p:cNvSpPr/>
              <p:nvPr/>
            </p:nvSpPr>
            <p:spPr>
              <a:xfrm>
                <a:off x="5951160" y="374112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grpSp>
          <p:nvGrpSpPr>
            <p:cNvPr id="426" name="Group 62"/>
            <p:cNvGrpSpPr/>
            <p:nvPr/>
          </p:nvGrpSpPr>
          <p:grpSpPr>
            <a:xfrm>
              <a:off x="6508440" y="3376800"/>
              <a:ext cx="436680" cy="699840"/>
              <a:chOff x="6508440" y="3376800"/>
              <a:chExt cx="436680" cy="699840"/>
            </a:xfrm>
          </p:grpSpPr>
          <p:sp>
            <p:nvSpPr>
              <p:cNvPr id="427" name="CustomShape 63"/>
              <p:cNvSpPr/>
              <p:nvPr/>
            </p:nvSpPr>
            <p:spPr>
              <a:xfrm>
                <a:off x="6508440" y="3376800"/>
                <a:ext cx="4366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10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28" name="Line 64"/>
              <p:cNvSpPr/>
              <p:nvPr/>
            </p:nvSpPr>
            <p:spPr>
              <a:xfrm>
                <a:off x="6598800" y="374112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cxnSp>
        <p:nvCxnSpPr>
          <p:cNvPr id="6" name="直接连接符 5"/>
          <p:cNvCxnSpPr/>
          <p:nvPr/>
        </p:nvCxnSpPr>
        <p:spPr>
          <a:xfrm>
            <a:off x="3147463" y="2702620"/>
            <a:ext cx="498231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8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图片 13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51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430" name="CustomShape 1"/>
          <p:cNvSpPr/>
          <p:nvPr/>
        </p:nvSpPr>
        <p:spPr>
          <a:xfrm>
            <a:off x="244080" y="607320"/>
            <a:ext cx="8655120" cy="4049640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FBB4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432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59200" y="427356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433" name="Group 2"/>
          <p:cNvGrpSpPr/>
          <p:nvPr/>
        </p:nvGrpSpPr>
        <p:grpSpPr>
          <a:xfrm>
            <a:off x="137520" y="4225320"/>
            <a:ext cx="871560" cy="460080"/>
            <a:chOff x="137520" y="4225320"/>
            <a:chExt cx="871560" cy="460080"/>
          </a:xfrm>
        </p:grpSpPr>
        <p:pic>
          <p:nvPicPr>
            <p:cNvPr id="434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186480" y="424584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35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397800" y="433440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36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707040" y="430128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438" name="Group 3"/>
          <p:cNvGrpSpPr/>
          <p:nvPr/>
        </p:nvGrpSpPr>
        <p:grpSpPr>
          <a:xfrm>
            <a:off x="906480" y="714600"/>
            <a:ext cx="7330320" cy="862200"/>
            <a:chOff x="906480" y="714600"/>
            <a:chExt cx="7330320" cy="862200"/>
          </a:xfrm>
        </p:grpSpPr>
        <p:sp>
          <p:nvSpPr>
            <p:cNvPr id="439" name="CustomShape 4"/>
            <p:cNvSpPr/>
            <p:nvPr/>
          </p:nvSpPr>
          <p:spPr>
            <a:xfrm>
              <a:off x="906480" y="877320"/>
              <a:ext cx="7330320" cy="69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想一想：把这张纸的   平均分成</a:t>
              </a:r>
              <a:r>
                <a:rPr lang="en-US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r>
                <a:rPr lang="zh-CN" sz="2000" b="0" strike="noStrike" spc="-1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份，每份是这张纸的几分之几？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grpSp>
          <p:nvGrpSpPr>
            <p:cNvPr id="440" name="Group 5"/>
            <p:cNvGrpSpPr/>
            <p:nvPr/>
          </p:nvGrpSpPr>
          <p:grpSpPr>
            <a:xfrm>
              <a:off x="3309120" y="714600"/>
              <a:ext cx="308880" cy="699840"/>
              <a:chOff x="3309120" y="714600"/>
              <a:chExt cx="308880" cy="699840"/>
            </a:xfrm>
          </p:grpSpPr>
          <p:sp>
            <p:nvSpPr>
              <p:cNvPr id="441" name="CustomShape 6"/>
              <p:cNvSpPr/>
              <p:nvPr/>
            </p:nvSpPr>
            <p:spPr>
              <a:xfrm>
                <a:off x="3309120" y="71460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42" name="Line 7"/>
              <p:cNvSpPr/>
              <p:nvPr/>
            </p:nvSpPr>
            <p:spPr>
              <a:xfrm>
                <a:off x="3337920" y="1078920"/>
                <a:ext cx="2520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grpSp>
        <p:nvGrpSpPr>
          <p:cNvPr id="443" name="Group 8"/>
          <p:cNvGrpSpPr/>
          <p:nvPr/>
        </p:nvGrpSpPr>
        <p:grpSpPr>
          <a:xfrm>
            <a:off x="1401120" y="1594800"/>
            <a:ext cx="2495880" cy="1294560"/>
            <a:chOff x="1401120" y="1594800"/>
            <a:chExt cx="2495880" cy="1294560"/>
          </a:xfrm>
        </p:grpSpPr>
        <p:sp>
          <p:nvSpPr>
            <p:cNvPr id="444" name="CustomShape 9"/>
            <p:cNvSpPr/>
            <p:nvPr/>
          </p:nvSpPr>
          <p:spPr>
            <a:xfrm>
              <a:off x="1401120" y="1594800"/>
              <a:ext cx="49860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45" name="CustomShape 10"/>
            <p:cNvSpPr/>
            <p:nvPr/>
          </p:nvSpPr>
          <p:spPr>
            <a:xfrm>
              <a:off x="1900440" y="1594800"/>
              <a:ext cx="49860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46" name="CustomShape 11"/>
            <p:cNvSpPr/>
            <p:nvPr/>
          </p:nvSpPr>
          <p:spPr>
            <a:xfrm>
              <a:off x="2399760" y="1594800"/>
              <a:ext cx="49860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47" name="CustomShape 12"/>
            <p:cNvSpPr/>
            <p:nvPr/>
          </p:nvSpPr>
          <p:spPr>
            <a:xfrm>
              <a:off x="2899080" y="1594800"/>
              <a:ext cx="49860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48" name="CustomShape 13"/>
            <p:cNvSpPr/>
            <p:nvPr/>
          </p:nvSpPr>
          <p:spPr>
            <a:xfrm>
              <a:off x="3398400" y="1594800"/>
              <a:ext cx="498600" cy="12945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449" name="Group 14"/>
          <p:cNvGrpSpPr/>
          <p:nvPr/>
        </p:nvGrpSpPr>
        <p:grpSpPr>
          <a:xfrm>
            <a:off x="1404000" y="1593360"/>
            <a:ext cx="1995840" cy="1293840"/>
            <a:chOff x="1404000" y="1593360"/>
            <a:chExt cx="1995840" cy="1293840"/>
          </a:xfrm>
          <a:solidFill>
            <a:schemeClr val="accent1">
              <a:lumMod val="25000"/>
              <a:lumOff val="75000"/>
            </a:schemeClr>
          </a:solidFill>
        </p:grpSpPr>
        <p:sp>
          <p:nvSpPr>
            <p:cNvPr id="450" name="CustomShape 15"/>
            <p:cNvSpPr/>
            <p:nvPr/>
          </p:nvSpPr>
          <p:spPr>
            <a:xfrm>
              <a:off x="1404000" y="1593360"/>
              <a:ext cx="498600" cy="12938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51" name="CustomShape 16"/>
            <p:cNvSpPr/>
            <p:nvPr/>
          </p:nvSpPr>
          <p:spPr>
            <a:xfrm>
              <a:off x="1902960" y="1593360"/>
              <a:ext cx="498600" cy="12938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52" name="CustomShape 17"/>
            <p:cNvSpPr/>
            <p:nvPr/>
          </p:nvSpPr>
          <p:spPr>
            <a:xfrm>
              <a:off x="2402280" y="1593360"/>
              <a:ext cx="498600" cy="12938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453" name="CustomShape 18"/>
            <p:cNvSpPr/>
            <p:nvPr/>
          </p:nvSpPr>
          <p:spPr>
            <a:xfrm>
              <a:off x="2901240" y="1593360"/>
              <a:ext cx="498600" cy="129384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454" name="Group 19"/>
          <p:cNvGrpSpPr/>
          <p:nvPr/>
        </p:nvGrpSpPr>
        <p:grpSpPr>
          <a:xfrm>
            <a:off x="4252680" y="1427760"/>
            <a:ext cx="3016080" cy="699840"/>
            <a:chOff x="4252680" y="1427760"/>
            <a:chExt cx="3016080" cy="699840"/>
          </a:xfrm>
        </p:grpSpPr>
        <p:grpSp>
          <p:nvGrpSpPr>
            <p:cNvPr id="455" name="Group 20"/>
            <p:cNvGrpSpPr/>
            <p:nvPr/>
          </p:nvGrpSpPr>
          <p:grpSpPr>
            <a:xfrm>
              <a:off x="4252680" y="1555920"/>
              <a:ext cx="1178280" cy="431280"/>
              <a:chOff x="4252680" y="1555920"/>
              <a:chExt cx="1178280" cy="431280"/>
            </a:xfrm>
          </p:grpSpPr>
          <p:grpSp>
            <p:nvGrpSpPr>
              <p:cNvPr id="456" name="Group 21"/>
              <p:cNvGrpSpPr/>
              <p:nvPr/>
            </p:nvGrpSpPr>
            <p:grpSpPr>
              <a:xfrm>
                <a:off x="4272480" y="1587960"/>
                <a:ext cx="1145520" cy="399240"/>
                <a:chOff x="4272480" y="1587960"/>
                <a:chExt cx="1145520" cy="399240"/>
              </a:xfrm>
            </p:grpSpPr>
            <p:sp>
              <p:nvSpPr>
                <p:cNvPr id="457" name="CustomShape 22"/>
                <p:cNvSpPr/>
                <p:nvPr/>
              </p:nvSpPr>
              <p:spPr>
                <a:xfrm>
                  <a:off x="4272480" y="158796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58" name="CustomShape 23"/>
                <p:cNvSpPr/>
                <p:nvPr/>
              </p:nvSpPr>
              <p:spPr>
                <a:xfrm>
                  <a:off x="4619160" y="158796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59" name="CustomShape 24"/>
                <p:cNvSpPr/>
                <p:nvPr/>
              </p:nvSpPr>
              <p:spPr>
                <a:xfrm>
                  <a:off x="4965840" y="158796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60" name="CustomShape 25"/>
                <p:cNvSpPr/>
                <p:nvPr/>
              </p:nvSpPr>
              <p:spPr>
                <a:xfrm>
                  <a:off x="4285080" y="1600560"/>
                  <a:ext cx="1119600" cy="37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0185" h="437944">
                      <a:moveTo>
                        <a:pt x="109486" y="0"/>
                      </a:moveTo>
                      <a:lnTo>
                        <a:pt x="386506" y="0"/>
                      </a:lnTo>
                      <a:lnTo>
                        <a:pt x="449260" y="125507"/>
                      </a:lnTo>
                      <a:lnTo>
                        <a:pt x="512013" y="0"/>
                      </a:lnTo>
                      <a:lnTo>
                        <a:pt x="789033" y="0"/>
                      </a:lnTo>
                      <a:lnTo>
                        <a:pt x="851356" y="124646"/>
                      </a:lnTo>
                      <a:lnTo>
                        <a:pt x="913679" y="0"/>
                      </a:lnTo>
                      <a:lnTo>
                        <a:pt x="1190699" y="0"/>
                      </a:lnTo>
                      <a:lnTo>
                        <a:pt x="1300185" y="218972"/>
                      </a:lnTo>
                      <a:lnTo>
                        <a:pt x="1190699" y="437944"/>
                      </a:lnTo>
                      <a:lnTo>
                        <a:pt x="913679" y="437944"/>
                      </a:lnTo>
                      <a:lnTo>
                        <a:pt x="851356" y="313298"/>
                      </a:lnTo>
                      <a:lnTo>
                        <a:pt x="789033" y="437944"/>
                      </a:lnTo>
                      <a:lnTo>
                        <a:pt x="512013" y="437944"/>
                      </a:lnTo>
                      <a:lnTo>
                        <a:pt x="449260" y="312437"/>
                      </a:lnTo>
                      <a:lnTo>
                        <a:pt x="386506" y="437944"/>
                      </a:lnTo>
                      <a:lnTo>
                        <a:pt x="109486" y="437944"/>
                      </a:lnTo>
                      <a:lnTo>
                        <a:pt x="0" y="218972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</p:grpSp>
          <p:sp>
            <p:nvSpPr>
              <p:cNvPr id="461" name="CustomShape 26"/>
              <p:cNvSpPr/>
              <p:nvPr/>
            </p:nvSpPr>
            <p:spPr>
              <a:xfrm flipH="1">
                <a:off x="4252320" y="155592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方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62" name="CustomShape 27"/>
              <p:cNvSpPr/>
              <p:nvPr/>
            </p:nvSpPr>
            <p:spPr>
              <a:xfrm flipH="1">
                <a:off x="4600080" y="155592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法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63" name="CustomShape 28"/>
              <p:cNvSpPr/>
              <p:nvPr/>
            </p:nvSpPr>
            <p:spPr>
              <a:xfrm flipH="1">
                <a:off x="4957920" y="155592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一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</p:grpSp>
        <p:grpSp>
          <p:nvGrpSpPr>
            <p:cNvPr id="464" name="Group 29"/>
            <p:cNvGrpSpPr/>
            <p:nvPr/>
          </p:nvGrpSpPr>
          <p:grpSpPr>
            <a:xfrm>
              <a:off x="5623560" y="1427760"/>
              <a:ext cx="1645200" cy="699840"/>
              <a:chOff x="5623560" y="1427760"/>
              <a:chExt cx="1645200" cy="699840"/>
            </a:xfrm>
          </p:grpSpPr>
          <p:sp>
            <p:nvSpPr>
              <p:cNvPr id="465" name="CustomShape 30"/>
              <p:cNvSpPr/>
              <p:nvPr/>
            </p:nvSpPr>
            <p:spPr>
              <a:xfrm>
                <a:off x="5876640" y="1594440"/>
                <a:ext cx="7642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Arial" panose="020B0604020202020204"/>
                    <a:ea typeface="DejaVu Sans"/>
                  </a:rPr>
                  <a:t>÷</a:t>
                </a: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3</a:t>
                </a:r>
                <a:r>
                  <a:rPr lang="zh-CN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＝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66" name="CustomShape 31"/>
              <p:cNvSpPr/>
              <p:nvPr/>
            </p:nvSpPr>
            <p:spPr>
              <a:xfrm>
                <a:off x="5623560" y="1427760"/>
                <a:ext cx="30888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67" name="Line 32"/>
              <p:cNvSpPr/>
              <p:nvPr/>
            </p:nvSpPr>
            <p:spPr>
              <a:xfrm>
                <a:off x="5652360" y="1792080"/>
                <a:ext cx="2520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468" name="CustomShape 33"/>
              <p:cNvSpPr/>
              <p:nvPr/>
            </p:nvSpPr>
            <p:spPr>
              <a:xfrm>
                <a:off x="6577560" y="1427760"/>
                <a:ext cx="691200" cy="699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4÷3</a:t>
                </a:r>
                <a:endParaRPr lang="en-US" sz="2000" b="0" strike="noStrike" spc="-1">
                  <a:latin typeface="Arial" panose="020B0604020202020204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5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69" name="Line 34"/>
              <p:cNvSpPr/>
              <p:nvPr/>
            </p:nvSpPr>
            <p:spPr>
              <a:xfrm>
                <a:off x="6604920" y="1792080"/>
                <a:ext cx="6228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</p:grpSp>
      <p:grpSp>
        <p:nvGrpSpPr>
          <p:cNvPr id="470" name="Group 35"/>
          <p:cNvGrpSpPr/>
          <p:nvPr/>
        </p:nvGrpSpPr>
        <p:grpSpPr>
          <a:xfrm>
            <a:off x="4252680" y="2180160"/>
            <a:ext cx="2988360" cy="699840"/>
            <a:chOff x="4252680" y="2180160"/>
            <a:chExt cx="2988360" cy="699840"/>
          </a:xfrm>
        </p:grpSpPr>
        <p:grpSp>
          <p:nvGrpSpPr>
            <p:cNvPr id="471" name="Group 36"/>
            <p:cNvGrpSpPr/>
            <p:nvPr/>
          </p:nvGrpSpPr>
          <p:grpSpPr>
            <a:xfrm>
              <a:off x="4252680" y="2333160"/>
              <a:ext cx="1178280" cy="431280"/>
              <a:chOff x="4252680" y="2333160"/>
              <a:chExt cx="1178280" cy="431280"/>
            </a:xfrm>
          </p:grpSpPr>
          <p:grpSp>
            <p:nvGrpSpPr>
              <p:cNvPr id="472" name="Group 37"/>
              <p:cNvGrpSpPr/>
              <p:nvPr/>
            </p:nvGrpSpPr>
            <p:grpSpPr>
              <a:xfrm>
                <a:off x="4272480" y="2365200"/>
                <a:ext cx="1145520" cy="399240"/>
                <a:chOff x="4272480" y="2365200"/>
                <a:chExt cx="1145520" cy="399240"/>
              </a:xfrm>
            </p:grpSpPr>
            <p:sp>
              <p:nvSpPr>
                <p:cNvPr id="473" name="CustomShape 38"/>
                <p:cNvSpPr/>
                <p:nvPr/>
              </p:nvSpPr>
              <p:spPr>
                <a:xfrm>
                  <a:off x="4272480" y="236520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74" name="CustomShape 39"/>
                <p:cNvSpPr/>
                <p:nvPr/>
              </p:nvSpPr>
              <p:spPr>
                <a:xfrm>
                  <a:off x="4619160" y="236520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75" name="CustomShape 40"/>
                <p:cNvSpPr/>
                <p:nvPr/>
              </p:nvSpPr>
              <p:spPr>
                <a:xfrm>
                  <a:off x="4965840" y="2365200"/>
                  <a:ext cx="452160" cy="3992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FBB4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  <p:sp>
              <p:nvSpPr>
                <p:cNvPr id="476" name="CustomShape 41"/>
                <p:cNvSpPr/>
                <p:nvPr/>
              </p:nvSpPr>
              <p:spPr>
                <a:xfrm>
                  <a:off x="4285080" y="2377800"/>
                  <a:ext cx="1119600" cy="376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0185" h="437944">
                      <a:moveTo>
                        <a:pt x="109486" y="0"/>
                      </a:moveTo>
                      <a:lnTo>
                        <a:pt x="386506" y="0"/>
                      </a:lnTo>
                      <a:lnTo>
                        <a:pt x="449260" y="125507"/>
                      </a:lnTo>
                      <a:lnTo>
                        <a:pt x="512013" y="0"/>
                      </a:lnTo>
                      <a:lnTo>
                        <a:pt x="789033" y="0"/>
                      </a:lnTo>
                      <a:lnTo>
                        <a:pt x="851356" y="124646"/>
                      </a:lnTo>
                      <a:lnTo>
                        <a:pt x="913679" y="0"/>
                      </a:lnTo>
                      <a:lnTo>
                        <a:pt x="1190699" y="0"/>
                      </a:lnTo>
                      <a:lnTo>
                        <a:pt x="1300185" y="218972"/>
                      </a:lnTo>
                      <a:lnTo>
                        <a:pt x="1190699" y="437944"/>
                      </a:lnTo>
                      <a:lnTo>
                        <a:pt x="913679" y="437944"/>
                      </a:lnTo>
                      <a:lnTo>
                        <a:pt x="851356" y="313298"/>
                      </a:lnTo>
                      <a:lnTo>
                        <a:pt x="789033" y="437944"/>
                      </a:lnTo>
                      <a:lnTo>
                        <a:pt x="512013" y="437944"/>
                      </a:lnTo>
                      <a:lnTo>
                        <a:pt x="449260" y="312437"/>
                      </a:lnTo>
                      <a:lnTo>
                        <a:pt x="386506" y="437944"/>
                      </a:lnTo>
                      <a:lnTo>
                        <a:pt x="109486" y="437944"/>
                      </a:lnTo>
                      <a:lnTo>
                        <a:pt x="0" y="218972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</p:grpSp>
          <p:sp>
            <p:nvSpPr>
              <p:cNvPr id="477" name="CustomShape 42"/>
              <p:cNvSpPr/>
              <p:nvPr/>
            </p:nvSpPr>
            <p:spPr>
              <a:xfrm flipH="1">
                <a:off x="4252320" y="233316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方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78" name="CustomShape 43"/>
              <p:cNvSpPr/>
              <p:nvPr/>
            </p:nvSpPr>
            <p:spPr>
              <a:xfrm flipH="1">
                <a:off x="4600080" y="233316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法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sp>
            <p:nvSpPr>
              <p:cNvPr id="479" name="CustomShape 44"/>
              <p:cNvSpPr/>
              <p:nvPr/>
            </p:nvSpPr>
            <p:spPr>
              <a:xfrm flipH="1">
                <a:off x="4957920" y="2333160"/>
                <a:ext cx="4726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sz="2000" b="0" strike="noStrike" spc="-1">
                    <a:solidFill>
                      <a:srgbClr val="FFFFFF"/>
                    </a:solidFill>
                    <a:latin typeface="黑体" panose="02010609060101010101" charset="-122"/>
                    <a:ea typeface="黑体" panose="02010609060101010101" charset="-122"/>
                  </a:rPr>
                  <a:t>二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</p:grpSp>
        <p:grpSp>
          <p:nvGrpSpPr>
            <p:cNvPr id="480" name="Group 45"/>
            <p:cNvGrpSpPr/>
            <p:nvPr/>
          </p:nvGrpSpPr>
          <p:grpSpPr>
            <a:xfrm>
              <a:off x="5623560" y="2180160"/>
              <a:ext cx="1617480" cy="699840"/>
              <a:chOff x="5623560" y="2180160"/>
              <a:chExt cx="1617480" cy="699840"/>
            </a:xfrm>
          </p:grpSpPr>
          <p:grpSp>
            <p:nvGrpSpPr>
              <p:cNvPr id="481" name="Group 46"/>
              <p:cNvGrpSpPr/>
              <p:nvPr/>
            </p:nvGrpSpPr>
            <p:grpSpPr>
              <a:xfrm>
                <a:off x="5623560" y="2180160"/>
                <a:ext cx="308880" cy="699840"/>
                <a:chOff x="5623560" y="2180160"/>
                <a:chExt cx="308880" cy="699840"/>
              </a:xfrm>
            </p:grpSpPr>
            <p:sp>
              <p:nvSpPr>
                <p:cNvPr id="482" name="CustomShape 47"/>
                <p:cNvSpPr/>
                <p:nvPr/>
              </p:nvSpPr>
              <p:spPr>
                <a:xfrm>
                  <a:off x="5623560" y="2180160"/>
                  <a:ext cx="308880" cy="699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4</a:t>
                  </a:r>
                  <a:endParaRPr lang="en-US" sz="2000" b="0" strike="noStrike" spc="-1">
                    <a:latin typeface="Arial" panose="020B0604020202020204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5</a:t>
                  </a:r>
                  <a:endParaRPr lang="en-US" sz="2000" b="0" strike="noStrike" spc="-1">
                    <a:latin typeface="Arial" panose="020B0604020202020204"/>
                  </a:endParaRPr>
                </a:p>
              </p:txBody>
            </p:sp>
            <p:sp>
              <p:nvSpPr>
                <p:cNvPr id="483" name="Line 48"/>
                <p:cNvSpPr/>
                <p:nvPr/>
              </p:nvSpPr>
              <p:spPr>
                <a:xfrm>
                  <a:off x="5652360" y="2544480"/>
                  <a:ext cx="252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</p:grpSp>
          <p:sp>
            <p:nvSpPr>
              <p:cNvPr id="484" name="CustomShape 49"/>
              <p:cNvSpPr/>
              <p:nvPr/>
            </p:nvSpPr>
            <p:spPr>
              <a:xfrm>
                <a:off x="5881680" y="2346840"/>
                <a:ext cx="102960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strike="noStrike" spc="-1">
                    <a:solidFill>
                      <a:srgbClr val="000000"/>
                    </a:solidFill>
                    <a:latin typeface="Arial" panose="020B0604020202020204"/>
                    <a:ea typeface="DejaVu Sans"/>
                  </a:rPr>
                  <a:t>×</a:t>
                </a:r>
                <a:r>
                  <a:rPr lang="en-US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   </a:t>
                </a:r>
                <a:r>
                  <a:rPr lang="zh-CN" sz="2000" b="0" strike="noStrike" spc="-1">
                    <a:solidFill>
                      <a:srgbClr val="000000"/>
                    </a:solidFill>
                    <a:latin typeface="黑体" panose="02010609060101010101" charset="-122"/>
                    <a:ea typeface="黑体" panose="02010609060101010101" charset="-122"/>
                  </a:rPr>
                  <a:t>＝</a:t>
                </a:r>
                <a:endParaRPr lang="en-US" sz="2000" b="0" strike="noStrike" spc="-1">
                  <a:latin typeface="Arial" panose="020B0604020202020204"/>
                </a:endParaRPr>
              </a:p>
            </p:txBody>
          </p:sp>
          <p:grpSp>
            <p:nvGrpSpPr>
              <p:cNvPr id="485" name="Group 50"/>
              <p:cNvGrpSpPr/>
              <p:nvPr/>
            </p:nvGrpSpPr>
            <p:grpSpPr>
              <a:xfrm>
                <a:off x="6218280" y="2180160"/>
                <a:ext cx="308880" cy="699840"/>
                <a:chOff x="6218280" y="2180160"/>
                <a:chExt cx="308880" cy="699840"/>
              </a:xfrm>
            </p:grpSpPr>
            <p:sp>
              <p:nvSpPr>
                <p:cNvPr id="486" name="CustomShape 51"/>
                <p:cNvSpPr/>
                <p:nvPr/>
              </p:nvSpPr>
              <p:spPr>
                <a:xfrm>
                  <a:off x="6218280" y="2180160"/>
                  <a:ext cx="308880" cy="699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1</a:t>
                  </a:r>
                  <a:endParaRPr lang="en-US" sz="2000" b="0" strike="noStrike" spc="-1">
                    <a:latin typeface="Arial" panose="020B0604020202020204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3</a:t>
                  </a:r>
                  <a:endParaRPr lang="en-US" sz="2000" b="0" strike="noStrike" spc="-1">
                    <a:latin typeface="Arial" panose="020B0604020202020204"/>
                  </a:endParaRPr>
                </a:p>
              </p:txBody>
            </p:sp>
            <p:sp>
              <p:nvSpPr>
                <p:cNvPr id="487" name="Line 52"/>
                <p:cNvSpPr/>
                <p:nvPr/>
              </p:nvSpPr>
              <p:spPr>
                <a:xfrm>
                  <a:off x="6247080" y="2544480"/>
                  <a:ext cx="252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</p:grpSp>
          <p:grpSp>
            <p:nvGrpSpPr>
              <p:cNvPr id="488" name="Group 53"/>
              <p:cNvGrpSpPr/>
              <p:nvPr/>
            </p:nvGrpSpPr>
            <p:grpSpPr>
              <a:xfrm>
                <a:off x="6804360" y="2180160"/>
                <a:ext cx="436680" cy="699840"/>
                <a:chOff x="6804360" y="2180160"/>
                <a:chExt cx="436680" cy="699840"/>
              </a:xfrm>
            </p:grpSpPr>
            <p:sp>
              <p:nvSpPr>
                <p:cNvPr id="489" name="CustomShape 54"/>
                <p:cNvSpPr/>
                <p:nvPr/>
              </p:nvSpPr>
              <p:spPr>
                <a:xfrm>
                  <a:off x="6804360" y="2180160"/>
                  <a:ext cx="436680" cy="699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>
                  <a:sp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4</a:t>
                  </a:r>
                  <a:endParaRPr lang="en-US" sz="2000" b="0" strike="noStrike" spc="-1">
                    <a:latin typeface="Arial" panose="020B0604020202020204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rgbClr val="0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15</a:t>
                  </a:r>
                  <a:endParaRPr lang="en-US" sz="2000" b="0" strike="noStrike" spc="-1">
                    <a:latin typeface="Arial" panose="020B0604020202020204"/>
                  </a:endParaRPr>
                </a:p>
              </p:txBody>
            </p:sp>
            <p:sp>
              <p:nvSpPr>
                <p:cNvPr id="490" name="Line 55"/>
                <p:cNvSpPr/>
                <p:nvPr/>
              </p:nvSpPr>
              <p:spPr>
                <a:xfrm>
                  <a:off x="6894720" y="2544480"/>
                  <a:ext cx="252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/>
              </p:txBody>
            </p:sp>
          </p:grpSp>
        </p:grpSp>
      </p:grpSp>
      <p:grpSp>
        <p:nvGrpSpPr>
          <p:cNvPr id="491" name="Group 56"/>
          <p:cNvGrpSpPr/>
          <p:nvPr/>
        </p:nvGrpSpPr>
        <p:grpSpPr>
          <a:xfrm>
            <a:off x="2491920" y="3078360"/>
            <a:ext cx="4159440" cy="780840"/>
            <a:chOff x="2491920" y="3078360"/>
            <a:chExt cx="4159440" cy="780840"/>
          </a:xfrm>
        </p:grpSpPr>
        <p:sp>
          <p:nvSpPr>
            <p:cNvPr id="492" name="CustomShape 57"/>
            <p:cNvSpPr/>
            <p:nvPr/>
          </p:nvSpPr>
          <p:spPr>
            <a:xfrm>
              <a:off x="2491920" y="3121200"/>
              <a:ext cx="4002840" cy="516600"/>
            </a:xfrm>
            <a:prstGeom prst="roundRect">
              <a:avLst>
                <a:gd name="adj" fmla="val 24024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493" name="CustomShape 58"/>
            <p:cNvSpPr/>
            <p:nvPr/>
          </p:nvSpPr>
          <p:spPr>
            <a:xfrm>
              <a:off x="2536200" y="3156120"/>
              <a:ext cx="3717360" cy="703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000000"/>
                  </a:solidFill>
                  <a:latin typeface="楷体" panose="02010609060101010101" charset="-122"/>
                  <a:ea typeface="楷体" panose="02010609060101010101" charset="-122"/>
                </a:rPr>
                <a:t>比较两种解法，你有什么想法？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pic>
          <p:nvPicPr>
            <p:cNvPr id="494" name="Picture 85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174720" y="3078360"/>
              <a:ext cx="476640" cy="5500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495" name="Group 59"/>
          <p:cNvGrpSpPr/>
          <p:nvPr/>
        </p:nvGrpSpPr>
        <p:grpSpPr>
          <a:xfrm>
            <a:off x="1133280" y="3837600"/>
            <a:ext cx="6876720" cy="741960"/>
            <a:chOff x="1133280" y="3837600"/>
            <a:chExt cx="6876720" cy="741960"/>
          </a:xfrm>
        </p:grpSpPr>
        <p:sp>
          <p:nvSpPr>
            <p:cNvPr id="496" name="CustomShape 60"/>
            <p:cNvSpPr/>
            <p:nvPr/>
          </p:nvSpPr>
          <p:spPr>
            <a:xfrm>
              <a:off x="1133280" y="3841560"/>
              <a:ext cx="6827760" cy="516600"/>
            </a:xfrm>
            <a:prstGeom prst="roundRect">
              <a:avLst>
                <a:gd name="adj" fmla="val 24024"/>
              </a:avLst>
            </a:prstGeom>
            <a:solidFill>
              <a:srgbClr val="F9EBEB"/>
            </a:solidFill>
            <a:ln>
              <a:solidFill>
                <a:srgbClr val="35B1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497" name="CustomShape 61"/>
            <p:cNvSpPr/>
            <p:nvPr/>
          </p:nvSpPr>
          <p:spPr>
            <a:xfrm>
              <a:off x="1177560" y="3876480"/>
              <a:ext cx="6402600" cy="703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000" b="0" strike="noStrike" spc="-1">
                  <a:solidFill>
                    <a:srgbClr val="000000"/>
                  </a:solidFill>
                  <a:latin typeface="楷体" panose="02010609060101010101" charset="-122"/>
                  <a:ea typeface="楷体" panose="02010609060101010101" charset="-122"/>
                </a:rPr>
                <a:t>方法二更具有普遍性，适合所有的分数除以整数的计算。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pic>
          <p:nvPicPr>
            <p:cNvPr id="498" name="Picture 85"/>
            <p:cNvPicPr/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7533360" y="3837600"/>
              <a:ext cx="476640" cy="47196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图片 29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3320"/>
            <a:ext cx="9143280" cy="2855160"/>
          </a:xfrm>
          <a:prstGeom prst="rect">
            <a:avLst/>
          </a:prstGeom>
          <a:ln w="0">
            <a:noFill/>
          </a:ln>
        </p:spPr>
      </p:pic>
      <p:grpSp>
        <p:nvGrpSpPr>
          <p:cNvPr id="500" name="Group 1"/>
          <p:cNvGrpSpPr/>
          <p:nvPr/>
        </p:nvGrpSpPr>
        <p:grpSpPr>
          <a:xfrm>
            <a:off x="314640" y="1218600"/>
            <a:ext cx="8489160" cy="2614680"/>
            <a:chOff x="314640" y="1218600"/>
            <a:chExt cx="8489160" cy="2614680"/>
          </a:xfrm>
        </p:grpSpPr>
        <p:grpSp>
          <p:nvGrpSpPr>
            <p:cNvPr id="501" name="Group 2"/>
            <p:cNvGrpSpPr/>
            <p:nvPr/>
          </p:nvGrpSpPr>
          <p:grpSpPr>
            <a:xfrm>
              <a:off x="339840" y="1218600"/>
              <a:ext cx="8463600" cy="2443320"/>
              <a:chOff x="339840" y="1218600"/>
              <a:chExt cx="8463600" cy="2443320"/>
            </a:xfrm>
          </p:grpSpPr>
          <p:sp>
            <p:nvSpPr>
              <p:cNvPr id="502" name="CustomShape 3"/>
              <p:cNvSpPr/>
              <p:nvPr/>
            </p:nvSpPr>
            <p:spPr>
              <a:xfrm>
                <a:off x="339840" y="1218600"/>
                <a:ext cx="8463600" cy="2443320"/>
              </a:xfrm>
              <a:prstGeom prst="roundRect">
                <a:avLst>
                  <a:gd name="adj" fmla="val 10726"/>
                </a:avLst>
              </a:prstGeom>
              <a:solidFill>
                <a:schemeClr val="bg1"/>
              </a:solidFill>
              <a:ln w="19050">
                <a:solidFill>
                  <a:srgbClr val="E0A4B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 </a:t>
                </a:r>
                <a:endParaRPr lang="en-US" sz="2400" b="0" strike="noStrike" spc="-1">
                  <a:latin typeface="Arial" panose="020B0604020202020204"/>
                </a:endParaRPr>
              </a:p>
            </p:txBody>
          </p:sp>
          <p:sp>
            <p:nvSpPr>
              <p:cNvPr id="503" name="CustomShape 4"/>
              <p:cNvSpPr/>
              <p:nvPr/>
            </p:nvSpPr>
            <p:spPr>
              <a:xfrm>
                <a:off x="496440" y="1358640"/>
                <a:ext cx="8150760" cy="2162880"/>
              </a:xfrm>
              <a:prstGeom prst="roundRect">
                <a:avLst>
                  <a:gd name="adj" fmla="val 9880"/>
                </a:avLst>
              </a:prstGeom>
              <a:solidFill>
                <a:schemeClr val="bg1"/>
              </a:solidFill>
              <a:ln w="19050">
                <a:solidFill>
                  <a:srgbClr val="E0A4B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 </a:t>
                </a:r>
                <a:endParaRPr lang="en-US" sz="2400" b="0" strike="noStrike" spc="-1">
                  <a:latin typeface="Arial" panose="020B0604020202020204"/>
                </a:endParaRPr>
              </a:p>
            </p:txBody>
          </p:sp>
          <p:sp>
            <p:nvSpPr>
              <p:cNvPr id="504" name="CustomShape 5"/>
              <p:cNvSpPr/>
              <p:nvPr/>
            </p:nvSpPr>
            <p:spPr>
              <a:xfrm>
                <a:off x="420840" y="1280160"/>
                <a:ext cx="8301960" cy="2319840"/>
              </a:xfrm>
              <a:prstGeom prst="roundRect">
                <a:avLst>
                  <a:gd name="adj" fmla="val 10192"/>
                </a:avLst>
              </a:prstGeom>
              <a:noFill/>
              <a:ln w="9525">
                <a:solidFill>
                  <a:srgbClr val="E0A4B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2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 </a:t>
                </a:r>
                <a:endParaRPr lang="en-US" sz="2400" b="0" strike="noStrike" spc="-1">
                  <a:latin typeface="Arial" panose="020B0604020202020204"/>
                </a:endParaRPr>
              </a:p>
            </p:txBody>
          </p:sp>
        </p:grpSp>
        <p:pic>
          <p:nvPicPr>
            <p:cNvPr id="505" name="图片 2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158320" y="3211200"/>
              <a:ext cx="645480" cy="62208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506" name="Group 6"/>
            <p:cNvGrpSpPr/>
            <p:nvPr/>
          </p:nvGrpSpPr>
          <p:grpSpPr>
            <a:xfrm>
              <a:off x="314640" y="3319560"/>
              <a:ext cx="871560" cy="459720"/>
              <a:chOff x="314640" y="3319560"/>
              <a:chExt cx="871560" cy="459720"/>
            </a:xfrm>
          </p:grpSpPr>
          <p:pic>
            <p:nvPicPr>
              <p:cNvPr id="507" name="图片 22"/>
              <p:cNvPicPr/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1369800">
                <a:off x="363600" y="3340080"/>
                <a:ext cx="164880" cy="28800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508" name="图片 23"/>
              <p:cNvPicPr/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 rot="20700000">
                <a:off x="574920" y="3428280"/>
                <a:ext cx="272160" cy="32076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509" name="图片 24"/>
              <p:cNvPicPr/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 rot="831000">
                <a:off x="884160" y="3395160"/>
                <a:ext cx="270360" cy="29556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510" name="CustomShape 7"/>
            <p:cNvSpPr/>
            <p:nvPr/>
          </p:nvSpPr>
          <p:spPr>
            <a:xfrm>
              <a:off x="667800" y="1640520"/>
              <a:ext cx="4541760" cy="1582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sz="2800" b="0" strike="noStrike" spc="-1">
                  <a:solidFill>
                    <a:srgbClr val="181717"/>
                  </a:solidFill>
                  <a:latin typeface="黑体" panose="02010609060101010101" charset="-122"/>
                  <a:ea typeface="黑体" panose="02010609060101010101" charset="-122"/>
                </a:rPr>
                <a:t>　　分数除以整数</a:t>
              </a:r>
              <a:r>
                <a:rPr lang="en-US" sz="2800" b="0" strike="noStrike" spc="-1">
                  <a:solidFill>
                    <a:srgbClr val="181717"/>
                  </a:solidFill>
                  <a:latin typeface="黑体" panose="02010609060101010101" charset="-122"/>
                  <a:ea typeface="黑体" panose="02010609060101010101" charset="-122"/>
                </a:rPr>
                <a:t>(0</a:t>
              </a:r>
              <a:r>
                <a:rPr lang="zh-CN" sz="2800" b="0" strike="noStrike" spc="-1">
                  <a:solidFill>
                    <a:srgbClr val="181717"/>
                  </a:solidFill>
                  <a:latin typeface="黑体" panose="02010609060101010101" charset="-122"/>
                  <a:ea typeface="黑体" panose="02010609060101010101" charset="-122"/>
                </a:rPr>
                <a:t>除外</a:t>
              </a:r>
              <a:r>
                <a:rPr lang="en-US" sz="2800" b="0" strike="noStrike" spc="-1">
                  <a:solidFill>
                    <a:srgbClr val="181717"/>
                  </a:solidFill>
                  <a:latin typeface="黑体" panose="02010609060101010101" charset="-122"/>
                  <a:ea typeface="黑体" panose="02010609060101010101" charset="-122"/>
                </a:rPr>
                <a:t>)</a:t>
              </a:r>
              <a:r>
                <a:rPr lang="zh-CN" sz="2800" b="0" strike="noStrike" spc="-1">
                  <a:solidFill>
                    <a:srgbClr val="181717"/>
                  </a:solidFill>
                  <a:latin typeface="黑体" panose="02010609060101010101" charset="-122"/>
                  <a:ea typeface="黑体" panose="02010609060101010101" charset="-122"/>
                </a:rPr>
                <a:t>等于分数乘这个整数的倒数。</a:t>
              </a:r>
              <a:endParaRPr lang="en-US" sz="2800" b="0" strike="noStrike" spc="-1">
                <a:latin typeface="Arial" panose="020B0604020202020204"/>
              </a:endParaRPr>
            </a:p>
          </p:txBody>
        </p:sp>
      </p:grpSp>
      <p:pic>
        <p:nvPicPr>
          <p:cNvPr id="513" name="图片 25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396040" y="1786320"/>
            <a:ext cx="2742480" cy="1172880"/>
          </a:xfrm>
          <a:prstGeom prst="rect">
            <a:avLst/>
          </a:prstGeom>
          <a:ln w="0">
            <a:noFill/>
          </a:ln>
        </p:spPr>
      </p:pic>
      <p:grpSp>
        <p:nvGrpSpPr>
          <p:cNvPr id="514" name="Group 8"/>
          <p:cNvGrpSpPr/>
          <p:nvPr/>
        </p:nvGrpSpPr>
        <p:grpSpPr>
          <a:xfrm>
            <a:off x="339840" y="582120"/>
            <a:ext cx="1462320" cy="462960"/>
            <a:chOff x="339840" y="582120"/>
            <a:chExt cx="1462320" cy="462960"/>
          </a:xfrm>
        </p:grpSpPr>
        <p:grpSp>
          <p:nvGrpSpPr>
            <p:cNvPr id="515" name="Group 9"/>
            <p:cNvGrpSpPr/>
            <p:nvPr/>
          </p:nvGrpSpPr>
          <p:grpSpPr>
            <a:xfrm>
              <a:off x="361800" y="582120"/>
              <a:ext cx="1350360" cy="458640"/>
              <a:chOff x="361800" y="582120"/>
              <a:chExt cx="1350360" cy="458640"/>
            </a:xfrm>
          </p:grpSpPr>
          <p:sp>
            <p:nvSpPr>
              <p:cNvPr id="516" name="CustomShape 10"/>
              <p:cNvSpPr/>
              <p:nvPr/>
            </p:nvSpPr>
            <p:spPr>
              <a:xfrm>
                <a:off x="361800" y="582120"/>
                <a:ext cx="1350360" cy="458640"/>
              </a:xfrm>
              <a:prstGeom prst="roundRect">
                <a:avLst>
                  <a:gd name="adj" fmla="val 16667"/>
                </a:avLst>
              </a:prstGeom>
              <a:solidFill>
                <a:srgbClr val="E0A4BE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517" name="CustomShape 11"/>
              <p:cNvSpPr/>
              <p:nvPr/>
            </p:nvSpPr>
            <p:spPr>
              <a:xfrm>
                <a:off x="1585080" y="61236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518" name="CustomShape 12"/>
            <p:cNvSpPr/>
            <p:nvPr/>
          </p:nvSpPr>
          <p:spPr>
            <a:xfrm>
              <a:off x="339840" y="600120"/>
              <a:ext cx="1462320" cy="444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方法小结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" name="图片 108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0" y="1993320"/>
            <a:ext cx="9143280" cy="2855160"/>
          </a:xfrm>
          <a:prstGeom prst="rect">
            <a:avLst/>
          </a:prstGeom>
          <a:ln w="0">
            <a:noFill/>
          </a:ln>
        </p:spPr>
      </p:pic>
      <p:sp>
        <p:nvSpPr>
          <p:cNvPr id="520" name="CustomShape 1"/>
          <p:cNvSpPr/>
          <p:nvPr/>
        </p:nvSpPr>
        <p:spPr>
          <a:xfrm>
            <a:off x="667440" y="1265040"/>
            <a:ext cx="7808400" cy="3319920"/>
          </a:xfrm>
          <a:prstGeom prst="roundRect">
            <a:avLst>
              <a:gd name="adj" fmla="val 7456"/>
            </a:avLst>
          </a:prstGeom>
          <a:solidFill>
            <a:schemeClr val="bg1"/>
          </a:solidFill>
          <a:ln w="285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522" name="图片 2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003160" y="4235040"/>
            <a:ext cx="499320" cy="480960"/>
          </a:xfrm>
          <a:prstGeom prst="rect">
            <a:avLst/>
          </a:prstGeom>
          <a:ln w="0">
            <a:noFill/>
          </a:ln>
        </p:spPr>
      </p:pic>
      <p:grpSp>
        <p:nvGrpSpPr>
          <p:cNvPr id="523" name="Group 2"/>
          <p:cNvGrpSpPr/>
          <p:nvPr/>
        </p:nvGrpSpPr>
        <p:grpSpPr>
          <a:xfrm>
            <a:off x="498240" y="4268160"/>
            <a:ext cx="871560" cy="459720"/>
            <a:chOff x="498240" y="4268160"/>
            <a:chExt cx="871560" cy="459720"/>
          </a:xfrm>
        </p:grpSpPr>
        <p:pic>
          <p:nvPicPr>
            <p:cNvPr id="524" name="图片 3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 rot="1369800">
              <a:off x="547200" y="4288680"/>
              <a:ext cx="164880" cy="288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5" name="图片 41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758160" y="4376880"/>
              <a:ext cx="272160" cy="320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6" name="图片 43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 rot="831000">
              <a:off x="1067760" y="4343760"/>
              <a:ext cx="270360" cy="2955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527" name="Group 3"/>
          <p:cNvGrpSpPr/>
          <p:nvPr/>
        </p:nvGrpSpPr>
        <p:grpSpPr>
          <a:xfrm>
            <a:off x="653040" y="632520"/>
            <a:ext cx="1410120" cy="466560"/>
            <a:chOff x="653040" y="632520"/>
            <a:chExt cx="1410120" cy="466560"/>
          </a:xfrm>
        </p:grpSpPr>
        <p:grpSp>
          <p:nvGrpSpPr>
            <p:cNvPr id="528" name="Group 4"/>
            <p:cNvGrpSpPr/>
            <p:nvPr/>
          </p:nvGrpSpPr>
          <p:grpSpPr>
            <a:xfrm>
              <a:off x="653040" y="640440"/>
              <a:ext cx="1410120" cy="458640"/>
              <a:chOff x="653040" y="640440"/>
              <a:chExt cx="1410120" cy="458640"/>
            </a:xfrm>
          </p:grpSpPr>
          <p:sp>
            <p:nvSpPr>
              <p:cNvPr id="529" name="CustomShape 5"/>
              <p:cNvSpPr/>
              <p:nvPr/>
            </p:nvSpPr>
            <p:spPr>
              <a:xfrm>
                <a:off x="653040" y="640440"/>
                <a:ext cx="1410120" cy="458640"/>
              </a:xfrm>
              <a:prstGeom prst="roundRect">
                <a:avLst>
                  <a:gd name="adj" fmla="val 1666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/>
              <a:lstStyle/>
              <a:p/>
            </p:txBody>
          </p:sp>
          <p:sp>
            <p:nvSpPr>
              <p:cNvPr id="530" name="CustomShape 6"/>
              <p:cNvSpPr/>
              <p:nvPr/>
            </p:nvSpPr>
            <p:spPr>
              <a:xfrm>
                <a:off x="1936440" y="670680"/>
                <a:ext cx="86400" cy="86400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/>
            </p:txBody>
          </p:sp>
        </p:grpSp>
        <p:sp>
          <p:nvSpPr>
            <p:cNvPr id="531" name="CustomShape 7"/>
            <p:cNvSpPr/>
            <p:nvPr/>
          </p:nvSpPr>
          <p:spPr>
            <a:xfrm>
              <a:off x="681840" y="632520"/>
              <a:ext cx="1361880" cy="428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巩固练习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sp>
        <p:nvSpPr>
          <p:cNvPr id="533" name="CustomShape 8"/>
          <p:cNvSpPr/>
          <p:nvPr/>
        </p:nvSpPr>
        <p:spPr>
          <a:xfrm>
            <a:off x="1039320" y="2000520"/>
            <a:ext cx="461160" cy="7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en-US" sz="2200" b="0" strike="noStrike" spc="-1"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15</a:t>
            </a:r>
            <a:endParaRPr lang="en-US" sz="2200" b="0" strike="noStrike" spc="-1">
              <a:latin typeface="Arial" panose="020B0604020202020204"/>
            </a:endParaRPr>
          </a:p>
        </p:txBody>
      </p:sp>
      <p:sp>
        <p:nvSpPr>
          <p:cNvPr id="534" name="Line 9"/>
          <p:cNvSpPr/>
          <p:nvPr/>
        </p:nvSpPr>
        <p:spPr>
          <a:xfrm>
            <a:off x="1118160" y="2390760"/>
            <a:ext cx="303120" cy="0"/>
          </a:xfrm>
          <a:prstGeom prst="line">
            <a:avLst/>
          </a:prstGeom>
          <a:ln w="1714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sp>
        <p:nvSpPr>
          <p:cNvPr id="535" name="CustomShape 10"/>
          <p:cNvSpPr/>
          <p:nvPr/>
        </p:nvSpPr>
        <p:spPr>
          <a:xfrm>
            <a:off x="1355760" y="2177280"/>
            <a:ext cx="936000" cy="42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Arial" panose="020B0604020202020204"/>
                <a:ea typeface="DejaVu Sans"/>
              </a:rPr>
              <a:t>÷</a:t>
            </a:r>
            <a:r>
              <a:rPr lang="en-US" sz="22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zh-CN" sz="2200" b="0" strike="noStrike" spc="-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＝</a:t>
            </a:r>
            <a:endParaRPr lang="en-US" sz="2200" b="0" strike="noStrike" spc="-1">
              <a:latin typeface="Arial" panose="020B0604020202020204"/>
            </a:endParaRPr>
          </a:p>
        </p:txBody>
      </p:sp>
      <p:sp>
        <p:nvSpPr>
          <p:cNvPr id="536" name="CustomShape 11"/>
          <p:cNvSpPr/>
          <p:nvPr/>
        </p:nvSpPr>
        <p:spPr>
          <a:xfrm>
            <a:off x="1036800" y="1406160"/>
            <a:ext cx="83448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2200" b="0" strike="noStrike" spc="-1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口算。</a:t>
            </a:r>
            <a:endParaRPr lang="en-US" sz="2200" b="0" strike="noStrike" spc="-1">
              <a:latin typeface="Arial" panose="020B0604020202020204"/>
            </a:endParaRPr>
          </a:p>
        </p:txBody>
      </p:sp>
      <p:grpSp>
        <p:nvGrpSpPr>
          <p:cNvPr id="537" name="Group 12"/>
          <p:cNvGrpSpPr/>
          <p:nvPr/>
        </p:nvGrpSpPr>
        <p:grpSpPr>
          <a:xfrm>
            <a:off x="3451320" y="2000520"/>
            <a:ext cx="1252440" cy="767987"/>
            <a:chOff x="3451320" y="2000520"/>
            <a:chExt cx="1252440" cy="767987"/>
          </a:xfrm>
        </p:grpSpPr>
        <p:sp>
          <p:nvSpPr>
            <p:cNvPr id="538" name="CustomShape 13"/>
            <p:cNvSpPr/>
            <p:nvPr/>
          </p:nvSpPr>
          <p:spPr>
            <a:xfrm>
              <a:off x="3451320" y="2000520"/>
              <a:ext cx="322694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39" name="Line 14"/>
            <p:cNvSpPr/>
            <p:nvPr/>
          </p:nvSpPr>
          <p:spPr>
            <a:xfrm>
              <a:off x="3530520" y="2390760"/>
              <a:ext cx="30312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540" name="CustomShape 15"/>
            <p:cNvSpPr/>
            <p:nvPr/>
          </p:nvSpPr>
          <p:spPr>
            <a:xfrm>
              <a:off x="3767760" y="2177280"/>
              <a:ext cx="93600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7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41" name="Group 16"/>
          <p:cNvGrpSpPr/>
          <p:nvPr/>
        </p:nvGrpSpPr>
        <p:grpSpPr>
          <a:xfrm>
            <a:off x="5933880" y="2000520"/>
            <a:ext cx="1182240" cy="760320"/>
            <a:chOff x="5933880" y="2000520"/>
            <a:chExt cx="1182240" cy="760320"/>
          </a:xfrm>
        </p:grpSpPr>
        <p:sp>
          <p:nvSpPr>
            <p:cNvPr id="542" name="CustomShape 17"/>
            <p:cNvSpPr/>
            <p:nvPr/>
          </p:nvSpPr>
          <p:spPr>
            <a:xfrm>
              <a:off x="5933880" y="2000520"/>
              <a:ext cx="3207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9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8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43" name="Line 18"/>
            <p:cNvSpPr/>
            <p:nvPr/>
          </p:nvSpPr>
          <p:spPr>
            <a:xfrm>
              <a:off x="5942160" y="2390760"/>
              <a:ext cx="30348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544" name="CustomShape 19"/>
            <p:cNvSpPr/>
            <p:nvPr/>
          </p:nvSpPr>
          <p:spPr>
            <a:xfrm>
              <a:off x="6180120" y="2177280"/>
              <a:ext cx="93600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45" name="Group 20"/>
          <p:cNvGrpSpPr/>
          <p:nvPr/>
        </p:nvGrpSpPr>
        <p:grpSpPr>
          <a:xfrm>
            <a:off x="1039320" y="3078720"/>
            <a:ext cx="1252440" cy="760320"/>
            <a:chOff x="1039320" y="3078720"/>
            <a:chExt cx="1252440" cy="760320"/>
          </a:xfrm>
        </p:grpSpPr>
        <p:sp>
          <p:nvSpPr>
            <p:cNvPr id="546" name="CustomShape 21"/>
            <p:cNvSpPr/>
            <p:nvPr/>
          </p:nvSpPr>
          <p:spPr>
            <a:xfrm>
              <a:off x="1039320" y="307872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10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47" name="Line 22"/>
            <p:cNvSpPr/>
            <p:nvPr/>
          </p:nvSpPr>
          <p:spPr>
            <a:xfrm>
              <a:off x="1118160" y="3468960"/>
              <a:ext cx="30312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548" name="CustomShape 23"/>
            <p:cNvSpPr/>
            <p:nvPr/>
          </p:nvSpPr>
          <p:spPr>
            <a:xfrm>
              <a:off x="1355760" y="3255480"/>
              <a:ext cx="93600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6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49" name="Group 24"/>
          <p:cNvGrpSpPr/>
          <p:nvPr/>
        </p:nvGrpSpPr>
        <p:grpSpPr>
          <a:xfrm>
            <a:off x="3521520" y="3078720"/>
            <a:ext cx="1363680" cy="760320"/>
            <a:chOff x="3521520" y="3078720"/>
            <a:chExt cx="1363680" cy="760320"/>
          </a:xfrm>
        </p:grpSpPr>
        <p:sp>
          <p:nvSpPr>
            <p:cNvPr id="550" name="CustomShape 25"/>
            <p:cNvSpPr/>
            <p:nvPr/>
          </p:nvSpPr>
          <p:spPr>
            <a:xfrm>
              <a:off x="3521520" y="3078720"/>
              <a:ext cx="3207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51" name="Line 26"/>
            <p:cNvSpPr/>
            <p:nvPr/>
          </p:nvSpPr>
          <p:spPr>
            <a:xfrm>
              <a:off x="3530520" y="3468960"/>
              <a:ext cx="30312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552" name="CustomShape 27"/>
            <p:cNvSpPr/>
            <p:nvPr/>
          </p:nvSpPr>
          <p:spPr>
            <a:xfrm>
              <a:off x="3767760" y="3255480"/>
              <a:ext cx="1117440" cy="425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12</a:t>
              </a:r>
              <a:r>
                <a:rPr lang="zh-CN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53" name="Group 28"/>
          <p:cNvGrpSpPr/>
          <p:nvPr/>
        </p:nvGrpSpPr>
        <p:grpSpPr>
          <a:xfrm>
            <a:off x="5863680" y="3078720"/>
            <a:ext cx="1252440" cy="760320"/>
            <a:chOff x="5863680" y="3078720"/>
            <a:chExt cx="1252440" cy="760320"/>
          </a:xfrm>
        </p:grpSpPr>
        <p:sp>
          <p:nvSpPr>
            <p:cNvPr id="554" name="CustomShape 29"/>
            <p:cNvSpPr/>
            <p:nvPr/>
          </p:nvSpPr>
          <p:spPr>
            <a:xfrm>
              <a:off x="5863680" y="307872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15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55" name="Line 30"/>
            <p:cNvSpPr/>
            <p:nvPr/>
          </p:nvSpPr>
          <p:spPr>
            <a:xfrm>
              <a:off x="5942520" y="3468960"/>
              <a:ext cx="303480" cy="0"/>
            </a:xfrm>
            <a:prstGeom prst="line">
              <a:avLst/>
            </a:prstGeom>
            <a:ln w="1714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  <p:sp>
          <p:nvSpPr>
            <p:cNvPr id="556" name="CustomShape 31"/>
            <p:cNvSpPr/>
            <p:nvPr/>
          </p:nvSpPr>
          <p:spPr>
            <a:xfrm>
              <a:off x="6180120" y="3255480"/>
              <a:ext cx="936000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000000"/>
                  </a:solidFill>
                  <a:latin typeface="Arial" panose="020B0604020202020204"/>
                  <a:ea typeface="DejaVu Sans"/>
                </a:rPr>
                <a:t>÷</a:t>
              </a:r>
              <a:r>
                <a:rPr lang="en-US" sz="22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8</a:t>
              </a:r>
              <a:r>
                <a:rPr lang="zh-CN" sz="2200" b="0" strike="noStrike" spc="-1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＝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grpSp>
        <p:nvGrpSpPr>
          <p:cNvPr id="557" name="Group 32"/>
          <p:cNvGrpSpPr/>
          <p:nvPr/>
        </p:nvGrpSpPr>
        <p:grpSpPr>
          <a:xfrm>
            <a:off x="2128320" y="2000520"/>
            <a:ext cx="461160" cy="760320"/>
            <a:chOff x="2128320" y="2000520"/>
            <a:chExt cx="461160" cy="760320"/>
          </a:xfrm>
        </p:grpSpPr>
        <p:sp>
          <p:nvSpPr>
            <p:cNvPr id="558" name="CustomShape 33"/>
            <p:cNvSpPr/>
            <p:nvPr/>
          </p:nvSpPr>
          <p:spPr>
            <a:xfrm>
              <a:off x="2128320" y="200052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15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59" name="Line 34"/>
            <p:cNvSpPr/>
            <p:nvPr/>
          </p:nvSpPr>
          <p:spPr>
            <a:xfrm>
              <a:off x="2207160" y="23907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560" name="Group 35"/>
          <p:cNvGrpSpPr/>
          <p:nvPr/>
        </p:nvGrpSpPr>
        <p:grpSpPr>
          <a:xfrm>
            <a:off x="4530240" y="2000520"/>
            <a:ext cx="463631" cy="767987"/>
            <a:chOff x="4530240" y="2000520"/>
            <a:chExt cx="463631" cy="767987"/>
          </a:xfrm>
        </p:grpSpPr>
        <p:sp>
          <p:nvSpPr>
            <p:cNvPr id="561" name="CustomShape 36"/>
            <p:cNvSpPr/>
            <p:nvPr/>
          </p:nvSpPr>
          <p:spPr>
            <a:xfrm>
              <a:off x="4530240" y="2000520"/>
              <a:ext cx="463631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14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62" name="Line 37"/>
            <p:cNvSpPr/>
            <p:nvPr/>
          </p:nvSpPr>
          <p:spPr>
            <a:xfrm>
              <a:off x="4609440" y="23907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563" name="Group 38"/>
          <p:cNvGrpSpPr/>
          <p:nvPr/>
        </p:nvGrpSpPr>
        <p:grpSpPr>
          <a:xfrm>
            <a:off x="7036560" y="2000520"/>
            <a:ext cx="320760" cy="760320"/>
            <a:chOff x="7036560" y="2000520"/>
            <a:chExt cx="320760" cy="760320"/>
          </a:xfrm>
        </p:grpSpPr>
        <p:sp>
          <p:nvSpPr>
            <p:cNvPr id="564" name="CustomShape 39"/>
            <p:cNvSpPr/>
            <p:nvPr/>
          </p:nvSpPr>
          <p:spPr>
            <a:xfrm>
              <a:off x="7036560" y="2000520"/>
              <a:ext cx="3207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8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65" name="Line 40"/>
            <p:cNvSpPr/>
            <p:nvPr/>
          </p:nvSpPr>
          <p:spPr>
            <a:xfrm>
              <a:off x="7045200" y="23907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566" name="Group 41"/>
          <p:cNvGrpSpPr/>
          <p:nvPr/>
        </p:nvGrpSpPr>
        <p:grpSpPr>
          <a:xfrm>
            <a:off x="2128320" y="3078720"/>
            <a:ext cx="461160" cy="760320"/>
            <a:chOff x="2128320" y="3078720"/>
            <a:chExt cx="461160" cy="760320"/>
          </a:xfrm>
        </p:grpSpPr>
        <p:sp>
          <p:nvSpPr>
            <p:cNvPr id="567" name="CustomShape 42"/>
            <p:cNvSpPr/>
            <p:nvPr/>
          </p:nvSpPr>
          <p:spPr>
            <a:xfrm>
              <a:off x="2128320" y="307872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20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68" name="Line 43"/>
            <p:cNvSpPr/>
            <p:nvPr/>
          </p:nvSpPr>
          <p:spPr>
            <a:xfrm>
              <a:off x="2207520" y="34689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569" name="Group 44"/>
          <p:cNvGrpSpPr/>
          <p:nvPr/>
        </p:nvGrpSpPr>
        <p:grpSpPr>
          <a:xfrm>
            <a:off x="4647600" y="3078720"/>
            <a:ext cx="461160" cy="760320"/>
            <a:chOff x="4647600" y="3078720"/>
            <a:chExt cx="461160" cy="760320"/>
          </a:xfrm>
        </p:grpSpPr>
        <p:sp>
          <p:nvSpPr>
            <p:cNvPr id="570" name="CustomShape 45"/>
            <p:cNvSpPr/>
            <p:nvPr/>
          </p:nvSpPr>
          <p:spPr>
            <a:xfrm>
              <a:off x="4647600" y="3078720"/>
              <a:ext cx="461160" cy="76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16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71" name="Line 46"/>
            <p:cNvSpPr/>
            <p:nvPr/>
          </p:nvSpPr>
          <p:spPr>
            <a:xfrm>
              <a:off x="4726800" y="34689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572" name="Group 47"/>
          <p:cNvGrpSpPr/>
          <p:nvPr/>
        </p:nvGrpSpPr>
        <p:grpSpPr>
          <a:xfrm>
            <a:off x="6966360" y="3078720"/>
            <a:ext cx="463630" cy="767987"/>
            <a:chOff x="6966360" y="3078720"/>
            <a:chExt cx="463630" cy="767987"/>
          </a:xfrm>
        </p:grpSpPr>
        <p:sp>
          <p:nvSpPr>
            <p:cNvPr id="573" name="CustomShape 48"/>
            <p:cNvSpPr/>
            <p:nvPr/>
          </p:nvSpPr>
          <p:spPr>
            <a:xfrm>
              <a:off x="6966360" y="3078720"/>
              <a:ext cx="463630" cy="76798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200" b="0" strike="noStrike" spc="-1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en-US" sz="2200" b="0" strike="noStrike" spc="-1">
                <a:latin typeface="Arial" panose="020B0604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2200" b="0" strike="noStrike" spc="-1" smtClean="0">
                  <a:solidFill>
                    <a:srgbClr val="C00000"/>
                  </a:solidFill>
                  <a:latin typeface="黑体" panose="02010609060101010101" charset="-122"/>
                  <a:ea typeface="黑体" panose="02010609060101010101" charset="-122"/>
                </a:rPr>
                <a:t>30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  <p:sp>
          <p:nvSpPr>
            <p:cNvPr id="574" name="Line 49"/>
            <p:cNvSpPr/>
            <p:nvPr/>
          </p:nvSpPr>
          <p:spPr>
            <a:xfrm>
              <a:off x="7045560" y="3468960"/>
              <a:ext cx="303120" cy="0"/>
            </a:xfrm>
            <a:prstGeom prst="line">
              <a:avLst/>
            </a:prstGeom>
            <a:ln w="17145">
              <a:solidFill>
                <a:srgbClr val="C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/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1103</Words>
  <Application>WPS 演示</Application>
  <PresentationFormat>全屏显示(16:9)</PresentationFormat>
  <Paragraphs>367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24</vt:i4>
      </vt:variant>
      <vt:variant>
        <vt:lpstr>幻灯片标题</vt:lpstr>
      </vt:variant>
      <vt:variant>
        <vt:i4>20</vt:i4>
      </vt:variant>
    </vt:vector>
  </HeadingPairs>
  <TitlesOfParts>
    <vt:vector size="61" baseType="lpstr">
      <vt:lpstr>Arial</vt:lpstr>
      <vt:lpstr>宋体</vt:lpstr>
      <vt:lpstr>Wingdings</vt:lpstr>
      <vt:lpstr>Arial</vt:lpstr>
      <vt:lpstr>Symbol</vt:lpstr>
      <vt:lpstr>微软雅黑</vt:lpstr>
      <vt:lpstr>黑体</vt:lpstr>
      <vt:lpstr>Calibri</vt:lpstr>
      <vt:lpstr>DejaVu Sans</vt:lpstr>
      <vt:lpstr>Calibri</vt:lpstr>
      <vt:lpstr>楷体</vt:lpstr>
      <vt:lpstr>Times New Roman</vt:lpstr>
      <vt:lpstr>Arial Unicode MS</vt:lpstr>
      <vt:lpstr>Courier New</vt:lpstr>
      <vt:lpstr>楷体_GB2312</vt:lpstr>
      <vt:lpstr>新宋体</vt:lpstr>
      <vt:lpstr>第一PPT模板网-WWW.1PPT.COM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2021-08-25T20:03:00Z</cp:lastPrinted>
  <dcterms:created xsi:type="dcterms:W3CDTF">2021-08-25T20:03:00Z</dcterms:created>
  <dcterms:modified xsi:type="dcterms:W3CDTF">2023-10-29T08:07:26Z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931FCA0573A34A07A730105B87FB5D47_12</vt:lpwstr>
  </property>
  <property fmtid="{D5CDD505-2E9C-101B-9397-08002B2CF9AE}" pid="7" name="KSOProductBuildVer">
    <vt:lpwstr>2052-12.1.0.15712</vt:lpwstr>
  </property>
</Properties>
</file>