
<file path=[Content_Types].xml><?xml version="1.0" encoding="utf-8"?>
<Types xmlns="http://schemas.openxmlformats.org/package/2006/content-types">
  <Default Extension="jpeg" ContentType="image/jpeg"/>
  <Default Extension="JPG" ContentType="image/.jpg"/>
  <Default Extension="vml" ContentType="application/vnd.openxmlformats-officedocument.vmlDrawing"/>
  <Default Extension="doc" ContentType="application/msword"/>
  <Default Extension="tiff" ContentType="image/tiff"/>
  <Default Extension="emf" ContentType="image/x-em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71" r:id="rId4"/>
    <p:sldId id="273" r:id="rId5"/>
    <p:sldId id="274" r:id="rId6"/>
    <p:sldId id="275" r:id="rId7"/>
    <p:sldId id="276" r:id="rId8"/>
    <p:sldId id="277" r:id="rId9"/>
    <p:sldId id="278" r:id="rId10"/>
    <p:sldId id="279" r:id="rId11"/>
    <p:sldId id="280" r:id="rId12"/>
    <p:sldId id="281" r:id="rId13"/>
    <p:sldId id="282" r:id="rId14"/>
    <p:sldId id="283" r:id="rId15"/>
    <p:sldId id="284" r:id="rId16"/>
    <p:sldId id="285" r:id="rId17"/>
    <p:sldId id="288" r:id="rId18"/>
    <p:sldId id="289" r:id="rId19"/>
    <p:sldId id="290" r:id="rId20"/>
    <p:sldId id="291" r:id="rId21"/>
    <p:sldId id="292" r:id="rId22"/>
    <p:sldId id="293" r:id="rId23"/>
    <p:sldId id="294" r:id="rId24"/>
    <p:sldId id="286" r:id="rId25"/>
  </p:sldIdLst>
  <p:sldSz cx="9144000" cy="5143500" type="screen16x9"/>
  <p:notesSz cx="6858000" cy="9144000"/>
  <p:custDataLst>
    <p:tags r:id="rId29"/>
  </p:custDataLst>
  <p:defaultTextStyle>
    <a:defPPr>
      <a:defRPr lang="zh-CN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66" userDrawn="1">
          <p15:clr>
            <a:srgbClr val="A4A3A4"/>
          </p15:clr>
        </p15:guide>
        <p15:guide id="2" pos="350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689" autoAdjust="0"/>
    <p:restoredTop sz="96387" autoAdjust="0"/>
  </p:normalViewPr>
  <p:slideViewPr>
    <p:cSldViewPr snapToGrid="0" showGuides="1">
      <p:cViewPr varScale="1">
        <p:scale>
          <a:sx n="155" d="100"/>
          <a:sy n="155" d="100"/>
        </p:scale>
        <p:origin x="-438" y="-78"/>
      </p:cViewPr>
      <p:guideLst>
        <p:guide orient="horz" pos="2366"/>
        <p:guide pos="3507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9" Type="http://schemas.openxmlformats.org/officeDocument/2006/relationships/tags" Target="tags/tag1.xml"/><Relationship Id="rId28" Type="http://schemas.openxmlformats.org/officeDocument/2006/relationships/tableStyles" Target="tableStyles.xml"/><Relationship Id="rId27" Type="http://schemas.openxmlformats.org/officeDocument/2006/relationships/viewProps" Target="viewProps.xml"/><Relationship Id="rId26" Type="http://schemas.openxmlformats.org/officeDocument/2006/relationships/presProps" Target="presProps.xml"/><Relationship Id="rId25" Type="http://schemas.openxmlformats.org/officeDocument/2006/relationships/slide" Target="slides/slide23.xml"/><Relationship Id="rId24" Type="http://schemas.openxmlformats.org/officeDocument/2006/relationships/slide" Target="slides/slide22.xml"/><Relationship Id="rId23" Type="http://schemas.openxmlformats.org/officeDocument/2006/relationships/slide" Target="slides/slide21.xml"/><Relationship Id="rId22" Type="http://schemas.openxmlformats.org/officeDocument/2006/relationships/slide" Target="slides/slide20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image" Target="../media/image14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emf"/></Relationships>
</file>

<file path=ppt/drawings/_rels/vmlDrawing6.vml.rels><?xml version="1.0" encoding="UTF-8" standalone="yes"?>
<Relationships xmlns="http://schemas.openxmlformats.org/package/2006/relationships"><Relationship Id="rId2" Type="http://schemas.openxmlformats.org/officeDocument/2006/relationships/image" Target="../media/image22.emf"/><Relationship Id="rId1" Type="http://schemas.openxmlformats.org/officeDocument/2006/relationships/image" Target="../media/image21.emf"/></Relationships>
</file>

<file path=ppt/drawings/_rels/vmlDrawing7.vml.rels><?xml version="1.0" encoding="UTF-8" standalone="yes"?>
<Relationships xmlns="http://schemas.openxmlformats.org/package/2006/relationships"><Relationship Id="rId2" Type="http://schemas.openxmlformats.org/officeDocument/2006/relationships/image" Target="../media/image26.emf"/><Relationship Id="rId1" Type="http://schemas.openxmlformats.org/officeDocument/2006/relationships/image" Target="../media/image24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1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ransition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6.png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6.png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16.xml.rels><?xml version="1.0" encoding="UTF-8" standalone="yes"?>
<Relationships xmlns="http://schemas.openxmlformats.org/package/2006/relationships"><Relationship Id="rId5" Type="http://schemas.openxmlformats.org/officeDocument/2006/relationships/vmlDrawing" Target="../drawings/vmlDrawing1.vml"/><Relationship Id="rId4" Type="http://schemas.openxmlformats.org/officeDocument/2006/relationships/slideLayout" Target="../slideLayouts/slideLayout4.xml"/><Relationship Id="rId3" Type="http://schemas.openxmlformats.org/officeDocument/2006/relationships/image" Target="../media/image8.emf"/><Relationship Id="rId2" Type="http://schemas.openxmlformats.org/officeDocument/2006/relationships/oleObject" Target="../embeddings/Document1.doc"/><Relationship Id="rId1" Type="http://schemas.openxmlformats.org/officeDocument/2006/relationships/image" Target="../media/image7.tiff"/></Relationships>
</file>

<file path=ppt/slides/_rels/slide17.xml.rels><?xml version="1.0" encoding="UTF-8" standalone="yes"?>
<Relationships xmlns="http://schemas.openxmlformats.org/package/2006/relationships"><Relationship Id="rId7" Type="http://schemas.openxmlformats.org/officeDocument/2006/relationships/vmlDrawing" Target="../drawings/vmlDrawing2.vml"/><Relationship Id="rId6" Type="http://schemas.openxmlformats.org/officeDocument/2006/relationships/slideLayout" Target="../slideLayouts/slideLayout5.xml"/><Relationship Id="rId5" Type="http://schemas.openxmlformats.org/officeDocument/2006/relationships/image" Target="../media/image12.png"/><Relationship Id="rId4" Type="http://schemas.openxmlformats.org/officeDocument/2006/relationships/image" Target="../media/image11.emf"/><Relationship Id="rId3" Type="http://schemas.openxmlformats.org/officeDocument/2006/relationships/oleObject" Target="../embeddings/Document2.doc"/><Relationship Id="rId2" Type="http://schemas.openxmlformats.org/officeDocument/2006/relationships/image" Target="../media/image10.tiff"/><Relationship Id="rId1" Type="http://schemas.openxmlformats.org/officeDocument/2006/relationships/image" Target="../media/image9.tiff"/></Relationships>
</file>

<file path=ppt/slides/_rels/slide18.xml.rels><?xml version="1.0" encoding="UTF-8" standalone="yes"?>
<Relationships xmlns="http://schemas.openxmlformats.org/package/2006/relationships"><Relationship Id="rId7" Type="http://schemas.openxmlformats.org/officeDocument/2006/relationships/vmlDrawing" Target="../drawings/vmlDrawing3.vml"/><Relationship Id="rId6" Type="http://schemas.openxmlformats.org/officeDocument/2006/relationships/slideLayout" Target="../slideLayouts/slideLayout6.xml"/><Relationship Id="rId5" Type="http://schemas.openxmlformats.org/officeDocument/2006/relationships/image" Target="../media/image15.emf"/><Relationship Id="rId4" Type="http://schemas.openxmlformats.org/officeDocument/2006/relationships/oleObject" Target="../embeddings/Document4.doc"/><Relationship Id="rId3" Type="http://schemas.openxmlformats.org/officeDocument/2006/relationships/image" Target="../media/image14.emf"/><Relationship Id="rId2" Type="http://schemas.openxmlformats.org/officeDocument/2006/relationships/oleObject" Target="../embeddings/Document3.doc"/><Relationship Id="rId1" Type="http://schemas.openxmlformats.org/officeDocument/2006/relationships/image" Target="../media/image13.tiff"/></Relationships>
</file>

<file path=ppt/slides/_rels/slide19.xml.rels><?xml version="1.0" encoding="UTF-8" standalone="yes"?>
<Relationships xmlns="http://schemas.openxmlformats.org/package/2006/relationships"><Relationship Id="rId6" Type="http://schemas.openxmlformats.org/officeDocument/2006/relationships/vmlDrawing" Target="../drawings/vmlDrawing4.vml"/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18.emf"/><Relationship Id="rId3" Type="http://schemas.openxmlformats.org/officeDocument/2006/relationships/oleObject" Target="../embeddings/Document5.doc"/><Relationship Id="rId2" Type="http://schemas.openxmlformats.org/officeDocument/2006/relationships/image" Target="../media/image17.tiff"/><Relationship Id="rId1" Type="http://schemas.openxmlformats.org/officeDocument/2006/relationships/image" Target="../media/image16.tif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4" Type="http://schemas.openxmlformats.org/officeDocument/2006/relationships/vmlDrawing" Target="../drawings/vmlDrawing5.vml"/><Relationship Id="rId3" Type="http://schemas.openxmlformats.org/officeDocument/2006/relationships/slideLayout" Target="../slideLayouts/slideLayout8.xml"/><Relationship Id="rId2" Type="http://schemas.openxmlformats.org/officeDocument/2006/relationships/image" Target="../media/image19.emf"/><Relationship Id="rId1" Type="http://schemas.openxmlformats.org/officeDocument/2006/relationships/oleObject" Target="../embeddings/Document6.doc"/></Relationships>
</file>

<file path=ppt/slides/_rels/slide21.xml.rels><?xml version="1.0" encoding="UTF-8" standalone="yes"?>
<Relationships xmlns="http://schemas.openxmlformats.org/package/2006/relationships"><Relationship Id="rId7" Type="http://schemas.openxmlformats.org/officeDocument/2006/relationships/vmlDrawing" Target="../drawings/vmlDrawing6.vml"/><Relationship Id="rId6" Type="http://schemas.openxmlformats.org/officeDocument/2006/relationships/slideLayout" Target="../slideLayouts/slideLayout9.xml"/><Relationship Id="rId5" Type="http://schemas.openxmlformats.org/officeDocument/2006/relationships/image" Target="../media/image22.emf"/><Relationship Id="rId4" Type="http://schemas.openxmlformats.org/officeDocument/2006/relationships/oleObject" Target="../embeddings/Document8.doc"/><Relationship Id="rId3" Type="http://schemas.openxmlformats.org/officeDocument/2006/relationships/image" Target="../media/image21.emf"/><Relationship Id="rId2" Type="http://schemas.openxmlformats.org/officeDocument/2006/relationships/oleObject" Target="../embeddings/Document7.doc"/><Relationship Id="rId1" Type="http://schemas.openxmlformats.org/officeDocument/2006/relationships/image" Target="../media/image20.tiff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vmlDrawing" Target="../drawings/vmlDrawing7.vml"/><Relationship Id="rId7" Type="http://schemas.openxmlformats.org/officeDocument/2006/relationships/slideLayout" Target="../slideLayouts/slideLayout10.xml"/><Relationship Id="rId6" Type="http://schemas.openxmlformats.org/officeDocument/2006/relationships/image" Target="../media/image26.emf"/><Relationship Id="rId5" Type="http://schemas.openxmlformats.org/officeDocument/2006/relationships/oleObject" Target="../embeddings/Document10.doc"/><Relationship Id="rId4" Type="http://schemas.openxmlformats.org/officeDocument/2006/relationships/image" Target="../media/image25.tiff"/><Relationship Id="rId3" Type="http://schemas.openxmlformats.org/officeDocument/2006/relationships/image" Target="../media/image24.emf"/><Relationship Id="rId2" Type="http://schemas.openxmlformats.org/officeDocument/2006/relationships/oleObject" Target="../embeddings/Document9.doc"/><Relationship Id="rId1" Type="http://schemas.openxmlformats.org/officeDocument/2006/relationships/image" Target="../media/image23.tif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9" Type="http://schemas.openxmlformats.org/officeDocument/2006/relationships/hyperlink" Target="http://www.1ppt.com/shiti/" TargetMode="External"/><Relationship Id="rId8" Type="http://schemas.openxmlformats.org/officeDocument/2006/relationships/hyperlink" Target="http://www.1ppt.com/fanwen/" TargetMode="External"/><Relationship Id="rId7" Type="http://schemas.openxmlformats.org/officeDocument/2006/relationships/hyperlink" Target="http://www.1ppt.com/ziliao/" TargetMode="External"/><Relationship Id="rId6" Type="http://schemas.openxmlformats.org/officeDocument/2006/relationships/hyperlink" Target="http://www.1ppt.com/powerpoint/" TargetMode="External"/><Relationship Id="rId5" Type="http://schemas.openxmlformats.org/officeDocument/2006/relationships/hyperlink" Target="http://www.1ppt.com/xiazai/" TargetMode="External"/><Relationship Id="rId4" Type="http://schemas.openxmlformats.org/officeDocument/2006/relationships/hyperlink" Target="http://www.1ppt.com/tubiao/" TargetMode="External"/><Relationship Id="rId3" Type="http://schemas.openxmlformats.org/officeDocument/2006/relationships/hyperlink" Target="http://www.1ppt.com/beijing/" TargetMode="External"/><Relationship Id="rId26" Type="http://schemas.openxmlformats.org/officeDocument/2006/relationships/slideLayout" Target="../slideLayouts/slideLayout2.xml"/><Relationship Id="rId25" Type="http://schemas.openxmlformats.org/officeDocument/2006/relationships/image" Target="../media/image4.png"/><Relationship Id="rId24" Type="http://schemas.openxmlformats.org/officeDocument/2006/relationships/image" Target="../media/image3.png"/><Relationship Id="rId23" Type="http://schemas.openxmlformats.org/officeDocument/2006/relationships/image" Target="../media/image2.png"/><Relationship Id="rId22" Type="http://schemas.openxmlformats.org/officeDocument/2006/relationships/hyperlink" Target="http://www.1ppt.com/kejian/lishi/" TargetMode="External"/><Relationship Id="rId21" Type="http://schemas.openxmlformats.org/officeDocument/2006/relationships/hyperlink" Target="http://www.1ppt.com/kejian/dili/" TargetMode="External"/><Relationship Id="rId20" Type="http://schemas.openxmlformats.org/officeDocument/2006/relationships/hyperlink" Target="http://www.1ppt.com/kejian/shengwu/" TargetMode="External"/><Relationship Id="rId2" Type="http://schemas.openxmlformats.org/officeDocument/2006/relationships/hyperlink" Target="http://www.1ppt.com/sucai/" TargetMode="External"/><Relationship Id="rId19" Type="http://schemas.openxmlformats.org/officeDocument/2006/relationships/hyperlink" Target="http://www.1ppt.com/kejian/huaxue/" TargetMode="External"/><Relationship Id="rId18" Type="http://schemas.openxmlformats.org/officeDocument/2006/relationships/hyperlink" Target="http://www.1ppt.com/kejian/wuli/" TargetMode="External"/><Relationship Id="rId17" Type="http://schemas.openxmlformats.org/officeDocument/2006/relationships/hyperlink" Target="http://www.1ppt.com/kejian/kexue/" TargetMode="External"/><Relationship Id="rId16" Type="http://schemas.openxmlformats.org/officeDocument/2006/relationships/hyperlink" Target="http://www.1ppt.com/kejian/meishu/" TargetMode="External"/><Relationship Id="rId15" Type="http://schemas.openxmlformats.org/officeDocument/2006/relationships/hyperlink" Target="http://www.1ppt.com/kejian/yingyu/" TargetMode="External"/><Relationship Id="rId14" Type="http://schemas.openxmlformats.org/officeDocument/2006/relationships/hyperlink" Target="http://www.1ppt.com/kejian/shuxue/" TargetMode="External"/><Relationship Id="rId13" Type="http://schemas.openxmlformats.org/officeDocument/2006/relationships/hyperlink" Target="http://www.1ppt.com/kejian/yuwen/" TargetMode="External"/><Relationship Id="rId12" Type="http://schemas.openxmlformats.org/officeDocument/2006/relationships/hyperlink" Target="http://www.1ppt.com/kejian/" TargetMode="External"/><Relationship Id="rId11" Type="http://schemas.openxmlformats.org/officeDocument/2006/relationships/hyperlink" Target="http://www.1ppt.cn/" TargetMode="External"/><Relationship Id="rId10" Type="http://schemas.openxmlformats.org/officeDocument/2006/relationships/hyperlink" Target="http://www.1ppt.com/jiaoan/" TargetMode="External"/><Relationship Id="rId1" Type="http://schemas.openxmlformats.org/officeDocument/2006/relationships/hyperlink" Target="http://www.1ppt.com/moban/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0" y="1440344"/>
            <a:ext cx="9144000" cy="8309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zh-CN" altLang="en-US" sz="48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一</a:t>
            </a:r>
            <a:r>
              <a:rPr lang="zh-CN" altLang="en-US" sz="4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个数除以分</a:t>
            </a:r>
            <a:r>
              <a:rPr lang="zh-CN" altLang="en-US" sz="48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数</a:t>
            </a:r>
            <a:endParaRPr lang="zh-CN" altLang="en-US" sz="4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" name="组合 34"/>
          <p:cNvGrpSpPr/>
          <p:nvPr/>
        </p:nvGrpSpPr>
        <p:grpSpPr>
          <a:xfrm>
            <a:off x="288838" y="317154"/>
            <a:ext cx="8544940" cy="4533359"/>
            <a:chOff x="392227" y="194563"/>
            <a:chExt cx="8544940" cy="4533359"/>
          </a:xfrm>
        </p:grpSpPr>
        <p:grpSp>
          <p:nvGrpSpPr>
            <p:cNvPr id="36" name="组合 35"/>
            <p:cNvGrpSpPr/>
            <p:nvPr/>
          </p:nvGrpSpPr>
          <p:grpSpPr>
            <a:xfrm>
              <a:off x="519854" y="439940"/>
              <a:ext cx="8113606" cy="4076025"/>
              <a:chOff x="699652" y="740456"/>
              <a:chExt cx="5749886" cy="3891572"/>
            </a:xfrm>
          </p:grpSpPr>
          <p:sp>
            <p:nvSpPr>
              <p:cNvPr id="39" name="圆角矩形 38"/>
              <p:cNvSpPr/>
              <p:nvPr/>
            </p:nvSpPr>
            <p:spPr>
              <a:xfrm>
                <a:off x="699652" y="740456"/>
                <a:ext cx="5749886" cy="3891572"/>
              </a:xfrm>
              <a:prstGeom prst="roundRect">
                <a:avLst>
                  <a:gd name="adj" fmla="val 10752"/>
                </a:avLst>
              </a:prstGeom>
              <a:solidFill>
                <a:schemeClr val="bg1"/>
              </a:solidFill>
              <a:ln>
                <a:solidFill>
                  <a:srgbClr val="A1EDF7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50000"/>
                  </a:lnSpc>
                </a:pPr>
                <a:endParaRPr lang="zh-CN" altLang="en-US"/>
              </a:p>
            </p:txBody>
          </p:sp>
          <p:sp>
            <p:nvSpPr>
              <p:cNvPr id="40" name="圆角矩形 28"/>
              <p:cNvSpPr/>
              <p:nvPr/>
            </p:nvSpPr>
            <p:spPr>
              <a:xfrm>
                <a:off x="758908" y="835421"/>
                <a:ext cx="5655860" cy="3738950"/>
              </a:xfrm>
              <a:custGeom>
                <a:avLst/>
                <a:gdLst>
                  <a:gd name="connsiteX0" fmla="*/ 0 w 5392827"/>
                  <a:gd name="connsiteY0" fmla="*/ 278407 h 2589352"/>
                  <a:gd name="connsiteX1" fmla="*/ 278407 w 5392827"/>
                  <a:gd name="connsiteY1" fmla="*/ 0 h 2589352"/>
                  <a:gd name="connsiteX2" fmla="*/ 5114420 w 5392827"/>
                  <a:gd name="connsiteY2" fmla="*/ 0 h 2589352"/>
                  <a:gd name="connsiteX3" fmla="*/ 5392827 w 5392827"/>
                  <a:gd name="connsiteY3" fmla="*/ 278407 h 2589352"/>
                  <a:gd name="connsiteX4" fmla="*/ 5392827 w 5392827"/>
                  <a:gd name="connsiteY4" fmla="*/ 2310945 h 2589352"/>
                  <a:gd name="connsiteX5" fmla="*/ 5114420 w 5392827"/>
                  <a:gd name="connsiteY5" fmla="*/ 2589352 h 2589352"/>
                  <a:gd name="connsiteX6" fmla="*/ 278407 w 5392827"/>
                  <a:gd name="connsiteY6" fmla="*/ 2589352 h 2589352"/>
                  <a:gd name="connsiteX7" fmla="*/ 0 w 5392827"/>
                  <a:gd name="connsiteY7" fmla="*/ 2310945 h 2589352"/>
                  <a:gd name="connsiteX8" fmla="*/ 0 w 5392827"/>
                  <a:gd name="connsiteY8" fmla="*/ 278407 h 2589352"/>
                  <a:gd name="connsiteX0-1" fmla="*/ 0 w 5392827"/>
                  <a:gd name="connsiteY0-2" fmla="*/ 278407 h 2589352"/>
                  <a:gd name="connsiteX1-3" fmla="*/ 278407 w 5392827"/>
                  <a:gd name="connsiteY1-4" fmla="*/ 0 h 2589352"/>
                  <a:gd name="connsiteX2-5" fmla="*/ 5114420 w 5392827"/>
                  <a:gd name="connsiteY2-6" fmla="*/ 0 h 2589352"/>
                  <a:gd name="connsiteX3-7" fmla="*/ 5392827 w 5392827"/>
                  <a:gd name="connsiteY3-8" fmla="*/ 278407 h 2589352"/>
                  <a:gd name="connsiteX4-9" fmla="*/ 5392827 w 5392827"/>
                  <a:gd name="connsiteY4-10" fmla="*/ 2310945 h 2589352"/>
                  <a:gd name="connsiteX5-11" fmla="*/ 5114420 w 5392827"/>
                  <a:gd name="connsiteY5-12" fmla="*/ 2589352 h 2589352"/>
                  <a:gd name="connsiteX6-13" fmla="*/ 278407 w 5392827"/>
                  <a:gd name="connsiteY6-14" fmla="*/ 2589352 h 2589352"/>
                  <a:gd name="connsiteX7-15" fmla="*/ 0 w 5392827"/>
                  <a:gd name="connsiteY7-16" fmla="*/ 2310945 h 2589352"/>
                  <a:gd name="connsiteX8-17" fmla="*/ 0 w 5392827"/>
                  <a:gd name="connsiteY8-18" fmla="*/ 278407 h 2589352"/>
                  <a:gd name="connsiteX0-19" fmla="*/ 0 w 5392827"/>
                  <a:gd name="connsiteY0-20" fmla="*/ 278407 h 2589352"/>
                  <a:gd name="connsiteX1-21" fmla="*/ 278407 w 5392827"/>
                  <a:gd name="connsiteY1-22" fmla="*/ 0 h 2589352"/>
                  <a:gd name="connsiteX2-23" fmla="*/ 5114420 w 5392827"/>
                  <a:gd name="connsiteY2-24" fmla="*/ 0 h 2589352"/>
                  <a:gd name="connsiteX3-25" fmla="*/ 5392827 w 5392827"/>
                  <a:gd name="connsiteY3-26" fmla="*/ 278407 h 2589352"/>
                  <a:gd name="connsiteX4-27" fmla="*/ 5392827 w 5392827"/>
                  <a:gd name="connsiteY4-28" fmla="*/ 2310945 h 2589352"/>
                  <a:gd name="connsiteX5-29" fmla="*/ 5114420 w 5392827"/>
                  <a:gd name="connsiteY5-30" fmla="*/ 2589352 h 2589352"/>
                  <a:gd name="connsiteX6-31" fmla="*/ 278407 w 5392827"/>
                  <a:gd name="connsiteY6-32" fmla="*/ 2589352 h 2589352"/>
                  <a:gd name="connsiteX7-33" fmla="*/ 0 w 5392827"/>
                  <a:gd name="connsiteY7-34" fmla="*/ 2310945 h 2589352"/>
                  <a:gd name="connsiteX8-35" fmla="*/ 0 w 5392827"/>
                  <a:gd name="connsiteY8-36" fmla="*/ 278407 h 2589352"/>
                  <a:gd name="connsiteX0-37" fmla="*/ 0 w 5392827"/>
                  <a:gd name="connsiteY0-38" fmla="*/ 278407 h 2589352"/>
                  <a:gd name="connsiteX1-39" fmla="*/ 278407 w 5392827"/>
                  <a:gd name="connsiteY1-40" fmla="*/ 0 h 2589352"/>
                  <a:gd name="connsiteX2-41" fmla="*/ 5114420 w 5392827"/>
                  <a:gd name="connsiteY2-42" fmla="*/ 0 h 2589352"/>
                  <a:gd name="connsiteX3-43" fmla="*/ 5392827 w 5392827"/>
                  <a:gd name="connsiteY3-44" fmla="*/ 278407 h 2589352"/>
                  <a:gd name="connsiteX4-45" fmla="*/ 5392827 w 5392827"/>
                  <a:gd name="connsiteY4-46" fmla="*/ 2310945 h 2589352"/>
                  <a:gd name="connsiteX5-47" fmla="*/ 5114420 w 5392827"/>
                  <a:gd name="connsiteY5-48" fmla="*/ 2589352 h 2589352"/>
                  <a:gd name="connsiteX6-49" fmla="*/ 278407 w 5392827"/>
                  <a:gd name="connsiteY6-50" fmla="*/ 2589352 h 2589352"/>
                  <a:gd name="connsiteX7-51" fmla="*/ 0 w 5392827"/>
                  <a:gd name="connsiteY7-52" fmla="*/ 2310945 h 2589352"/>
                  <a:gd name="connsiteX8-53" fmla="*/ 0 w 5392827"/>
                  <a:gd name="connsiteY8-54" fmla="*/ 278407 h 2589352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  <a:cxn ang="0">
                    <a:pos x="connsiteX5-11" y="connsiteY5-12"/>
                  </a:cxn>
                  <a:cxn ang="0">
                    <a:pos x="connsiteX6-13" y="connsiteY6-14"/>
                  </a:cxn>
                  <a:cxn ang="0">
                    <a:pos x="connsiteX7-15" y="connsiteY7-16"/>
                  </a:cxn>
                  <a:cxn ang="0">
                    <a:pos x="connsiteX8-17" y="connsiteY8-18"/>
                  </a:cxn>
                </a:cxnLst>
                <a:rect l="l" t="t" r="r" b="b"/>
                <a:pathLst>
                  <a:path w="5392827" h="2589352">
                    <a:moveTo>
                      <a:pt x="0" y="278407"/>
                    </a:moveTo>
                    <a:cubicBezTo>
                      <a:pt x="0" y="124647"/>
                      <a:pt x="124647" y="0"/>
                      <a:pt x="278407" y="0"/>
                    </a:cubicBezTo>
                    <a:lnTo>
                      <a:pt x="5114420" y="0"/>
                    </a:lnTo>
                    <a:cubicBezTo>
                      <a:pt x="5268180" y="0"/>
                      <a:pt x="5392827" y="124647"/>
                      <a:pt x="5392827" y="278407"/>
                    </a:cubicBezTo>
                    <a:cubicBezTo>
                      <a:pt x="5278527" y="587620"/>
                      <a:pt x="5392827" y="1633432"/>
                      <a:pt x="5392827" y="2310945"/>
                    </a:cubicBezTo>
                    <a:cubicBezTo>
                      <a:pt x="5392827" y="2464705"/>
                      <a:pt x="5268180" y="2589352"/>
                      <a:pt x="5114420" y="2589352"/>
                    </a:cubicBezTo>
                    <a:cubicBezTo>
                      <a:pt x="3502416" y="2589352"/>
                      <a:pt x="1537986" y="2484577"/>
                      <a:pt x="278407" y="2589352"/>
                    </a:cubicBezTo>
                    <a:cubicBezTo>
                      <a:pt x="124647" y="2589352"/>
                      <a:pt x="0" y="2464705"/>
                      <a:pt x="0" y="2310945"/>
                    </a:cubicBezTo>
                    <a:cubicBezTo>
                      <a:pt x="95250" y="1700107"/>
                      <a:pt x="0" y="955920"/>
                      <a:pt x="0" y="278407"/>
                    </a:cubicBezTo>
                    <a:close/>
                  </a:path>
                </a:pathLst>
              </a:custGeom>
              <a:noFill/>
              <a:ln w="19050">
                <a:solidFill>
                  <a:srgbClr val="A1EDF7"/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50000"/>
                  </a:lnSpc>
                </a:pPr>
                <a:endParaRPr lang="zh-CN" altLang="en-US"/>
              </a:p>
            </p:txBody>
          </p:sp>
        </p:grpSp>
        <p:pic>
          <p:nvPicPr>
            <p:cNvPr id="37" name="图片 36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 rot="1932249">
              <a:off x="7948126" y="194563"/>
              <a:ext cx="989041" cy="626109"/>
            </a:xfrm>
            <a:prstGeom prst="rect">
              <a:avLst/>
            </a:prstGeom>
          </p:spPr>
        </p:pic>
        <p:pic>
          <p:nvPicPr>
            <p:cNvPr id="38" name="图片 37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 rot="4882239">
              <a:off x="356468" y="4182314"/>
              <a:ext cx="581367" cy="509850"/>
            </a:xfrm>
            <a:prstGeom prst="rect">
              <a:avLst/>
            </a:prstGeom>
          </p:spPr>
        </p:pic>
      </p:grpSp>
      <p:sp>
        <p:nvSpPr>
          <p:cNvPr id="46" name="Text Box 10"/>
          <p:cNvSpPr txBox="1">
            <a:spLocks noChangeArrowheads="1"/>
          </p:cNvSpPr>
          <p:nvPr/>
        </p:nvSpPr>
        <p:spPr bwMode="auto">
          <a:xfrm>
            <a:off x="1783843" y="3099990"/>
            <a:ext cx="5576314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比较两道题的计算过程，你有什么</a:t>
            </a:r>
            <a:r>
              <a:rPr lang="zh-CN" altLang="en-US" sz="2400" smtClean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发现？</a:t>
            </a:r>
            <a:endParaRPr lang="zh-CN" altLang="en-US" sz="2400">
              <a:solidFill>
                <a:srgbClr val="0070C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7" name="Text Box 11"/>
          <p:cNvSpPr txBox="1">
            <a:spLocks noChangeArrowheads="1"/>
          </p:cNvSpPr>
          <p:nvPr/>
        </p:nvSpPr>
        <p:spPr bwMode="auto">
          <a:xfrm>
            <a:off x="2906083" y="2720648"/>
            <a:ext cx="295465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smtClean="0">
                <a:solidFill>
                  <a:srgbClr val="0F263C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答：小</a:t>
            </a:r>
            <a:r>
              <a:rPr lang="zh-CN" altLang="en-US" sz="2400">
                <a:solidFill>
                  <a:srgbClr val="0F263C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明走得快些。</a:t>
            </a:r>
            <a:endParaRPr lang="zh-CN" altLang="en-US" sz="2400">
              <a:solidFill>
                <a:srgbClr val="0F263C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8" name="Text Box 12"/>
          <p:cNvSpPr txBox="1">
            <a:spLocks noChangeArrowheads="1"/>
          </p:cNvSpPr>
          <p:nvPr/>
        </p:nvSpPr>
        <p:spPr bwMode="auto">
          <a:xfrm>
            <a:off x="549004" y="833137"/>
            <a:ext cx="295465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>
                <a:solidFill>
                  <a:srgbClr val="0F263C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小明平均每小时</a:t>
            </a:r>
            <a:r>
              <a:rPr lang="zh-CN" altLang="en-US" sz="2400" smtClean="0">
                <a:solidFill>
                  <a:srgbClr val="0F263C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走：</a:t>
            </a:r>
            <a:endParaRPr lang="zh-CN" altLang="en-US" sz="2400">
              <a:solidFill>
                <a:srgbClr val="0F263C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9" name="Text Box 13"/>
          <p:cNvSpPr txBox="1">
            <a:spLocks noChangeArrowheads="1"/>
          </p:cNvSpPr>
          <p:nvPr/>
        </p:nvSpPr>
        <p:spPr bwMode="auto">
          <a:xfrm>
            <a:off x="549004" y="1623916"/>
            <a:ext cx="295465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>
                <a:solidFill>
                  <a:srgbClr val="0F263C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小红平均每小时</a:t>
            </a:r>
            <a:r>
              <a:rPr lang="zh-CN" altLang="en-US" sz="2400" smtClean="0">
                <a:solidFill>
                  <a:srgbClr val="0F263C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走：</a:t>
            </a:r>
            <a:endParaRPr lang="zh-CN" altLang="en-US" sz="2400">
              <a:solidFill>
                <a:srgbClr val="0F263C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99" name="文本框 98"/>
          <p:cNvSpPr txBox="1"/>
          <p:nvPr/>
        </p:nvSpPr>
        <p:spPr>
          <a:xfrm>
            <a:off x="5068214" y="876542"/>
            <a:ext cx="12618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smtClean="0">
                <a:solidFill>
                  <a:srgbClr val="0F263C"/>
                </a:solidFill>
                <a:latin typeface="+mj-ea"/>
                <a:ea typeface="+mj-ea"/>
                <a:cs typeface="taozhishuxue" panose="02010600040101010101" pitchFamily="2" charset="-128"/>
              </a:rPr>
              <a:t>＝</a:t>
            </a:r>
            <a:r>
              <a:rPr lang="en-US" altLang="zh-CN" sz="2400" smtClean="0">
                <a:solidFill>
                  <a:srgbClr val="0F263C"/>
                </a:solidFill>
                <a:latin typeface="黑体" panose="02010609060101010101" pitchFamily="49" charset="-122"/>
                <a:ea typeface="黑体" panose="02010609060101010101" pitchFamily="49" charset="-122"/>
                <a:cs typeface="taozhishuxue" panose="02010600040101010101" pitchFamily="2" charset="-128"/>
              </a:rPr>
              <a:t>3</a:t>
            </a:r>
            <a:r>
              <a:rPr lang="en-US" altLang="zh-CN" sz="2400" smtClean="0">
                <a:solidFill>
                  <a:srgbClr val="0F263C"/>
                </a:solidFill>
                <a:latin typeface="宋体" panose="02010600030101010101" pitchFamily="2" charset="-122"/>
                <a:cs typeface="taozhishuxue" panose="02010600040101010101" pitchFamily="2" charset="-128"/>
              </a:rPr>
              <a:t>(</a:t>
            </a:r>
            <a:r>
              <a:rPr lang="en-US" altLang="zh-CN" sz="2400" smtClean="0">
                <a:solidFill>
                  <a:srgbClr val="0F263C"/>
                </a:solidFill>
                <a:latin typeface="黑体" panose="02010609060101010101" pitchFamily="49" charset="-122"/>
                <a:ea typeface="黑体" panose="02010609060101010101" pitchFamily="49" charset="-122"/>
                <a:cs typeface="taozhishuxue" panose="02010600040101010101" pitchFamily="2" charset="-128"/>
              </a:rPr>
              <a:t>km</a:t>
            </a:r>
            <a:r>
              <a:rPr lang="en-US" altLang="zh-CN" sz="2400" smtClean="0">
                <a:solidFill>
                  <a:srgbClr val="0F263C"/>
                </a:solidFill>
                <a:latin typeface="宋体" panose="02010600030101010101" pitchFamily="2" charset="-122"/>
                <a:cs typeface="taozhishuxue" panose="02010600040101010101" pitchFamily="2" charset="-128"/>
              </a:rPr>
              <a:t>)</a:t>
            </a:r>
            <a:endParaRPr lang="zh-CN" altLang="en-US" sz="2400">
              <a:solidFill>
                <a:srgbClr val="0F263C"/>
              </a:solidFill>
              <a:latin typeface="宋体" panose="02010600030101010101" pitchFamily="2" charset="-122"/>
              <a:cs typeface="taozhishuxue" panose="02010600040101010101" pitchFamily="2" charset="-128"/>
            </a:endParaRPr>
          </a:p>
        </p:txBody>
      </p:sp>
      <p:grpSp>
        <p:nvGrpSpPr>
          <p:cNvPr id="41" name="组合 40"/>
          <p:cNvGrpSpPr/>
          <p:nvPr/>
        </p:nvGrpSpPr>
        <p:grpSpPr>
          <a:xfrm>
            <a:off x="1669151" y="3710164"/>
            <a:ext cx="5805699" cy="616802"/>
            <a:chOff x="1026422" y="3710164"/>
            <a:chExt cx="5805699" cy="616802"/>
          </a:xfrm>
        </p:grpSpPr>
        <p:sp>
          <p:nvSpPr>
            <p:cNvPr id="42" name="Text Box 14"/>
            <p:cNvSpPr txBox="1">
              <a:spLocks noChangeArrowheads="1"/>
            </p:cNvSpPr>
            <p:nvPr/>
          </p:nvSpPr>
          <p:spPr bwMode="auto">
            <a:xfrm>
              <a:off x="1424266" y="3809658"/>
              <a:ext cx="5407855" cy="400110"/>
            </a:xfrm>
            <a:prstGeom prst="rect">
              <a:avLst/>
            </a:prstGeom>
            <a:noFill/>
            <a:ln>
              <a:noFill/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wrap="square">
              <a:spAutoFit/>
            </a:bodyPr>
            <a:lstStyle/>
            <a:p>
              <a:pPr>
                <a:defRPr/>
              </a:pPr>
              <a:r>
                <a:rPr lang="zh-CN" altLang="en-US" sz="2000">
                  <a:solidFill>
                    <a:srgbClr val="0F263C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除以一个不等于</a:t>
              </a:r>
              <a:r>
                <a:rPr lang="en-US" altLang="zh-CN" sz="2000">
                  <a:solidFill>
                    <a:srgbClr val="0F263C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0</a:t>
              </a:r>
              <a:r>
                <a:rPr lang="zh-CN" altLang="en-US" sz="2000">
                  <a:solidFill>
                    <a:srgbClr val="0F263C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的数，等于乘这个数的倒数。</a:t>
              </a:r>
              <a:endParaRPr lang="zh-CN" altLang="en-US" sz="2000">
                <a:solidFill>
                  <a:srgbClr val="0F263C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43" name="圆角矩形 42"/>
            <p:cNvSpPr/>
            <p:nvPr/>
          </p:nvSpPr>
          <p:spPr>
            <a:xfrm>
              <a:off x="1263680" y="3764259"/>
              <a:ext cx="5508056" cy="562707"/>
            </a:xfrm>
            <a:prstGeom prst="roundRect">
              <a:avLst>
                <a:gd name="adj" fmla="val 50000"/>
              </a:avLst>
            </a:prstGeom>
            <a:noFill/>
            <a:ln w="19050" cmpd="thickThin">
              <a:solidFill>
                <a:srgbClr val="A1EDF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44" name="图片 43"/>
            <p:cNvPicPr>
              <a:picLocks noChangeAspect="1"/>
            </p:cNvPicPr>
            <p:nvPr/>
          </p:nvPicPr>
          <p:blipFill>
            <a:blip r:embed="rId3" cstate="email"/>
            <a:stretch>
              <a:fillRect/>
            </a:stretch>
          </p:blipFill>
          <p:spPr>
            <a:xfrm>
              <a:off x="1026422" y="3710164"/>
              <a:ext cx="456538" cy="531315"/>
            </a:xfrm>
            <a:prstGeom prst="rect">
              <a:avLst/>
            </a:prstGeom>
          </p:spPr>
        </p:pic>
      </p:grpSp>
      <p:sp>
        <p:nvSpPr>
          <p:cNvPr id="45" name="文本框 44"/>
          <p:cNvSpPr txBox="1"/>
          <p:nvPr/>
        </p:nvSpPr>
        <p:spPr>
          <a:xfrm>
            <a:off x="3310028" y="876542"/>
            <a:ext cx="18410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smtClean="0">
                <a:solidFill>
                  <a:schemeClr val="accent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2</a:t>
            </a:r>
            <a:r>
              <a:rPr lang="en-US" altLang="zh-CN" sz="2400" smtClean="0">
                <a:solidFill>
                  <a:schemeClr val="accent1"/>
                </a:solidFill>
                <a:latin typeface="+mj-ea"/>
              </a:rPr>
              <a:t>÷  </a:t>
            </a:r>
            <a:r>
              <a:rPr lang="zh-CN" altLang="en-US" sz="2400" smtClean="0">
                <a:solidFill>
                  <a:schemeClr val="accent1"/>
                </a:solidFill>
                <a:latin typeface="+mj-ea"/>
              </a:rPr>
              <a:t>＝</a:t>
            </a:r>
            <a:r>
              <a:rPr lang="en-US" altLang="zh-CN" sz="2400" smtClean="0">
                <a:solidFill>
                  <a:schemeClr val="accent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2</a:t>
            </a:r>
            <a:r>
              <a:rPr lang="en-US" altLang="zh-CN" sz="2400" smtClean="0">
                <a:solidFill>
                  <a:schemeClr val="accent1"/>
                </a:solidFill>
                <a:latin typeface="+mj-ea"/>
              </a:rPr>
              <a:t>×</a:t>
            </a:r>
            <a:endParaRPr lang="zh-CN" altLang="en-US" sz="2400">
              <a:solidFill>
                <a:schemeClr val="accent1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grpSp>
        <p:nvGrpSpPr>
          <p:cNvPr id="51" name="组合 50"/>
          <p:cNvGrpSpPr/>
          <p:nvPr/>
        </p:nvGrpSpPr>
        <p:grpSpPr>
          <a:xfrm>
            <a:off x="3684934" y="691875"/>
            <a:ext cx="598152" cy="830997"/>
            <a:chOff x="2561433" y="2580906"/>
            <a:chExt cx="598152" cy="830997"/>
          </a:xfrm>
        </p:grpSpPr>
        <p:sp>
          <p:nvSpPr>
            <p:cNvPr id="52" name="文本框 51"/>
            <p:cNvSpPr txBox="1"/>
            <p:nvPr/>
          </p:nvSpPr>
          <p:spPr>
            <a:xfrm>
              <a:off x="2561433" y="2580906"/>
              <a:ext cx="598152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smtClean="0">
                  <a:solidFill>
                    <a:schemeClr val="accent1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2</a:t>
              </a:r>
              <a:endParaRPr lang="en-US" altLang="zh-CN" sz="2400" smtClean="0">
                <a:solidFill>
                  <a:schemeClr val="accent1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  <a:p>
              <a:pPr algn="ctr"/>
              <a:r>
                <a:rPr lang="en-US" altLang="zh-CN" sz="2400">
                  <a:solidFill>
                    <a:schemeClr val="accent1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3</a:t>
              </a:r>
              <a:endParaRPr lang="zh-CN" altLang="en-US" sz="2400">
                <a:solidFill>
                  <a:schemeClr val="accent1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cxnSp>
          <p:nvCxnSpPr>
            <p:cNvPr id="53" name="直接连接符 52"/>
            <p:cNvCxnSpPr/>
            <p:nvPr/>
          </p:nvCxnSpPr>
          <p:spPr>
            <a:xfrm>
              <a:off x="2752509" y="3012279"/>
              <a:ext cx="216000" cy="0"/>
            </a:xfrm>
            <a:prstGeom prst="line">
              <a:avLst/>
            </a:prstGeom>
            <a:ln w="127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4" name="组合 53"/>
          <p:cNvGrpSpPr/>
          <p:nvPr/>
        </p:nvGrpSpPr>
        <p:grpSpPr>
          <a:xfrm>
            <a:off x="4728874" y="691875"/>
            <a:ext cx="598152" cy="830997"/>
            <a:chOff x="2561433" y="2580906"/>
            <a:chExt cx="598152" cy="830997"/>
          </a:xfrm>
        </p:grpSpPr>
        <p:sp>
          <p:nvSpPr>
            <p:cNvPr id="55" name="文本框 54"/>
            <p:cNvSpPr txBox="1"/>
            <p:nvPr/>
          </p:nvSpPr>
          <p:spPr>
            <a:xfrm>
              <a:off x="2561433" y="2580906"/>
              <a:ext cx="598152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smtClean="0">
                  <a:solidFill>
                    <a:schemeClr val="accent1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3</a:t>
              </a:r>
              <a:endParaRPr lang="en-US" altLang="zh-CN" sz="2400" smtClean="0">
                <a:solidFill>
                  <a:schemeClr val="accent1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  <a:p>
              <a:pPr algn="ctr"/>
              <a:r>
                <a:rPr lang="en-US" altLang="zh-CN" sz="2400" smtClean="0">
                  <a:solidFill>
                    <a:schemeClr val="accent1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2</a:t>
              </a:r>
              <a:endParaRPr lang="en-US" altLang="zh-CN" sz="2400" smtClean="0">
                <a:solidFill>
                  <a:schemeClr val="accent1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cxnSp>
          <p:nvCxnSpPr>
            <p:cNvPr id="56" name="直接连接符 55"/>
            <p:cNvCxnSpPr/>
            <p:nvPr/>
          </p:nvCxnSpPr>
          <p:spPr>
            <a:xfrm>
              <a:off x="2752509" y="3012279"/>
              <a:ext cx="216000" cy="0"/>
            </a:xfrm>
            <a:prstGeom prst="line">
              <a:avLst/>
            </a:prstGeom>
            <a:ln w="127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7" name="文本框 56"/>
          <p:cNvSpPr txBox="1"/>
          <p:nvPr/>
        </p:nvSpPr>
        <p:spPr>
          <a:xfrm>
            <a:off x="3529377" y="1676642"/>
            <a:ext cx="25818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smtClean="0">
                <a:solidFill>
                  <a:schemeClr val="accent1"/>
                </a:solidFill>
                <a:latin typeface="+mj-ea"/>
              </a:rPr>
              <a:t>÷   </a:t>
            </a:r>
            <a:r>
              <a:rPr lang="zh-CN" altLang="en-US" sz="2400" smtClean="0">
                <a:solidFill>
                  <a:schemeClr val="accent1"/>
                </a:solidFill>
                <a:latin typeface="+mj-ea"/>
              </a:rPr>
              <a:t>＝</a:t>
            </a:r>
            <a:r>
              <a:rPr lang="en-US" altLang="zh-CN" sz="2400" smtClean="0">
                <a:solidFill>
                  <a:schemeClr val="accent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</a:t>
            </a:r>
            <a:r>
              <a:rPr lang="en-US" altLang="zh-CN" sz="2400" smtClean="0">
                <a:solidFill>
                  <a:schemeClr val="accent1"/>
                </a:solidFill>
                <a:latin typeface="+mj-ea"/>
              </a:rPr>
              <a:t>×</a:t>
            </a:r>
            <a:endParaRPr lang="zh-CN" altLang="en-US" sz="2400">
              <a:solidFill>
                <a:schemeClr val="accent1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grpSp>
        <p:nvGrpSpPr>
          <p:cNvPr id="58" name="组合 57"/>
          <p:cNvGrpSpPr/>
          <p:nvPr/>
        </p:nvGrpSpPr>
        <p:grpSpPr>
          <a:xfrm>
            <a:off x="3850034" y="1491975"/>
            <a:ext cx="598152" cy="830997"/>
            <a:chOff x="2618583" y="2580906"/>
            <a:chExt cx="598152" cy="830997"/>
          </a:xfrm>
        </p:grpSpPr>
        <p:sp>
          <p:nvSpPr>
            <p:cNvPr id="59" name="文本框 58"/>
            <p:cNvSpPr txBox="1"/>
            <p:nvPr/>
          </p:nvSpPr>
          <p:spPr>
            <a:xfrm>
              <a:off x="2618583" y="2580906"/>
              <a:ext cx="598152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smtClean="0">
                  <a:solidFill>
                    <a:schemeClr val="accent1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5</a:t>
              </a:r>
              <a:endParaRPr lang="en-US" altLang="zh-CN" sz="2400" smtClean="0">
                <a:solidFill>
                  <a:schemeClr val="accent1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  <a:p>
              <a:pPr algn="ctr"/>
              <a:r>
                <a:rPr lang="en-US" altLang="zh-CN" sz="2400" smtClean="0">
                  <a:solidFill>
                    <a:schemeClr val="accent1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12</a:t>
              </a:r>
              <a:endParaRPr lang="zh-CN" altLang="en-US" sz="2400">
                <a:solidFill>
                  <a:schemeClr val="accent1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cxnSp>
          <p:nvCxnSpPr>
            <p:cNvPr id="60" name="直接连接符 59"/>
            <p:cNvCxnSpPr/>
            <p:nvPr/>
          </p:nvCxnSpPr>
          <p:spPr>
            <a:xfrm>
              <a:off x="2752509" y="3012279"/>
              <a:ext cx="324000" cy="0"/>
            </a:xfrm>
            <a:prstGeom prst="line">
              <a:avLst/>
            </a:prstGeom>
            <a:ln w="127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4" name="组合 63"/>
          <p:cNvGrpSpPr/>
          <p:nvPr/>
        </p:nvGrpSpPr>
        <p:grpSpPr>
          <a:xfrm>
            <a:off x="3156614" y="1491975"/>
            <a:ext cx="598152" cy="830997"/>
            <a:chOff x="2618583" y="2580906"/>
            <a:chExt cx="598152" cy="830997"/>
          </a:xfrm>
        </p:grpSpPr>
        <p:sp>
          <p:nvSpPr>
            <p:cNvPr id="65" name="文本框 64"/>
            <p:cNvSpPr txBox="1"/>
            <p:nvPr/>
          </p:nvSpPr>
          <p:spPr>
            <a:xfrm>
              <a:off x="2618583" y="2580906"/>
              <a:ext cx="598152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smtClean="0">
                  <a:solidFill>
                    <a:schemeClr val="accent1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5</a:t>
              </a:r>
              <a:endParaRPr lang="en-US" altLang="zh-CN" sz="2400" smtClean="0">
                <a:solidFill>
                  <a:schemeClr val="accent1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  <a:p>
              <a:pPr algn="ctr"/>
              <a:r>
                <a:rPr lang="en-US" altLang="zh-CN" sz="2400" smtClean="0">
                  <a:solidFill>
                    <a:schemeClr val="accent1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6</a:t>
              </a:r>
              <a:endParaRPr lang="zh-CN" altLang="en-US" sz="2400">
                <a:solidFill>
                  <a:schemeClr val="accent1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cxnSp>
          <p:nvCxnSpPr>
            <p:cNvPr id="66" name="直接连接符 65"/>
            <p:cNvCxnSpPr/>
            <p:nvPr/>
          </p:nvCxnSpPr>
          <p:spPr>
            <a:xfrm>
              <a:off x="2791659" y="3012279"/>
              <a:ext cx="252000" cy="0"/>
            </a:xfrm>
            <a:prstGeom prst="line">
              <a:avLst/>
            </a:prstGeom>
            <a:ln w="127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7" name="组合 66"/>
          <p:cNvGrpSpPr/>
          <p:nvPr/>
        </p:nvGrpSpPr>
        <p:grpSpPr>
          <a:xfrm>
            <a:off x="4558694" y="1491975"/>
            <a:ext cx="598152" cy="830997"/>
            <a:chOff x="2618583" y="2580906"/>
            <a:chExt cx="598152" cy="830997"/>
          </a:xfrm>
        </p:grpSpPr>
        <p:sp>
          <p:nvSpPr>
            <p:cNvPr id="68" name="文本框 67"/>
            <p:cNvSpPr txBox="1"/>
            <p:nvPr/>
          </p:nvSpPr>
          <p:spPr>
            <a:xfrm>
              <a:off x="2618583" y="2580906"/>
              <a:ext cx="598152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smtClean="0">
                  <a:solidFill>
                    <a:schemeClr val="accent1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5</a:t>
              </a:r>
              <a:endParaRPr lang="en-US" altLang="zh-CN" sz="2400" smtClean="0">
                <a:solidFill>
                  <a:schemeClr val="accent1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  <a:p>
              <a:pPr algn="ctr"/>
              <a:r>
                <a:rPr lang="en-US" altLang="zh-CN" sz="2400" smtClean="0">
                  <a:solidFill>
                    <a:schemeClr val="accent1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6</a:t>
              </a:r>
              <a:endParaRPr lang="zh-CN" altLang="en-US" sz="2400">
                <a:solidFill>
                  <a:schemeClr val="accent1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cxnSp>
          <p:nvCxnSpPr>
            <p:cNvPr id="69" name="直接连接符 68"/>
            <p:cNvCxnSpPr/>
            <p:nvPr/>
          </p:nvCxnSpPr>
          <p:spPr>
            <a:xfrm>
              <a:off x="2791659" y="3012279"/>
              <a:ext cx="252000" cy="0"/>
            </a:xfrm>
            <a:prstGeom prst="line">
              <a:avLst/>
            </a:prstGeom>
            <a:ln w="127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0" name="组合 69"/>
          <p:cNvGrpSpPr/>
          <p:nvPr/>
        </p:nvGrpSpPr>
        <p:grpSpPr>
          <a:xfrm>
            <a:off x="5175914" y="1491975"/>
            <a:ext cx="598152" cy="830997"/>
            <a:chOff x="2618583" y="2580906"/>
            <a:chExt cx="598152" cy="830997"/>
          </a:xfrm>
        </p:grpSpPr>
        <p:sp>
          <p:nvSpPr>
            <p:cNvPr id="71" name="文本框 70"/>
            <p:cNvSpPr txBox="1"/>
            <p:nvPr/>
          </p:nvSpPr>
          <p:spPr>
            <a:xfrm>
              <a:off x="2618583" y="2580906"/>
              <a:ext cx="598152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smtClean="0">
                  <a:solidFill>
                    <a:schemeClr val="accent1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12</a:t>
              </a:r>
              <a:endParaRPr lang="en-US" altLang="zh-CN" sz="2400" smtClean="0">
                <a:solidFill>
                  <a:schemeClr val="accent1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  <a:p>
              <a:pPr algn="ctr"/>
              <a:r>
                <a:rPr lang="en-US" altLang="zh-CN" sz="2400" smtClean="0">
                  <a:solidFill>
                    <a:schemeClr val="accent1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5</a:t>
              </a:r>
              <a:endParaRPr lang="zh-CN" altLang="en-US" sz="2400">
                <a:solidFill>
                  <a:schemeClr val="accent1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cxnSp>
          <p:nvCxnSpPr>
            <p:cNvPr id="72" name="直接连接符 71"/>
            <p:cNvCxnSpPr/>
            <p:nvPr/>
          </p:nvCxnSpPr>
          <p:spPr>
            <a:xfrm>
              <a:off x="2752509" y="3012279"/>
              <a:ext cx="324000" cy="0"/>
            </a:xfrm>
            <a:prstGeom prst="line">
              <a:avLst/>
            </a:prstGeom>
            <a:ln w="127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3" name="文本框 72"/>
          <p:cNvSpPr txBox="1"/>
          <p:nvPr/>
        </p:nvSpPr>
        <p:spPr>
          <a:xfrm>
            <a:off x="5601630" y="1676642"/>
            <a:ext cx="12618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smtClean="0">
                <a:solidFill>
                  <a:srgbClr val="0F263C"/>
                </a:solidFill>
                <a:latin typeface="+mj-ea"/>
                <a:ea typeface="+mj-ea"/>
                <a:cs typeface="taozhishuxue" panose="02010600040101010101" pitchFamily="2" charset="-128"/>
              </a:rPr>
              <a:t>＝</a:t>
            </a:r>
            <a:r>
              <a:rPr lang="en-US" altLang="zh-CN" sz="2400" smtClean="0">
                <a:solidFill>
                  <a:srgbClr val="0F263C"/>
                </a:solidFill>
                <a:latin typeface="黑体" panose="02010609060101010101" pitchFamily="49" charset="-122"/>
                <a:ea typeface="黑体" panose="02010609060101010101" pitchFamily="49" charset="-122"/>
                <a:cs typeface="taozhishuxue" panose="02010600040101010101" pitchFamily="2" charset="-128"/>
              </a:rPr>
              <a:t>2</a:t>
            </a:r>
            <a:r>
              <a:rPr lang="en-US" altLang="zh-CN" sz="2400" smtClean="0">
                <a:solidFill>
                  <a:srgbClr val="0F263C"/>
                </a:solidFill>
                <a:latin typeface="宋体" panose="02010600030101010101" pitchFamily="2" charset="-122"/>
                <a:cs typeface="taozhishuxue" panose="02010600040101010101" pitchFamily="2" charset="-128"/>
              </a:rPr>
              <a:t>(</a:t>
            </a:r>
            <a:r>
              <a:rPr lang="en-US" altLang="zh-CN" sz="2400" smtClean="0">
                <a:solidFill>
                  <a:srgbClr val="0F263C"/>
                </a:solidFill>
                <a:latin typeface="黑体" panose="02010609060101010101" pitchFamily="49" charset="-122"/>
                <a:ea typeface="黑体" panose="02010609060101010101" pitchFamily="49" charset="-122"/>
                <a:cs typeface="taozhishuxue" panose="02010600040101010101" pitchFamily="2" charset="-128"/>
              </a:rPr>
              <a:t>km</a:t>
            </a:r>
            <a:r>
              <a:rPr lang="en-US" altLang="zh-CN" sz="2400" smtClean="0">
                <a:solidFill>
                  <a:srgbClr val="0F263C"/>
                </a:solidFill>
                <a:latin typeface="宋体" panose="02010600030101010101" pitchFamily="2" charset="-122"/>
                <a:cs typeface="taozhishuxue" panose="02010600040101010101" pitchFamily="2" charset="-128"/>
              </a:rPr>
              <a:t>)</a:t>
            </a:r>
            <a:endParaRPr lang="zh-CN" altLang="en-US" sz="2400">
              <a:solidFill>
                <a:srgbClr val="0F263C"/>
              </a:solidFill>
              <a:latin typeface="宋体" panose="02010600030101010101" pitchFamily="2" charset="-122"/>
              <a:cs typeface="taozhishuxue" panose="02010600040101010101" pitchFamily="2" charset="-128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3773834" y="2306710"/>
            <a:ext cx="800219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2400">
                <a:solidFill>
                  <a:srgbClr val="0F263C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  <a:lvl2pPr marL="742950" indent="-285750" eaLnBrk="0" hangingPunct="0">
              <a:defRPr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mtClean="0"/>
              <a:t>3</a:t>
            </a:r>
            <a:r>
              <a:rPr lang="zh-CN" altLang="en-US" smtClean="0">
                <a:latin typeface="+mj-ea"/>
                <a:ea typeface="+mj-ea"/>
              </a:rPr>
              <a:t>＞</a:t>
            </a:r>
            <a:r>
              <a:rPr lang="en-US" altLang="zh-CN" smtClean="0"/>
              <a:t>2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/>
      <p:bldP spid="47" grpId="0"/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组合 11"/>
          <p:cNvGrpSpPr/>
          <p:nvPr/>
        </p:nvGrpSpPr>
        <p:grpSpPr>
          <a:xfrm>
            <a:off x="392227" y="949801"/>
            <a:ext cx="8562643" cy="3900712"/>
            <a:chOff x="392227" y="827210"/>
            <a:chExt cx="8562643" cy="3900712"/>
          </a:xfrm>
        </p:grpSpPr>
        <p:grpSp>
          <p:nvGrpSpPr>
            <p:cNvPr id="13" name="组合 12"/>
            <p:cNvGrpSpPr/>
            <p:nvPr/>
          </p:nvGrpSpPr>
          <p:grpSpPr>
            <a:xfrm>
              <a:off x="519854" y="1089120"/>
              <a:ext cx="8113606" cy="3426846"/>
              <a:chOff x="699652" y="1360258"/>
              <a:chExt cx="5749886" cy="3271770"/>
            </a:xfrm>
          </p:grpSpPr>
          <p:sp>
            <p:nvSpPr>
              <p:cNvPr id="16" name="圆角矩形 15"/>
              <p:cNvSpPr/>
              <p:nvPr/>
            </p:nvSpPr>
            <p:spPr>
              <a:xfrm>
                <a:off x="699652" y="1360258"/>
                <a:ext cx="5749886" cy="3271770"/>
              </a:xfrm>
              <a:prstGeom prst="roundRect">
                <a:avLst>
                  <a:gd name="adj" fmla="val 10752"/>
                </a:avLst>
              </a:prstGeom>
              <a:solidFill>
                <a:schemeClr val="bg1"/>
              </a:solidFill>
              <a:ln>
                <a:solidFill>
                  <a:srgbClr val="A1EDF7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50000"/>
                  </a:lnSpc>
                </a:pPr>
                <a:endParaRPr lang="zh-CN" altLang="en-US"/>
              </a:p>
            </p:txBody>
          </p:sp>
          <p:sp>
            <p:nvSpPr>
              <p:cNvPr id="17" name="圆角矩形 28"/>
              <p:cNvSpPr/>
              <p:nvPr/>
            </p:nvSpPr>
            <p:spPr>
              <a:xfrm>
                <a:off x="758908" y="1430914"/>
                <a:ext cx="5655860" cy="3143456"/>
              </a:xfrm>
              <a:custGeom>
                <a:avLst/>
                <a:gdLst>
                  <a:gd name="connsiteX0" fmla="*/ 0 w 5392827"/>
                  <a:gd name="connsiteY0" fmla="*/ 278407 h 2589352"/>
                  <a:gd name="connsiteX1" fmla="*/ 278407 w 5392827"/>
                  <a:gd name="connsiteY1" fmla="*/ 0 h 2589352"/>
                  <a:gd name="connsiteX2" fmla="*/ 5114420 w 5392827"/>
                  <a:gd name="connsiteY2" fmla="*/ 0 h 2589352"/>
                  <a:gd name="connsiteX3" fmla="*/ 5392827 w 5392827"/>
                  <a:gd name="connsiteY3" fmla="*/ 278407 h 2589352"/>
                  <a:gd name="connsiteX4" fmla="*/ 5392827 w 5392827"/>
                  <a:gd name="connsiteY4" fmla="*/ 2310945 h 2589352"/>
                  <a:gd name="connsiteX5" fmla="*/ 5114420 w 5392827"/>
                  <a:gd name="connsiteY5" fmla="*/ 2589352 h 2589352"/>
                  <a:gd name="connsiteX6" fmla="*/ 278407 w 5392827"/>
                  <a:gd name="connsiteY6" fmla="*/ 2589352 h 2589352"/>
                  <a:gd name="connsiteX7" fmla="*/ 0 w 5392827"/>
                  <a:gd name="connsiteY7" fmla="*/ 2310945 h 2589352"/>
                  <a:gd name="connsiteX8" fmla="*/ 0 w 5392827"/>
                  <a:gd name="connsiteY8" fmla="*/ 278407 h 2589352"/>
                  <a:gd name="connsiteX0-1" fmla="*/ 0 w 5392827"/>
                  <a:gd name="connsiteY0-2" fmla="*/ 278407 h 2589352"/>
                  <a:gd name="connsiteX1-3" fmla="*/ 278407 w 5392827"/>
                  <a:gd name="connsiteY1-4" fmla="*/ 0 h 2589352"/>
                  <a:gd name="connsiteX2-5" fmla="*/ 5114420 w 5392827"/>
                  <a:gd name="connsiteY2-6" fmla="*/ 0 h 2589352"/>
                  <a:gd name="connsiteX3-7" fmla="*/ 5392827 w 5392827"/>
                  <a:gd name="connsiteY3-8" fmla="*/ 278407 h 2589352"/>
                  <a:gd name="connsiteX4-9" fmla="*/ 5392827 w 5392827"/>
                  <a:gd name="connsiteY4-10" fmla="*/ 2310945 h 2589352"/>
                  <a:gd name="connsiteX5-11" fmla="*/ 5114420 w 5392827"/>
                  <a:gd name="connsiteY5-12" fmla="*/ 2589352 h 2589352"/>
                  <a:gd name="connsiteX6-13" fmla="*/ 278407 w 5392827"/>
                  <a:gd name="connsiteY6-14" fmla="*/ 2589352 h 2589352"/>
                  <a:gd name="connsiteX7-15" fmla="*/ 0 w 5392827"/>
                  <a:gd name="connsiteY7-16" fmla="*/ 2310945 h 2589352"/>
                  <a:gd name="connsiteX8-17" fmla="*/ 0 w 5392827"/>
                  <a:gd name="connsiteY8-18" fmla="*/ 278407 h 2589352"/>
                  <a:gd name="connsiteX0-19" fmla="*/ 0 w 5392827"/>
                  <a:gd name="connsiteY0-20" fmla="*/ 278407 h 2589352"/>
                  <a:gd name="connsiteX1-21" fmla="*/ 278407 w 5392827"/>
                  <a:gd name="connsiteY1-22" fmla="*/ 0 h 2589352"/>
                  <a:gd name="connsiteX2-23" fmla="*/ 5114420 w 5392827"/>
                  <a:gd name="connsiteY2-24" fmla="*/ 0 h 2589352"/>
                  <a:gd name="connsiteX3-25" fmla="*/ 5392827 w 5392827"/>
                  <a:gd name="connsiteY3-26" fmla="*/ 278407 h 2589352"/>
                  <a:gd name="connsiteX4-27" fmla="*/ 5392827 w 5392827"/>
                  <a:gd name="connsiteY4-28" fmla="*/ 2310945 h 2589352"/>
                  <a:gd name="connsiteX5-29" fmla="*/ 5114420 w 5392827"/>
                  <a:gd name="connsiteY5-30" fmla="*/ 2589352 h 2589352"/>
                  <a:gd name="connsiteX6-31" fmla="*/ 278407 w 5392827"/>
                  <a:gd name="connsiteY6-32" fmla="*/ 2589352 h 2589352"/>
                  <a:gd name="connsiteX7-33" fmla="*/ 0 w 5392827"/>
                  <a:gd name="connsiteY7-34" fmla="*/ 2310945 h 2589352"/>
                  <a:gd name="connsiteX8-35" fmla="*/ 0 w 5392827"/>
                  <a:gd name="connsiteY8-36" fmla="*/ 278407 h 2589352"/>
                  <a:gd name="connsiteX0-37" fmla="*/ 0 w 5392827"/>
                  <a:gd name="connsiteY0-38" fmla="*/ 278407 h 2589352"/>
                  <a:gd name="connsiteX1-39" fmla="*/ 278407 w 5392827"/>
                  <a:gd name="connsiteY1-40" fmla="*/ 0 h 2589352"/>
                  <a:gd name="connsiteX2-41" fmla="*/ 5114420 w 5392827"/>
                  <a:gd name="connsiteY2-42" fmla="*/ 0 h 2589352"/>
                  <a:gd name="connsiteX3-43" fmla="*/ 5392827 w 5392827"/>
                  <a:gd name="connsiteY3-44" fmla="*/ 278407 h 2589352"/>
                  <a:gd name="connsiteX4-45" fmla="*/ 5392827 w 5392827"/>
                  <a:gd name="connsiteY4-46" fmla="*/ 2310945 h 2589352"/>
                  <a:gd name="connsiteX5-47" fmla="*/ 5114420 w 5392827"/>
                  <a:gd name="connsiteY5-48" fmla="*/ 2589352 h 2589352"/>
                  <a:gd name="connsiteX6-49" fmla="*/ 278407 w 5392827"/>
                  <a:gd name="connsiteY6-50" fmla="*/ 2589352 h 2589352"/>
                  <a:gd name="connsiteX7-51" fmla="*/ 0 w 5392827"/>
                  <a:gd name="connsiteY7-52" fmla="*/ 2310945 h 2589352"/>
                  <a:gd name="connsiteX8-53" fmla="*/ 0 w 5392827"/>
                  <a:gd name="connsiteY8-54" fmla="*/ 278407 h 2589352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  <a:cxn ang="0">
                    <a:pos x="connsiteX5-11" y="connsiteY5-12"/>
                  </a:cxn>
                  <a:cxn ang="0">
                    <a:pos x="connsiteX6-13" y="connsiteY6-14"/>
                  </a:cxn>
                  <a:cxn ang="0">
                    <a:pos x="connsiteX7-15" y="connsiteY7-16"/>
                  </a:cxn>
                  <a:cxn ang="0">
                    <a:pos x="connsiteX8-17" y="connsiteY8-18"/>
                  </a:cxn>
                </a:cxnLst>
                <a:rect l="l" t="t" r="r" b="b"/>
                <a:pathLst>
                  <a:path w="5392827" h="2589352">
                    <a:moveTo>
                      <a:pt x="0" y="278407"/>
                    </a:moveTo>
                    <a:cubicBezTo>
                      <a:pt x="0" y="124647"/>
                      <a:pt x="124647" y="0"/>
                      <a:pt x="278407" y="0"/>
                    </a:cubicBezTo>
                    <a:lnTo>
                      <a:pt x="5114420" y="0"/>
                    </a:lnTo>
                    <a:cubicBezTo>
                      <a:pt x="5268180" y="0"/>
                      <a:pt x="5392827" y="124647"/>
                      <a:pt x="5392827" y="278407"/>
                    </a:cubicBezTo>
                    <a:cubicBezTo>
                      <a:pt x="5278527" y="587620"/>
                      <a:pt x="5392827" y="1633432"/>
                      <a:pt x="5392827" y="2310945"/>
                    </a:cubicBezTo>
                    <a:cubicBezTo>
                      <a:pt x="5392827" y="2464705"/>
                      <a:pt x="5268180" y="2589352"/>
                      <a:pt x="5114420" y="2589352"/>
                    </a:cubicBezTo>
                    <a:cubicBezTo>
                      <a:pt x="3502416" y="2589352"/>
                      <a:pt x="1537986" y="2484577"/>
                      <a:pt x="278407" y="2589352"/>
                    </a:cubicBezTo>
                    <a:cubicBezTo>
                      <a:pt x="124647" y="2589352"/>
                      <a:pt x="0" y="2464705"/>
                      <a:pt x="0" y="2310945"/>
                    </a:cubicBezTo>
                    <a:cubicBezTo>
                      <a:pt x="95250" y="1700107"/>
                      <a:pt x="0" y="955920"/>
                      <a:pt x="0" y="278407"/>
                    </a:cubicBezTo>
                    <a:close/>
                  </a:path>
                </a:pathLst>
              </a:custGeom>
              <a:noFill/>
              <a:ln w="19050">
                <a:solidFill>
                  <a:srgbClr val="A1EDF7"/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50000"/>
                  </a:lnSpc>
                </a:pPr>
                <a:endParaRPr lang="zh-CN" altLang="en-US"/>
              </a:p>
            </p:txBody>
          </p:sp>
        </p:grpSp>
        <p:pic>
          <p:nvPicPr>
            <p:cNvPr id="14" name="图片 13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 rot="1932249">
              <a:off x="7965829" y="827210"/>
              <a:ext cx="989041" cy="626109"/>
            </a:xfrm>
            <a:prstGeom prst="rect">
              <a:avLst/>
            </a:prstGeom>
          </p:spPr>
        </p:pic>
        <p:pic>
          <p:nvPicPr>
            <p:cNvPr id="15" name="图片 14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 rot="4882239">
              <a:off x="356468" y="4182314"/>
              <a:ext cx="581367" cy="509850"/>
            </a:xfrm>
            <a:prstGeom prst="rect">
              <a:avLst/>
            </a:prstGeom>
          </p:spPr>
        </p:pic>
      </p:grpSp>
      <p:sp>
        <p:nvSpPr>
          <p:cNvPr id="3" name="文本框 2"/>
          <p:cNvSpPr txBox="1"/>
          <p:nvPr/>
        </p:nvSpPr>
        <p:spPr>
          <a:xfrm>
            <a:off x="815806" y="1510617"/>
            <a:ext cx="64896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>
                <a:solidFill>
                  <a:srgbClr val="034A9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小游戏，真人</a:t>
            </a:r>
            <a:r>
              <a:rPr lang="zh-CN" altLang="en-US" sz="2000" smtClean="0">
                <a:solidFill>
                  <a:srgbClr val="034A9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问答。</a:t>
            </a:r>
            <a:r>
              <a:rPr lang="en-US" altLang="zh-CN" sz="2000" smtClean="0">
                <a:solidFill>
                  <a:srgbClr val="034A90"/>
                </a:solidFill>
                <a:latin typeface="+mj-ea"/>
                <a:ea typeface="+mj-ea"/>
              </a:rPr>
              <a:t>(</a:t>
            </a:r>
            <a:r>
              <a:rPr lang="zh-CN" altLang="en-US" sz="2000" smtClean="0">
                <a:solidFill>
                  <a:srgbClr val="034A9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一</a:t>
            </a:r>
            <a:r>
              <a:rPr lang="zh-CN" altLang="en-US" sz="2000">
                <a:solidFill>
                  <a:srgbClr val="034A9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人戴头饰得题发问，小组</a:t>
            </a:r>
            <a:r>
              <a:rPr lang="zh-CN" altLang="en-US" sz="2000" smtClean="0">
                <a:solidFill>
                  <a:srgbClr val="034A9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抢答</a:t>
            </a:r>
            <a:r>
              <a:rPr lang="en-US" altLang="zh-CN" sz="2000" smtClean="0">
                <a:solidFill>
                  <a:srgbClr val="034A90"/>
                </a:solidFill>
                <a:latin typeface="+mj-ea"/>
                <a:ea typeface="+mj-ea"/>
              </a:rPr>
              <a:t>)</a:t>
            </a:r>
            <a:endParaRPr lang="zh-CN" altLang="en-US" sz="2000">
              <a:solidFill>
                <a:srgbClr val="034A90"/>
              </a:solidFill>
              <a:latin typeface="+mj-ea"/>
              <a:ea typeface="+mj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815806" y="1938271"/>
            <a:ext cx="777427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>
                <a:solidFill>
                  <a:srgbClr val="034A90"/>
                </a:solidFill>
                <a:latin typeface="楷体" panose="02010609060101010101" pitchFamily="49" charset="-122"/>
                <a:ea typeface="楷体" panose="02010609060101010101" pitchFamily="49" charset="-122"/>
                <a:cs typeface="黑体" panose="02010609060101010101" pitchFamily="49" charset="-122"/>
              </a:rPr>
              <a:t>1</a:t>
            </a:r>
            <a:r>
              <a:rPr lang="zh-CN" altLang="en-US" sz="2000">
                <a:solidFill>
                  <a:srgbClr val="034A90"/>
                </a:solidFill>
                <a:latin typeface="楷体" panose="02010609060101010101" pitchFamily="49" charset="-122"/>
                <a:ea typeface="楷体" panose="02010609060101010101" pitchFamily="49" charset="-122"/>
                <a:cs typeface="黑体" panose="02010609060101010101" pitchFamily="49" charset="-122"/>
              </a:rPr>
              <a:t>、在除法算式中，</a:t>
            </a:r>
            <a:r>
              <a:rPr lang="en-US" altLang="zh-CN" sz="2000">
                <a:solidFill>
                  <a:srgbClr val="034A90"/>
                </a:solidFill>
                <a:latin typeface="楷体" panose="02010609060101010101" pitchFamily="49" charset="-122"/>
                <a:ea typeface="楷体" panose="02010609060101010101" pitchFamily="49" charset="-122"/>
                <a:cs typeface="黑体" panose="02010609060101010101" pitchFamily="49" charset="-122"/>
              </a:rPr>
              <a:t>0</a:t>
            </a:r>
            <a:r>
              <a:rPr lang="zh-CN" altLang="en-US" sz="2000">
                <a:solidFill>
                  <a:srgbClr val="034A90"/>
                </a:solidFill>
                <a:latin typeface="楷体" panose="02010609060101010101" pitchFamily="49" charset="-122"/>
                <a:ea typeface="楷体" panose="02010609060101010101" pitchFamily="49" charset="-122"/>
                <a:cs typeface="黑体" panose="02010609060101010101" pitchFamily="49" charset="-122"/>
              </a:rPr>
              <a:t>可以作除数吗？</a:t>
            </a:r>
            <a:endParaRPr lang="zh-CN" altLang="en-US" sz="2000">
              <a:solidFill>
                <a:srgbClr val="034A90"/>
              </a:solidFill>
              <a:latin typeface="楷体" panose="02010609060101010101" pitchFamily="49" charset="-122"/>
              <a:ea typeface="楷体" panose="02010609060101010101" pitchFamily="49" charset="-122"/>
              <a:cs typeface="黑体" panose="02010609060101010101" pitchFamily="49" charset="-122"/>
            </a:endParaRPr>
          </a:p>
          <a:p>
            <a:r>
              <a:rPr lang="en-US" altLang="zh-CN" sz="2000" smtClean="0">
                <a:solidFill>
                  <a:srgbClr val="034A90"/>
                </a:solidFill>
                <a:latin typeface="楷体" panose="02010609060101010101" pitchFamily="49" charset="-122"/>
                <a:ea typeface="楷体" panose="02010609060101010101" pitchFamily="49" charset="-122"/>
                <a:cs typeface="黑体" panose="02010609060101010101" pitchFamily="49" charset="-122"/>
              </a:rPr>
              <a:t>2</a:t>
            </a:r>
            <a:r>
              <a:rPr lang="zh-CN" altLang="en-US" sz="2000">
                <a:solidFill>
                  <a:srgbClr val="034A90"/>
                </a:solidFill>
                <a:latin typeface="楷体" panose="02010609060101010101" pitchFamily="49" charset="-122"/>
                <a:ea typeface="楷体" panose="02010609060101010101" pitchFamily="49" charset="-122"/>
                <a:cs typeface="黑体" panose="02010609060101010101" pitchFamily="49" charset="-122"/>
              </a:rPr>
              <a:t>、如果除数是分数，可以采用乘倒数的方法</a:t>
            </a:r>
            <a:r>
              <a:rPr lang="zh-CN" altLang="en-US" sz="2000" smtClean="0">
                <a:solidFill>
                  <a:srgbClr val="034A90"/>
                </a:solidFill>
                <a:latin typeface="楷体" panose="02010609060101010101" pitchFamily="49" charset="-122"/>
                <a:ea typeface="楷体" panose="02010609060101010101" pitchFamily="49" charset="-122"/>
                <a:cs typeface="黑体" panose="02010609060101010101" pitchFamily="49" charset="-122"/>
              </a:rPr>
              <a:t>吗？</a:t>
            </a:r>
            <a:endParaRPr lang="zh-CN" altLang="en-US" sz="2000">
              <a:solidFill>
                <a:srgbClr val="034A90"/>
              </a:solidFill>
              <a:latin typeface="楷体" panose="02010609060101010101" pitchFamily="49" charset="-122"/>
              <a:ea typeface="楷体" panose="02010609060101010101" pitchFamily="49" charset="-122"/>
              <a:cs typeface="黑体" panose="02010609060101010101" pitchFamily="49" charset="-122"/>
            </a:endParaRPr>
          </a:p>
          <a:p>
            <a:r>
              <a:rPr lang="en-US" altLang="zh-CN" sz="2000">
                <a:solidFill>
                  <a:srgbClr val="034A90"/>
                </a:solidFill>
                <a:latin typeface="楷体" panose="02010609060101010101" pitchFamily="49" charset="-122"/>
                <a:ea typeface="楷体" panose="02010609060101010101" pitchFamily="49" charset="-122"/>
                <a:cs typeface="黑体" panose="02010609060101010101" pitchFamily="49" charset="-122"/>
              </a:rPr>
              <a:t>3</a:t>
            </a:r>
            <a:r>
              <a:rPr lang="zh-CN" altLang="en-US" sz="2000">
                <a:solidFill>
                  <a:srgbClr val="034A90"/>
                </a:solidFill>
                <a:latin typeface="楷体" panose="02010609060101010101" pitchFamily="49" charset="-122"/>
                <a:ea typeface="楷体" panose="02010609060101010101" pitchFamily="49" charset="-122"/>
                <a:cs typeface="黑体" panose="02010609060101010101" pitchFamily="49" charset="-122"/>
              </a:rPr>
              <a:t>、整数的倒数的分子都是</a:t>
            </a:r>
            <a:r>
              <a:rPr lang="en-US" altLang="zh-CN" sz="2000">
                <a:solidFill>
                  <a:srgbClr val="034A90"/>
                </a:solidFill>
                <a:latin typeface="楷体" panose="02010609060101010101" pitchFamily="49" charset="-122"/>
                <a:ea typeface="楷体" panose="02010609060101010101" pitchFamily="49" charset="-122"/>
                <a:cs typeface="黑体" panose="02010609060101010101" pitchFamily="49" charset="-122"/>
              </a:rPr>
              <a:t>1</a:t>
            </a:r>
            <a:r>
              <a:rPr lang="zh-CN" altLang="en-US" sz="2000">
                <a:solidFill>
                  <a:srgbClr val="034A90"/>
                </a:solidFill>
                <a:latin typeface="楷体" panose="02010609060101010101" pitchFamily="49" charset="-122"/>
                <a:ea typeface="楷体" panose="02010609060101010101" pitchFamily="49" charset="-122"/>
                <a:cs typeface="黑体" panose="02010609060101010101" pitchFamily="49" charset="-122"/>
              </a:rPr>
              <a:t>吗？</a:t>
            </a:r>
            <a:endParaRPr lang="zh-CN" altLang="en-US" sz="2000">
              <a:solidFill>
                <a:srgbClr val="034A90"/>
              </a:solidFill>
              <a:latin typeface="楷体" panose="02010609060101010101" pitchFamily="49" charset="-122"/>
              <a:ea typeface="楷体" panose="02010609060101010101" pitchFamily="49" charset="-122"/>
              <a:cs typeface="黑体" panose="02010609060101010101" pitchFamily="49" charset="-122"/>
            </a:endParaRPr>
          </a:p>
          <a:p>
            <a:r>
              <a:rPr lang="en-US" altLang="zh-CN" sz="2000" smtClean="0">
                <a:solidFill>
                  <a:srgbClr val="034A90"/>
                </a:solidFill>
                <a:latin typeface="楷体" panose="02010609060101010101" pitchFamily="49" charset="-122"/>
                <a:ea typeface="楷体" panose="02010609060101010101" pitchFamily="49" charset="-122"/>
                <a:cs typeface="黑体" panose="02010609060101010101" pitchFamily="49" charset="-122"/>
              </a:rPr>
              <a:t>4</a:t>
            </a:r>
            <a:r>
              <a:rPr lang="zh-CN" altLang="en-US" sz="2000">
                <a:solidFill>
                  <a:srgbClr val="034A90"/>
                </a:solidFill>
                <a:latin typeface="楷体" panose="02010609060101010101" pitchFamily="49" charset="-122"/>
                <a:ea typeface="楷体" panose="02010609060101010101" pitchFamily="49" charset="-122"/>
                <a:cs typeface="黑体" panose="02010609060101010101" pitchFamily="49" charset="-122"/>
              </a:rPr>
              <a:t>、一个数除以一个不等于</a:t>
            </a:r>
            <a:r>
              <a:rPr lang="en-US" altLang="zh-CN" sz="2000">
                <a:solidFill>
                  <a:srgbClr val="034A90"/>
                </a:solidFill>
                <a:latin typeface="楷体" panose="02010609060101010101" pitchFamily="49" charset="-122"/>
                <a:ea typeface="楷体" panose="02010609060101010101" pitchFamily="49" charset="-122"/>
                <a:cs typeface="黑体" panose="02010609060101010101" pitchFamily="49" charset="-122"/>
              </a:rPr>
              <a:t>0</a:t>
            </a:r>
            <a:r>
              <a:rPr lang="zh-CN" altLang="en-US" sz="2000">
                <a:solidFill>
                  <a:srgbClr val="034A90"/>
                </a:solidFill>
                <a:latin typeface="楷体" panose="02010609060101010101" pitchFamily="49" charset="-122"/>
                <a:ea typeface="楷体" panose="02010609060101010101" pitchFamily="49" charset="-122"/>
                <a:cs typeface="黑体" panose="02010609060101010101" pitchFamily="49" charset="-122"/>
              </a:rPr>
              <a:t>的数，等于被除数乘除数的倒数吗</a:t>
            </a:r>
            <a:r>
              <a:rPr lang="zh-CN" altLang="en-US" sz="2000" smtClean="0">
                <a:solidFill>
                  <a:srgbClr val="034A90"/>
                </a:solidFill>
                <a:latin typeface="楷体" panose="02010609060101010101" pitchFamily="49" charset="-122"/>
                <a:ea typeface="楷体" panose="02010609060101010101" pitchFamily="49" charset="-122"/>
                <a:cs typeface="黑体" panose="02010609060101010101" pitchFamily="49" charset="-122"/>
              </a:rPr>
              <a:t>？</a:t>
            </a:r>
            <a:endParaRPr lang="en-US" altLang="zh-CN" sz="2000" smtClean="0">
              <a:solidFill>
                <a:srgbClr val="034A90"/>
              </a:solidFill>
              <a:latin typeface="楷体" panose="02010609060101010101" pitchFamily="49" charset="-122"/>
              <a:ea typeface="楷体" panose="02010609060101010101" pitchFamily="49" charset="-122"/>
              <a:cs typeface="黑体" panose="02010609060101010101" pitchFamily="49" charset="-122"/>
            </a:endParaRPr>
          </a:p>
          <a:p>
            <a:r>
              <a:rPr lang="en-US" altLang="zh-CN" sz="2000" smtClean="0">
                <a:solidFill>
                  <a:srgbClr val="034A90"/>
                </a:solidFill>
                <a:latin typeface="楷体" panose="02010609060101010101" pitchFamily="49" charset="-122"/>
                <a:ea typeface="楷体" panose="02010609060101010101" pitchFamily="49" charset="-122"/>
                <a:cs typeface="黑体" panose="02010609060101010101" pitchFamily="49" charset="-122"/>
              </a:rPr>
              <a:t>5</a:t>
            </a:r>
            <a:r>
              <a:rPr lang="zh-CN" altLang="en-US" sz="2000">
                <a:solidFill>
                  <a:srgbClr val="034A90"/>
                </a:solidFill>
                <a:latin typeface="楷体" panose="02010609060101010101" pitchFamily="49" charset="-122"/>
                <a:ea typeface="楷体" panose="02010609060101010101" pitchFamily="49" charset="-122"/>
                <a:cs typeface="黑体" panose="02010609060101010101" pitchFamily="49" charset="-122"/>
              </a:rPr>
              <a:t>、一个不等于</a:t>
            </a:r>
            <a:r>
              <a:rPr lang="en-US" altLang="zh-CN" sz="2000">
                <a:solidFill>
                  <a:srgbClr val="034A90"/>
                </a:solidFill>
                <a:latin typeface="楷体" panose="02010609060101010101" pitchFamily="49" charset="-122"/>
                <a:ea typeface="楷体" panose="02010609060101010101" pitchFamily="49" charset="-122"/>
                <a:cs typeface="黑体" panose="02010609060101010101" pitchFamily="49" charset="-122"/>
              </a:rPr>
              <a:t>0</a:t>
            </a:r>
            <a:r>
              <a:rPr lang="zh-CN" altLang="en-US" sz="2000">
                <a:solidFill>
                  <a:srgbClr val="034A90"/>
                </a:solidFill>
                <a:latin typeface="楷体" panose="02010609060101010101" pitchFamily="49" charset="-122"/>
                <a:ea typeface="楷体" panose="02010609060101010101" pitchFamily="49" charset="-122"/>
                <a:cs typeface="黑体" panose="02010609060101010101" pitchFamily="49" charset="-122"/>
              </a:rPr>
              <a:t>的数除以一个真分数，得到的商比被除数大还是小？</a:t>
            </a:r>
            <a:endParaRPr lang="zh-CN" altLang="en-US" sz="2000">
              <a:solidFill>
                <a:srgbClr val="034A90"/>
              </a:solidFill>
              <a:latin typeface="楷体" panose="02010609060101010101" pitchFamily="49" charset="-122"/>
              <a:ea typeface="楷体" panose="02010609060101010101" pitchFamily="49" charset="-122"/>
              <a:cs typeface="黑体" panose="02010609060101010101" pitchFamily="49" charset="-122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509308" y="512480"/>
            <a:ext cx="1829916" cy="556543"/>
            <a:chOff x="1425184" y="666658"/>
            <a:chExt cx="1290923" cy="392616"/>
          </a:xfrm>
        </p:grpSpPr>
        <p:sp>
          <p:nvSpPr>
            <p:cNvPr id="9" name="圆角矩形 8"/>
            <p:cNvSpPr/>
            <p:nvPr/>
          </p:nvSpPr>
          <p:spPr bwMode="auto">
            <a:xfrm>
              <a:off x="1425184" y="666658"/>
              <a:ext cx="1290923" cy="392616"/>
            </a:xfrm>
            <a:prstGeom prst="roundRect">
              <a:avLst>
                <a:gd name="adj" fmla="val 16667"/>
              </a:avLst>
            </a:prstGeom>
            <a:solidFill>
              <a:srgbClr val="0070C0"/>
            </a:solidFill>
            <a:ln>
              <a:noFill/>
              <a:headEnd type="none" w="med" len="med"/>
              <a:tailEnd type="none" w="med" len="med"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buFont typeface="Arial" panose="020B0604020202020204" pitchFamily="34" charset="0"/>
                <a:buNone/>
                <a:defRPr/>
              </a:pPr>
              <a:endParaRPr lang="zh-CN" altLang="en-US">
                <a:solidFill>
                  <a:srgbClr val="034A90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10" name="椭圆 9"/>
            <p:cNvSpPr/>
            <p:nvPr/>
          </p:nvSpPr>
          <p:spPr>
            <a:xfrm>
              <a:off x="2607033" y="692411"/>
              <a:ext cx="74506" cy="74506"/>
            </a:xfrm>
            <a:prstGeom prst="ellipse">
              <a:avLst/>
            </a:prstGeom>
            <a:solidFill>
              <a:srgbClr val="D4F2FC"/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11" name="矩形 10"/>
          <p:cNvSpPr/>
          <p:nvPr/>
        </p:nvSpPr>
        <p:spPr>
          <a:xfrm>
            <a:off x="687107" y="542212"/>
            <a:ext cx="14157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>
                <a:solidFill>
                  <a:prstClr val="white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拓展提高</a:t>
            </a:r>
            <a:endParaRPr lang="zh-CN" altLang="en-US" sz="2400">
              <a:solidFill>
                <a:prstClr val="white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1026422" y="3710164"/>
            <a:ext cx="6702846" cy="616802"/>
            <a:chOff x="1026422" y="3710164"/>
            <a:chExt cx="6702846" cy="616802"/>
          </a:xfrm>
        </p:grpSpPr>
        <p:sp>
          <p:nvSpPr>
            <p:cNvPr id="50" name="Text Box 14"/>
            <p:cNvSpPr txBox="1">
              <a:spLocks noChangeArrowheads="1"/>
            </p:cNvSpPr>
            <p:nvPr/>
          </p:nvSpPr>
          <p:spPr bwMode="auto">
            <a:xfrm>
              <a:off x="1424266" y="3809658"/>
              <a:ext cx="6079096" cy="400110"/>
            </a:xfrm>
            <a:prstGeom prst="rect">
              <a:avLst/>
            </a:prstGeom>
            <a:noFill/>
            <a:ln>
              <a:noFill/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wrap="square">
              <a:spAutoFit/>
            </a:bodyPr>
            <a:lstStyle/>
            <a:p>
              <a:pPr>
                <a:defRPr/>
              </a:pPr>
              <a:r>
                <a:rPr lang="zh-CN" altLang="en-US" sz="2000">
                  <a:solidFill>
                    <a:srgbClr val="0F263C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一个数除以一个不等于</a:t>
              </a:r>
              <a:r>
                <a:rPr lang="en-US" altLang="zh-CN" sz="2000">
                  <a:solidFill>
                    <a:srgbClr val="0F263C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0</a:t>
              </a:r>
              <a:r>
                <a:rPr lang="zh-CN" altLang="en-US" sz="2000">
                  <a:solidFill>
                    <a:srgbClr val="0F263C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的数，等于乘这个数的倒数。</a:t>
              </a:r>
              <a:endParaRPr lang="zh-CN" altLang="en-US" sz="2000">
                <a:solidFill>
                  <a:srgbClr val="0F263C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6" name="圆角矩形 5"/>
            <p:cNvSpPr/>
            <p:nvPr/>
          </p:nvSpPr>
          <p:spPr>
            <a:xfrm>
              <a:off x="1263680" y="3764259"/>
              <a:ext cx="6465588" cy="562707"/>
            </a:xfrm>
            <a:prstGeom prst="roundRect">
              <a:avLst>
                <a:gd name="adj" fmla="val 50000"/>
              </a:avLst>
            </a:prstGeom>
            <a:noFill/>
            <a:ln w="19050" cmpd="thickThin">
              <a:solidFill>
                <a:srgbClr val="A1EDF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5" name="图片 4"/>
            <p:cNvPicPr>
              <a:picLocks noChangeAspect="1"/>
            </p:cNvPicPr>
            <p:nvPr/>
          </p:nvPicPr>
          <p:blipFill>
            <a:blip r:embed="rId3" cstate="email"/>
            <a:stretch>
              <a:fillRect/>
            </a:stretch>
          </p:blipFill>
          <p:spPr>
            <a:xfrm>
              <a:off x="1026422" y="3710164"/>
              <a:ext cx="456538" cy="531315"/>
            </a:xfrm>
            <a:prstGeom prst="rect">
              <a:avLst/>
            </a:prstGeom>
          </p:spPr>
        </p:pic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 Box 49"/>
          <p:cNvSpPr txBox="1">
            <a:spLocks noChangeArrowheads="1"/>
          </p:cNvSpPr>
          <p:nvPr/>
        </p:nvSpPr>
        <p:spPr bwMode="auto">
          <a:xfrm>
            <a:off x="2139703" y="563851"/>
            <a:ext cx="4029323" cy="6309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en-US" altLang="zh-CN" sz="3500" smtClean="0">
                <a:solidFill>
                  <a:srgbClr val="0F263C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</a:t>
            </a:r>
            <a:r>
              <a:rPr kumimoji="1" lang="en-US" altLang="zh-CN" sz="3500" smtClean="0">
                <a:solidFill>
                  <a:srgbClr val="0F263C"/>
                </a:solidFill>
                <a:latin typeface="+mj-ea"/>
                <a:ea typeface="+mj-ea"/>
              </a:rPr>
              <a:t>.</a:t>
            </a:r>
            <a:r>
              <a:rPr kumimoji="1" lang="zh-CN" altLang="en-US" sz="3500">
                <a:solidFill>
                  <a:srgbClr val="0F263C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计算下面各题。</a:t>
            </a:r>
            <a:endParaRPr kumimoji="1" lang="zh-CN" altLang="en-US" sz="3500">
              <a:solidFill>
                <a:srgbClr val="0F263C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55" name="组合 54"/>
          <p:cNvGrpSpPr/>
          <p:nvPr/>
        </p:nvGrpSpPr>
        <p:grpSpPr>
          <a:xfrm>
            <a:off x="626820" y="674513"/>
            <a:ext cx="1425816" cy="498809"/>
            <a:chOff x="4305299" y="684673"/>
            <a:chExt cx="1425816" cy="498809"/>
          </a:xfrm>
        </p:grpSpPr>
        <p:grpSp>
          <p:nvGrpSpPr>
            <p:cNvPr id="59" name="组合 58"/>
            <p:cNvGrpSpPr/>
            <p:nvPr/>
          </p:nvGrpSpPr>
          <p:grpSpPr>
            <a:xfrm>
              <a:off x="4305299" y="684673"/>
              <a:ext cx="1425816" cy="498809"/>
              <a:chOff x="1514776" y="666658"/>
              <a:chExt cx="1005849" cy="351887"/>
            </a:xfrm>
          </p:grpSpPr>
          <p:sp>
            <p:nvSpPr>
              <p:cNvPr id="67" name="圆角矩形 1"/>
              <p:cNvSpPr/>
              <p:nvPr/>
            </p:nvSpPr>
            <p:spPr bwMode="auto">
              <a:xfrm>
                <a:off x="1514776" y="666658"/>
                <a:ext cx="1005849" cy="351887"/>
              </a:xfrm>
              <a:prstGeom prst="roundRect">
                <a:avLst>
                  <a:gd name="adj" fmla="val 16667"/>
                </a:avLst>
              </a:prstGeom>
              <a:solidFill>
                <a:srgbClr val="FA5C7E"/>
              </a:solidFill>
              <a:ln>
                <a:noFill/>
                <a:headEnd type="none" w="med" len="med"/>
                <a:tailEnd type="none" w="med" len="med"/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/>
              <a:lstStyle/>
              <a:p>
                <a:pPr>
                  <a:buFont typeface="Arial" panose="020B0604020202020204" pitchFamily="34" charset="0"/>
                  <a:buNone/>
                  <a:defRPr/>
                </a:pPr>
                <a:endParaRPr lang="zh-CN" altLang="en-US">
                  <a:solidFill>
                    <a:srgbClr val="034A9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68" name="椭圆 67"/>
              <p:cNvSpPr/>
              <p:nvPr/>
            </p:nvSpPr>
            <p:spPr>
              <a:xfrm>
                <a:off x="2386744" y="692411"/>
                <a:ext cx="74506" cy="74506"/>
              </a:xfrm>
              <a:prstGeom prst="ellipse">
                <a:avLst/>
              </a:prstGeom>
              <a:solidFill>
                <a:srgbClr val="D4F2FC"/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62" name="矩形 61"/>
            <p:cNvSpPr/>
            <p:nvPr/>
          </p:nvSpPr>
          <p:spPr>
            <a:xfrm>
              <a:off x="4437829" y="693856"/>
              <a:ext cx="1107996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400">
                  <a:solidFill>
                    <a:prstClr val="white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做一做</a:t>
              </a:r>
              <a:endParaRPr lang="zh-CN" altLang="en-US" sz="2400">
                <a:solidFill>
                  <a:prstClr val="white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grpSp>
        <p:nvGrpSpPr>
          <p:cNvPr id="69" name="组合 68"/>
          <p:cNvGrpSpPr/>
          <p:nvPr/>
        </p:nvGrpSpPr>
        <p:grpSpPr>
          <a:xfrm>
            <a:off x="449241" y="1144071"/>
            <a:ext cx="8531508" cy="3522737"/>
            <a:chOff x="423362" y="827210"/>
            <a:chExt cx="8531508" cy="3522737"/>
          </a:xfrm>
        </p:grpSpPr>
        <p:grpSp>
          <p:nvGrpSpPr>
            <p:cNvPr id="70" name="组合 69"/>
            <p:cNvGrpSpPr/>
            <p:nvPr/>
          </p:nvGrpSpPr>
          <p:grpSpPr>
            <a:xfrm>
              <a:off x="519854" y="1089120"/>
              <a:ext cx="8113606" cy="3125188"/>
              <a:chOff x="699652" y="1360258"/>
              <a:chExt cx="5749886" cy="2983763"/>
            </a:xfrm>
          </p:grpSpPr>
          <p:sp>
            <p:nvSpPr>
              <p:cNvPr id="73" name="圆角矩形 72"/>
              <p:cNvSpPr/>
              <p:nvPr/>
            </p:nvSpPr>
            <p:spPr>
              <a:xfrm>
                <a:off x="699652" y="1360258"/>
                <a:ext cx="5749886" cy="2983763"/>
              </a:xfrm>
              <a:prstGeom prst="roundRect">
                <a:avLst>
                  <a:gd name="adj" fmla="val 10752"/>
                </a:avLst>
              </a:prstGeom>
              <a:solidFill>
                <a:schemeClr val="bg1"/>
              </a:solidFill>
              <a:ln>
                <a:solidFill>
                  <a:srgbClr val="A1EDF7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50000"/>
                  </a:lnSpc>
                </a:pPr>
                <a:endParaRPr lang="zh-CN" altLang="en-US"/>
              </a:p>
            </p:txBody>
          </p:sp>
          <p:sp>
            <p:nvSpPr>
              <p:cNvPr id="74" name="圆角矩形 28"/>
              <p:cNvSpPr/>
              <p:nvPr/>
            </p:nvSpPr>
            <p:spPr>
              <a:xfrm>
                <a:off x="758908" y="1430915"/>
                <a:ext cx="5655860" cy="2866990"/>
              </a:xfrm>
              <a:custGeom>
                <a:avLst/>
                <a:gdLst>
                  <a:gd name="connsiteX0" fmla="*/ 0 w 5392827"/>
                  <a:gd name="connsiteY0" fmla="*/ 278407 h 2589352"/>
                  <a:gd name="connsiteX1" fmla="*/ 278407 w 5392827"/>
                  <a:gd name="connsiteY1" fmla="*/ 0 h 2589352"/>
                  <a:gd name="connsiteX2" fmla="*/ 5114420 w 5392827"/>
                  <a:gd name="connsiteY2" fmla="*/ 0 h 2589352"/>
                  <a:gd name="connsiteX3" fmla="*/ 5392827 w 5392827"/>
                  <a:gd name="connsiteY3" fmla="*/ 278407 h 2589352"/>
                  <a:gd name="connsiteX4" fmla="*/ 5392827 w 5392827"/>
                  <a:gd name="connsiteY4" fmla="*/ 2310945 h 2589352"/>
                  <a:gd name="connsiteX5" fmla="*/ 5114420 w 5392827"/>
                  <a:gd name="connsiteY5" fmla="*/ 2589352 h 2589352"/>
                  <a:gd name="connsiteX6" fmla="*/ 278407 w 5392827"/>
                  <a:gd name="connsiteY6" fmla="*/ 2589352 h 2589352"/>
                  <a:gd name="connsiteX7" fmla="*/ 0 w 5392827"/>
                  <a:gd name="connsiteY7" fmla="*/ 2310945 h 2589352"/>
                  <a:gd name="connsiteX8" fmla="*/ 0 w 5392827"/>
                  <a:gd name="connsiteY8" fmla="*/ 278407 h 2589352"/>
                  <a:gd name="connsiteX0-1" fmla="*/ 0 w 5392827"/>
                  <a:gd name="connsiteY0-2" fmla="*/ 278407 h 2589352"/>
                  <a:gd name="connsiteX1-3" fmla="*/ 278407 w 5392827"/>
                  <a:gd name="connsiteY1-4" fmla="*/ 0 h 2589352"/>
                  <a:gd name="connsiteX2-5" fmla="*/ 5114420 w 5392827"/>
                  <a:gd name="connsiteY2-6" fmla="*/ 0 h 2589352"/>
                  <a:gd name="connsiteX3-7" fmla="*/ 5392827 w 5392827"/>
                  <a:gd name="connsiteY3-8" fmla="*/ 278407 h 2589352"/>
                  <a:gd name="connsiteX4-9" fmla="*/ 5392827 w 5392827"/>
                  <a:gd name="connsiteY4-10" fmla="*/ 2310945 h 2589352"/>
                  <a:gd name="connsiteX5-11" fmla="*/ 5114420 w 5392827"/>
                  <a:gd name="connsiteY5-12" fmla="*/ 2589352 h 2589352"/>
                  <a:gd name="connsiteX6-13" fmla="*/ 278407 w 5392827"/>
                  <a:gd name="connsiteY6-14" fmla="*/ 2589352 h 2589352"/>
                  <a:gd name="connsiteX7-15" fmla="*/ 0 w 5392827"/>
                  <a:gd name="connsiteY7-16" fmla="*/ 2310945 h 2589352"/>
                  <a:gd name="connsiteX8-17" fmla="*/ 0 w 5392827"/>
                  <a:gd name="connsiteY8-18" fmla="*/ 278407 h 2589352"/>
                  <a:gd name="connsiteX0-19" fmla="*/ 0 w 5392827"/>
                  <a:gd name="connsiteY0-20" fmla="*/ 278407 h 2589352"/>
                  <a:gd name="connsiteX1-21" fmla="*/ 278407 w 5392827"/>
                  <a:gd name="connsiteY1-22" fmla="*/ 0 h 2589352"/>
                  <a:gd name="connsiteX2-23" fmla="*/ 5114420 w 5392827"/>
                  <a:gd name="connsiteY2-24" fmla="*/ 0 h 2589352"/>
                  <a:gd name="connsiteX3-25" fmla="*/ 5392827 w 5392827"/>
                  <a:gd name="connsiteY3-26" fmla="*/ 278407 h 2589352"/>
                  <a:gd name="connsiteX4-27" fmla="*/ 5392827 w 5392827"/>
                  <a:gd name="connsiteY4-28" fmla="*/ 2310945 h 2589352"/>
                  <a:gd name="connsiteX5-29" fmla="*/ 5114420 w 5392827"/>
                  <a:gd name="connsiteY5-30" fmla="*/ 2589352 h 2589352"/>
                  <a:gd name="connsiteX6-31" fmla="*/ 278407 w 5392827"/>
                  <a:gd name="connsiteY6-32" fmla="*/ 2589352 h 2589352"/>
                  <a:gd name="connsiteX7-33" fmla="*/ 0 w 5392827"/>
                  <a:gd name="connsiteY7-34" fmla="*/ 2310945 h 2589352"/>
                  <a:gd name="connsiteX8-35" fmla="*/ 0 w 5392827"/>
                  <a:gd name="connsiteY8-36" fmla="*/ 278407 h 2589352"/>
                  <a:gd name="connsiteX0-37" fmla="*/ 0 w 5392827"/>
                  <a:gd name="connsiteY0-38" fmla="*/ 278407 h 2589352"/>
                  <a:gd name="connsiteX1-39" fmla="*/ 278407 w 5392827"/>
                  <a:gd name="connsiteY1-40" fmla="*/ 0 h 2589352"/>
                  <a:gd name="connsiteX2-41" fmla="*/ 5114420 w 5392827"/>
                  <a:gd name="connsiteY2-42" fmla="*/ 0 h 2589352"/>
                  <a:gd name="connsiteX3-43" fmla="*/ 5392827 w 5392827"/>
                  <a:gd name="connsiteY3-44" fmla="*/ 278407 h 2589352"/>
                  <a:gd name="connsiteX4-45" fmla="*/ 5392827 w 5392827"/>
                  <a:gd name="connsiteY4-46" fmla="*/ 2310945 h 2589352"/>
                  <a:gd name="connsiteX5-47" fmla="*/ 5114420 w 5392827"/>
                  <a:gd name="connsiteY5-48" fmla="*/ 2589352 h 2589352"/>
                  <a:gd name="connsiteX6-49" fmla="*/ 278407 w 5392827"/>
                  <a:gd name="connsiteY6-50" fmla="*/ 2589352 h 2589352"/>
                  <a:gd name="connsiteX7-51" fmla="*/ 0 w 5392827"/>
                  <a:gd name="connsiteY7-52" fmla="*/ 2310945 h 2589352"/>
                  <a:gd name="connsiteX8-53" fmla="*/ 0 w 5392827"/>
                  <a:gd name="connsiteY8-54" fmla="*/ 278407 h 2589352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  <a:cxn ang="0">
                    <a:pos x="connsiteX5-11" y="connsiteY5-12"/>
                  </a:cxn>
                  <a:cxn ang="0">
                    <a:pos x="connsiteX6-13" y="connsiteY6-14"/>
                  </a:cxn>
                  <a:cxn ang="0">
                    <a:pos x="connsiteX7-15" y="connsiteY7-16"/>
                  </a:cxn>
                  <a:cxn ang="0">
                    <a:pos x="connsiteX8-17" y="connsiteY8-18"/>
                  </a:cxn>
                </a:cxnLst>
                <a:rect l="l" t="t" r="r" b="b"/>
                <a:pathLst>
                  <a:path w="5392827" h="2589352">
                    <a:moveTo>
                      <a:pt x="0" y="278407"/>
                    </a:moveTo>
                    <a:cubicBezTo>
                      <a:pt x="0" y="124647"/>
                      <a:pt x="124647" y="0"/>
                      <a:pt x="278407" y="0"/>
                    </a:cubicBezTo>
                    <a:lnTo>
                      <a:pt x="5114420" y="0"/>
                    </a:lnTo>
                    <a:cubicBezTo>
                      <a:pt x="5268180" y="0"/>
                      <a:pt x="5392827" y="124647"/>
                      <a:pt x="5392827" y="278407"/>
                    </a:cubicBezTo>
                    <a:cubicBezTo>
                      <a:pt x="5278527" y="587620"/>
                      <a:pt x="5392827" y="1633432"/>
                      <a:pt x="5392827" y="2310945"/>
                    </a:cubicBezTo>
                    <a:cubicBezTo>
                      <a:pt x="5392827" y="2464705"/>
                      <a:pt x="5268180" y="2589352"/>
                      <a:pt x="5114420" y="2589352"/>
                    </a:cubicBezTo>
                    <a:cubicBezTo>
                      <a:pt x="3502416" y="2589352"/>
                      <a:pt x="1537986" y="2484577"/>
                      <a:pt x="278407" y="2589352"/>
                    </a:cubicBezTo>
                    <a:cubicBezTo>
                      <a:pt x="124647" y="2589352"/>
                      <a:pt x="0" y="2464705"/>
                      <a:pt x="0" y="2310945"/>
                    </a:cubicBezTo>
                    <a:cubicBezTo>
                      <a:pt x="95250" y="1700107"/>
                      <a:pt x="0" y="955920"/>
                      <a:pt x="0" y="278407"/>
                    </a:cubicBezTo>
                    <a:close/>
                  </a:path>
                </a:pathLst>
              </a:custGeom>
              <a:noFill/>
              <a:ln w="19050">
                <a:solidFill>
                  <a:srgbClr val="A1EDF7"/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50000"/>
                  </a:lnSpc>
                </a:pPr>
                <a:endParaRPr lang="zh-CN" altLang="en-US"/>
              </a:p>
            </p:txBody>
          </p:sp>
        </p:grpSp>
        <p:pic>
          <p:nvPicPr>
            <p:cNvPr id="71" name="图片 70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 rot="1932249">
              <a:off x="7965829" y="827210"/>
              <a:ext cx="989041" cy="626109"/>
            </a:xfrm>
            <a:prstGeom prst="rect">
              <a:avLst/>
            </a:prstGeom>
          </p:spPr>
        </p:pic>
        <p:pic>
          <p:nvPicPr>
            <p:cNvPr id="72" name="图片 71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 rot="4882239">
              <a:off x="387603" y="3804339"/>
              <a:ext cx="581367" cy="509850"/>
            </a:xfrm>
            <a:prstGeom prst="rect">
              <a:avLst/>
            </a:prstGeom>
          </p:spPr>
        </p:pic>
      </p:grpSp>
      <p:sp>
        <p:nvSpPr>
          <p:cNvPr id="75" name="Text Box 3"/>
          <p:cNvSpPr txBox="1">
            <a:spLocks noChangeArrowheads="1"/>
          </p:cNvSpPr>
          <p:nvPr/>
        </p:nvSpPr>
        <p:spPr bwMode="auto">
          <a:xfrm>
            <a:off x="1599895" y="1858535"/>
            <a:ext cx="256759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3600" smtClean="0">
                <a:solidFill>
                  <a:srgbClr val="0F263C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24</a:t>
            </a:r>
            <a:r>
              <a:rPr lang="en-US" altLang="zh-CN" sz="3600" smtClean="0">
                <a:solidFill>
                  <a:srgbClr val="0F263C"/>
                </a:solidFill>
                <a:latin typeface="宋体" panose="02010600030101010101" pitchFamily="2" charset="-122"/>
              </a:rPr>
              <a:t>÷  </a:t>
            </a:r>
            <a:r>
              <a:rPr lang="zh-CN" altLang="en-US" sz="3600" smtClean="0">
                <a:solidFill>
                  <a:srgbClr val="0F263C"/>
                </a:solidFill>
                <a:latin typeface="宋体" panose="02010600030101010101" pitchFamily="2" charset="-122"/>
              </a:rPr>
              <a:t>＝</a:t>
            </a:r>
            <a:r>
              <a:rPr lang="en-US" altLang="zh-CN" sz="3600" smtClean="0">
                <a:solidFill>
                  <a:srgbClr val="0F263C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24</a:t>
            </a:r>
            <a:endParaRPr lang="en-US" altLang="zh-CN" sz="3600">
              <a:solidFill>
                <a:srgbClr val="0F263C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76" name="Rectangle 10"/>
          <p:cNvSpPr>
            <a:spLocks noChangeArrowheads="1"/>
          </p:cNvSpPr>
          <p:nvPr/>
        </p:nvSpPr>
        <p:spPr bwMode="auto">
          <a:xfrm>
            <a:off x="2714396" y="1662886"/>
            <a:ext cx="224420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kumimoji="1" lang="en-US" altLang="zh-CN" sz="3500" smtClean="0">
                <a:solidFill>
                  <a:srgbClr val="0F263C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8</a:t>
            </a:r>
            <a:endParaRPr kumimoji="1" lang="en-US" altLang="zh-CN" sz="3500" smtClean="0">
              <a:solidFill>
                <a:srgbClr val="0F263C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algn="ctr" eaLnBrk="1" hangingPunct="1"/>
            <a:r>
              <a:rPr kumimoji="1" lang="en-US" altLang="zh-CN" sz="3500" smtClean="0">
                <a:solidFill>
                  <a:srgbClr val="0F263C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9</a:t>
            </a:r>
            <a:endParaRPr kumimoji="1" lang="en-US" altLang="zh-CN" sz="3500" smtClean="0">
              <a:solidFill>
                <a:srgbClr val="0F263C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77" name="Line 8"/>
          <p:cNvSpPr>
            <a:spLocks noChangeShapeType="1"/>
          </p:cNvSpPr>
          <p:nvPr/>
        </p:nvSpPr>
        <p:spPr bwMode="auto">
          <a:xfrm>
            <a:off x="2646606" y="2213751"/>
            <a:ext cx="360000" cy="0"/>
          </a:xfrm>
          <a:prstGeom prst="line">
            <a:avLst/>
          </a:prstGeom>
          <a:noFill/>
          <a:ln w="23813">
            <a:solidFill>
              <a:srgbClr val="000000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>
              <a:solidFill>
                <a:srgbClr val="0F263C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" name="椭圆 1"/>
          <p:cNvSpPr/>
          <p:nvPr/>
        </p:nvSpPr>
        <p:spPr>
          <a:xfrm>
            <a:off x="4053318" y="1961134"/>
            <a:ext cx="510390" cy="510390"/>
          </a:xfrm>
          <a:prstGeom prst="ellipse">
            <a:avLst/>
          </a:prstGeom>
          <a:noFill/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8" name="Rectangle 51"/>
          <p:cNvSpPr>
            <a:spLocks noChangeArrowheads="1"/>
          </p:cNvSpPr>
          <p:nvPr/>
        </p:nvSpPr>
        <p:spPr bwMode="auto">
          <a:xfrm>
            <a:off x="3992562" y="1863725"/>
            <a:ext cx="642938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3600">
                <a:solidFill>
                  <a:srgbClr val="0F263C"/>
                </a:solidFill>
                <a:latin typeface="宋体" panose="02010600030101010101" pitchFamily="2" charset="-122"/>
              </a:rPr>
              <a:t>×</a:t>
            </a:r>
            <a:endParaRPr lang="en-US" altLang="zh-CN" sz="3600">
              <a:solidFill>
                <a:srgbClr val="0F263C"/>
              </a:solidFill>
              <a:latin typeface="宋体" panose="02010600030101010101" pitchFamily="2" charset="-122"/>
            </a:endParaRPr>
          </a:p>
        </p:txBody>
      </p:sp>
      <p:sp>
        <p:nvSpPr>
          <p:cNvPr id="78" name="Line 8"/>
          <p:cNvSpPr>
            <a:spLocks noChangeShapeType="1"/>
          </p:cNvSpPr>
          <p:nvPr/>
        </p:nvSpPr>
        <p:spPr bwMode="auto">
          <a:xfrm>
            <a:off x="4746625" y="2213751"/>
            <a:ext cx="971550" cy="0"/>
          </a:xfrm>
          <a:prstGeom prst="line">
            <a:avLst/>
          </a:prstGeom>
          <a:noFill/>
          <a:ln w="23813">
            <a:solidFill>
              <a:srgbClr val="000000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>
              <a:solidFill>
                <a:srgbClr val="0F263C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4566444" y="1600200"/>
            <a:ext cx="1353360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>
              <a:defRPr sz="3600">
                <a:solidFill>
                  <a:srgbClr val="0F263C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mtClean="0"/>
              <a:t>(</a:t>
            </a:r>
            <a:r>
              <a:rPr lang="zh-CN" altLang="en-US" smtClean="0"/>
              <a:t>　 </a:t>
            </a:r>
            <a:r>
              <a:rPr lang="en-US" altLang="zh-CN" smtClean="0"/>
              <a:t>)</a:t>
            </a:r>
            <a:endParaRPr lang="en-US" altLang="zh-CN"/>
          </a:p>
          <a:p>
            <a:r>
              <a:rPr lang="en-US" altLang="zh-CN" smtClean="0"/>
              <a:t>(</a:t>
            </a:r>
            <a:r>
              <a:rPr lang="zh-CN" altLang="en-US" smtClean="0"/>
              <a:t>　 </a:t>
            </a:r>
            <a:r>
              <a:rPr lang="en-US" altLang="zh-CN" smtClean="0"/>
              <a:t>)</a:t>
            </a:r>
            <a:endParaRPr lang="zh-CN" altLang="en-US"/>
          </a:p>
        </p:txBody>
      </p:sp>
      <p:sp>
        <p:nvSpPr>
          <p:cNvPr id="79" name="Text Box 3"/>
          <p:cNvSpPr txBox="1">
            <a:spLocks noChangeArrowheads="1"/>
          </p:cNvSpPr>
          <p:nvPr/>
        </p:nvSpPr>
        <p:spPr bwMode="auto">
          <a:xfrm>
            <a:off x="5740095" y="1858535"/>
            <a:ext cx="256759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3600" smtClean="0">
                <a:solidFill>
                  <a:schemeClr val="accent1"/>
                </a:solidFill>
                <a:latin typeface="宋体" panose="02010600030101010101" pitchFamily="2" charset="-122"/>
              </a:rPr>
              <a:t>＝</a:t>
            </a:r>
            <a:r>
              <a:rPr lang="en-US" altLang="zh-CN" sz="3600">
                <a:solidFill>
                  <a:schemeClr val="accent1"/>
                </a:solidFill>
                <a:latin typeface="+mj-ea"/>
                <a:ea typeface="+mj-ea"/>
              </a:rPr>
              <a:t>(</a:t>
            </a:r>
            <a:r>
              <a:rPr lang="zh-CN" altLang="en-US" sz="3600">
                <a:solidFill>
                  <a:schemeClr val="accent1"/>
                </a:solidFill>
                <a:latin typeface="+mj-ea"/>
                <a:ea typeface="+mj-ea"/>
              </a:rPr>
              <a:t>　 </a:t>
            </a:r>
            <a:r>
              <a:rPr lang="en-US" altLang="zh-CN" sz="3600">
                <a:solidFill>
                  <a:schemeClr val="accent1"/>
                </a:solidFill>
                <a:latin typeface="+mj-ea"/>
                <a:ea typeface="+mj-ea"/>
              </a:rPr>
              <a:t>)</a:t>
            </a:r>
            <a:endParaRPr lang="en-US" altLang="zh-CN" sz="3600">
              <a:solidFill>
                <a:schemeClr val="accent1"/>
              </a:solidFill>
              <a:latin typeface="+mj-ea"/>
              <a:ea typeface="+mj-ea"/>
            </a:endParaRPr>
          </a:p>
        </p:txBody>
      </p:sp>
      <p:sp>
        <p:nvSpPr>
          <p:cNvPr id="151" name="Rectangle 10"/>
          <p:cNvSpPr>
            <a:spLocks noChangeArrowheads="1"/>
          </p:cNvSpPr>
          <p:nvPr/>
        </p:nvSpPr>
        <p:spPr bwMode="auto">
          <a:xfrm>
            <a:off x="5105171" y="1662886"/>
            <a:ext cx="224420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kumimoji="1" lang="en-US" altLang="zh-CN" sz="3500" smtClean="0">
                <a:solidFill>
                  <a:srgbClr val="0F263C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9</a:t>
            </a:r>
            <a:endParaRPr kumimoji="1" lang="en-US" altLang="zh-CN" sz="3500" smtClean="0">
              <a:solidFill>
                <a:srgbClr val="0F263C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algn="ctr" eaLnBrk="1" hangingPunct="1"/>
            <a:r>
              <a:rPr kumimoji="1" lang="en-US" altLang="zh-CN" sz="3500" smtClean="0">
                <a:solidFill>
                  <a:srgbClr val="0F263C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8</a:t>
            </a:r>
            <a:endParaRPr kumimoji="1" lang="en-US" altLang="zh-CN" sz="3500" smtClean="0">
              <a:solidFill>
                <a:srgbClr val="0F263C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52" name="Line 47"/>
          <p:cNvSpPr>
            <a:spLocks noChangeShapeType="1"/>
          </p:cNvSpPr>
          <p:nvPr/>
        </p:nvSpPr>
        <p:spPr bwMode="auto">
          <a:xfrm>
            <a:off x="3557270" y="2090057"/>
            <a:ext cx="431800" cy="279400"/>
          </a:xfrm>
          <a:prstGeom prst="line">
            <a:avLst/>
          </a:prstGeom>
          <a:noFill/>
          <a:ln w="19050">
            <a:solidFill>
              <a:srgbClr val="C00000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>
              <a:solidFill>
                <a:srgbClr val="034A9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53" name="Line 48"/>
          <p:cNvSpPr>
            <a:spLocks noChangeShapeType="1"/>
          </p:cNvSpPr>
          <p:nvPr/>
        </p:nvSpPr>
        <p:spPr bwMode="auto">
          <a:xfrm>
            <a:off x="4979352" y="2316435"/>
            <a:ext cx="431800" cy="279400"/>
          </a:xfrm>
          <a:prstGeom prst="line">
            <a:avLst/>
          </a:prstGeom>
          <a:noFill/>
          <a:ln w="19050">
            <a:solidFill>
              <a:srgbClr val="C00000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>
              <a:solidFill>
                <a:srgbClr val="034A9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54" name="Text Box 49"/>
          <p:cNvSpPr txBox="1">
            <a:spLocks noChangeArrowheads="1"/>
          </p:cNvSpPr>
          <p:nvPr/>
        </p:nvSpPr>
        <p:spPr bwMode="auto">
          <a:xfrm>
            <a:off x="3609657" y="1583645"/>
            <a:ext cx="365806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800">
                <a:solidFill>
                  <a:srgbClr val="0F263C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3</a:t>
            </a:r>
            <a:endParaRPr lang="en-US" altLang="zh-CN" sz="2800">
              <a:solidFill>
                <a:srgbClr val="0F263C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55" name="Text Box 50"/>
          <p:cNvSpPr txBox="1">
            <a:spLocks noChangeArrowheads="1"/>
          </p:cNvSpPr>
          <p:nvPr/>
        </p:nvSpPr>
        <p:spPr bwMode="auto">
          <a:xfrm>
            <a:off x="5346497" y="2549797"/>
            <a:ext cx="365806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800">
                <a:solidFill>
                  <a:srgbClr val="0F263C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</a:t>
            </a:r>
            <a:endParaRPr lang="en-US" altLang="zh-CN" sz="2800">
              <a:solidFill>
                <a:srgbClr val="0F263C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56" name="Rectangle 10"/>
          <p:cNvSpPr>
            <a:spLocks noChangeArrowheads="1"/>
          </p:cNvSpPr>
          <p:nvPr/>
        </p:nvSpPr>
        <p:spPr bwMode="auto">
          <a:xfrm>
            <a:off x="6393876" y="1902732"/>
            <a:ext cx="673674" cy="538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kumimoji="1" lang="en-US" altLang="zh-CN" sz="350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</a:t>
            </a:r>
            <a:r>
              <a:rPr kumimoji="1" lang="en-US" altLang="zh-CN" sz="3500" smtClean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27</a:t>
            </a:r>
            <a:endParaRPr kumimoji="1" lang="en-US" altLang="zh-CN" sz="3500">
              <a:solidFill>
                <a:srgbClr val="034A9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97" name="Rectangle 10"/>
          <p:cNvSpPr>
            <a:spLocks noChangeArrowheads="1"/>
          </p:cNvSpPr>
          <p:nvPr/>
        </p:nvSpPr>
        <p:spPr bwMode="auto">
          <a:xfrm>
            <a:off x="2714396" y="3015036"/>
            <a:ext cx="224420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kumimoji="1" lang="en-US" altLang="zh-CN" sz="3500" smtClean="0">
                <a:solidFill>
                  <a:srgbClr val="0F263C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4</a:t>
            </a:r>
            <a:endParaRPr kumimoji="1" lang="en-US" altLang="zh-CN" sz="3500" smtClean="0">
              <a:solidFill>
                <a:srgbClr val="0F263C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algn="ctr" eaLnBrk="1" hangingPunct="1"/>
            <a:r>
              <a:rPr kumimoji="1" lang="en-US" altLang="zh-CN" sz="3500" smtClean="0">
                <a:solidFill>
                  <a:srgbClr val="0F263C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5</a:t>
            </a:r>
            <a:endParaRPr kumimoji="1" lang="en-US" altLang="zh-CN" sz="3500" smtClean="0">
              <a:solidFill>
                <a:srgbClr val="0F263C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98" name="Line 8"/>
          <p:cNvSpPr>
            <a:spLocks noChangeShapeType="1"/>
          </p:cNvSpPr>
          <p:nvPr/>
        </p:nvSpPr>
        <p:spPr bwMode="auto">
          <a:xfrm>
            <a:off x="2646606" y="3565901"/>
            <a:ext cx="360000" cy="0"/>
          </a:xfrm>
          <a:prstGeom prst="line">
            <a:avLst/>
          </a:prstGeom>
          <a:noFill/>
          <a:ln w="23813">
            <a:solidFill>
              <a:srgbClr val="000000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>
              <a:solidFill>
                <a:srgbClr val="0F263C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99" name="Text Box 3"/>
          <p:cNvSpPr txBox="1">
            <a:spLocks noChangeArrowheads="1"/>
          </p:cNvSpPr>
          <p:nvPr/>
        </p:nvSpPr>
        <p:spPr bwMode="auto">
          <a:xfrm>
            <a:off x="2106492" y="3216400"/>
            <a:ext cx="156836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3600" smtClean="0">
                <a:solidFill>
                  <a:srgbClr val="0F263C"/>
                </a:solidFill>
                <a:latin typeface="宋体" panose="02010600030101010101" pitchFamily="2" charset="-122"/>
              </a:rPr>
              <a:t>÷  </a:t>
            </a:r>
            <a:r>
              <a:rPr lang="zh-CN" altLang="en-US" sz="3600" smtClean="0">
                <a:solidFill>
                  <a:srgbClr val="0F263C"/>
                </a:solidFill>
                <a:latin typeface="宋体" panose="02010600030101010101" pitchFamily="2" charset="-122"/>
              </a:rPr>
              <a:t>＝</a:t>
            </a:r>
            <a:endParaRPr lang="en-US" altLang="zh-CN" sz="3600">
              <a:solidFill>
                <a:srgbClr val="0F263C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00" name="Rectangle 10"/>
          <p:cNvSpPr>
            <a:spLocks noChangeArrowheads="1"/>
          </p:cNvSpPr>
          <p:nvPr/>
        </p:nvSpPr>
        <p:spPr bwMode="auto">
          <a:xfrm>
            <a:off x="1753810" y="3015036"/>
            <a:ext cx="448842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kumimoji="1" lang="en-US" altLang="zh-CN" sz="3500" smtClean="0">
                <a:solidFill>
                  <a:srgbClr val="0F263C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7</a:t>
            </a:r>
            <a:endParaRPr kumimoji="1" lang="en-US" altLang="zh-CN" sz="3500" smtClean="0">
              <a:solidFill>
                <a:srgbClr val="0F263C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algn="ctr" eaLnBrk="1" hangingPunct="1"/>
            <a:r>
              <a:rPr kumimoji="1" lang="en-US" altLang="zh-CN" sz="3500" smtClean="0">
                <a:solidFill>
                  <a:srgbClr val="0F263C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16</a:t>
            </a:r>
            <a:endParaRPr kumimoji="1" lang="en-US" altLang="zh-CN" sz="3500" smtClean="0">
              <a:solidFill>
                <a:srgbClr val="0F263C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01" name="Line 8"/>
          <p:cNvSpPr>
            <a:spLocks noChangeShapeType="1"/>
          </p:cNvSpPr>
          <p:nvPr/>
        </p:nvSpPr>
        <p:spPr bwMode="auto">
          <a:xfrm>
            <a:off x="1762231" y="3565901"/>
            <a:ext cx="432000" cy="0"/>
          </a:xfrm>
          <a:prstGeom prst="line">
            <a:avLst/>
          </a:prstGeom>
          <a:noFill/>
          <a:ln w="23813">
            <a:solidFill>
              <a:srgbClr val="000000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>
              <a:solidFill>
                <a:srgbClr val="0F263C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02" name="Line 8"/>
          <p:cNvSpPr>
            <a:spLocks noChangeShapeType="1"/>
          </p:cNvSpPr>
          <p:nvPr/>
        </p:nvSpPr>
        <p:spPr bwMode="auto">
          <a:xfrm>
            <a:off x="3573433" y="3566080"/>
            <a:ext cx="971550" cy="0"/>
          </a:xfrm>
          <a:prstGeom prst="line">
            <a:avLst/>
          </a:prstGeom>
          <a:noFill/>
          <a:ln w="23813">
            <a:solidFill>
              <a:srgbClr val="000000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>
              <a:solidFill>
                <a:srgbClr val="0F263C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03" name="文本框 202"/>
          <p:cNvSpPr txBox="1"/>
          <p:nvPr/>
        </p:nvSpPr>
        <p:spPr>
          <a:xfrm>
            <a:off x="3393252" y="2952529"/>
            <a:ext cx="1353360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>
              <a:defRPr sz="3600">
                <a:solidFill>
                  <a:srgbClr val="0F263C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mtClean="0"/>
              <a:t>(</a:t>
            </a:r>
            <a:r>
              <a:rPr lang="zh-CN" altLang="en-US" smtClean="0"/>
              <a:t>　 </a:t>
            </a:r>
            <a:r>
              <a:rPr lang="en-US" altLang="zh-CN" smtClean="0"/>
              <a:t>)</a:t>
            </a:r>
            <a:endParaRPr lang="en-US" altLang="zh-CN"/>
          </a:p>
          <a:p>
            <a:r>
              <a:rPr lang="en-US" altLang="zh-CN" smtClean="0"/>
              <a:t>(</a:t>
            </a:r>
            <a:r>
              <a:rPr lang="zh-CN" altLang="en-US" smtClean="0"/>
              <a:t>　 </a:t>
            </a:r>
            <a:r>
              <a:rPr lang="en-US" altLang="zh-CN" smtClean="0"/>
              <a:t>)</a:t>
            </a:r>
            <a:endParaRPr lang="zh-CN" altLang="en-US"/>
          </a:p>
        </p:txBody>
      </p:sp>
      <p:sp>
        <p:nvSpPr>
          <p:cNvPr id="204" name="Rectangle 10"/>
          <p:cNvSpPr>
            <a:spLocks noChangeArrowheads="1"/>
          </p:cNvSpPr>
          <p:nvPr/>
        </p:nvSpPr>
        <p:spPr bwMode="auto">
          <a:xfrm>
            <a:off x="3819768" y="3015215"/>
            <a:ext cx="448842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kumimoji="1" lang="en-US" altLang="zh-CN" sz="3500" smtClean="0">
                <a:solidFill>
                  <a:srgbClr val="0F263C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7</a:t>
            </a:r>
            <a:endParaRPr kumimoji="1" lang="en-US" altLang="zh-CN" sz="3500" smtClean="0">
              <a:solidFill>
                <a:srgbClr val="0F263C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algn="ctr" eaLnBrk="1" hangingPunct="1"/>
            <a:r>
              <a:rPr kumimoji="1" lang="en-US" altLang="zh-CN" sz="3500" smtClean="0">
                <a:solidFill>
                  <a:srgbClr val="0F263C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16</a:t>
            </a:r>
            <a:endParaRPr kumimoji="1" lang="en-US" altLang="zh-CN" sz="3500" smtClean="0">
              <a:solidFill>
                <a:srgbClr val="0F263C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11" name="椭圆 210"/>
          <p:cNvSpPr/>
          <p:nvPr/>
        </p:nvSpPr>
        <p:spPr>
          <a:xfrm>
            <a:off x="4683046" y="3304837"/>
            <a:ext cx="510390" cy="510390"/>
          </a:xfrm>
          <a:prstGeom prst="ellipse">
            <a:avLst/>
          </a:prstGeom>
          <a:noFill/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2" name="Rectangle 51"/>
          <p:cNvSpPr>
            <a:spLocks noChangeArrowheads="1"/>
          </p:cNvSpPr>
          <p:nvPr/>
        </p:nvSpPr>
        <p:spPr bwMode="auto">
          <a:xfrm>
            <a:off x="4622290" y="3207428"/>
            <a:ext cx="642938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3600">
                <a:solidFill>
                  <a:srgbClr val="0F263C"/>
                </a:solidFill>
                <a:latin typeface="宋体" panose="02010600030101010101" pitchFamily="2" charset="-122"/>
              </a:rPr>
              <a:t>×</a:t>
            </a:r>
            <a:endParaRPr lang="en-US" altLang="zh-CN" sz="3600">
              <a:solidFill>
                <a:srgbClr val="0F263C"/>
              </a:solidFill>
              <a:latin typeface="宋体" panose="02010600030101010101" pitchFamily="2" charset="-122"/>
            </a:endParaRPr>
          </a:p>
        </p:txBody>
      </p:sp>
      <p:sp>
        <p:nvSpPr>
          <p:cNvPr id="213" name="Line 8"/>
          <p:cNvSpPr>
            <a:spLocks noChangeShapeType="1"/>
          </p:cNvSpPr>
          <p:nvPr/>
        </p:nvSpPr>
        <p:spPr bwMode="auto">
          <a:xfrm>
            <a:off x="5326033" y="3566080"/>
            <a:ext cx="971550" cy="0"/>
          </a:xfrm>
          <a:prstGeom prst="line">
            <a:avLst/>
          </a:prstGeom>
          <a:noFill/>
          <a:ln w="23813">
            <a:solidFill>
              <a:srgbClr val="000000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>
              <a:solidFill>
                <a:srgbClr val="0F263C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14" name="文本框 213"/>
          <p:cNvSpPr txBox="1"/>
          <p:nvPr/>
        </p:nvSpPr>
        <p:spPr>
          <a:xfrm>
            <a:off x="5145852" y="2952529"/>
            <a:ext cx="1353360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>
              <a:defRPr sz="3600">
                <a:solidFill>
                  <a:srgbClr val="0F263C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mtClean="0"/>
              <a:t>(</a:t>
            </a:r>
            <a:r>
              <a:rPr lang="zh-CN" altLang="en-US" smtClean="0"/>
              <a:t>　 </a:t>
            </a:r>
            <a:r>
              <a:rPr lang="en-US" altLang="zh-CN" smtClean="0"/>
              <a:t>)</a:t>
            </a:r>
            <a:endParaRPr lang="en-US" altLang="zh-CN"/>
          </a:p>
          <a:p>
            <a:r>
              <a:rPr lang="en-US" altLang="zh-CN" smtClean="0"/>
              <a:t>(</a:t>
            </a:r>
            <a:r>
              <a:rPr lang="zh-CN" altLang="en-US" smtClean="0"/>
              <a:t>　 </a:t>
            </a:r>
            <a:r>
              <a:rPr lang="en-US" altLang="zh-CN" smtClean="0"/>
              <a:t>)</a:t>
            </a:r>
            <a:endParaRPr lang="zh-CN" altLang="en-US"/>
          </a:p>
        </p:txBody>
      </p:sp>
      <p:sp>
        <p:nvSpPr>
          <p:cNvPr id="215" name="Rectangle 10"/>
          <p:cNvSpPr>
            <a:spLocks noChangeArrowheads="1"/>
          </p:cNvSpPr>
          <p:nvPr/>
        </p:nvSpPr>
        <p:spPr bwMode="auto">
          <a:xfrm>
            <a:off x="5684579" y="3015215"/>
            <a:ext cx="224420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kumimoji="1" lang="en-US" altLang="zh-CN" sz="3500" smtClean="0">
                <a:solidFill>
                  <a:srgbClr val="0F263C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5</a:t>
            </a:r>
            <a:endParaRPr kumimoji="1" lang="en-US" altLang="zh-CN" sz="3500" smtClean="0">
              <a:solidFill>
                <a:srgbClr val="0F263C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algn="ctr" eaLnBrk="1" hangingPunct="1"/>
            <a:r>
              <a:rPr kumimoji="1" lang="en-US" altLang="zh-CN" sz="3500" smtClean="0">
                <a:solidFill>
                  <a:srgbClr val="0F263C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4</a:t>
            </a:r>
            <a:endParaRPr kumimoji="1" lang="en-US" altLang="zh-CN" sz="3500" smtClean="0">
              <a:solidFill>
                <a:srgbClr val="0F263C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16" name="Text Box 3"/>
          <p:cNvSpPr txBox="1">
            <a:spLocks noChangeArrowheads="1"/>
          </p:cNvSpPr>
          <p:nvPr/>
        </p:nvSpPr>
        <p:spPr bwMode="auto">
          <a:xfrm>
            <a:off x="6236009" y="3216400"/>
            <a:ext cx="554406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3600" smtClean="0">
                <a:solidFill>
                  <a:schemeClr val="accent1"/>
                </a:solidFill>
                <a:latin typeface="宋体" panose="02010600030101010101" pitchFamily="2" charset="-122"/>
              </a:rPr>
              <a:t>＝</a:t>
            </a:r>
            <a:endParaRPr lang="en-US" altLang="zh-CN" sz="3600">
              <a:solidFill>
                <a:schemeClr val="accent1"/>
              </a:solidFill>
              <a:latin typeface="+mj-ea"/>
              <a:ea typeface="+mj-ea"/>
            </a:endParaRPr>
          </a:p>
        </p:txBody>
      </p:sp>
      <p:sp>
        <p:nvSpPr>
          <p:cNvPr id="231" name="Line 8"/>
          <p:cNvSpPr>
            <a:spLocks noChangeShapeType="1"/>
          </p:cNvSpPr>
          <p:nvPr/>
        </p:nvSpPr>
        <p:spPr bwMode="auto">
          <a:xfrm>
            <a:off x="6850033" y="3566080"/>
            <a:ext cx="971550" cy="0"/>
          </a:xfrm>
          <a:prstGeom prst="line">
            <a:avLst/>
          </a:prstGeom>
          <a:noFill/>
          <a:ln w="23813">
            <a:solidFill>
              <a:srgbClr val="000000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>
              <a:solidFill>
                <a:srgbClr val="0F263C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32" name="文本框 231"/>
          <p:cNvSpPr txBox="1"/>
          <p:nvPr/>
        </p:nvSpPr>
        <p:spPr>
          <a:xfrm>
            <a:off x="6669852" y="2952529"/>
            <a:ext cx="1353360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>
              <a:defRPr sz="3600">
                <a:solidFill>
                  <a:srgbClr val="0F263C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mtClean="0"/>
              <a:t>(</a:t>
            </a:r>
            <a:r>
              <a:rPr lang="zh-CN" altLang="en-US" smtClean="0"/>
              <a:t>　 </a:t>
            </a:r>
            <a:r>
              <a:rPr lang="en-US" altLang="zh-CN" smtClean="0"/>
              <a:t>)</a:t>
            </a:r>
            <a:endParaRPr lang="en-US" altLang="zh-CN"/>
          </a:p>
          <a:p>
            <a:r>
              <a:rPr lang="en-US" altLang="zh-CN" smtClean="0"/>
              <a:t>(</a:t>
            </a:r>
            <a:r>
              <a:rPr lang="zh-CN" altLang="en-US" smtClean="0"/>
              <a:t>　 </a:t>
            </a:r>
            <a:r>
              <a:rPr lang="en-US" altLang="zh-CN" smtClean="0"/>
              <a:t>)</a:t>
            </a:r>
            <a:endParaRPr lang="zh-CN" altLang="en-US"/>
          </a:p>
        </p:txBody>
      </p:sp>
      <p:sp>
        <p:nvSpPr>
          <p:cNvPr id="233" name="Rectangle 10"/>
          <p:cNvSpPr>
            <a:spLocks noChangeArrowheads="1"/>
          </p:cNvSpPr>
          <p:nvPr/>
        </p:nvSpPr>
        <p:spPr bwMode="auto">
          <a:xfrm>
            <a:off x="7096368" y="3015215"/>
            <a:ext cx="448842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kumimoji="1" lang="en-US" altLang="zh-CN" sz="3500" smtClean="0">
                <a:solidFill>
                  <a:srgbClr val="0F263C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35</a:t>
            </a:r>
            <a:endParaRPr kumimoji="1" lang="en-US" altLang="zh-CN" sz="3500" smtClean="0">
              <a:solidFill>
                <a:srgbClr val="0F263C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algn="ctr" eaLnBrk="1" hangingPunct="1"/>
            <a:r>
              <a:rPr kumimoji="1" lang="en-US" altLang="zh-CN" sz="3500" smtClean="0">
                <a:solidFill>
                  <a:srgbClr val="0F263C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64</a:t>
            </a:r>
            <a:endParaRPr kumimoji="1" lang="en-US" altLang="zh-CN" sz="3500" smtClean="0">
              <a:solidFill>
                <a:srgbClr val="0F263C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2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8" grpId="0"/>
      <p:bldP spid="151" grpId="0"/>
      <p:bldP spid="152" grpId="0" animBg="1"/>
      <p:bldP spid="153" grpId="0" animBg="1"/>
      <p:bldP spid="154" grpId="0"/>
      <p:bldP spid="155" grpId="0"/>
      <p:bldP spid="156" grpId="0"/>
      <p:bldP spid="204" grpId="0"/>
      <p:bldP spid="212" grpId="0"/>
      <p:bldP spid="215" grpId="0"/>
      <p:bldP spid="23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4" name="组合 53"/>
          <p:cNvGrpSpPr/>
          <p:nvPr/>
        </p:nvGrpSpPr>
        <p:grpSpPr>
          <a:xfrm>
            <a:off x="449241" y="1144071"/>
            <a:ext cx="8531508" cy="3522737"/>
            <a:chOff x="423362" y="827210"/>
            <a:chExt cx="8531508" cy="3522737"/>
          </a:xfrm>
        </p:grpSpPr>
        <p:grpSp>
          <p:nvGrpSpPr>
            <p:cNvPr id="55" name="组合 54"/>
            <p:cNvGrpSpPr/>
            <p:nvPr/>
          </p:nvGrpSpPr>
          <p:grpSpPr>
            <a:xfrm>
              <a:off x="519854" y="1089120"/>
              <a:ext cx="8113606" cy="3125188"/>
              <a:chOff x="699652" y="1360258"/>
              <a:chExt cx="5749886" cy="2983763"/>
            </a:xfrm>
          </p:grpSpPr>
          <p:sp>
            <p:nvSpPr>
              <p:cNvPr id="58" name="圆角矩形 57"/>
              <p:cNvSpPr/>
              <p:nvPr/>
            </p:nvSpPr>
            <p:spPr>
              <a:xfrm>
                <a:off x="699652" y="1360258"/>
                <a:ext cx="5749886" cy="2983763"/>
              </a:xfrm>
              <a:prstGeom prst="roundRect">
                <a:avLst>
                  <a:gd name="adj" fmla="val 10752"/>
                </a:avLst>
              </a:prstGeom>
              <a:solidFill>
                <a:schemeClr val="bg1"/>
              </a:solidFill>
              <a:ln>
                <a:solidFill>
                  <a:srgbClr val="A1EDF7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50000"/>
                  </a:lnSpc>
                </a:pPr>
                <a:endParaRPr lang="zh-CN" altLang="en-US"/>
              </a:p>
            </p:txBody>
          </p:sp>
          <p:sp>
            <p:nvSpPr>
              <p:cNvPr id="59" name="圆角矩形 28"/>
              <p:cNvSpPr/>
              <p:nvPr/>
            </p:nvSpPr>
            <p:spPr>
              <a:xfrm>
                <a:off x="758908" y="1430915"/>
                <a:ext cx="5655860" cy="2866990"/>
              </a:xfrm>
              <a:custGeom>
                <a:avLst/>
                <a:gdLst>
                  <a:gd name="connsiteX0" fmla="*/ 0 w 5392827"/>
                  <a:gd name="connsiteY0" fmla="*/ 278407 h 2589352"/>
                  <a:gd name="connsiteX1" fmla="*/ 278407 w 5392827"/>
                  <a:gd name="connsiteY1" fmla="*/ 0 h 2589352"/>
                  <a:gd name="connsiteX2" fmla="*/ 5114420 w 5392827"/>
                  <a:gd name="connsiteY2" fmla="*/ 0 h 2589352"/>
                  <a:gd name="connsiteX3" fmla="*/ 5392827 w 5392827"/>
                  <a:gd name="connsiteY3" fmla="*/ 278407 h 2589352"/>
                  <a:gd name="connsiteX4" fmla="*/ 5392827 w 5392827"/>
                  <a:gd name="connsiteY4" fmla="*/ 2310945 h 2589352"/>
                  <a:gd name="connsiteX5" fmla="*/ 5114420 w 5392827"/>
                  <a:gd name="connsiteY5" fmla="*/ 2589352 h 2589352"/>
                  <a:gd name="connsiteX6" fmla="*/ 278407 w 5392827"/>
                  <a:gd name="connsiteY6" fmla="*/ 2589352 h 2589352"/>
                  <a:gd name="connsiteX7" fmla="*/ 0 w 5392827"/>
                  <a:gd name="connsiteY7" fmla="*/ 2310945 h 2589352"/>
                  <a:gd name="connsiteX8" fmla="*/ 0 w 5392827"/>
                  <a:gd name="connsiteY8" fmla="*/ 278407 h 2589352"/>
                  <a:gd name="connsiteX0-1" fmla="*/ 0 w 5392827"/>
                  <a:gd name="connsiteY0-2" fmla="*/ 278407 h 2589352"/>
                  <a:gd name="connsiteX1-3" fmla="*/ 278407 w 5392827"/>
                  <a:gd name="connsiteY1-4" fmla="*/ 0 h 2589352"/>
                  <a:gd name="connsiteX2-5" fmla="*/ 5114420 w 5392827"/>
                  <a:gd name="connsiteY2-6" fmla="*/ 0 h 2589352"/>
                  <a:gd name="connsiteX3-7" fmla="*/ 5392827 w 5392827"/>
                  <a:gd name="connsiteY3-8" fmla="*/ 278407 h 2589352"/>
                  <a:gd name="connsiteX4-9" fmla="*/ 5392827 w 5392827"/>
                  <a:gd name="connsiteY4-10" fmla="*/ 2310945 h 2589352"/>
                  <a:gd name="connsiteX5-11" fmla="*/ 5114420 w 5392827"/>
                  <a:gd name="connsiteY5-12" fmla="*/ 2589352 h 2589352"/>
                  <a:gd name="connsiteX6-13" fmla="*/ 278407 w 5392827"/>
                  <a:gd name="connsiteY6-14" fmla="*/ 2589352 h 2589352"/>
                  <a:gd name="connsiteX7-15" fmla="*/ 0 w 5392827"/>
                  <a:gd name="connsiteY7-16" fmla="*/ 2310945 h 2589352"/>
                  <a:gd name="connsiteX8-17" fmla="*/ 0 w 5392827"/>
                  <a:gd name="connsiteY8-18" fmla="*/ 278407 h 2589352"/>
                  <a:gd name="connsiteX0-19" fmla="*/ 0 w 5392827"/>
                  <a:gd name="connsiteY0-20" fmla="*/ 278407 h 2589352"/>
                  <a:gd name="connsiteX1-21" fmla="*/ 278407 w 5392827"/>
                  <a:gd name="connsiteY1-22" fmla="*/ 0 h 2589352"/>
                  <a:gd name="connsiteX2-23" fmla="*/ 5114420 w 5392827"/>
                  <a:gd name="connsiteY2-24" fmla="*/ 0 h 2589352"/>
                  <a:gd name="connsiteX3-25" fmla="*/ 5392827 w 5392827"/>
                  <a:gd name="connsiteY3-26" fmla="*/ 278407 h 2589352"/>
                  <a:gd name="connsiteX4-27" fmla="*/ 5392827 w 5392827"/>
                  <a:gd name="connsiteY4-28" fmla="*/ 2310945 h 2589352"/>
                  <a:gd name="connsiteX5-29" fmla="*/ 5114420 w 5392827"/>
                  <a:gd name="connsiteY5-30" fmla="*/ 2589352 h 2589352"/>
                  <a:gd name="connsiteX6-31" fmla="*/ 278407 w 5392827"/>
                  <a:gd name="connsiteY6-32" fmla="*/ 2589352 h 2589352"/>
                  <a:gd name="connsiteX7-33" fmla="*/ 0 w 5392827"/>
                  <a:gd name="connsiteY7-34" fmla="*/ 2310945 h 2589352"/>
                  <a:gd name="connsiteX8-35" fmla="*/ 0 w 5392827"/>
                  <a:gd name="connsiteY8-36" fmla="*/ 278407 h 2589352"/>
                  <a:gd name="connsiteX0-37" fmla="*/ 0 w 5392827"/>
                  <a:gd name="connsiteY0-38" fmla="*/ 278407 h 2589352"/>
                  <a:gd name="connsiteX1-39" fmla="*/ 278407 w 5392827"/>
                  <a:gd name="connsiteY1-40" fmla="*/ 0 h 2589352"/>
                  <a:gd name="connsiteX2-41" fmla="*/ 5114420 w 5392827"/>
                  <a:gd name="connsiteY2-42" fmla="*/ 0 h 2589352"/>
                  <a:gd name="connsiteX3-43" fmla="*/ 5392827 w 5392827"/>
                  <a:gd name="connsiteY3-44" fmla="*/ 278407 h 2589352"/>
                  <a:gd name="connsiteX4-45" fmla="*/ 5392827 w 5392827"/>
                  <a:gd name="connsiteY4-46" fmla="*/ 2310945 h 2589352"/>
                  <a:gd name="connsiteX5-47" fmla="*/ 5114420 w 5392827"/>
                  <a:gd name="connsiteY5-48" fmla="*/ 2589352 h 2589352"/>
                  <a:gd name="connsiteX6-49" fmla="*/ 278407 w 5392827"/>
                  <a:gd name="connsiteY6-50" fmla="*/ 2589352 h 2589352"/>
                  <a:gd name="connsiteX7-51" fmla="*/ 0 w 5392827"/>
                  <a:gd name="connsiteY7-52" fmla="*/ 2310945 h 2589352"/>
                  <a:gd name="connsiteX8-53" fmla="*/ 0 w 5392827"/>
                  <a:gd name="connsiteY8-54" fmla="*/ 278407 h 2589352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  <a:cxn ang="0">
                    <a:pos x="connsiteX5-11" y="connsiteY5-12"/>
                  </a:cxn>
                  <a:cxn ang="0">
                    <a:pos x="connsiteX6-13" y="connsiteY6-14"/>
                  </a:cxn>
                  <a:cxn ang="0">
                    <a:pos x="connsiteX7-15" y="connsiteY7-16"/>
                  </a:cxn>
                  <a:cxn ang="0">
                    <a:pos x="connsiteX8-17" y="connsiteY8-18"/>
                  </a:cxn>
                </a:cxnLst>
                <a:rect l="l" t="t" r="r" b="b"/>
                <a:pathLst>
                  <a:path w="5392827" h="2589352">
                    <a:moveTo>
                      <a:pt x="0" y="278407"/>
                    </a:moveTo>
                    <a:cubicBezTo>
                      <a:pt x="0" y="124647"/>
                      <a:pt x="124647" y="0"/>
                      <a:pt x="278407" y="0"/>
                    </a:cubicBezTo>
                    <a:lnTo>
                      <a:pt x="5114420" y="0"/>
                    </a:lnTo>
                    <a:cubicBezTo>
                      <a:pt x="5268180" y="0"/>
                      <a:pt x="5392827" y="124647"/>
                      <a:pt x="5392827" y="278407"/>
                    </a:cubicBezTo>
                    <a:cubicBezTo>
                      <a:pt x="5278527" y="587620"/>
                      <a:pt x="5392827" y="1633432"/>
                      <a:pt x="5392827" y="2310945"/>
                    </a:cubicBezTo>
                    <a:cubicBezTo>
                      <a:pt x="5392827" y="2464705"/>
                      <a:pt x="5268180" y="2589352"/>
                      <a:pt x="5114420" y="2589352"/>
                    </a:cubicBezTo>
                    <a:cubicBezTo>
                      <a:pt x="3502416" y="2589352"/>
                      <a:pt x="1537986" y="2484577"/>
                      <a:pt x="278407" y="2589352"/>
                    </a:cubicBezTo>
                    <a:cubicBezTo>
                      <a:pt x="124647" y="2589352"/>
                      <a:pt x="0" y="2464705"/>
                      <a:pt x="0" y="2310945"/>
                    </a:cubicBezTo>
                    <a:cubicBezTo>
                      <a:pt x="95250" y="1700107"/>
                      <a:pt x="0" y="955920"/>
                      <a:pt x="0" y="278407"/>
                    </a:cubicBezTo>
                    <a:close/>
                  </a:path>
                </a:pathLst>
              </a:custGeom>
              <a:noFill/>
              <a:ln w="19050">
                <a:solidFill>
                  <a:srgbClr val="A1EDF7"/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50000"/>
                  </a:lnSpc>
                </a:pPr>
                <a:endParaRPr lang="zh-CN" altLang="en-US"/>
              </a:p>
            </p:txBody>
          </p:sp>
        </p:grpSp>
        <p:pic>
          <p:nvPicPr>
            <p:cNvPr id="56" name="图片 55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 rot="1932249">
              <a:off x="7965829" y="827210"/>
              <a:ext cx="989041" cy="626109"/>
            </a:xfrm>
            <a:prstGeom prst="rect">
              <a:avLst/>
            </a:prstGeom>
          </p:spPr>
        </p:pic>
        <p:pic>
          <p:nvPicPr>
            <p:cNvPr id="57" name="图片 56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 rot="4882239">
              <a:off x="387603" y="3804339"/>
              <a:ext cx="581367" cy="509850"/>
            </a:xfrm>
            <a:prstGeom prst="rect">
              <a:avLst/>
            </a:prstGeom>
          </p:spPr>
        </p:pic>
      </p:grpSp>
      <p:sp>
        <p:nvSpPr>
          <p:cNvPr id="48" name="Text Box 49"/>
          <p:cNvSpPr txBox="1">
            <a:spLocks noChangeArrowheads="1"/>
          </p:cNvSpPr>
          <p:nvPr/>
        </p:nvSpPr>
        <p:spPr bwMode="auto">
          <a:xfrm>
            <a:off x="2139703" y="563851"/>
            <a:ext cx="2562249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en-US" altLang="zh-CN" sz="3600" smtClean="0">
                <a:solidFill>
                  <a:srgbClr val="0F263C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2</a:t>
            </a:r>
            <a:r>
              <a:rPr kumimoji="1" lang="en-US" altLang="zh-CN" sz="3600" smtClean="0">
                <a:solidFill>
                  <a:srgbClr val="0F263C"/>
                </a:solidFill>
                <a:latin typeface="+mj-ea"/>
                <a:ea typeface="+mj-ea"/>
              </a:rPr>
              <a:t>.</a:t>
            </a:r>
            <a:r>
              <a:rPr kumimoji="1" lang="zh-CN" altLang="en-US" sz="3600" smtClean="0">
                <a:solidFill>
                  <a:srgbClr val="0F263C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算一算。</a:t>
            </a:r>
            <a:endParaRPr kumimoji="1" lang="zh-CN" altLang="en-US" sz="4000">
              <a:solidFill>
                <a:srgbClr val="0F263C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0" name="Text Box 3"/>
          <p:cNvSpPr txBox="1">
            <a:spLocks noChangeArrowheads="1"/>
          </p:cNvSpPr>
          <p:nvPr/>
        </p:nvSpPr>
        <p:spPr bwMode="auto">
          <a:xfrm>
            <a:off x="2196779" y="1938338"/>
            <a:ext cx="1514482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3600" smtClean="0">
                <a:solidFill>
                  <a:srgbClr val="0F263C"/>
                </a:solidFill>
                <a:latin typeface="宋体" panose="02010600030101010101" pitchFamily="2" charset="-122"/>
              </a:rPr>
              <a:t>÷</a:t>
            </a:r>
            <a:r>
              <a:rPr lang="en-US" altLang="zh-CN" sz="3600" smtClean="0">
                <a:solidFill>
                  <a:srgbClr val="0F263C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4</a:t>
            </a:r>
            <a:r>
              <a:rPr lang="zh-CN" altLang="en-US" sz="3600">
                <a:solidFill>
                  <a:srgbClr val="0F263C"/>
                </a:solidFill>
                <a:latin typeface="宋体" panose="02010600030101010101" pitchFamily="2" charset="-122"/>
              </a:rPr>
              <a:t>＝</a:t>
            </a:r>
            <a:endParaRPr lang="en-US" altLang="zh-CN" sz="3600">
              <a:solidFill>
                <a:srgbClr val="0F263C"/>
              </a:solidFill>
              <a:latin typeface="宋体" panose="02010600030101010101" pitchFamily="2" charset="-122"/>
            </a:endParaRPr>
          </a:p>
        </p:txBody>
      </p:sp>
      <p:sp>
        <p:nvSpPr>
          <p:cNvPr id="66" name="Rectangle 10"/>
          <p:cNvSpPr>
            <a:spLocks noChangeArrowheads="1"/>
          </p:cNvSpPr>
          <p:nvPr/>
        </p:nvSpPr>
        <p:spPr bwMode="auto">
          <a:xfrm>
            <a:off x="2006371" y="1742689"/>
            <a:ext cx="224420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kumimoji="1" lang="en-US" altLang="zh-CN" sz="3500" smtClean="0">
                <a:solidFill>
                  <a:srgbClr val="0F263C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8</a:t>
            </a:r>
            <a:endParaRPr kumimoji="1" lang="en-US" altLang="zh-CN" sz="3500" smtClean="0">
              <a:solidFill>
                <a:srgbClr val="0F263C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algn="ctr" eaLnBrk="1" hangingPunct="1"/>
            <a:r>
              <a:rPr kumimoji="1" lang="en-US" altLang="zh-CN" sz="3500">
                <a:solidFill>
                  <a:srgbClr val="0F263C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9</a:t>
            </a:r>
            <a:endParaRPr kumimoji="1" lang="en-US" altLang="zh-CN" sz="3500">
              <a:solidFill>
                <a:srgbClr val="0F263C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60" name="组合 59"/>
          <p:cNvGrpSpPr/>
          <p:nvPr/>
        </p:nvGrpSpPr>
        <p:grpSpPr>
          <a:xfrm>
            <a:off x="626820" y="674513"/>
            <a:ext cx="1425816" cy="498809"/>
            <a:chOff x="4305299" y="684673"/>
            <a:chExt cx="1425816" cy="498809"/>
          </a:xfrm>
        </p:grpSpPr>
        <p:grpSp>
          <p:nvGrpSpPr>
            <p:cNvPr id="61" name="组合 60"/>
            <p:cNvGrpSpPr/>
            <p:nvPr/>
          </p:nvGrpSpPr>
          <p:grpSpPr>
            <a:xfrm>
              <a:off x="4305299" y="684673"/>
              <a:ext cx="1425816" cy="498809"/>
              <a:chOff x="1514776" y="666658"/>
              <a:chExt cx="1005849" cy="351887"/>
            </a:xfrm>
          </p:grpSpPr>
          <p:sp>
            <p:nvSpPr>
              <p:cNvPr id="67" name="圆角矩形 1"/>
              <p:cNvSpPr/>
              <p:nvPr/>
            </p:nvSpPr>
            <p:spPr bwMode="auto">
              <a:xfrm>
                <a:off x="1514776" y="666658"/>
                <a:ext cx="1005849" cy="351887"/>
              </a:xfrm>
              <a:prstGeom prst="roundRect">
                <a:avLst>
                  <a:gd name="adj" fmla="val 16667"/>
                </a:avLst>
              </a:prstGeom>
              <a:solidFill>
                <a:srgbClr val="FA5C7E"/>
              </a:solidFill>
              <a:ln>
                <a:noFill/>
                <a:headEnd type="none" w="med" len="med"/>
                <a:tailEnd type="none" w="med" len="med"/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/>
              <a:lstStyle/>
              <a:p>
                <a:pPr>
                  <a:buFont typeface="Arial" panose="020B0604020202020204" pitchFamily="34" charset="0"/>
                  <a:buNone/>
                  <a:defRPr/>
                </a:pPr>
                <a:endParaRPr lang="zh-CN" altLang="en-US">
                  <a:solidFill>
                    <a:srgbClr val="034A9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68" name="椭圆 67"/>
              <p:cNvSpPr/>
              <p:nvPr/>
            </p:nvSpPr>
            <p:spPr>
              <a:xfrm>
                <a:off x="2386744" y="692411"/>
                <a:ext cx="74506" cy="74506"/>
              </a:xfrm>
              <a:prstGeom prst="ellipse">
                <a:avLst/>
              </a:prstGeom>
              <a:solidFill>
                <a:srgbClr val="D4F2FC"/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62" name="矩形 61"/>
            <p:cNvSpPr/>
            <p:nvPr/>
          </p:nvSpPr>
          <p:spPr>
            <a:xfrm>
              <a:off x="4437829" y="693856"/>
              <a:ext cx="1107996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400">
                  <a:solidFill>
                    <a:prstClr val="white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做一做</a:t>
              </a:r>
              <a:endParaRPr lang="zh-CN" altLang="en-US" sz="2400">
                <a:solidFill>
                  <a:prstClr val="white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sp>
        <p:nvSpPr>
          <p:cNvPr id="69" name="Text Box 3"/>
          <p:cNvSpPr txBox="1">
            <a:spLocks noChangeArrowheads="1"/>
          </p:cNvSpPr>
          <p:nvPr/>
        </p:nvSpPr>
        <p:spPr bwMode="auto">
          <a:xfrm>
            <a:off x="5511479" y="1938338"/>
            <a:ext cx="1514482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3600" smtClean="0">
                <a:solidFill>
                  <a:srgbClr val="0F263C"/>
                </a:solidFill>
                <a:latin typeface="宋体" panose="02010600030101010101" pitchFamily="2" charset="-122"/>
              </a:rPr>
              <a:t>÷</a:t>
            </a:r>
            <a:r>
              <a:rPr lang="en-US" altLang="zh-CN" sz="3600" smtClean="0">
                <a:solidFill>
                  <a:srgbClr val="0F263C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4</a:t>
            </a:r>
            <a:r>
              <a:rPr lang="zh-CN" altLang="en-US" sz="3600">
                <a:solidFill>
                  <a:srgbClr val="0F263C"/>
                </a:solidFill>
                <a:latin typeface="宋体" panose="02010600030101010101" pitchFamily="2" charset="-122"/>
              </a:rPr>
              <a:t>＝</a:t>
            </a:r>
            <a:endParaRPr lang="en-US" altLang="zh-CN" sz="3600">
              <a:solidFill>
                <a:srgbClr val="0F263C"/>
              </a:solidFill>
              <a:latin typeface="宋体" panose="02010600030101010101" pitchFamily="2" charset="-122"/>
            </a:endParaRPr>
          </a:p>
        </p:txBody>
      </p:sp>
      <p:sp>
        <p:nvSpPr>
          <p:cNvPr id="70" name="Line 8"/>
          <p:cNvSpPr>
            <a:spLocks noChangeShapeType="1"/>
          </p:cNvSpPr>
          <p:nvPr/>
        </p:nvSpPr>
        <p:spPr bwMode="auto">
          <a:xfrm>
            <a:off x="5122543" y="2293554"/>
            <a:ext cx="432000" cy="0"/>
          </a:xfrm>
          <a:prstGeom prst="line">
            <a:avLst/>
          </a:prstGeom>
          <a:noFill/>
          <a:ln w="23813">
            <a:solidFill>
              <a:srgbClr val="000000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>
              <a:solidFill>
                <a:srgbClr val="0F263C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71" name="Rectangle 10"/>
          <p:cNvSpPr>
            <a:spLocks noChangeArrowheads="1"/>
          </p:cNvSpPr>
          <p:nvPr/>
        </p:nvSpPr>
        <p:spPr bwMode="auto">
          <a:xfrm>
            <a:off x="5114122" y="1742689"/>
            <a:ext cx="448842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kumimoji="1" lang="en-US" altLang="zh-CN" sz="3500" smtClean="0">
                <a:solidFill>
                  <a:srgbClr val="0F263C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6</a:t>
            </a:r>
            <a:endParaRPr kumimoji="1" lang="en-US" altLang="zh-CN" sz="3500" smtClean="0">
              <a:solidFill>
                <a:srgbClr val="0F263C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algn="ctr" eaLnBrk="1" hangingPunct="1"/>
            <a:r>
              <a:rPr kumimoji="1" lang="en-US" altLang="zh-CN" sz="3500" smtClean="0">
                <a:solidFill>
                  <a:srgbClr val="0F263C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13</a:t>
            </a:r>
            <a:endParaRPr kumimoji="1" lang="en-US" altLang="zh-CN" sz="3500">
              <a:solidFill>
                <a:srgbClr val="0F263C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87" name="Text Box 3"/>
          <p:cNvSpPr txBox="1">
            <a:spLocks noChangeArrowheads="1"/>
          </p:cNvSpPr>
          <p:nvPr/>
        </p:nvSpPr>
        <p:spPr bwMode="auto">
          <a:xfrm>
            <a:off x="1780121" y="3171915"/>
            <a:ext cx="256759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3600" smtClean="0">
                <a:solidFill>
                  <a:srgbClr val="0F263C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15</a:t>
            </a:r>
            <a:r>
              <a:rPr lang="en-US" altLang="zh-CN" sz="3600" smtClean="0">
                <a:solidFill>
                  <a:srgbClr val="0F263C"/>
                </a:solidFill>
                <a:latin typeface="宋体" panose="02010600030101010101" pitchFamily="2" charset="-122"/>
              </a:rPr>
              <a:t>÷  </a:t>
            </a:r>
            <a:r>
              <a:rPr lang="zh-CN" altLang="en-US" sz="3600" smtClean="0">
                <a:solidFill>
                  <a:srgbClr val="0F263C"/>
                </a:solidFill>
                <a:latin typeface="宋体" panose="02010600030101010101" pitchFamily="2" charset="-122"/>
              </a:rPr>
              <a:t>＝</a:t>
            </a:r>
            <a:endParaRPr lang="en-US" altLang="zh-CN" sz="3600">
              <a:solidFill>
                <a:srgbClr val="0F263C"/>
              </a:solidFill>
              <a:latin typeface="宋体" panose="02010600030101010101" pitchFamily="2" charset="-122"/>
            </a:endParaRPr>
          </a:p>
        </p:txBody>
      </p:sp>
      <p:sp>
        <p:nvSpPr>
          <p:cNvPr id="101" name="Rectangle 10"/>
          <p:cNvSpPr>
            <a:spLocks noChangeArrowheads="1"/>
          </p:cNvSpPr>
          <p:nvPr/>
        </p:nvSpPr>
        <p:spPr bwMode="auto">
          <a:xfrm>
            <a:off x="2767612" y="2976266"/>
            <a:ext cx="448841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kumimoji="1" lang="en-US" altLang="zh-CN" sz="3500" smtClean="0">
                <a:solidFill>
                  <a:srgbClr val="0F263C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10</a:t>
            </a:r>
            <a:endParaRPr kumimoji="1" lang="en-US" altLang="zh-CN" sz="3500" smtClean="0">
              <a:solidFill>
                <a:srgbClr val="0F263C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algn="ctr" eaLnBrk="1" hangingPunct="1"/>
            <a:r>
              <a:rPr kumimoji="1" lang="en-US" altLang="zh-CN" sz="3500" smtClean="0">
                <a:solidFill>
                  <a:srgbClr val="0F263C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13</a:t>
            </a:r>
            <a:endParaRPr kumimoji="1" lang="en-US" altLang="zh-CN" sz="3500" smtClean="0">
              <a:solidFill>
                <a:srgbClr val="0F263C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04" name="Text Box 3"/>
          <p:cNvSpPr txBox="1">
            <a:spLocks noChangeArrowheads="1"/>
          </p:cNvSpPr>
          <p:nvPr/>
        </p:nvSpPr>
        <p:spPr bwMode="auto">
          <a:xfrm>
            <a:off x="5511478" y="3171915"/>
            <a:ext cx="186087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3600" smtClean="0">
                <a:solidFill>
                  <a:srgbClr val="0F263C"/>
                </a:solidFill>
                <a:latin typeface="宋体" panose="02010600030101010101" pitchFamily="2" charset="-122"/>
              </a:rPr>
              <a:t>÷</a:t>
            </a:r>
            <a:r>
              <a:rPr lang="en-US" altLang="zh-CN" sz="3600" smtClean="0">
                <a:solidFill>
                  <a:srgbClr val="0F263C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</a:t>
            </a:r>
            <a:r>
              <a:rPr lang="zh-CN" altLang="en-US" sz="3600" smtClean="0">
                <a:solidFill>
                  <a:srgbClr val="0F263C"/>
                </a:solidFill>
                <a:latin typeface="宋体" panose="02010600030101010101" pitchFamily="2" charset="-122"/>
              </a:rPr>
              <a:t>＝</a:t>
            </a:r>
            <a:endParaRPr lang="en-US" altLang="zh-CN" sz="3600">
              <a:solidFill>
                <a:srgbClr val="0F263C"/>
              </a:solidFill>
              <a:latin typeface="宋体" panose="02010600030101010101" pitchFamily="2" charset="-122"/>
            </a:endParaRPr>
          </a:p>
        </p:txBody>
      </p:sp>
      <p:sp>
        <p:nvSpPr>
          <p:cNvPr id="108" name="Line 8"/>
          <p:cNvSpPr>
            <a:spLocks noChangeShapeType="1"/>
          </p:cNvSpPr>
          <p:nvPr/>
        </p:nvSpPr>
        <p:spPr bwMode="auto">
          <a:xfrm>
            <a:off x="5122543" y="3527131"/>
            <a:ext cx="432000" cy="0"/>
          </a:xfrm>
          <a:prstGeom prst="line">
            <a:avLst/>
          </a:prstGeom>
          <a:noFill/>
          <a:ln w="23813">
            <a:solidFill>
              <a:srgbClr val="000000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>
              <a:solidFill>
                <a:srgbClr val="0F263C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18" name="Rectangle 10"/>
          <p:cNvSpPr>
            <a:spLocks noChangeArrowheads="1"/>
          </p:cNvSpPr>
          <p:nvPr/>
        </p:nvSpPr>
        <p:spPr bwMode="auto">
          <a:xfrm>
            <a:off x="5114122" y="2976266"/>
            <a:ext cx="448842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kumimoji="1" lang="en-US" altLang="zh-CN" sz="3500" smtClean="0">
                <a:solidFill>
                  <a:srgbClr val="0F263C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3</a:t>
            </a:r>
            <a:endParaRPr kumimoji="1" lang="en-US" altLang="zh-CN" sz="3500" smtClean="0">
              <a:solidFill>
                <a:srgbClr val="0F263C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algn="ctr" eaLnBrk="1" hangingPunct="1"/>
            <a:r>
              <a:rPr kumimoji="1" lang="en-US" altLang="zh-CN" sz="3500" smtClean="0">
                <a:solidFill>
                  <a:srgbClr val="0F263C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10</a:t>
            </a:r>
            <a:endParaRPr kumimoji="1" lang="en-US" altLang="zh-CN" sz="3500">
              <a:solidFill>
                <a:srgbClr val="0F263C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19" name="Line 8"/>
          <p:cNvSpPr>
            <a:spLocks noChangeShapeType="1"/>
          </p:cNvSpPr>
          <p:nvPr/>
        </p:nvSpPr>
        <p:spPr bwMode="auto">
          <a:xfrm>
            <a:off x="2776032" y="3527131"/>
            <a:ext cx="432000" cy="0"/>
          </a:xfrm>
          <a:prstGeom prst="line">
            <a:avLst/>
          </a:prstGeom>
          <a:noFill/>
          <a:ln w="23813">
            <a:solidFill>
              <a:srgbClr val="000000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>
              <a:solidFill>
                <a:srgbClr val="0F263C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22" name="Line 8"/>
          <p:cNvSpPr>
            <a:spLocks noChangeShapeType="1"/>
          </p:cNvSpPr>
          <p:nvPr/>
        </p:nvSpPr>
        <p:spPr bwMode="auto">
          <a:xfrm>
            <a:off x="6084568" y="3527131"/>
            <a:ext cx="432000" cy="0"/>
          </a:xfrm>
          <a:prstGeom prst="line">
            <a:avLst/>
          </a:prstGeom>
          <a:noFill/>
          <a:ln w="23813">
            <a:solidFill>
              <a:srgbClr val="000000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>
              <a:solidFill>
                <a:srgbClr val="0F263C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23" name="Rectangle 10"/>
          <p:cNvSpPr>
            <a:spLocks noChangeArrowheads="1"/>
          </p:cNvSpPr>
          <p:nvPr/>
        </p:nvSpPr>
        <p:spPr bwMode="auto">
          <a:xfrm>
            <a:off x="6066622" y="2976266"/>
            <a:ext cx="448841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kumimoji="1" lang="en-US" altLang="zh-CN" sz="3500" smtClean="0">
                <a:solidFill>
                  <a:srgbClr val="0F263C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14</a:t>
            </a:r>
            <a:endParaRPr kumimoji="1" lang="en-US" altLang="zh-CN" sz="3500" smtClean="0">
              <a:solidFill>
                <a:srgbClr val="0F263C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algn="ctr" eaLnBrk="1" hangingPunct="1"/>
            <a:r>
              <a:rPr kumimoji="1" lang="en-US" altLang="zh-CN" sz="3500" smtClean="0">
                <a:solidFill>
                  <a:srgbClr val="0F263C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15</a:t>
            </a:r>
            <a:endParaRPr kumimoji="1" lang="en-US" altLang="zh-CN" sz="3500">
              <a:solidFill>
                <a:srgbClr val="0F263C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24" name="Line 8"/>
          <p:cNvSpPr>
            <a:spLocks noChangeShapeType="1"/>
          </p:cNvSpPr>
          <p:nvPr/>
        </p:nvSpPr>
        <p:spPr bwMode="auto">
          <a:xfrm>
            <a:off x="1915663" y="2293554"/>
            <a:ext cx="360000" cy="0"/>
          </a:xfrm>
          <a:prstGeom prst="line">
            <a:avLst/>
          </a:prstGeom>
          <a:noFill/>
          <a:ln w="23813">
            <a:solidFill>
              <a:srgbClr val="000000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>
              <a:solidFill>
                <a:srgbClr val="0F263C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组合 28"/>
          <p:cNvGrpSpPr/>
          <p:nvPr/>
        </p:nvGrpSpPr>
        <p:grpSpPr>
          <a:xfrm>
            <a:off x="449241" y="1144071"/>
            <a:ext cx="8531508" cy="3522737"/>
            <a:chOff x="423362" y="827210"/>
            <a:chExt cx="8531508" cy="3522737"/>
          </a:xfrm>
        </p:grpSpPr>
        <p:grpSp>
          <p:nvGrpSpPr>
            <p:cNvPr id="30" name="组合 29"/>
            <p:cNvGrpSpPr/>
            <p:nvPr/>
          </p:nvGrpSpPr>
          <p:grpSpPr>
            <a:xfrm>
              <a:off x="519854" y="1089120"/>
              <a:ext cx="8113606" cy="3125188"/>
              <a:chOff x="699652" y="1360258"/>
              <a:chExt cx="5749886" cy="2983763"/>
            </a:xfrm>
          </p:grpSpPr>
          <p:sp>
            <p:nvSpPr>
              <p:cNvPr id="33" name="圆角矩形 32"/>
              <p:cNvSpPr/>
              <p:nvPr/>
            </p:nvSpPr>
            <p:spPr>
              <a:xfrm>
                <a:off x="699652" y="1360258"/>
                <a:ext cx="5749886" cy="2983763"/>
              </a:xfrm>
              <a:prstGeom prst="roundRect">
                <a:avLst>
                  <a:gd name="adj" fmla="val 10752"/>
                </a:avLst>
              </a:prstGeom>
              <a:solidFill>
                <a:schemeClr val="bg1"/>
              </a:solidFill>
              <a:ln>
                <a:solidFill>
                  <a:srgbClr val="A1EDF7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50000"/>
                  </a:lnSpc>
                </a:pPr>
                <a:endParaRPr lang="zh-CN" altLang="en-US"/>
              </a:p>
            </p:txBody>
          </p:sp>
          <p:sp>
            <p:nvSpPr>
              <p:cNvPr id="34" name="圆角矩形 28"/>
              <p:cNvSpPr/>
              <p:nvPr/>
            </p:nvSpPr>
            <p:spPr>
              <a:xfrm>
                <a:off x="758908" y="1430915"/>
                <a:ext cx="5655860" cy="2866990"/>
              </a:xfrm>
              <a:custGeom>
                <a:avLst/>
                <a:gdLst>
                  <a:gd name="connsiteX0" fmla="*/ 0 w 5392827"/>
                  <a:gd name="connsiteY0" fmla="*/ 278407 h 2589352"/>
                  <a:gd name="connsiteX1" fmla="*/ 278407 w 5392827"/>
                  <a:gd name="connsiteY1" fmla="*/ 0 h 2589352"/>
                  <a:gd name="connsiteX2" fmla="*/ 5114420 w 5392827"/>
                  <a:gd name="connsiteY2" fmla="*/ 0 h 2589352"/>
                  <a:gd name="connsiteX3" fmla="*/ 5392827 w 5392827"/>
                  <a:gd name="connsiteY3" fmla="*/ 278407 h 2589352"/>
                  <a:gd name="connsiteX4" fmla="*/ 5392827 w 5392827"/>
                  <a:gd name="connsiteY4" fmla="*/ 2310945 h 2589352"/>
                  <a:gd name="connsiteX5" fmla="*/ 5114420 w 5392827"/>
                  <a:gd name="connsiteY5" fmla="*/ 2589352 h 2589352"/>
                  <a:gd name="connsiteX6" fmla="*/ 278407 w 5392827"/>
                  <a:gd name="connsiteY6" fmla="*/ 2589352 h 2589352"/>
                  <a:gd name="connsiteX7" fmla="*/ 0 w 5392827"/>
                  <a:gd name="connsiteY7" fmla="*/ 2310945 h 2589352"/>
                  <a:gd name="connsiteX8" fmla="*/ 0 w 5392827"/>
                  <a:gd name="connsiteY8" fmla="*/ 278407 h 2589352"/>
                  <a:gd name="connsiteX0-1" fmla="*/ 0 w 5392827"/>
                  <a:gd name="connsiteY0-2" fmla="*/ 278407 h 2589352"/>
                  <a:gd name="connsiteX1-3" fmla="*/ 278407 w 5392827"/>
                  <a:gd name="connsiteY1-4" fmla="*/ 0 h 2589352"/>
                  <a:gd name="connsiteX2-5" fmla="*/ 5114420 w 5392827"/>
                  <a:gd name="connsiteY2-6" fmla="*/ 0 h 2589352"/>
                  <a:gd name="connsiteX3-7" fmla="*/ 5392827 w 5392827"/>
                  <a:gd name="connsiteY3-8" fmla="*/ 278407 h 2589352"/>
                  <a:gd name="connsiteX4-9" fmla="*/ 5392827 w 5392827"/>
                  <a:gd name="connsiteY4-10" fmla="*/ 2310945 h 2589352"/>
                  <a:gd name="connsiteX5-11" fmla="*/ 5114420 w 5392827"/>
                  <a:gd name="connsiteY5-12" fmla="*/ 2589352 h 2589352"/>
                  <a:gd name="connsiteX6-13" fmla="*/ 278407 w 5392827"/>
                  <a:gd name="connsiteY6-14" fmla="*/ 2589352 h 2589352"/>
                  <a:gd name="connsiteX7-15" fmla="*/ 0 w 5392827"/>
                  <a:gd name="connsiteY7-16" fmla="*/ 2310945 h 2589352"/>
                  <a:gd name="connsiteX8-17" fmla="*/ 0 w 5392827"/>
                  <a:gd name="connsiteY8-18" fmla="*/ 278407 h 2589352"/>
                  <a:gd name="connsiteX0-19" fmla="*/ 0 w 5392827"/>
                  <a:gd name="connsiteY0-20" fmla="*/ 278407 h 2589352"/>
                  <a:gd name="connsiteX1-21" fmla="*/ 278407 w 5392827"/>
                  <a:gd name="connsiteY1-22" fmla="*/ 0 h 2589352"/>
                  <a:gd name="connsiteX2-23" fmla="*/ 5114420 w 5392827"/>
                  <a:gd name="connsiteY2-24" fmla="*/ 0 h 2589352"/>
                  <a:gd name="connsiteX3-25" fmla="*/ 5392827 w 5392827"/>
                  <a:gd name="connsiteY3-26" fmla="*/ 278407 h 2589352"/>
                  <a:gd name="connsiteX4-27" fmla="*/ 5392827 w 5392827"/>
                  <a:gd name="connsiteY4-28" fmla="*/ 2310945 h 2589352"/>
                  <a:gd name="connsiteX5-29" fmla="*/ 5114420 w 5392827"/>
                  <a:gd name="connsiteY5-30" fmla="*/ 2589352 h 2589352"/>
                  <a:gd name="connsiteX6-31" fmla="*/ 278407 w 5392827"/>
                  <a:gd name="connsiteY6-32" fmla="*/ 2589352 h 2589352"/>
                  <a:gd name="connsiteX7-33" fmla="*/ 0 w 5392827"/>
                  <a:gd name="connsiteY7-34" fmla="*/ 2310945 h 2589352"/>
                  <a:gd name="connsiteX8-35" fmla="*/ 0 w 5392827"/>
                  <a:gd name="connsiteY8-36" fmla="*/ 278407 h 2589352"/>
                  <a:gd name="connsiteX0-37" fmla="*/ 0 w 5392827"/>
                  <a:gd name="connsiteY0-38" fmla="*/ 278407 h 2589352"/>
                  <a:gd name="connsiteX1-39" fmla="*/ 278407 w 5392827"/>
                  <a:gd name="connsiteY1-40" fmla="*/ 0 h 2589352"/>
                  <a:gd name="connsiteX2-41" fmla="*/ 5114420 w 5392827"/>
                  <a:gd name="connsiteY2-42" fmla="*/ 0 h 2589352"/>
                  <a:gd name="connsiteX3-43" fmla="*/ 5392827 w 5392827"/>
                  <a:gd name="connsiteY3-44" fmla="*/ 278407 h 2589352"/>
                  <a:gd name="connsiteX4-45" fmla="*/ 5392827 w 5392827"/>
                  <a:gd name="connsiteY4-46" fmla="*/ 2310945 h 2589352"/>
                  <a:gd name="connsiteX5-47" fmla="*/ 5114420 w 5392827"/>
                  <a:gd name="connsiteY5-48" fmla="*/ 2589352 h 2589352"/>
                  <a:gd name="connsiteX6-49" fmla="*/ 278407 w 5392827"/>
                  <a:gd name="connsiteY6-50" fmla="*/ 2589352 h 2589352"/>
                  <a:gd name="connsiteX7-51" fmla="*/ 0 w 5392827"/>
                  <a:gd name="connsiteY7-52" fmla="*/ 2310945 h 2589352"/>
                  <a:gd name="connsiteX8-53" fmla="*/ 0 w 5392827"/>
                  <a:gd name="connsiteY8-54" fmla="*/ 278407 h 2589352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  <a:cxn ang="0">
                    <a:pos x="connsiteX5-11" y="connsiteY5-12"/>
                  </a:cxn>
                  <a:cxn ang="0">
                    <a:pos x="connsiteX6-13" y="connsiteY6-14"/>
                  </a:cxn>
                  <a:cxn ang="0">
                    <a:pos x="connsiteX7-15" y="connsiteY7-16"/>
                  </a:cxn>
                  <a:cxn ang="0">
                    <a:pos x="connsiteX8-17" y="connsiteY8-18"/>
                  </a:cxn>
                </a:cxnLst>
                <a:rect l="l" t="t" r="r" b="b"/>
                <a:pathLst>
                  <a:path w="5392827" h="2589352">
                    <a:moveTo>
                      <a:pt x="0" y="278407"/>
                    </a:moveTo>
                    <a:cubicBezTo>
                      <a:pt x="0" y="124647"/>
                      <a:pt x="124647" y="0"/>
                      <a:pt x="278407" y="0"/>
                    </a:cubicBezTo>
                    <a:lnTo>
                      <a:pt x="5114420" y="0"/>
                    </a:lnTo>
                    <a:cubicBezTo>
                      <a:pt x="5268180" y="0"/>
                      <a:pt x="5392827" y="124647"/>
                      <a:pt x="5392827" y="278407"/>
                    </a:cubicBezTo>
                    <a:cubicBezTo>
                      <a:pt x="5278527" y="587620"/>
                      <a:pt x="5392827" y="1633432"/>
                      <a:pt x="5392827" y="2310945"/>
                    </a:cubicBezTo>
                    <a:cubicBezTo>
                      <a:pt x="5392827" y="2464705"/>
                      <a:pt x="5268180" y="2589352"/>
                      <a:pt x="5114420" y="2589352"/>
                    </a:cubicBezTo>
                    <a:cubicBezTo>
                      <a:pt x="3502416" y="2589352"/>
                      <a:pt x="1537986" y="2484577"/>
                      <a:pt x="278407" y="2589352"/>
                    </a:cubicBezTo>
                    <a:cubicBezTo>
                      <a:pt x="124647" y="2589352"/>
                      <a:pt x="0" y="2464705"/>
                      <a:pt x="0" y="2310945"/>
                    </a:cubicBezTo>
                    <a:cubicBezTo>
                      <a:pt x="95250" y="1700107"/>
                      <a:pt x="0" y="955920"/>
                      <a:pt x="0" y="278407"/>
                    </a:cubicBezTo>
                    <a:close/>
                  </a:path>
                </a:pathLst>
              </a:custGeom>
              <a:noFill/>
              <a:ln w="19050">
                <a:solidFill>
                  <a:srgbClr val="A1EDF7"/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50000"/>
                  </a:lnSpc>
                </a:pPr>
                <a:endParaRPr lang="zh-CN" altLang="en-US"/>
              </a:p>
            </p:txBody>
          </p:sp>
        </p:grpSp>
        <p:pic>
          <p:nvPicPr>
            <p:cNvPr id="31" name="图片 30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 rot="1932249">
              <a:off x="7965829" y="827210"/>
              <a:ext cx="989041" cy="626109"/>
            </a:xfrm>
            <a:prstGeom prst="rect">
              <a:avLst/>
            </a:prstGeom>
          </p:spPr>
        </p:pic>
        <p:pic>
          <p:nvPicPr>
            <p:cNvPr id="32" name="图片 31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 rot="4882239">
              <a:off x="387603" y="3804339"/>
              <a:ext cx="581367" cy="509850"/>
            </a:xfrm>
            <a:prstGeom prst="rect">
              <a:avLst/>
            </a:prstGeom>
          </p:spPr>
        </p:pic>
      </p:grpSp>
      <p:sp>
        <p:nvSpPr>
          <p:cNvPr id="48" name="Text Box 49"/>
          <p:cNvSpPr txBox="1">
            <a:spLocks noChangeArrowheads="1"/>
          </p:cNvSpPr>
          <p:nvPr/>
        </p:nvSpPr>
        <p:spPr bwMode="auto">
          <a:xfrm>
            <a:off x="959131" y="1631914"/>
            <a:ext cx="5118519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en-US" altLang="zh-CN" sz="2400" smtClean="0">
                <a:solidFill>
                  <a:srgbClr val="0F263C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3</a:t>
            </a:r>
            <a:r>
              <a:rPr kumimoji="1" lang="en-US" altLang="zh-CN" sz="2400" smtClean="0">
                <a:solidFill>
                  <a:srgbClr val="0F263C"/>
                </a:solidFill>
                <a:latin typeface="+mj-ea"/>
                <a:ea typeface="+mj-ea"/>
              </a:rPr>
              <a:t>.</a:t>
            </a:r>
            <a:r>
              <a:rPr kumimoji="1" lang="zh-CN" altLang="en-US" sz="2400" smtClean="0">
                <a:solidFill>
                  <a:srgbClr val="0F263C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1分钟计时赛，看</a:t>
            </a:r>
            <a:r>
              <a:rPr kumimoji="1" lang="zh-CN" altLang="en-US" sz="2400">
                <a:solidFill>
                  <a:srgbClr val="0F263C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谁算得又对又快</a:t>
            </a:r>
            <a:r>
              <a:rPr kumimoji="1" lang="zh-CN" altLang="en-US" sz="2400" smtClean="0">
                <a:solidFill>
                  <a:srgbClr val="0F263C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。</a:t>
            </a:r>
            <a:endParaRPr kumimoji="1" lang="zh-CN" altLang="en-US" sz="2400" smtClean="0">
              <a:solidFill>
                <a:srgbClr val="0F263C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15" name="组合 14"/>
          <p:cNvGrpSpPr/>
          <p:nvPr/>
        </p:nvGrpSpPr>
        <p:grpSpPr>
          <a:xfrm>
            <a:off x="626821" y="674513"/>
            <a:ext cx="1702917" cy="498809"/>
            <a:chOff x="4305300" y="684673"/>
            <a:chExt cx="1702917" cy="498809"/>
          </a:xfrm>
        </p:grpSpPr>
        <p:grpSp>
          <p:nvGrpSpPr>
            <p:cNvPr id="16" name="组合 15"/>
            <p:cNvGrpSpPr/>
            <p:nvPr/>
          </p:nvGrpSpPr>
          <p:grpSpPr>
            <a:xfrm>
              <a:off x="4305300" y="684673"/>
              <a:ext cx="1702917" cy="498809"/>
              <a:chOff x="1514776" y="666658"/>
              <a:chExt cx="1201331" cy="351887"/>
            </a:xfrm>
          </p:grpSpPr>
          <p:sp>
            <p:nvSpPr>
              <p:cNvPr id="18" name="圆角矩形 1"/>
              <p:cNvSpPr/>
              <p:nvPr/>
            </p:nvSpPr>
            <p:spPr bwMode="auto">
              <a:xfrm>
                <a:off x="1514776" y="666658"/>
                <a:ext cx="1201331" cy="351887"/>
              </a:xfrm>
              <a:prstGeom prst="roundRect">
                <a:avLst>
                  <a:gd name="adj" fmla="val 16667"/>
                </a:avLst>
              </a:prstGeom>
              <a:solidFill>
                <a:srgbClr val="FA5C7E"/>
              </a:solidFill>
              <a:ln>
                <a:noFill/>
                <a:headEnd type="none" w="med" len="med"/>
                <a:tailEnd type="none" w="med" len="med"/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/>
              <a:lstStyle/>
              <a:p>
                <a:pPr>
                  <a:buFont typeface="Arial" panose="020B0604020202020204" pitchFamily="34" charset="0"/>
                  <a:buNone/>
                  <a:defRPr/>
                </a:pPr>
                <a:endParaRPr lang="zh-CN" altLang="en-US">
                  <a:solidFill>
                    <a:srgbClr val="034A9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9" name="椭圆 18"/>
              <p:cNvSpPr/>
              <p:nvPr/>
            </p:nvSpPr>
            <p:spPr>
              <a:xfrm>
                <a:off x="2607033" y="692411"/>
                <a:ext cx="74506" cy="74506"/>
              </a:xfrm>
              <a:prstGeom prst="ellipse">
                <a:avLst/>
              </a:prstGeom>
              <a:solidFill>
                <a:srgbClr val="D4F2FC"/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17" name="矩形 16"/>
            <p:cNvSpPr/>
            <p:nvPr/>
          </p:nvSpPr>
          <p:spPr>
            <a:xfrm>
              <a:off x="4437829" y="693856"/>
              <a:ext cx="1402080" cy="4603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400">
                  <a:solidFill>
                    <a:prstClr val="white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拓展提高</a:t>
              </a:r>
              <a:endParaRPr lang="zh-CN" altLang="en-US" sz="2400">
                <a:solidFill>
                  <a:prstClr val="white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sp>
        <p:nvSpPr>
          <p:cNvPr id="23" name="文本框 22"/>
          <p:cNvSpPr txBox="1"/>
          <p:nvPr/>
        </p:nvSpPr>
        <p:spPr>
          <a:xfrm>
            <a:off x="2231607" y="2386164"/>
            <a:ext cx="43187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smtClean="0">
                <a:latin typeface="+mj-ea"/>
              </a:rPr>
              <a:t>÷</a:t>
            </a:r>
            <a:endParaRPr lang="zh-CN" altLang="en-US" sz="240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24" name="组合 23"/>
          <p:cNvGrpSpPr/>
          <p:nvPr/>
        </p:nvGrpSpPr>
        <p:grpSpPr>
          <a:xfrm>
            <a:off x="2505775" y="2201497"/>
            <a:ext cx="598152" cy="830997"/>
            <a:chOff x="2561433" y="2580906"/>
            <a:chExt cx="598152" cy="830997"/>
          </a:xfrm>
        </p:grpSpPr>
        <p:sp>
          <p:nvSpPr>
            <p:cNvPr id="25" name="文本框 24"/>
            <p:cNvSpPr txBox="1"/>
            <p:nvPr/>
          </p:nvSpPr>
          <p:spPr>
            <a:xfrm>
              <a:off x="2561433" y="2580906"/>
              <a:ext cx="598152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smtClean="0">
                  <a:latin typeface="黑体" panose="02010609060101010101" pitchFamily="49" charset="-122"/>
                  <a:ea typeface="黑体" panose="02010609060101010101" pitchFamily="49" charset="-122"/>
                </a:rPr>
                <a:t>13</a:t>
              </a:r>
              <a:endParaRPr lang="en-US" altLang="zh-CN" sz="2400" smtClean="0">
                <a:latin typeface="黑体" panose="02010609060101010101" pitchFamily="49" charset="-122"/>
                <a:ea typeface="黑体" panose="02010609060101010101" pitchFamily="49" charset="-122"/>
              </a:endParaRPr>
            </a:p>
            <a:p>
              <a:pPr algn="ctr"/>
              <a:r>
                <a:rPr lang="en-US" altLang="zh-CN" sz="2400" smtClean="0">
                  <a:latin typeface="黑体" panose="02010609060101010101" pitchFamily="49" charset="-122"/>
                  <a:ea typeface="黑体" panose="02010609060101010101" pitchFamily="49" charset="-122"/>
                </a:rPr>
                <a:t>14</a:t>
              </a:r>
              <a:endParaRPr lang="zh-CN" altLang="en-US" sz="2400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cxnSp>
          <p:nvCxnSpPr>
            <p:cNvPr id="28" name="直接连接符 27"/>
            <p:cNvCxnSpPr/>
            <p:nvPr/>
          </p:nvCxnSpPr>
          <p:spPr>
            <a:xfrm>
              <a:off x="2726214" y="3012279"/>
              <a:ext cx="288000" cy="0"/>
            </a:xfrm>
            <a:prstGeom prst="line">
              <a:avLst/>
            </a:prstGeom>
            <a:ln w="12700">
              <a:solidFill>
                <a:srgbClr val="034A9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5" name="组合 34"/>
          <p:cNvGrpSpPr/>
          <p:nvPr/>
        </p:nvGrpSpPr>
        <p:grpSpPr>
          <a:xfrm>
            <a:off x="1798409" y="2201497"/>
            <a:ext cx="598152" cy="830997"/>
            <a:chOff x="2561433" y="2580906"/>
            <a:chExt cx="598152" cy="830997"/>
          </a:xfrm>
        </p:grpSpPr>
        <p:sp>
          <p:nvSpPr>
            <p:cNvPr id="36" name="文本框 35"/>
            <p:cNvSpPr txBox="1"/>
            <p:nvPr/>
          </p:nvSpPr>
          <p:spPr>
            <a:xfrm>
              <a:off x="2561433" y="2580906"/>
              <a:ext cx="598152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smtClean="0">
                  <a:latin typeface="黑体" panose="02010609060101010101" pitchFamily="49" charset="-122"/>
                  <a:ea typeface="黑体" panose="02010609060101010101" pitchFamily="49" charset="-122"/>
                </a:rPr>
                <a:t>7</a:t>
              </a:r>
              <a:endParaRPr lang="en-US" altLang="zh-CN" sz="2400" smtClean="0">
                <a:latin typeface="黑体" panose="02010609060101010101" pitchFamily="49" charset="-122"/>
                <a:ea typeface="黑体" panose="02010609060101010101" pitchFamily="49" charset="-122"/>
              </a:endParaRPr>
            </a:p>
            <a:p>
              <a:pPr algn="ctr"/>
              <a:r>
                <a:rPr lang="en-US" altLang="zh-CN" sz="2400" smtClean="0">
                  <a:latin typeface="黑体" panose="02010609060101010101" pitchFamily="49" charset="-122"/>
                  <a:ea typeface="黑体" panose="02010609060101010101" pitchFamily="49" charset="-122"/>
                </a:rPr>
                <a:t>26</a:t>
              </a:r>
              <a:endParaRPr lang="zh-CN" altLang="en-US" sz="2400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cxnSp>
          <p:nvCxnSpPr>
            <p:cNvPr id="37" name="直接连接符 36"/>
            <p:cNvCxnSpPr/>
            <p:nvPr/>
          </p:nvCxnSpPr>
          <p:spPr>
            <a:xfrm>
              <a:off x="2726214" y="3012279"/>
              <a:ext cx="288000" cy="0"/>
            </a:xfrm>
            <a:prstGeom prst="line">
              <a:avLst/>
            </a:prstGeom>
            <a:ln w="12700">
              <a:solidFill>
                <a:srgbClr val="034A9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8" name="文本框 37"/>
          <p:cNvSpPr txBox="1"/>
          <p:nvPr/>
        </p:nvSpPr>
        <p:spPr>
          <a:xfrm>
            <a:off x="3669882" y="2386164"/>
            <a:ext cx="43187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smtClean="0">
                <a:latin typeface="+mj-ea"/>
              </a:rPr>
              <a:t>÷</a:t>
            </a:r>
            <a:endParaRPr lang="zh-CN" altLang="en-US" sz="240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39" name="组合 38"/>
          <p:cNvGrpSpPr/>
          <p:nvPr/>
        </p:nvGrpSpPr>
        <p:grpSpPr>
          <a:xfrm>
            <a:off x="3944050" y="2201497"/>
            <a:ext cx="598152" cy="830997"/>
            <a:chOff x="2561433" y="2580906"/>
            <a:chExt cx="598152" cy="830997"/>
          </a:xfrm>
        </p:grpSpPr>
        <p:sp>
          <p:nvSpPr>
            <p:cNvPr id="40" name="文本框 39"/>
            <p:cNvSpPr txBox="1"/>
            <p:nvPr/>
          </p:nvSpPr>
          <p:spPr>
            <a:xfrm>
              <a:off x="2561433" y="2580906"/>
              <a:ext cx="598152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smtClean="0">
                  <a:latin typeface="黑体" panose="02010609060101010101" pitchFamily="49" charset="-122"/>
                  <a:ea typeface="黑体" panose="02010609060101010101" pitchFamily="49" charset="-122"/>
                </a:rPr>
                <a:t>4</a:t>
              </a:r>
              <a:endParaRPr lang="en-US" altLang="zh-CN" sz="2400" smtClean="0">
                <a:latin typeface="黑体" panose="02010609060101010101" pitchFamily="49" charset="-122"/>
                <a:ea typeface="黑体" panose="02010609060101010101" pitchFamily="49" charset="-122"/>
              </a:endParaRPr>
            </a:p>
            <a:p>
              <a:pPr algn="ctr"/>
              <a:r>
                <a:rPr lang="en-US" altLang="zh-CN" sz="2400" smtClean="0">
                  <a:latin typeface="黑体" panose="02010609060101010101" pitchFamily="49" charset="-122"/>
                  <a:ea typeface="黑体" panose="02010609060101010101" pitchFamily="49" charset="-122"/>
                </a:rPr>
                <a:t>5</a:t>
              </a:r>
              <a:endParaRPr lang="zh-CN" altLang="en-US" sz="2400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cxnSp>
          <p:nvCxnSpPr>
            <p:cNvPr id="41" name="直接连接符 40"/>
            <p:cNvCxnSpPr/>
            <p:nvPr/>
          </p:nvCxnSpPr>
          <p:spPr>
            <a:xfrm>
              <a:off x="2752509" y="3012279"/>
              <a:ext cx="216000" cy="0"/>
            </a:xfrm>
            <a:prstGeom prst="line">
              <a:avLst/>
            </a:prstGeom>
            <a:ln w="12700">
              <a:solidFill>
                <a:srgbClr val="034A9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2" name="组合 41"/>
          <p:cNvGrpSpPr/>
          <p:nvPr/>
        </p:nvGrpSpPr>
        <p:grpSpPr>
          <a:xfrm>
            <a:off x="3236684" y="2201497"/>
            <a:ext cx="598152" cy="830997"/>
            <a:chOff x="2561433" y="2580906"/>
            <a:chExt cx="598152" cy="830997"/>
          </a:xfrm>
        </p:grpSpPr>
        <p:sp>
          <p:nvSpPr>
            <p:cNvPr id="43" name="文本框 42"/>
            <p:cNvSpPr txBox="1"/>
            <p:nvPr/>
          </p:nvSpPr>
          <p:spPr>
            <a:xfrm>
              <a:off x="2561433" y="2580906"/>
              <a:ext cx="598152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smtClean="0">
                  <a:latin typeface="黑体" panose="02010609060101010101" pitchFamily="49" charset="-122"/>
                  <a:ea typeface="黑体" panose="02010609060101010101" pitchFamily="49" charset="-122"/>
                </a:rPr>
                <a:t>2</a:t>
              </a:r>
              <a:endParaRPr lang="en-US" altLang="zh-CN" sz="2400" smtClean="0">
                <a:latin typeface="黑体" panose="02010609060101010101" pitchFamily="49" charset="-122"/>
                <a:ea typeface="黑体" panose="02010609060101010101" pitchFamily="49" charset="-122"/>
              </a:endParaRPr>
            </a:p>
            <a:p>
              <a:pPr algn="ctr"/>
              <a:r>
                <a:rPr lang="en-US" altLang="zh-CN" sz="2400" smtClean="0">
                  <a:latin typeface="黑体" panose="02010609060101010101" pitchFamily="49" charset="-122"/>
                  <a:ea typeface="黑体" panose="02010609060101010101" pitchFamily="49" charset="-122"/>
                </a:rPr>
                <a:t>25</a:t>
              </a:r>
              <a:endParaRPr lang="zh-CN" altLang="en-US" sz="2400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cxnSp>
          <p:nvCxnSpPr>
            <p:cNvPr id="44" name="直接连接符 43"/>
            <p:cNvCxnSpPr/>
            <p:nvPr/>
          </p:nvCxnSpPr>
          <p:spPr>
            <a:xfrm>
              <a:off x="2726214" y="3012279"/>
              <a:ext cx="288000" cy="0"/>
            </a:xfrm>
            <a:prstGeom prst="line">
              <a:avLst/>
            </a:prstGeom>
            <a:ln w="12700">
              <a:solidFill>
                <a:srgbClr val="034A9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5" name="文本框 44"/>
          <p:cNvSpPr txBox="1"/>
          <p:nvPr/>
        </p:nvSpPr>
        <p:spPr>
          <a:xfrm>
            <a:off x="5218802" y="2386164"/>
            <a:ext cx="8349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smtClean="0">
                <a:latin typeface="+mj-ea"/>
              </a:rPr>
              <a:t>÷</a:t>
            </a:r>
            <a:r>
              <a:rPr lang="en-US" altLang="zh-CN" sz="2400" smtClean="0">
                <a:latin typeface="黑体" panose="02010609060101010101" pitchFamily="49" charset="-122"/>
                <a:ea typeface="黑体" panose="02010609060101010101" pitchFamily="49" charset="-122"/>
              </a:rPr>
              <a:t>10</a:t>
            </a:r>
            <a:endParaRPr lang="zh-CN" altLang="en-US" sz="2400"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grpSp>
        <p:nvGrpSpPr>
          <p:cNvPr id="50" name="组合 49"/>
          <p:cNvGrpSpPr/>
          <p:nvPr/>
        </p:nvGrpSpPr>
        <p:grpSpPr>
          <a:xfrm>
            <a:off x="4785604" y="2201497"/>
            <a:ext cx="598152" cy="830997"/>
            <a:chOff x="2561433" y="2580906"/>
            <a:chExt cx="598152" cy="830997"/>
          </a:xfrm>
        </p:grpSpPr>
        <p:sp>
          <p:nvSpPr>
            <p:cNvPr id="51" name="文本框 50"/>
            <p:cNvSpPr txBox="1"/>
            <p:nvPr/>
          </p:nvSpPr>
          <p:spPr>
            <a:xfrm>
              <a:off x="2561433" y="2580906"/>
              <a:ext cx="598152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smtClean="0">
                  <a:latin typeface="黑体" panose="02010609060101010101" pitchFamily="49" charset="-122"/>
                  <a:ea typeface="黑体" panose="02010609060101010101" pitchFamily="49" charset="-122"/>
                </a:rPr>
                <a:t>15</a:t>
              </a:r>
              <a:endParaRPr lang="en-US" altLang="zh-CN" sz="2400" smtClean="0">
                <a:latin typeface="黑体" panose="02010609060101010101" pitchFamily="49" charset="-122"/>
                <a:ea typeface="黑体" panose="02010609060101010101" pitchFamily="49" charset="-122"/>
              </a:endParaRPr>
            </a:p>
            <a:p>
              <a:pPr algn="ctr"/>
              <a:r>
                <a:rPr lang="en-US" altLang="zh-CN" sz="2400" smtClean="0">
                  <a:latin typeface="黑体" panose="02010609060101010101" pitchFamily="49" charset="-122"/>
                  <a:ea typeface="黑体" panose="02010609060101010101" pitchFamily="49" charset="-122"/>
                </a:rPr>
                <a:t>22</a:t>
              </a:r>
              <a:endParaRPr lang="zh-CN" altLang="en-US" sz="2400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cxnSp>
          <p:nvCxnSpPr>
            <p:cNvPr id="52" name="直接连接符 51"/>
            <p:cNvCxnSpPr/>
            <p:nvPr/>
          </p:nvCxnSpPr>
          <p:spPr>
            <a:xfrm>
              <a:off x="2726214" y="3012279"/>
              <a:ext cx="288000" cy="0"/>
            </a:xfrm>
            <a:prstGeom prst="line">
              <a:avLst/>
            </a:prstGeom>
            <a:ln w="12700">
              <a:solidFill>
                <a:srgbClr val="034A9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4" name="文本框 53"/>
          <p:cNvSpPr txBox="1"/>
          <p:nvPr/>
        </p:nvSpPr>
        <p:spPr>
          <a:xfrm>
            <a:off x="6308426" y="2386164"/>
            <a:ext cx="8349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smtClean="0">
                <a:latin typeface="黑体" panose="02010609060101010101" pitchFamily="49" charset="-122"/>
                <a:ea typeface="黑体" panose="02010609060101010101" pitchFamily="49" charset="-122"/>
              </a:rPr>
              <a:t>24</a:t>
            </a:r>
            <a:r>
              <a:rPr lang="en-US" altLang="zh-CN" sz="2400" smtClean="0">
                <a:latin typeface="+mj-ea"/>
              </a:rPr>
              <a:t>÷</a:t>
            </a:r>
            <a:endParaRPr lang="zh-CN" altLang="en-US" sz="2400"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grpSp>
        <p:nvGrpSpPr>
          <p:cNvPr id="55" name="组合 54"/>
          <p:cNvGrpSpPr/>
          <p:nvPr/>
        </p:nvGrpSpPr>
        <p:grpSpPr>
          <a:xfrm>
            <a:off x="6865169" y="2201497"/>
            <a:ext cx="598152" cy="830997"/>
            <a:chOff x="2561433" y="2580906"/>
            <a:chExt cx="598152" cy="830997"/>
          </a:xfrm>
        </p:grpSpPr>
        <p:sp>
          <p:nvSpPr>
            <p:cNvPr id="56" name="文本框 55"/>
            <p:cNvSpPr txBox="1"/>
            <p:nvPr/>
          </p:nvSpPr>
          <p:spPr>
            <a:xfrm>
              <a:off x="2561433" y="2580906"/>
              <a:ext cx="598152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smtClean="0">
                  <a:latin typeface="黑体" panose="02010609060101010101" pitchFamily="49" charset="-122"/>
                  <a:ea typeface="黑体" panose="02010609060101010101" pitchFamily="49" charset="-122"/>
                </a:rPr>
                <a:t>8</a:t>
              </a:r>
              <a:endParaRPr lang="en-US" altLang="zh-CN" sz="2400" smtClean="0">
                <a:latin typeface="黑体" panose="02010609060101010101" pitchFamily="49" charset="-122"/>
                <a:ea typeface="黑体" panose="02010609060101010101" pitchFamily="49" charset="-122"/>
              </a:endParaRPr>
            </a:p>
            <a:p>
              <a:pPr algn="ctr"/>
              <a:r>
                <a:rPr lang="en-US" altLang="zh-CN" sz="2400" smtClean="0">
                  <a:latin typeface="黑体" panose="02010609060101010101" pitchFamily="49" charset="-122"/>
                  <a:ea typeface="黑体" panose="02010609060101010101" pitchFamily="49" charset="-122"/>
                </a:rPr>
                <a:t>9</a:t>
              </a:r>
              <a:endParaRPr lang="zh-CN" altLang="en-US" sz="2400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cxnSp>
          <p:nvCxnSpPr>
            <p:cNvPr id="57" name="直接连接符 56"/>
            <p:cNvCxnSpPr/>
            <p:nvPr/>
          </p:nvCxnSpPr>
          <p:spPr>
            <a:xfrm>
              <a:off x="2752509" y="3012279"/>
              <a:ext cx="216000" cy="0"/>
            </a:xfrm>
            <a:prstGeom prst="line">
              <a:avLst/>
            </a:prstGeom>
            <a:ln w="12700">
              <a:solidFill>
                <a:srgbClr val="034A9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8" name="文本框 57"/>
          <p:cNvSpPr txBox="1"/>
          <p:nvPr/>
        </p:nvSpPr>
        <p:spPr>
          <a:xfrm>
            <a:off x="2231607" y="3498972"/>
            <a:ext cx="43187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smtClean="0">
                <a:latin typeface="+mj-ea"/>
              </a:rPr>
              <a:t>÷</a:t>
            </a:r>
            <a:endParaRPr lang="zh-CN" altLang="en-US" sz="240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59" name="组合 58"/>
          <p:cNvGrpSpPr/>
          <p:nvPr/>
        </p:nvGrpSpPr>
        <p:grpSpPr>
          <a:xfrm>
            <a:off x="2505775" y="3314305"/>
            <a:ext cx="598152" cy="830997"/>
            <a:chOff x="2561433" y="2580906"/>
            <a:chExt cx="598152" cy="830997"/>
          </a:xfrm>
        </p:grpSpPr>
        <p:sp>
          <p:nvSpPr>
            <p:cNvPr id="60" name="文本框 59"/>
            <p:cNvSpPr txBox="1"/>
            <p:nvPr/>
          </p:nvSpPr>
          <p:spPr>
            <a:xfrm>
              <a:off x="2561433" y="2580906"/>
              <a:ext cx="598152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smtClean="0">
                  <a:latin typeface="黑体" panose="02010609060101010101" pitchFamily="49" charset="-122"/>
                  <a:ea typeface="黑体" panose="02010609060101010101" pitchFamily="49" charset="-122"/>
                </a:rPr>
                <a:t>14</a:t>
              </a:r>
              <a:endParaRPr lang="en-US" altLang="zh-CN" sz="2400" smtClean="0">
                <a:latin typeface="黑体" panose="02010609060101010101" pitchFamily="49" charset="-122"/>
                <a:ea typeface="黑体" panose="02010609060101010101" pitchFamily="49" charset="-122"/>
              </a:endParaRPr>
            </a:p>
            <a:p>
              <a:pPr algn="ctr"/>
              <a:r>
                <a:rPr lang="en-US" altLang="zh-CN" sz="2400" smtClean="0">
                  <a:latin typeface="黑体" panose="02010609060101010101" pitchFamily="49" charset="-122"/>
                  <a:ea typeface="黑体" panose="02010609060101010101" pitchFamily="49" charset="-122"/>
                </a:rPr>
                <a:t>15</a:t>
              </a:r>
              <a:endParaRPr lang="zh-CN" altLang="en-US" sz="2400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cxnSp>
          <p:nvCxnSpPr>
            <p:cNvPr id="61" name="直接连接符 60"/>
            <p:cNvCxnSpPr/>
            <p:nvPr/>
          </p:nvCxnSpPr>
          <p:spPr>
            <a:xfrm>
              <a:off x="2726214" y="3012279"/>
              <a:ext cx="288000" cy="0"/>
            </a:xfrm>
            <a:prstGeom prst="line">
              <a:avLst/>
            </a:prstGeom>
            <a:ln w="12700">
              <a:solidFill>
                <a:srgbClr val="034A9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2" name="组合 61"/>
          <p:cNvGrpSpPr/>
          <p:nvPr/>
        </p:nvGrpSpPr>
        <p:grpSpPr>
          <a:xfrm>
            <a:off x="1798409" y="3314305"/>
            <a:ext cx="598152" cy="830997"/>
            <a:chOff x="2561433" y="2580906"/>
            <a:chExt cx="598152" cy="830997"/>
          </a:xfrm>
        </p:grpSpPr>
        <p:sp>
          <p:nvSpPr>
            <p:cNvPr id="64" name="文本框 63"/>
            <p:cNvSpPr txBox="1"/>
            <p:nvPr/>
          </p:nvSpPr>
          <p:spPr>
            <a:xfrm>
              <a:off x="2561433" y="2580906"/>
              <a:ext cx="598152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smtClean="0">
                  <a:latin typeface="黑体" panose="02010609060101010101" pitchFamily="49" charset="-122"/>
                  <a:ea typeface="黑体" panose="02010609060101010101" pitchFamily="49" charset="-122"/>
                </a:rPr>
                <a:t>3</a:t>
              </a:r>
              <a:endParaRPr lang="en-US" altLang="zh-CN" sz="2400" smtClean="0">
                <a:latin typeface="黑体" panose="02010609060101010101" pitchFamily="49" charset="-122"/>
                <a:ea typeface="黑体" panose="02010609060101010101" pitchFamily="49" charset="-122"/>
              </a:endParaRPr>
            </a:p>
            <a:p>
              <a:pPr algn="ctr"/>
              <a:r>
                <a:rPr lang="en-US" altLang="zh-CN" sz="2400" smtClean="0">
                  <a:latin typeface="黑体" panose="02010609060101010101" pitchFamily="49" charset="-122"/>
                  <a:ea typeface="黑体" panose="02010609060101010101" pitchFamily="49" charset="-122"/>
                </a:rPr>
                <a:t>10</a:t>
              </a:r>
              <a:endParaRPr lang="zh-CN" altLang="en-US" sz="2400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cxnSp>
          <p:nvCxnSpPr>
            <p:cNvPr id="65" name="直接连接符 64"/>
            <p:cNvCxnSpPr/>
            <p:nvPr/>
          </p:nvCxnSpPr>
          <p:spPr>
            <a:xfrm>
              <a:off x="2726214" y="3012279"/>
              <a:ext cx="288000" cy="0"/>
            </a:xfrm>
            <a:prstGeom prst="line">
              <a:avLst/>
            </a:prstGeom>
            <a:ln w="12700">
              <a:solidFill>
                <a:srgbClr val="034A9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6" name="文本框 65"/>
          <p:cNvSpPr txBox="1"/>
          <p:nvPr/>
        </p:nvSpPr>
        <p:spPr>
          <a:xfrm>
            <a:off x="3669882" y="3498972"/>
            <a:ext cx="43187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smtClean="0">
                <a:latin typeface="+mj-ea"/>
              </a:rPr>
              <a:t>÷</a:t>
            </a:r>
            <a:endParaRPr lang="zh-CN" altLang="en-US" sz="240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67" name="组合 66"/>
          <p:cNvGrpSpPr/>
          <p:nvPr/>
        </p:nvGrpSpPr>
        <p:grpSpPr>
          <a:xfrm>
            <a:off x="3944050" y="3314305"/>
            <a:ext cx="598152" cy="830997"/>
            <a:chOff x="2561433" y="2580906"/>
            <a:chExt cx="598152" cy="830997"/>
          </a:xfrm>
        </p:grpSpPr>
        <p:sp>
          <p:nvSpPr>
            <p:cNvPr id="68" name="文本框 67"/>
            <p:cNvSpPr txBox="1"/>
            <p:nvPr/>
          </p:nvSpPr>
          <p:spPr>
            <a:xfrm>
              <a:off x="2561433" y="2580906"/>
              <a:ext cx="598152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smtClean="0">
                  <a:latin typeface="黑体" panose="02010609060101010101" pitchFamily="49" charset="-122"/>
                  <a:ea typeface="黑体" panose="02010609060101010101" pitchFamily="49" charset="-122"/>
                </a:rPr>
                <a:t>4</a:t>
              </a:r>
              <a:endParaRPr lang="en-US" altLang="zh-CN" sz="2400" smtClean="0">
                <a:latin typeface="黑体" panose="02010609060101010101" pitchFamily="49" charset="-122"/>
                <a:ea typeface="黑体" panose="02010609060101010101" pitchFamily="49" charset="-122"/>
              </a:endParaRPr>
            </a:p>
            <a:p>
              <a:pPr algn="ctr"/>
              <a:r>
                <a:rPr lang="en-US" altLang="zh-CN" sz="2400" smtClean="0">
                  <a:latin typeface="黑体" panose="02010609060101010101" pitchFamily="49" charset="-122"/>
                  <a:ea typeface="黑体" panose="02010609060101010101" pitchFamily="49" charset="-122"/>
                </a:rPr>
                <a:t>5</a:t>
              </a:r>
              <a:endParaRPr lang="zh-CN" altLang="en-US" sz="2400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cxnSp>
          <p:nvCxnSpPr>
            <p:cNvPr id="69" name="直接连接符 68"/>
            <p:cNvCxnSpPr/>
            <p:nvPr/>
          </p:nvCxnSpPr>
          <p:spPr>
            <a:xfrm>
              <a:off x="2752509" y="3012279"/>
              <a:ext cx="216000" cy="0"/>
            </a:xfrm>
            <a:prstGeom prst="line">
              <a:avLst/>
            </a:prstGeom>
            <a:ln w="12700">
              <a:solidFill>
                <a:srgbClr val="034A9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0" name="组合 69"/>
          <p:cNvGrpSpPr/>
          <p:nvPr/>
        </p:nvGrpSpPr>
        <p:grpSpPr>
          <a:xfrm>
            <a:off x="3236684" y="3314305"/>
            <a:ext cx="598152" cy="830997"/>
            <a:chOff x="2561433" y="2580906"/>
            <a:chExt cx="598152" cy="830997"/>
          </a:xfrm>
        </p:grpSpPr>
        <p:sp>
          <p:nvSpPr>
            <p:cNvPr id="71" name="文本框 70"/>
            <p:cNvSpPr txBox="1"/>
            <p:nvPr/>
          </p:nvSpPr>
          <p:spPr>
            <a:xfrm>
              <a:off x="2561433" y="2580906"/>
              <a:ext cx="598152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smtClean="0">
                  <a:latin typeface="黑体" panose="02010609060101010101" pitchFamily="49" charset="-122"/>
                  <a:ea typeface="黑体" panose="02010609060101010101" pitchFamily="49" charset="-122"/>
                </a:rPr>
                <a:t>4</a:t>
              </a:r>
              <a:endParaRPr lang="en-US" altLang="zh-CN" sz="2400" smtClean="0">
                <a:latin typeface="黑体" panose="02010609060101010101" pitchFamily="49" charset="-122"/>
                <a:ea typeface="黑体" panose="02010609060101010101" pitchFamily="49" charset="-122"/>
              </a:endParaRPr>
            </a:p>
            <a:p>
              <a:pPr algn="ctr"/>
              <a:r>
                <a:rPr lang="en-US" altLang="zh-CN" sz="2400" smtClean="0">
                  <a:latin typeface="黑体" panose="02010609060101010101" pitchFamily="49" charset="-122"/>
                  <a:ea typeface="黑体" panose="02010609060101010101" pitchFamily="49" charset="-122"/>
                </a:rPr>
                <a:t>5</a:t>
              </a:r>
              <a:endParaRPr lang="zh-CN" altLang="en-US" sz="2400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cxnSp>
          <p:nvCxnSpPr>
            <p:cNvPr id="72" name="直接连接符 71"/>
            <p:cNvCxnSpPr/>
            <p:nvPr/>
          </p:nvCxnSpPr>
          <p:spPr>
            <a:xfrm>
              <a:off x="2752509" y="3012279"/>
              <a:ext cx="216000" cy="0"/>
            </a:xfrm>
            <a:prstGeom prst="line">
              <a:avLst/>
            </a:prstGeom>
            <a:ln w="12700">
              <a:solidFill>
                <a:srgbClr val="034A9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3" name="文本框 72"/>
          <p:cNvSpPr txBox="1"/>
          <p:nvPr/>
        </p:nvSpPr>
        <p:spPr>
          <a:xfrm>
            <a:off x="4966299" y="3498972"/>
            <a:ext cx="75503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smtClean="0">
                <a:latin typeface="黑体" panose="02010609060101010101" pitchFamily="49" charset="-122"/>
                <a:ea typeface="黑体" panose="02010609060101010101" pitchFamily="49" charset="-122"/>
              </a:rPr>
              <a:t>6</a:t>
            </a:r>
            <a:r>
              <a:rPr lang="en-US" altLang="zh-CN" sz="2400" smtClean="0">
                <a:latin typeface="+mj-ea"/>
              </a:rPr>
              <a:t>÷</a:t>
            </a:r>
            <a:endParaRPr lang="zh-CN" altLang="en-US" sz="2400"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78" name="文本框 77"/>
          <p:cNvSpPr txBox="1"/>
          <p:nvPr/>
        </p:nvSpPr>
        <p:spPr>
          <a:xfrm>
            <a:off x="6603451" y="3498972"/>
            <a:ext cx="4377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smtClean="0">
                <a:latin typeface="+mj-ea"/>
              </a:rPr>
              <a:t>÷</a:t>
            </a:r>
            <a:endParaRPr lang="zh-CN" altLang="en-US" sz="2400"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grpSp>
        <p:nvGrpSpPr>
          <p:cNvPr id="79" name="组合 78"/>
          <p:cNvGrpSpPr/>
          <p:nvPr/>
        </p:nvGrpSpPr>
        <p:grpSpPr>
          <a:xfrm>
            <a:off x="6865169" y="3314305"/>
            <a:ext cx="598152" cy="830997"/>
            <a:chOff x="2561433" y="2580906"/>
            <a:chExt cx="598152" cy="830997"/>
          </a:xfrm>
        </p:grpSpPr>
        <p:sp>
          <p:nvSpPr>
            <p:cNvPr id="81" name="文本框 80"/>
            <p:cNvSpPr txBox="1"/>
            <p:nvPr/>
          </p:nvSpPr>
          <p:spPr>
            <a:xfrm>
              <a:off x="2561433" y="2580906"/>
              <a:ext cx="598152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smtClean="0">
                  <a:latin typeface="黑体" panose="02010609060101010101" pitchFamily="49" charset="-122"/>
                  <a:ea typeface="黑体" panose="02010609060101010101" pitchFamily="49" charset="-122"/>
                </a:rPr>
                <a:t>3</a:t>
              </a:r>
              <a:endParaRPr lang="en-US" altLang="zh-CN" sz="2400" smtClean="0">
                <a:latin typeface="黑体" panose="02010609060101010101" pitchFamily="49" charset="-122"/>
                <a:ea typeface="黑体" panose="02010609060101010101" pitchFamily="49" charset="-122"/>
              </a:endParaRPr>
            </a:p>
            <a:p>
              <a:pPr algn="ctr"/>
              <a:r>
                <a:rPr lang="en-US" altLang="zh-CN" sz="2400">
                  <a:latin typeface="黑体" panose="02010609060101010101" pitchFamily="49" charset="-122"/>
                  <a:ea typeface="黑体" panose="02010609060101010101" pitchFamily="49" charset="-122"/>
                </a:rPr>
                <a:t>7</a:t>
              </a:r>
              <a:endParaRPr lang="zh-CN" altLang="en-US" sz="2400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cxnSp>
          <p:nvCxnSpPr>
            <p:cNvPr id="82" name="直接连接符 81"/>
            <p:cNvCxnSpPr/>
            <p:nvPr/>
          </p:nvCxnSpPr>
          <p:spPr>
            <a:xfrm>
              <a:off x="2752509" y="3012279"/>
              <a:ext cx="216000" cy="0"/>
            </a:xfrm>
            <a:prstGeom prst="line">
              <a:avLst/>
            </a:prstGeom>
            <a:ln w="12700">
              <a:solidFill>
                <a:srgbClr val="034A9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3" name="组合 82"/>
          <p:cNvGrpSpPr/>
          <p:nvPr/>
        </p:nvGrpSpPr>
        <p:grpSpPr>
          <a:xfrm>
            <a:off x="5394545" y="3314305"/>
            <a:ext cx="598152" cy="830997"/>
            <a:chOff x="2561433" y="2580906"/>
            <a:chExt cx="598152" cy="830997"/>
          </a:xfrm>
        </p:grpSpPr>
        <p:sp>
          <p:nvSpPr>
            <p:cNvPr id="85" name="文本框 84"/>
            <p:cNvSpPr txBox="1"/>
            <p:nvPr/>
          </p:nvSpPr>
          <p:spPr>
            <a:xfrm>
              <a:off x="2561433" y="2580906"/>
              <a:ext cx="598152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smtClean="0">
                  <a:latin typeface="黑体" panose="02010609060101010101" pitchFamily="49" charset="-122"/>
                  <a:ea typeface="黑体" panose="02010609060101010101" pitchFamily="49" charset="-122"/>
                </a:rPr>
                <a:t>5</a:t>
              </a:r>
              <a:endParaRPr lang="en-US" altLang="zh-CN" sz="2400" smtClean="0">
                <a:latin typeface="黑体" panose="02010609060101010101" pitchFamily="49" charset="-122"/>
                <a:ea typeface="黑体" panose="02010609060101010101" pitchFamily="49" charset="-122"/>
              </a:endParaRPr>
            </a:p>
            <a:p>
              <a:pPr algn="ctr"/>
              <a:r>
                <a:rPr lang="en-US" altLang="zh-CN" sz="2400" smtClean="0">
                  <a:latin typeface="黑体" panose="02010609060101010101" pitchFamily="49" charset="-122"/>
                  <a:ea typeface="黑体" panose="02010609060101010101" pitchFamily="49" charset="-122"/>
                </a:rPr>
                <a:t>4</a:t>
              </a:r>
              <a:endParaRPr lang="zh-CN" altLang="en-US" sz="2400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cxnSp>
          <p:nvCxnSpPr>
            <p:cNvPr id="86" name="直接连接符 85"/>
            <p:cNvCxnSpPr/>
            <p:nvPr/>
          </p:nvCxnSpPr>
          <p:spPr>
            <a:xfrm>
              <a:off x="2752509" y="3012279"/>
              <a:ext cx="216000" cy="0"/>
            </a:xfrm>
            <a:prstGeom prst="line">
              <a:avLst/>
            </a:prstGeom>
            <a:ln w="12700">
              <a:solidFill>
                <a:srgbClr val="034A9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7" name="组合 86"/>
          <p:cNvGrpSpPr/>
          <p:nvPr/>
        </p:nvGrpSpPr>
        <p:grpSpPr>
          <a:xfrm>
            <a:off x="6198419" y="3314305"/>
            <a:ext cx="598152" cy="830997"/>
            <a:chOff x="2561433" y="2580906"/>
            <a:chExt cx="598152" cy="830997"/>
          </a:xfrm>
        </p:grpSpPr>
        <p:sp>
          <p:nvSpPr>
            <p:cNvPr id="88" name="文本框 87"/>
            <p:cNvSpPr txBox="1"/>
            <p:nvPr/>
          </p:nvSpPr>
          <p:spPr>
            <a:xfrm>
              <a:off x="2561433" y="2580906"/>
              <a:ext cx="598152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smtClean="0">
                  <a:latin typeface="黑体" panose="02010609060101010101" pitchFamily="49" charset="-122"/>
                  <a:ea typeface="黑体" panose="02010609060101010101" pitchFamily="49" charset="-122"/>
                </a:rPr>
                <a:t>14</a:t>
              </a:r>
              <a:endParaRPr lang="en-US" altLang="zh-CN" sz="2400" smtClean="0">
                <a:latin typeface="黑体" panose="02010609060101010101" pitchFamily="49" charset="-122"/>
                <a:ea typeface="黑体" panose="02010609060101010101" pitchFamily="49" charset="-122"/>
              </a:endParaRPr>
            </a:p>
            <a:p>
              <a:pPr algn="ctr"/>
              <a:r>
                <a:rPr lang="en-US" altLang="zh-CN" sz="2400" smtClean="0">
                  <a:latin typeface="黑体" panose="02010609060101010101" pitchFamily="49" charset="-122"/>
                  <a:ea typeface="黑体" panose="02010609060101010101" pitchFamily="49" charset="-122"/>
                </a:rPr>
                <a:t>9</a:t>
              </a:r>
              <a:endParaRPr lang="zh-CN" altLang="en-US" sz="2400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cxnSp>
          <p:nvCxnSpPr>
            <p:cNvPr id="89" name="直接连接符 88"/>
            <p:cNvCxnSpPr/>
            <p:nvPr/>
          </p:nvCxnSpPr>
          <p:spPr>
            <a:xfrm>
              <a:off x="2726214" y="3012279"/>
              <a:ext cx="288000" cy="0"/>
            </a:xfrm>
            <a:prstGeom prst="line">
              <a:avLst/>
            </a:prstGeom>
            <a:ln w="12700">
              <a:solidFill>
                <a:srgbClr val="034A9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组合 11"/>
          <p:cNvGrpSpPr/>
          <p:nvPr/>
        </p:nvGrpSpPr>
        <p:grpSpPr>
          <a:xfrm>
            <a:off x="449241" y="1144071"/>
            <a:ext cx="8531508" cy="3522737"/>
            <a:chOff x="423362" y="827210"/>
            <a:chExt cx="8531508" cy="3522737"/>
          </a:xfrm>
        </p:grpSpPr>
        <p:grpSp>
          <p:nvGrpSpPr>
            <p:cNvPr id="13" name="组合 12"/>
            <p:cNvGrpSpPr/>
            <p:nvPr/>
          </p:nvGrpSpPr>
          <p:grpSpPr>
            <a:xfrm>
              <a:off x="519854" y="1089120"/>
              <a:ext cx="8113606" cy="3125188"/>
              <a:chOff x="699652" y="1360258"/>
              <a:chExt cx="5749886" cy="2983763"/>
            </a:xfrm>
          </p:grpSpPr>
          <p:sp>
            <p:nvSpPr>
              <p:cNvPr id="16" name="圆角矩形 15"/>
              <p:cNvSpPr/>
              <p:nvPr/>
            </p:nvSpPr>
            <p:spPr>
              <a:xfrm>
                <a:off x="699652" y="1360258"/>
                <a:ext cx="5749886" cy="2983763"/>
              </a:xfrm>
              <a:prstGeom prst="roundRect">
                <a:avLst>
                  <a:gd name="adj" fmla="val 10752"/>
                </a:avLst>
              </a:prstGeom>
              <a:solidFill>
                <a:schemeClr val="bg1"/>
              </a:solidFill>
              <a:ln>
                <a:solidFill>
                  <a:srgbClr val="A1EDF7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50000"/>
                  </a:lnSpc>
                </a:pPr>
                <a:endParaRPr lang="zh-CN" altLang="en-US"/>
              </a:p>
            </p:txBody>
          </p:sp>
          <p:sp>
            <p:nvSpPr>
              <p:cNvPr id="17" name="圆角矩形 28"/>
              <p:cNvSpPr/>
              <p:nvPr/>
            </p:nvSpPr>
            <p:spPr>
              <a:xfrm>
                <a:off x="758908" y="1430915"/>
                <a:ext cx="5655860" cy="2866990"/>
              </a:xfrm>
              <a:custGeom>
                <a:avLst/>
                <a:gdLst>
                  <a:gd name="connsiteX0" fmla="*/ 0 w 5392827"/>
                  <a:gd name="connsiteY0" fmla="*/ 278407 h 2589352"/>
                  <a:gd name="connsiteX1" fmla="*/ 278407 w 5392827"/>
                  <a:gd name="connsiteY1" fmla="*/ 0 h 2589352"/>
                  <a:gd name="connsiteX2" fmla="*/ 5114420 w 5392827"/>
                  <a:gd name="connsiteY2" fmla="*/ 0 h 2589352"/>
                  <a:gd name="connsiteX3" fmla="*/ 5392827 w 5392827"/>
                  <a:gd name="connsiteY3" fmla="*/ 278407 h 2589352"/>
                  <a:gd name="connsiteX4" fmla="*/ 5392827 w 5392827"/>
                  <a:gd name="connsiteY4" fmla="*/ 2310945 h 2589352"/>
                  <a:gd name="connsiteX5" fmla="*/ 5114420 w 5392827"/>
                  <a:gd name="connsiteY5" fmla="*/ 2589352 h 2589352"/>
                  <a:gd name="connsiteX6" fmla="*/ 278407 w 5392827"/>
                  <a:gd name="connsiteY6" fmla="*/ 2589352 h 2589352"/>
                  <a:gd name="connsiteX7" fmla="*/ 0 w 5392827"/>
                  <a:gd name="connsiteY7" fmla="*/ 2310945 h 2589352"/>
                  <a:gd name="connsiteX8" fmla="*/ 0 w 5392827"/>
                  <a:gd name="connsiteY8" fmla="*/ 278407 h 2589352"/>
                  <a:gd name="connsiteX0-1" fmla="*/ 0 w 5392827"/>
                  <a:gd name="connsiteY0-2" fmla="*/ 278407 h 2589352"/>
                  <a:gd name="connsiteX1-3" fmla="*/ 278407 w 5392827"/>
                  <a:gd name="connsiteY1-4" fmla="*/ 0 h 2589352"/>
                  <a:gd name="connsiteX2-5" fmla="*/ 5114420 w 5392827"/>
                  <a:gd name="connsiteY2-6" fmla="*/ 0 h 2589352"/>
                  <a:gd name="connsiteX3-7" fmla="*/ 5392827 w 5392827"/>
                  <a:gd name="connsiteY3-8" fmla="*/ 278407 h 2589352"/>
                  <a:gd name="connsiteX4-9" fmla="*/ 5392827 w 5392827"/>
                  <a:gd name="connsiteY4-10" fmla="*/ 2310945 h 2589352"/>
                  <a:gd name="connsiteX5-11" fmla="*/ 5114420 w 5392827"/>
                  <a:gd name="connsiteY5-12" fmla="*/ 2589352 h 2589352"/>
                  <a:gd name="connsiteX6-13" fmla="*/ 278407 w 5392827"/>
                  <a:gd name="connsiteY6-14" fmla="*/ 2589352 h 2589352"/>
                  <a:gd name="connsiteX7-15" fmla="*/ 0 w 5392827"/>
                  <a:gd name="connsiteY7-16" fmla="*/ 2310945 h 2589352"/>
                  <a:gd name="connsiteX8-17" fmla="*/ 0 w 5392827"/>
                  <a:gd name="connsiteY8-18" fmla="*/ 278407 h 2589352"/>
                  <a:gd name="connsiteX0-19" fmla="*/ 0 w 5392827"/>
                  <a:gd name="connsiteY0-20" fmla="*/ 278407 h 2589352"/>
                  <a:gd name="connsiteX1-21" fmla="*/ 278407 w 5392827"/>
                  <a:gd name="connsiteY1-22" fmla="*/ 0 h 2589352"/>
                  <a:gd name="connsiteX2-23" fmla="*/ 5114420 w 5392827"/>
                  <a:gd name="connsiteY2-24" fmla="*/ 0 h 2589352"/>
                  <a:gd name="connsiteX3-25" fmla="*/ 5392827 w 5392827"/>
                  <a:gd name="connsiteY3-26" fmla="*/ 278407 h 2589352"/>
                  <a:gd name="connsiteX4-27" fmla="*/ 5392827 w 5392827"/>
                  <a:gd name="connsiteY4-28" fmla="*/ 2310945 h 2589352"/>
                  <a:gd name="connsiteX5-29" fmla="*/ 5114420 w 5392827"/>
                  <a:gd name="connsiteY5-30" fmla="*/ 2589352 h 2589352"/>
                  <a:gd name="connsiteX6-31" fmla="*/ 278407 w 5392827"/>
                  <a:gd name="connsiteY6-32" fmla="*/ 2589352 h 2589352"/>
                  <a:gd name="connsiteX7-33" fmla="*/ 0 w 5392827"/>
                  <a:gd name="connsiteY7-34" fmla="*/ 2310945 h 2589352"/>
                  <a:gd name="connsiteX8-35" fmla="*/ 0 w 5392827"/>
                  <a:gd name="connsiteY8-36" fmla="*/ 278407 h 2589352"/>
                  <a:gd name="connsiteX0-37" fmla="*/ 0 w 5392827"/>
                  <a:gd name="connsiteY0-38" fmla="*/ 278407 h 2589352"/>
                  <a:gd name="connsiteX1-39" fmla="*/ 278407 w 5392827"/>
                  <a:gd name="connsiteY1-40" fmla="*/ 0 h 2589352"/>
                  <a:gd name="connsiteX2-41" fmla="*/ 5114420 w 5392827"/>
                  <a:gd name="connsiteY2-42" fmla="*/ 0 h 2589352"/>
                  <a:gd name="connsiteX3-43" fmla="*/ 5392827 w 5392827"/>
                  <a:gd name="connsiteY3-44" fmla="*/ 278407 h 2589352"/>
                  <a:gd name="connsiteX4-45" fmla="*/ 5392827 w 5392827"/>
                  <a:gd name="connsiteY4-46" fmla="*/ 2310945 h 2589352"/>
                  <a:gd name="connsiteX5-47" fmla="*/ 5114420 w 5392827"/>
                  <a:gd name="connsiteY5-48" fmla="*/ 2589352 h 2589352"/>
                  <a:gd name="connsiteX6-49" fmla="*/ 278407 w 5392827"/>
                  <a:gd name="connsiteY6-50" fmla="*/ 2589352 h 2589352"/>
                  <a:gd name="connsiteX7-51" fmla="*/ 0 w 5392827"/>
                  <a:gd name="connsiteY7-52" fmla="*/ 2310945 h 2589352"/>
                  <a:gd name="connsiteX8-53" fmla="*/ 0 w 5392827"/>
                  <a:gd name="connsiteY8-54" fmla="*/ 278407 h 2589352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  <a:cxn ang="0">
                    <a:pos x="connsiteX5-11" y="connsiteY5-12"/>
                  </a:cxn>
                  <a:cxn ang="0">
                    <a:pos x="connsiteX6-13" y="connsiteY6-14"/>
                  </a:cxn>
                  <a:cxn ang="0">
                    <a:pos x="connsiteX7-15" y="connsiteY7-16"/>
                  </a:cxn>
                  <a:cxn ang="0">
                    <a:pos x="connsiteX8-17" y="connsiteY8-18"/>
                  </a:cxn>
                </a:cxnLst>
                <a:rect l="l" t="t" r="r" b="b"/>
                <a:pathLst>
                  <a:path w="5392827" h="2589352">
                    <a:moveTo>
                      <a:pt x="0" y="278407"/>
                    </a:moveTo>
                    <a:cubicBezTo>
                      <a:pt x="0" y="124647"/>
                      <a:pt x="124647" y="0"/>
                      <a:pt x="278407" y="0"/>
                    </a:cubicBezTo>
                    <a:lnTo>
                      <a:pt x="5114420" y="0"/>
                    </a:lnTo>
                    <a:cubicBezTo>
                      <a:pt x="5268180" y="0"/>
                      <a:pt x="5392827" y="124647"/>
                      <a:pt x="5392827" y="278407"/>
                    </a:cubicBezTo>
                    <a:cubicBezTo>
                      <a:pt x="5278527" y="587620"/>
                      <a:pt x="5392827" y="1633432"/>
                      <a:pt x="5392827" y="2310945"/>
                    </a:cubicBezTo>
                    <a:cubicBezTo>
                      <a:pt x="5392827" y="2464705"/>
                      <a:pt x="5268180" y="2589352"/>
                      <a:pt x="5114420" y="2589352"/>
                    </a:cubicBezTo>
                    <a:cubicBezTo>
                      <a:pt x="3502416" y="2589352"/>
                      <a:pt x="1537986" y="2484577"/>
                      <a:pt x="278407" y="2589352"/>
                    </a:cubicBezTo>
                    <a:cubicBezTo>
                      <a:pt x="124647" y="2589352"/>
                      <a:pt x="0" y="2464705"/>
                      <a:pt x="0" y="2310945"/>
                    </a:cubicBezTo>
                    <a:cubicBezTo>
                      <a:pt x="95250" y="1700107"/>
                      <a:pt x="0" y="955920"/>
                      <a:pt x="0" y="278407"/>
                    </a:cubicBezTo>
                    <a:close/>
                  </a:path>
                </a:pathLst>
              </a:custGeom>
              <a:noFill/>
              <a:ln w="19050">
                <a:solidFill>
                  <a:srgbClr val="A1EDF7"/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50000"/>
                  </a:lnSpc>
                </a:pPr>
                <a:endParaRPr lang="zh-CN" altLang="en-US"/>
              </a:p>
            </p:txBody>
          </p:sp>
        </p:grpSp>
        <p:pic>
          <p:nvPicPr>
            <p:cNvPr id="14" name="图片 13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 rot="1932249">
              <a:off x="7965829" y="827210"/>
              <a:ext cx="989041" cy="626109"/>
            </a:xfrm>
            <a:prstGeom prst="rect">
              <a:avLst/>
            </a:prstGeom>
          </p:spPr>
        </p:pic>
        <p:pic>
          <p:nvPicPr>
            <p:cNvPr id="15" name="图片 14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 rot="4882239">
              <a:off x="387603" y="3804339"/>
              <a:ext cx="581367" cy="509850"/>
            </a:xfrm>
            <a:prstGeom prst="rect">
              <a:avLst/>
            </a:prstGeom>
          </p:spPr>
        </p:pic>
      </p:grpSp>
      <p:sp>
        <p:nvSpPr>
          <p:cNvPr id="8" name="Text Box 6"/>
          <p:cNvSpPr txBox="1">
            <a:spLocks noChangeArrowheads="1"/>
          </p:cNvSpPr>
          <p:nvPr/>
        </p:nvSpPr>
        <p:spPr bwMode="auto">
          <a:xfrm>
            <a:off x="1140256" y="2018971"/>
            <a:ext cx="6959111" cy="15876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indent="0" eaLnBrk="1" hangingPunct="1">
              <a:lnSpc>
                <a:spcPct val="150000"/>
              </a:lnSpc>
            </a:pPr>
            <a:r>
              <a:rPr lang="zh-CN" altLang="en-US" sz="4000" smtClean="0">
                <a:solidFill>
                  <a:schemeClr val="accent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　　通过</a:t>
            </a:r>
            <a:r>
              <a:rPr lang="zh-CN" altLang="en-US" sz="4000">
                <a:solidFill>
                  <a:schemeClr val="accent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这节课的学习，你有什么</a:t>
            </a:r>
            <a:r>
              <a:rPr lang="zh-CN" altLang="en-US" sz="4000" smtClean="0">
                <a:solidFill>
                  <a:schemeClr val="accent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收获？</a:t>
            </a:r>
            <a:endParaRPr lang="zh-CN" altLang="en-US" sz="4000">
              <a:solidFill>
                <a:schemeClr val="accent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626821" y="674513"/>
            <a:ext cx="1702917" cy="498809"/>
            <a:chOff x="4305300" y="684673"/>
            <a:chExt cx="1702917" cy="498809"/>
          </a:xfrm>
        </p:grpSpPr>
        <p:grpSp>
          <p:nvGrpSpPr>
            <p:cNvPr id="9" name="组合 8"/>
            <p:cNvGrpSpPr/>
            <p:nvPr/>
          </p:nvGrpSpPr>
          <p:grpSpPr>
            <a:xfrm>
              <a:off x="4305300" y="684673"/>
              <a:ext cx="1702917" cy="498809"/>
              <a:chOff x="1514776" y="666658"/>
              <a:chExt cx="1201331" cy="351887"/>
            </a:xfrm>
          </p:grpSpPr>
          <p:sp>
            <p:nvSpPr>
              <p:cNvPr id="10" name="圆角矩形 1"/>
              <p:cNvSpPr/>
              <p:nvPr/>
            </p:nvSpPr>
            <p:spPr bwMode="auto">
              <a:xfrm>
                <a:off x="1514776" y="666658"/>
                <a:ext cx="1201331" cy="351887"/>
              </a:xfrm>
              <a:prstGeom prst="roundRect">
                <a:avLst>
                  <a:gd name="adj" fmla="val 16667"/>
                </a:avLst>
              </a:prstGeom>
              <a:solidFill>
                <a:srgbClr val="35B1AD"/>
              </a:solidFill>
              <a:ln>
                <a:noFill/>
                <a:headEnd type="none" w="med" len="med"/>
                <a:tailEnd type="none" w="med" len="med"/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/>
              <a:lstStyle/>
              <a:p>
                <a:pPr>
                  <a:buFont typeface="Arial" panose="020B0604020202020204" pitchFamily="34" charset="0"/>
                  <a:buNone/>
                  <a:defRPr/>
                </a:pPr>
                <a:endParaRPr lang="zh-CN" altLang="en-US">
                  <a:solidFill>
                    <a:srgbClr val="034A9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1" name="椭圆 10"/>
              <p:cNvSpPr/>
              <p:nvPr/>
            </p:nvSpPr>
            <p:spPr>
              <a:xfrm>
                <a:off x="2607033" y="692411"/>
                <a:ext cx="74506" cy="74506"/>
              </a:xfrm>
              <a:prstGeom prst="ellipse">
                <a:avLst/>
              </a:prstGeom>
              <a:solidFill>
                <a:srgbClr val="D4F2FC"/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2" name="矩形 1"/>
            <p:cNvSpPr/>
            <p:nvPr/>
          </p:nvSpPr>
          <p:spPr>
            <a:xfrm>
              <a:off x="4437829" y="693856"/>
              <a:ext cx="1402080" cy="4603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400">
                  <a:solidFill>
                    <a:prstClr val="white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课堂总结</a:t>
              </a:r>
              <a:endParaRPr lang="zh-CN" altLang="en-US" sz="2400">
                <a:solidFill>
                  <a:prstClr val="white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K:\AAA课件原稿文件夹\2021·天府原稿\彩虹作业帮·北师5数上教用(改版)\x1.tif"/>
          <p:cNvPicPr>
            <a:picLocks noChangeAspect="1" noChangeArrowheads="1"/>
          </p:cNvPicPr>
          <p:nvPr/>
        </p:nvPicPr>
        <p:blipFill>
          <a:blip r:embed="rId1" cstate="email"/>
          <a:stretch>
            <a:fillRect/>
          </a:stretch>
        </p:blipFill>
        <p:spPr bwMode="auto">
          <a:xfrm>
            <a:off x="1007723" y="1374223"/>
            <a:ext cx="416052" cy="441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" name="对象 1"/>
          <p:cNvGraphicFramePr>
            <a:graphicFrameLocks noChangeAspect="1"/>
          </p:cNvGraphicFramePr>
          <p:nvPr/>
        </p:nvGraphicFramePr>
        <p:xfrm>
          <a:off x="388858" y="1389460"/>
          <a:ext cx="8306991" cy="35004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5" name="文档" r:id="rId2" imgW="11149330" imgH="4695825" progId="Word.Document.8">
                  <p:embed/>
                </p:oleObj>
              </mc:Choice>
              <mc:Fallback>
                <p:oleObj name="文档" r:id="rId2" imgW="11149330" imgH="4695825" progId="Word.Document.8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388858" y="1389460"/>
                        <a:ext cx="8306991" cy="35004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2007185" y="2774029"/>
            <a:ext cx="1209040" cy="3911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3FB564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33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68580" tIns="34290" rIns="68580" bIns="34290" numCol="1" anchor="ctr" anchorCtr="0" compatLnSpc="1">
            <a:spAutoFit/>
          </a:bodyPr>
          <a:lstStyle/>
          <a:p>
            <a:pPr algn="just">
              <a:spcAft>
                <a:spcPct val="0"/>
              </a:spcAft>
            </a:pPr>
            <a:r>
              <a:rPr lang="zh-CN" altLang="zh-CN" sz="2100" b="1" kern="100">
                <a:solidFill>
                  <a:srgbClr val="FF0000"/>
                </a:solidFill>
                <a:ea typeface="楷体_GB2312"/>
              </a:rPr>
              <a:t>这个月　</a:t>
            </a:r>
            <a:endParaRPr lang="zh-CN" altLang="zh-CN" sz="790" kern="100"/>
          </a:p>
        </p:txBody>
      </p:sp>
      <p:sp>
        <p:nvSpPr>
          <p:cNvPr id="9" name="Rectangle 3"/>
          <p:cNvSpPr>
            <a:spLocks noChangeArrowheads="1"/>
          </p:cNvSpPr>
          <p:nvPr/>
        </p:nvSpPr>
        <p:spPr bwMode="auto">
          <a:xfrm>
            <a:off x="4955427" y="2734396"/>
            <a:ext cx="1209040" cy="3911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3FB564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33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68580" tIns="34290" rIns="68580" bIns="34290" numCol="1" anchor="ctr" anchorCtr="0" compatLnSpc="1">
            <a:spAutoFit/>
          </a:bodyPr>
          <a:lstStyle/>
          <a:p>
            <a:pPr algn="just">
              <a:spcAft>
                <a:spcPct val="0"/>
              </a:spcAft>
            </a:pPr>
            <a:r>
              <a:rPr lang="zh-CN" altLang="zh-CN" sz="2100" b="1" kern="100">
                <a:solidFill>
                  <a:srgbClr val="FF0000"/>
                </a:solidFill>
                <a:ea typeface="楷体_GB2312"/>
              </a:rPr>
              <a:t>上个月　</a:t>
            </a:r>
            <a:endParaRPr lang="zh-CN" altLang="zh-CN" sz="790" kern="100"/>
          </a:p>
        </p:txBody>
      </p:sp>
      <p:sp>
        <p:nvSpPr>
          <p:cNvPr id="10" name="Rectangle 3"/>
          <p:cNvSpPr>
            <a:spLocks noChangeArrowheads="1"/>
          </p:cNvSpPr>
          <p:nvPr/>
        </p:nvSpPr>
        <p:spPr bwMode="auto">
          <a:xfrm>
            <a:off x="1860331" y="4286197"/>
            <a:ext cx="2012950" cy="3911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3FB564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33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68580" tIns="34290" rIns="68580" bIns="34290" numCol="1" anchor="ctr" anchorCtr="0" compatLnSpc="1">
            <a:spAutoFit/>
          </a:bodyPr>
          <a:lstStyle/>
          <a:p>
            <a:pPr algn="just">
              <a:spcAft>
                <a:spcPct val="0"/>
              </a:spcAft>
            </a:pPr>
            <a:r>
              <a:rPr lang="zh-CN" altLang="zh-CN" sz="2100" b="1" kern="100">
                <a:solidFill>
                  <a:srgbClr val="FF0000"/>
                </a:solidFill>
                <a:ea typeface="楷体_GB2312"/>
              </a:rPr>
              <a:t>《童话故事》　</a:t>
            </a:r>
            <a:endParaRPr lang="zh-CN" altLang="zh-CN" sz="790" kern="100"/>
          </a:p>
        </p:txBody>
      </p:sp>
      <p:sp>
        <p:nvSpPr>
          <p:cNvPr id="12" name="Rectangle 3"/>
          <p:cNvSpPr>
            <a:spLocks noChangeArrowheads="1"/>
          </p:cNvSpPr>
          <p:nvPr/>
        </p:nvSpPr>
        <p:spPr bwMode="auto">
          <a:xfrm>
            <a:off x="5100580" y="4286197"/>
            <a:ext cx="2012950" cy="3911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3FB564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33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68580" tIns="34290" rIns="68580" bIns="34290" numCol="1" anchor="ctr" anchorCtr="0" compatLnSpc="1">
            <a:spAutoFit/>
          </a:bodyPr>
          <a:lstStyle/>
          <a:p>
            <a:pPr algn="just">
              <a:spcAft>
                <a:spcPct val="0"/>
              </a:spcAft>
            </a:pPr>
            <a:r>
              <a:rPr lang="zh-CN" altLang="zh-CN" sz="2100" b="1" kern="100">
                <a:solidFill>
                  <a:srgbClr val="FF0000"/>
                </a:solidFill>
                <a:ea typeface="楷体_GB2312"/>
              </a:rPr>
              <a:t>《趣味数学》　</a:t>
            </a:r>
            <a:endParaRPr lang="zh-CN" altLang="zh-CN" sz="790" kern="10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27751" y="882182"/>
            <a:ext cx="8502866" cy="995045"/>
          </a:xfrm>
        </p:spPr>
        <p:txBody>
          <a:bodyPr/>
          <a:lstStyle/>
          <a:p>
            <a:pPr indent="713740">
              <a:tabLst>
                <a:tab pos="5600700" algn="l"/>
                <a:tab pos="9734550" algn="l"/>
              </a:tabLst>
            </a:pPr>
            <a:r>
              <a:rPr lang="zh-CN" altLang="zh-CN" kern="100">
                <a:cs typeface="Times New Roman" panose="02020603050405020304"/>
              </a:rPr>
              <a:t>　　</a:t>
            </a:r>
            <a:r>
              <a:rPr lang="zh-CN" altLang="zh-CN" kern="100">
                <a:ea typeface="黑体" panose="02010609060101010101" pitchFamily="49" charset="-122"/>
                <a:cs typeface="Times New Roman" panose="02020603050405020304"/>
              </a:rPr>
              <a:t>看图列方程解答。</a:t>
            </a:r>
            <a:endParaRPr lang="zh-CN" altLang="zh-CN" sz="790" kern="100">
              <a:latin typeface="宋体" panose="02010600030101010101" pitchFamily="2" charset="-122"/>
              <a:cs typeface="Courier New" panose="02070309020205020404"/>
            </a:endParaRPr>
          </a:p>
          <a:p>
            <a:pPr>
              <a:tabLst>
                <a:tab pos="1435100" algn="l"/>
                <a:tab pos="5645150" algn="l"/>
                <a:tab pos="9862820" algn="l"/>
              </a:tabLst>
            </a:pPr>
            <a:endParaRPr lang="zh-CN" altLang="en-US"/>
          </a:p>
        </p:txBody>
      </p:sp>
      <p:pic>
        <p:nvPicPr>
          <p:cNvPr id="6" name="Picture 4" descr="K:\AAA课件原稿文件夹\2021·天府原稿\彩虹作业帮·北师5数上教用(改版)\X2.tif"/>
          <p:cNvPicPr>
            <a:picLocks noChangeAspect="1" noChangeArrowheads="1"/>
          </p:cNvPicPr>
          <p:nvPr/>
        </p:nvPicPr>
        <p:blipFill>
          <a:blip r:embed="rId1" cstate="email"/>
          <a:stretch>
            <a:fillRect/>
          </a:stretch>
        </p:blipFill>
        <p:spPr bwMode="auto">
          <a:xfrm>
            <a:off x="953717" y="887957"/>
            <a:ext cx="416052" cy="441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49" name="Picture 1" descr="G:\小样\彩虹作业帮·人6数（上）教用-增强版\QW38.tif"/>
          <p:cNvPicPr>
            <a:picLocks noChangeAspect="1" noChangeArrowheads="1"/>
          </p:cNvPicPr>
          <p:nvPr/>
        </p:nvPicPr>
        <p:blipFill>
          <a:blip r:embed="rId2" cstate="email"/>
          <a:stretch>
            <a:fillRect/>
          </a:stretch>
        </p:blipFill>
        <p:spPr bwMode="auto">
          <a:xfrm>
            <a:off x="2215277" y="1429885"/>
            <a:ext cx="4429125" cy="17359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5" name="对象 4"/>
          <p:cNvGraphicFramePr>
            <a:graphicFrameLocks noChangeAspect="1"/>
          </p:cNvGraphicFramePr>
          <p:nvPr/>
        </p:nvGraphicFramePr>
        <p:xfrm>
          <a:off x="391239" y="3269102"/>
          <a:ext cx="8361760" cy="76081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4" name="文档" r:id="rId3" imgW="11130915" imgH="1013460" progId="Word.Document.8">
                  <p:embed/>
                </p:oleObj>
              </mc:Choice>
              <mc:Fallback>
                <p:oleObj name="文档" r:id="rId3" imgW="11130915" imgH="1013460" progId="Word.Document.8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91239" y="3269102"/>
                        <a:ext cx="8361760" cy="76081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050" name="New picture"/>
          <p:cNvPicPr/>
          <p:nvPr/>
        </p:nvPicPr>
        <p:blipFill>
          <a:blip r:embed="rId5"/>
          <a:stretch>
            <a:fillRect/>
          </a:stretch>
        </p:blipFill>
        <p:spPr>
          <a:xfrm>
            <a:off x="12623800" y="12547600"/>
            <a:ext cx="330200" cy="254000"/>
          </a:xfrm>
          <a:prstGeom prst="cube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K:\AAA课件原稿文件夹\2021·天府原稿\彩虹作业帮·北师5数上教用(改版)\X3.tif"/>
          <p:cNvPicPr>
            <a:picLocks noChangeAspect="1" noChangeArrowheads="1"/>
          </p:cNvPicPr>
          <p:nvPr/>
        </p:nvPicPr>
        <p:blipFill>
          <a:blip r:embed="rId1" cstate="email"/>
          <a:stretch>
            <a:fillRect/>
          </a:stretch>
        </p:blipFill>
        <p:spPr bwMode="auto">
          <a:xfrm>
            <a:off x="1007723" y="951570"/>
            <a:ext cx="416052" cy="4352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" name="对象 1"/>
          <p:cNvGraphicFramePr>
            <a:graphicFrameLocks noChangeAspect="1"/>
          </p:cNvGraphicFramePr>
          <p:nvPr/>
        </p:nvGraphicFramePr>
        <p:xfrm>
          <a:off x="391239" y="1008187"/>
          <a:ext cx="8361760" cy="17287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3" name="文档" r:id="rId2" imgW="11130915" imgH="2301875" progId="Word.Document.8">
                  <p:embed/>
                </p:oleObj>
              </mc:Choice>
              <mc:Fallback>
                <p:oleObj name="文档" r:id="rId2" imgW="11130915" imgH="2301875" progId="Word.Document.8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391239" y="1008187"/>
                        <a:ext cx="8361760" cy="17287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对象 3"/>
          <p:cNvGraphicFramePr>
            <a:graphicFrameLocks noChangeAspect="1"/>
          </p:cNvGraphicFramePr>
          <p:nvPr/>
        </p:nvGraphicFramePr>
        <p:xfrm>
          <a:off x="391239" y="2680904"/>
          <a:ext cx="8361760" cy="124420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4" name="文档" r:id="rId4" imgW="11130915" imgH="1657350" progId="Word.Document.8">
                  <p:embed/>
                </p:oleObj>
              </mc:Choice>
              <mc:Fallback>
                <p:oleObj name="文档" r:id="rId4" imgW="11130915" imgH="1657350" progId="Word.Document.8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391239" y="2680904"/>
                        <a:ext cx="8361760" cy="124420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27751" y="519522"/>
            <a:ext cx="8502866" cy="3707765"/>
          </a:xfrm>
        </p:spPr>
        <p:txBody>
          <a:bodyPr/>
          <a:lstStyle/>
          <a:p>
            <a:pPr indent="713740">
              <a:tabLst>
                <a:tab pos="5600700" algn="l"/>
                <a:tab pos="9734550" algn="l"/>
              </a:tabLst>
            </a:pPr>
            <a:r>
              <a:rPr lang="zh-CN" altLang="zh-CN" kern="100">
                <a:cs typeface="Times New Roman" panose="02020603050405020304"/>
              </a:rPr>
              <a:t>　　学校器乐队共有</a:t>
            </a:r>
            <a:r>
              <a:rPr lang="en-US" altLang="zh-CN" kern="100">
                <a:cs typeface="Courier New" panose="02070309020205020404"/>
              </a:rPr>
              <a:t>48</a:t>
            </a:r>
            <a:r>
              <a:rPr lang="zh-CN" altLang="zh-CN" kern="100">
                <a:cs typeface="Times New Roman" panose="02020603050405020304"/>
              </a:rPr>
              <a:t>人。</a:t>
            </a:r>
            <a:endParaRPr lang="zh-CN" altLang="zh-CN" sz="790" kern="100">
              <a:latin typeface="宋体" panose="02010600030101010101" pitchFamily="2" charset="-122"/>
              <a:cs typeface="Courier New" panose="02070309020205020404"/>
            </a:endParaRPr>
          </a:p>
          <a:p>
            <a:pPr>
              <a:tabLst>
                <a:tab pos="1435100" algn="l"/>
                <a:tab pos="5645150" algn="l"/>
                <a:tab pos="9862820" algn="l"/>
              </a:tabLst>
            </a:pPr>
            <a:endParaRPr lang="en-US" altLang="zh-CN" smtClean="0"/>
          </a:p>
          <a:p>
            <a:pPr>
              <a:tabLst>
                <a:tab pos="1435100" algn="l"/>
                <a:tab pos="5645150" algn="l"/>
                <a:tab pos="9862820" algn="l"/>
              </a:tabLst>
            </a:pPr>
            <a:endParaRPr lang="en-US" altLang="zh-CN"/>
          </a:p>
          <a:p>
            <a:pPr>
              <a:tabLst>
                <a:tab pos="1435100" algn="l"/>
                <a:tab pos="5645150" algn="l"/>
                <a:tab pos="9862820" algn="l"/>
              </a:tabLst>
            </a:pPr>
            <a:endParaRPr lang="en-US" altLang="zh-CN" smtClean="0"/>
          </a:p>
          <a:p>
            <a:pPr>
              <a:tabLst>
                <a:tab pos="1435100" algn="l"/>
                <a:tab pos="5645150" algn="l"/>
                <a:tab pos="9862820" algn="l"/>
              </a:tabLst>
            </a:pPr>
            <a:endParaRPr lang="en-US" altLang="zh-CN"/>
          </a:p>
          <a:p>
            <a:pPr>
              <a:tabLst>
                <a:tab pos="1435100" algn="l"/>
                <a:tab pos="5645150" algn="l"/>
                <a:tab pos="9862820" algn="l"/>
              </a:tabLst>
            </a:pPr>
            <a:endParaRPr lang="en-US" altLang="zh-CN" smtClean="0"/>
          </a:p>
          <a:p>
            <a:pPr indent="713740">
              <a:tabLst>
                <a:tab pos="5600700" algn="l"/>
                <a:tab pos="9734550" algn="l"/>
              </a:tabLst>
            </a:pPr>
            <a:r>
              <a:rPr lang="en-US" altLang="zh-CN" kern="100">
                <a:cs typeface="Courier New" panose="02070309020205020404"/>
              </a:rPr>
              <a:t>(1)</a:t>
            </a:r>
            <a:r>
              <a:rPr lang="zh-CN" altLang="zh-CN" kern="100">
                <a:cs typeface="Times New Roman" panose="02020603050405020304"/>
              </a:rPr>
              <a:t>舞蹈队有多少人？</a:t>
            </a:r>
            <a:endParaRPr lang="zh-CN" altLang="zh-CN" sz="790" kern="100">
              <a:latin typeface="宋体" panose="02010600030101010101" pitchFamily="2" charset="-122"/>
              <a:cs typeface="Courier New" panose="02070309020205020404"/>
            </a:endParaRPr>
          </a:p>
          <a:p>
            <a:pPr>
              <a:tabLst>
                <a:tab pos="1435100" algn="l"/>
                <a:tab pos="5645150" algn="l"/>
                <a:tab pos="9862820" algn="l"/>
              </a:tabLst>
            </a:pPr>
            <a:endParaRPr lang="zh-CN" altLang="en-US"/>
          </a:p>
        </p:txBody>
      </p:sp>
      <p:pic>
        <p:nvPicPr>
          <p:cNvPr id="5" name="Picture 6" descr="K:\AAA课件原稿文件夹\2021·天府原稿\彩虹作业帮·北师5数上教用(改版)\X4.tif"/>
          <p:cNvPicPr>
            <a:picLocks noChangeAspect="1" noChangeArrowheads="1"/>
          </p:cNvPicPr>
          <p:nvPr/>
        </p:nvPicPr>
        <p:blipFill>
          <a:blip r:embed="rId1" cstate="email"/>
          <a:stretch>
            <a:fillRect/>
          </a:stretch>
        </p:blipFill>
        <p:spPr bwMode="auto">
          <a:xfrm>
            <a:off x="953717" y="617927"/>
            <a:ext cx="416052" cy="441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7" name="Picture 1" descr="G:\小样\彩虹作业帮·人6数（上）教用-增强版\TC19.tif"/>
          <p:cNvPicPr>
            <a:picLocks noChangeAspect="1" noChangeArrowheads="1"/>
          </p:cNvPicPr>
          <p:nvPr/>
        </p:nvPicPr>
        <p:blipFill>
          <a:blip r:embed="rId2" cstate="email"/>
          <a:stretch>
            <a:fillRect/>
          </a:stretch>
        </p:blipFill>
        <p:spPr bwMode="auto">
          <a:xfrm>
            <a:off x="1392257" y="980263"/>
            <a:ext cx="5772150" cy="21359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4" name="对象 3"/>
          <p:cNvGraphicFramePr>
            <a:graphicFrameLocks noChangeAspect="1"/>
          </p:cNvGraphicFramePr>
          <p:nvPr/>
        </p:nvGraphicFramePr>
        <p:xfrm>
          <a:off x="391239" y="3651870"/>
          <a:ext cx="8361760" cy="124420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2" name="文档" r:id="rId3" imgW="11130915" imgH="1657350" progId="Word.Document.8">
                  <p:embed/>
                </p:oleObj>
              </mc:Choice>
              <mc:Fallback>
                <p:oleObj name="文档" r:id="rId3" imgW="11130915" imgH="1657350" progId="Word.Document.8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91239" y="3651870"/>
                        <a:ext cx="8361760" cy="124420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/>
        </p:nvGrpSpPr>
        <p:grpSpPr>
          <a:xfrm>
            <a:off x="392227" y="827210"/>
            <a:ext cx="8562643" cy="3900712"/>
            <a:chOff x="392227" y="827210"/>
            <a:chExt cx="8562643" cy="3900712"/>
          </a:xfrm>
        </p:grpSpPr>
        <p:grpSp>
          <p:nvGrpSpPr>
            <p:cNvPr id="10" name="组合 9"/>
            <p:cNvGrpSpPr/>
            <p:nvPr/>
          </p:nvGrpSpPr>
          <p:grpSpPr>
            <a:xfrm>
              <a:off x="519854" y="1089120"/>
              <a:ext cx="8113606" cy="3426846"/>
              <a:chOff x="699652" y="1360258"/>
              <a:chExt cx="5749886" cy="3271770"/>
            </a:xfrm>
          </p:grpSpPr>
          <p:sp>
            <p:nvSpPr>
              <p:cNvPr id="15" name="圆角矩形 14"/>
              <p:cNvSpPr/>
              <p:nvPr/>
            </p:nvSpPr>
            <p:spPr>
              <a:xfrm>
                <a:off x="699652" y="1360258"/>
                <a:ext cx="5749886" cy="3271770"/>
              </a:xfrm>
              <a:prstGeom prst="roundRect">
                <a:avLst>
                  <a:gd name="adj" fmla="val 10752"/>
                </a:avLst>
              </a:prstGeom>
              <a:solidFill>
                <a:schemeClr val="bg1"/>
              </a:solidFill>
              <a:ln>
                <a:solidFill>
                  <a:srgbClr val="A1EDF7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50000"/>
                  </a:lnSpc>
                </a:pPr>
                <a:endParaRPr lang="zh-CN" altLang="en-US"/>
              </a:p>
            </p:txBody>
          </p:sp>
          <p:sp>
            <p:nvSpPr>
              <p:cNvPr id="16" name="圆角矩形 28"/>
              <p:cNvSpPr/>
              <p:nvPr/>
            </p:nvSpPr>
            <p:spPr>
              <a:xfrm>
                <a:off x="758908" y="1430914"/>
                <a:ext cx="5655860" cy="3143456"/>
              </a:xfrm>
              <a:custGeom>
                <a:avLst/>
                <a:gdLst>
                  <a:gd name="connsiteX0" fmla="*/ 0 w 5392827"/>
                  <a:gd name="connsiteY0" fmla="*/ 278407 h 2589352"/>
                  <a:gd name="connsiteX1" fmla="*/ 278407 w 5392827"/>
                  <a:gd name="connsiteY1" fmla="*/ 0 h 2589352"/>
                  <a:gd name="connsiteX2" fmla="*/ 5114420 w 5392827"/>
                  <a:gd name="connsiteY2" fmla="*/ 0 h 2589352"/>
                  <a:gd name="connsiteX3" fmla="*/ 5392827 w 5392827"/>
                  <a:gd name="connsiteY3" fmla="*/ 278407 h 2589352"/>
                  <a:gd name="connsiteX4" fmla="*/ 5392827 w 5392827"/>
                  <a:gd name="connsiteY4" fmla="*/ 2310945 h 2589352"/>
                  <a:gd name="connsiteX5" fmla="*/ 5114420 w 5392827"/>
                  <a:gd name="connsiteY5" fmla="*/ 2589352 h 2589352"/>
                  <a:gd name="connsiteX6" fmla="*/ 278407 w 5392827"/>
                  <a:gd name="connsiteY6" fmla="*/ 2589352 h 2589352"/>
                  <a:gd name="connsiteX7" fmla="*/ 0 w 5392827"/>
                  <a:gd name="connsiteY7" fmla="*/ 2310945 h 2589352"/>
                  <a:gd name="connsiteX8" fmla="*/ 0 w 5392827"/>
                  <a:gd name="connsiteY8" fmla="*/ 278407 h 2589352"/>
                  <a:gd name="connsiteX0-1" fmla="*/ 0 w 5392827"/>
                  <a:gd name="connsiteY0-2" fmla="*/ 278407 h 2589352"/>
                  <a:gd name="connsiteX1-3" fmla="*/ 278407 w 5392827"/>
                  <a:gd name="connsiteY1-4" fmla="*/ 0 h 2589352"/>
                  <a:gd name="connsiteX2-5" fmla="*/ 5114420 w 5392827"/>
                  <a:gd name="connsiteY2-6" fmla="*/ 0 h 2589352"/>
                  <a:gd name="connsiteX3-7" fmla="*/ 5392827 w 5392827"/>
                  <a:gd name="connsiteY3-8" fmla="*/ 278407 h 2589352"/>
                  <a:gd name="connsiteX4-9" fmla="*/ 5392827 w 5392827"/>
                  <a:gd name="connsiteY4-10" fmla="*/ 2310945 h 2589352"/>
                  <a:gd name="connsiteX5-11" fmla="*/ 5114420 w 5392827"/>
                  <a:gd name="connsiteY5-12" fmla="*/ 2589352 h 2589352"/>
                  <a:gd name="connsiteX6-13" fmla="*/ 278407 w 5392827"/>
                  <a:gd name="connsiteY6-14" fmla="*/ 2589352 h 2589352"/>
                  <a:gd name="connsiteX7-15" fmla="*/ 0 w 5392827"/>
                  <a:gd name="connsiteY7-16" fmla="*/ 2310945 h 2589352"/>
                  <a:gd name="connsiteX8-17" fmla="*/ 0 w 5392827"/>
                  <a:gd name="connsiteY8-18" fmla="*/ 278407 h 2589352"/>
                  <a:gd name="connsiteX0-19" fmla="*/ 0 w 5392827"/>
                  <a:gd name="connsiteY0-20" fmla="*/ 278407 h 2589352"/>
                  <a:gd name="connsiteX1-21" fmla="*/ 278407 w 5392827"/>
                  <a:gd name="connsiteY1-22" fmla="*/ 0 h 2589352"/>
                  <a:gd name="connsiteX2-23" fmla="*/ 5114420 w 5392827"/>
                  <a:gd name="connsiteY2-24" fmla="*/ 0 h 2589352"/>
                  <a:gd name="connsiteX3-25" fmla="*/ 5392827 w 5392827"/>
                  <a:gd name="connsiteY3-26" fmla="*/ 278407 h 2589352"/>
                  <a:gd name="connsiteX4-27" fmla="*/ 5392827 w 5392827"/>
                  <a:gd name="connsiteY4-28" fmla="*/ 2310945 h 2589352"/>
                  <a:gd name="connsiteX5-29" fmla="*/ 5114420 w 5392827"/>
                  <a:gd name="connsiteY5-30" fmla="*/ 2589352 h 2589352"/>
                  <a:gd name="connsiteX6-31" fmla="*/ 278407 w 5392827"/>
                  <a:gd name="connsiteY6-32" fmla="*/ 2589352 h 2589352"/>
                  <a:gd name="connsiteX7-33" fmla="*/ 0 w 5392827"/>
                  <a:gd name="connsiteY7-34" fmla="*/ 2310945 h 2589352"/>
                  <a:gd name="connsiteX8-35" fmla="*/ 0 w 5392827"/>
                  <a:gd name="connsiteY8-36" fmla="*/ 278407 h 2589352"/>
                  <a:gd name="connsiteX0-37" fmla="*/ 0 w 5392827"/>
                  <a:gd name="connsiteY0-38" fmla="*/ 278407 h 2589352"/>
                  <a:gd name="connsiteX1-39" fmla="*/ 278407 w 5392827"/>
                  <a:gd name="connsiteY1-40" fmla="*/ 0 h 2589352"/>
                  <a:gd name="connsiteX2-41" fmla="*/ 5114420 w 5392827"/>
                  <a:gd name="connsiteY2-42" fmla="*/ 0 h 2589352"/>
                  <a:gd name="connsiteX3-43" fmla="*/ 5392827 w 5392827"/>
                  <a:gd name="connsiteY3-44" fmla="*/ 278407 h 2589352"/>
                  <a:gd name="connsiteX4-45" fmla="*/ 5392827 w 5392827"/>
                  <a:gd name="connsiteY4-46" fmla="*/ 2310945 h 2589352"/>
                  <a:gd name="connsiteX5-47" fmla="*/ 5114420 w 5392827"/>
                  <a:gd name="connsiteY5-48" fmla="*/ 2589352 h 2589352"/>
                  <a:gd name="connsiteX6-49" fmla="*/ 278407 w 5392827"/>
                  <a:gd name="connsiteY6-50" fmla="*/ 2589352 h 2589352"/>
                  <a:gd name="connsiteX7-51" fmla="*/ 0 w 5392827"/>
                  <a:gd name="connsiteY7-52" fmla="*/ 2310945 h 2589352"/>
                  <a:gd name="connsiteX8-53" fmla="*/ 0 w 5392827"/>
                  <a:gd name="connsiteY8-54" fmla="*/ 278407 h 2589352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  <a:cxn ang="0">
                    <a:pos x="connsiteX5-11" y="connsiteY5-12"/>
                  </a:cxn>
                  <a:cxn ang="0">
                    <a:pos x="connsiteX6-13" y="connsiteY6-14"/>
                  </a:cxn>
                  <a:cxn ang="0">
                    <a:pos x="connsiteX7-15" y="connsiteY7-16"/>
                  </a:cxn>
                  <a:cxn ang="0">
                    <a:pos x="connsiteX8-17" y="connsiteY8-18"/>
                  </a:cxn>
                </a:cxnLst>
                <a:rect l="l" t="t" r="r" b="b"/>
                <a:pathLst>
                  <a:path w="5392827" h="2589352">
                    <a:moveTo>
                      <a:pt x="0" y="278407"/>
                    </a:moveTo>
                    <a:cubicBezTo>
                      <a:pt x="0" y="124647"/>
                      <a:pt x="124647" y="0"/>
                      <a:pt x="278407" y="0"/>
                    </a:cubicBezTo>
                    <a:lnTo>
                      <a:pt x="5114420" y="0"/>
                    </a:lnTo>
                    <a:cubicBezTo>
                      <a:pt x="5268180" y="0"/>
                      <a:pt x="5392827" y="124647"/>
                      <a:pt x="5392827" y="278407"/>
                    </a:cubicBezTo>
                    <a:cubicBezTo>
                      <a:pt x="5278527" y="587620"/>
                      <a:pt x="5392827" y="1633432"/>
                      <a:pt x="5392827" y="2310945"/>
                    </a:cubicBezTo>
                    <a:cubicBezTo>
                      <a:pt x="5392827" y="2464705"/>
                      <a:pt x="5268180" y="2589352"/>
                      <a:pt x="5114420" y="2589352"/>
                    </a:cubicBezTo>
                    <a:cubicBezTo>
                      <a:pt x="3502416" y="2589352"/>
                      <a:pt x="1537986" y="2484577"/>
                      <a:pt x="278407" y="2589352"/>
                    </a:cubicBezTo>
                    <a:cubicBezTo>
                      <a:pt x="124647" y="2589352"/>
                      <a:pt x="0" y="2464705"/>
                      <a:pt x="0" y="2310945"/>
                    </a:cubicBezTo>
                    <a:cubicBezTo>
                      <a:pt x="95250" y="1700107"/>
                      <a:pt x="0" y="955920"/>
                      <a:pt x="0" y="278407"/>
                    </a:cubicBezTo>
                    <a:close/>
                  </a:path>
                </a:pathLst>
              </a:custGeom>
              <a:noFill/>
              <a:ln w="19050">
                <a:solidFill>
                  <a:srgbClr val="A1EDF7"/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50000"/>
                  </a:lnSpc>
                </a:pPr>
                <a:endParaRPr lang="zh-CN" altLang="en-US"/>
              </a:p>
            </p:txBody>
          </p:sp>
        </p:grpSp>
        <p:pic>
          <p:nvPicPr>
            <p:cNvPr id="12" name="图片 11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 rot="1932249">
              <a:off x="7965829" y="827210"/>
              <a:ext cx="989041" cy="626109"/>
            </a:xfrm>
            <a:prstGeom prst="rect">
              <a:avLst/>
            </a:prstGeom>
          </p:spPr>
        </p:pic>
        <p:pic>
          <p:nvPicPr>
            <p:cNvPr id="14" name="图片 13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 rot="4882239">
              <a:off x="356468" y="4182314"/>
              <a:ext cx="581367" cy="509850"/>
            </a:xfrm>
            <a:prstGeom prst="rect">
              <a:avLst/>
            </a:prstGeom>
          </p:spPr>
        </p:pic>
      </p:grpSp>
      <p:grpSp>
        <p:nvGrpSpPr>
          <p:cNvPr id="17" name="组合 16"/>
          <p:cNvGrpSpPr/>
          <p:nvPr/>
        </p:nvGrpSpPr>
        <p:grpSpPr>
          <a:xfrm>
            <a:off x="634154" y="517040"/>
            <a:ext cx="1479118" cy="459360"/>
            <a:chOff x="540152" y="650222"/>
            <a:chExt cx="1479118" cy="459360"/>
          </a:xfrm>
        </p:grpSpPr>
        <p:grpSp>
          <p:nvGrpSpPr>
            <p:cNvPr id="18" name="组合 17"/>
            <p:cNvGrpSpPr/>
            <p:nvPr/>
          </p:nvGrpSpPr>
          <p:grpSpPr>
            <a:xfrm>
              <a:off x="540152" y="650222"/>
              <a:ext cx="1350983" cy="459360"/>
              <a:chOff x="1561417" y="666658"/>
              <a:chExt cx="1154689" cy="392616"/>
            </a:xfrm>
          </p:grpSpPr>
          <p:sp>
            <p:nvSpPr>
              <p:cNvPr id="20" name="圆角矩形 19"/>
              <p:cNvSpPr/>
              <p:nvPr/>
            </p:nvSpPr>
            <p:spPr bwMode="auto">
              <a:xfrm>
                <a:off x="1561417" y="666658"/>
                <a:ext cx="1154689" cy="392616"/>
              </a:xfrm>
              <a:prstGeom prst="roundRect">
                <a:avLst>
                  <a:gd name="adj" fmla="val 16667"/>
                </a:avLst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  <a:headEnd type="none" w="med" len="med"/>
                <a:tailEnd type="none" w="med" len="med"/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/>
              <a:lstStyle>
                <a:defPPr>
                  <a:defRPr lang="zh-CN"/>
                </a:defPPr>
                <a:lvl1pPr marL="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 marL="3429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 marL="17145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 marL="20574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 marL="24003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 marL="27432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>
                  <a:solidFill>
                    <a:schemeClr val="tx1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21" name="椭圆 20"/>
              <p:cNvSpPr/>
              <p:nvPr/>
            </p:nvSpPr>
            <p:spPr>
              <a:xfrm>
                <a:off x="2607033" y="692411"/>
                <a:ext cx="74506" cy="74506"/>
              </a:xfrm>
              <a:prstGeom prst="ellipse">
                <a:avLst/>
              </a:prstGeom>
              <a:solidFill>
                <a:srgbClr val="D4F2FC"/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marL="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429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7145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0574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4003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27432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/>
              </a:p>
            </p:txBody>
          </p:sp>
        </p:grpSp>
        <p:sp>
          <p:nvSpPr>
            <p:cNvPr id="19" name="Rectangle 4"/>
            <p:cNvSpPr>
              <a:spLocks noChangeArrowheads="1"/>
            </p:cNvSpPr>
            <p:nvPr/>
          </p:nvSpPr>
          <p:spPr bwMode="auto">
            <a:xfrm>
              <a:off x="556269" y="668070"/>
              <a:ext cx="1463001" cy="4087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2225">
                  <a:solidFill>
                    <a:srgbClr val="000000"/>
                  </a:solidFill>
                  <a:miter lim="800000"/>
                  <a:headEnd/>
                  <a:tailEnd type="none" w="lg" len="lg"/>
                </a14:hiddenLine>
              </a:ext>
            </a:extLst>
          </p:spPr>
          <p:txBody>
            <a:bodyPr wrap="square" lIns="90000" tIns="46800" rIns="90000" bIns="46800">
              <a:sp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05000"/>
                </a:lnSpc>
              </a:pPr>
              <a:r>
                <a:rPr lang="zh-CN" altLang="en-US" sz="220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Calibri" panose="020F0502020204030204" pitchFamily="34" charset="0"/>
                </a:rPr>
                <a:t>复习旧知</a:t>
              </a:r>
              <a:endParaRPr lang="zh-CN" altLang="en-US" sz="220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  <a:sym typeface="Calibri" panose="020F0502020204030204" pitchFamily="34" charset="0"/>
              </a:endParaRPr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1359461" y="1713477"/>
            <a:ext cx="11704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>
                <a:latin typeface="黑体" panose="02010609060101010101" pitchFamily="49" charset="-122"/>
                <a:ea typeface="黑体" panose="02010609060101010101" pitchFamily="49" charset="-122"/>
              </a:rPr>
              <a:t>1</a:t>
            </a:r>
            <a:r>
              <a:rPr lang="en-US" altLang="zh-CN" sz="2400">
                <a:latin typeface="+mj-ea"/>
                <a:ea typeface="+mj-ea"/>
              </a:rPr>
              <a:t>.</a:t>
            </a:r>
            <a:r>
              <a:rPr lang="zh-CN" altLang="en-US" sz="2400">
                <a:latin typeface="黑体" panose="02010609060101010101" pitchFamily="49" charset="-122"/>
                <a:ea typeface="黑体" panose="02010609060101010101" pitchFamily="49" charset="-122"/>
              </a:rPr>
              <a:t>口算。</a:t>
            </a:r>
            <a:endParaRPr lang="zh-CN" altLang="en-US" sz="240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1798426" y="2340028"/>
            <a:ext cx="282356" cy="830997"/>
            <a:chOff x="2659858" y="2580906"/>
            <a:chExt cx="282356" cy="830997"/>
          </a:xfrm>
        </p:grpSpPr>
        <p:sp>
          <p:nvSpPr>
            <p:cNvPr id="23" name="文本框 22"/>
            <p:cNvSpPr txBox="1"/>
            <p:nvPr/>
          </p:nvSpPr>
          <p:spPr>
            <a:xfrm>
              <a:off x="2659858" y="2580906"/>
              <a:ext cx="262989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400" smtClean="0">
                  <a:latin typeface="黑体" panose="02010609060101010101" pitchFamily="49" charset="-122"/>
                  <a:ea typeface="黑体" panose="02010609060101010101" pitchFamily="49" charset="-122"/>
                </a:rPr>
                <a:t>5</a:t>
              </a:r>
              <a:endParaRPr lang="en-US" altLang="zh-CN" sz="2400" smtClean="0">
                <a:latin typeface="黑体" panose="02010609060101010101" pitchFamily="49" charset="-122"/>
                <a:ea typeface="黑体" panose="02010609060101010101" pitchFamily="49" charset="-122"/>
              </a:endParaRPr>
            </a:p>
            <a:p>
              <a:r>
                <a:rPr lang="en-US" altLang="zh-CN" sz="2400" smtClean="0">
                  <a:latin typeface="黑体" panose="02010609060101010101" pitchFamily="49" charset="-122"/>
                  <a:ea typeface="黑体" panose="02010609060101010101" pitchFamily="49" charset="-122"/>
                </a:rPr>
                <a:t>7</a:t>
              </a:r>
              <a:endParaRPr lang="zh-CN" altLang="en-US" sz="2400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cxnSp>
          <p:nvCxnSpPr>
            <p:cNvPr id="24" name="直接连接符 23"/>
            <p:cNvCxnSpPr/>
            <p:nvPr/>
          </p:nvCxnSpPr>
          <p:spPr>
            <a:xfrm>
              <a:off x="2726214" y="3012279"/>
              <a:ext cx="216000" cy="0"/>
            </a:xfrm>
            <a:prstGeom prst="line">
              <a:avLst/>
            </a:prstGeom>
            <a:ln w="12700">
              <a:solidFill>
                <a:srgbClr val="034A9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文本框 4"/>
          <p:cNvSpPr txBox="1"/>
          <p:nvPr/>
        </p:nvSpPr>
        <p:spPr>
          <a:xfrm>
            <a:off x="2061415" y="2517371"/>
            <a:ext cx="1016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smtClean="0">
                <a:latin typeface="+mj-ea"/>
                <a:ea typeface="+mj-ea"/>
              </a:rPr>
              <a:t>÷</a:t>
            </a:r>
            <a:r>
              <a:rPr lang="en-US" altLang="zh-CN" sz="2400" smtClean="0">
                <a:latin typeface="黑体" panose="02010609060101010101" pitchFamily="49" charset="-122"/>
                <a:ea typeface="黑体" panose="02010609060101010101" pitchFamily="49" charset="-122"/>
              </a:rPr>
              <a:t>10</a:t>
            </a:r>
            <a:endParaRPr lang="zh-CN" altLang="en-US" sz="240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25" name="组合 24"/>
          <p:cNvGrpSpPr/>
          <p:nvPr/>
        </p:nvGrpSpPr>
        <p:grpSpPr>
          <a:xfrm>
            <a:off x="3203420" y="2340028"/>
            <a:ext cx="282356" cy="830997"/>
            <a:chOff x="2659858" y="2580906"/>
            <a:chExt cx="282356" cy="830997"/>
          </a:xfrm>
        </p:grpSpPr>
        <p:sp>
          <p:nvSpPr>
            <p:cNvPr id="26" name="文本框 25"/>
            <p:cNvSpPr txBox="1"/>
            <p:nvPr/>
          </p:nvSpPr>
          <p:spPr>
            <a:xfrm>
              <a:off x="2659858" y="2580906"/>
              <a:ext cx="262989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400" smtClean="0">
                  <a:latin typeface="黑体" panose="02010609060101010101" pitchFamily="49" charset="-122"/>
                  <a:ea typeface="黑体" panose="02010609060101010101" pitchFamily="49" charset="-122"/>
                </a:rPr>
                <a:t>2</a:t>
              </a:r>
              <a:endParaRPr lang="en-US" altLang="zh-CN" sz="2400" smtClean="0">
                <a:latin typeface="黑体" panose="02010609060101010101" pitchFamily="49" charset="-122"/>
                <a:ea typeface="黑体" panose="02010609060101010101" pitchFamily="49" charset="-122"/>
              </a:endParaRPr>
            </a:p>
            <a:p>
              <a:r>
                <a:rPr lang="en-US" altLang="zh-CN" sz="2400" smtClean="0">
                  <a:latin typeface="黑体" panose="02010609060101010101" pitchFamily="49" charset="-122"/>
                  <a:ea typeface="黑体" panose="02010609060101010101" pitchFamily="49" charset="-122"/>
                </a:rPr>
                <a:t>5</a:t>
              </a:r>
              <a:endParaRPr lang="zh-CN" altLang="en-US" sz="2400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cxnSp>
          <p:nvCxnSpPr>
            <p:cNvPr id="27" name="直接连接符 26"/>
            <p:cNvCxnSpPr/>
            <p:nvPr/>
          </p:nvCxnSpPr>
          <p:spPr>
            <a:xfrm>
              <a:off x="2726214" y="3012279"/>
              <a:ext cx="216000" cy="0"/>
            </a:xfrm>
            <a:prstGeom prst="line">
              <a:avLst/>
            </a:prstGeom>
            <a:ln w="12700">
              <a:solidFill>
                <a:srgbClr val="034A9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8" name="文本框 27"/>
          <p:cNvSpPr txBox="1"/>
          <p:nvPr/>
        </p:nvSpPr>
        <p:spPr>
          <a:xfrm>
            <a:off x="3466409" y="2517371"/>
            <a:ext cx="1016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smtClean="0">
                <a:latin typeface="+mj-ea"/>
                <a:ea typeface="+mj-ea"/>
              </a:rPr>
              <a:t>÷</a:t>
            </a:r>
            <a:r>
              <a:rPr lang="en-US" altLang="zh-CN" sz="2400" smtClean="0">
                <a:latin typeface="黑体" panose="02010609060101010101" pitchFamily="49" charset="-122"/>
                <a:ea typeface="黑体" panose="02010609060101010101" pitchFamily="49" charset="-122"/>
              </a:rPr>
              <a:t>2</a:t>
            </a:r>
            <a:endParaRPr lang="zh-CN" altLang="en-US" sz="240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29" name="组合 28"/>
          <p:cNvGrpSpPr/>
          <p:nvPr/>
        </p:nvGrpSpPr>
        <p:grpSpPr>
          <a:xfrm>
            <a:off x="4405475" y="2340028"/>
            <a:ext cx="552700" cy="830997"/>
            <a:chOff x="2659858" y="2580906"/>
            <a:chExt cx="552700" cy="830997"/>
          </a:xfrm>
        </p:grpSpPr>
        <p:sp>
          <p:nvSpPr>
            <p:cNvPr id="30" name="文本框 29"/>
            <p:cNvSpPr txBox="1"/>
            <p:nvPr/>
          </p:nvSpPr>
          <p:spPr>
            <a:xfrm>
              <a:off x="2659858" y="2580906"/>
              <a:ext cx="55270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400" smtClean="0">
                  <a:latin typeface="黑体" panose="02010609060101010101" pitchFamily="49" charset="-122"/>
                  <a:ea typeface="黑体" panose="02010609060101010101" pitchFamily="49" charset="-122"/>
                </a:rPr>
                <a:t>18</a:t>
              </a:r>
              <a:endParaRPr lang="en-US" altLang="zh-CN" sz="2400" smtClean="0">
                <a:latin typeface="黑体" panose="02010609060101010101" pitchFamily="49" charset="-122"/>
                <a:ea typeface="黑体" panose="02010609060101010101" pitchFamily="49" charset="-122"/>
              </a:endParaRPr>
            </a:p>
            <a:p>
              <a:r>
                <a:rPr lang="en-US" altLang="zh-CN" sz="2400" smtClean="0">
                  <a:latin typeface="黑体" panose="02010609060101010101" pitchFamily="49" charset="-122"/>
                  <a:ea typeface="黑体" panose="02010609060101010101" pitchFamily="49" charset="-122"/>
                </a:rPr>
                <a:t>19</a:t>
              </a:r>
              <a:endParaRPr lang="zh-CN" altLang="en-US" sz="2400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cxnSp>
          <p:nvCxnSpPr>
            <p:cNvPr id="31" name="直接连接符 30"/>
            <p:cNvCxnSpPr/>
            <p:nvPr/>
          </p:nvCxnSpPr>
          <p:spPr>
            <a:xfrm>
              <a:off x="2745264" y="3012279"/>
              <a:ext cx="324000" cy="0"/>
            </a:xfrm>
            <a:prstGeom prst="line">
              <a:avLst/>
            </a:prstGeom>
            <a:ln w="12700">
              <a:solidFill>
                <a:srgbClr val="034A9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2" name="文本框 31"/>
          <p:cNvSpPr txBox="1"/>
          <p:nvPr/>
        </p:nvSpPr>
        <p:spPr>
          <a:xfrm>
            <a:off x="4820864" y="2517371"/>
            <a:ext cx="1016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smtClean="0">
                <a:latin typeface="+mj-ea"/>
                <a:ea typeface="+mj-ea"/>
              </a:rPr>
              <a:t>÷</a:t>
            </a:r>
            <a:r>
              <a:rPr lang="en-US" altLang="zh-CN" sz="2400" smtClean="0">
                <a:latin typeface="黑体" panose="02010609060101010101" pitchFamily="49" charset="-122"/>
                <a:ea typeface="黑体" panose="02010609060101010101" pitchFamily="49" charset="-122"/>
              </a:rPr>
              <a:t>24</a:t>
            </a:r>
            <a:endParaRPr lang="zh-CN" altLang="en-US" sz="240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33" name="组合 32"/>
          <p:cNvGrpSpPr/>
          <p:nvPr/>
        </p:nvGrpSpPr>
        <p:grpSpPr>
          <a:xfrm>
            <a:off x="6053138" y="2340028"/>
            <a:ext cx="284759" cy="830997"/>
            <a:chOff x="2659858" y="2580906"/>
            <a:chExt cx="282356" cy="830997"/>
          </a:xfrm>
        </p:grpSpPr>
        <p:sp>
          <p:nvSpPr>
            <p:cNvPr id="34" name="文本框 33"/>
            <p:cNvSpPr txBox="1"/>
            <p:nvPr/>
          </p:nvSpPr>
          <p:spPr>
            <a:xfrm>
              <a:off x="2659858" y="2580906"/>
              <a:ext cx="262989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400" smtClean="0">
                  <a:latin typeface="黑体" panose="02010609060101010101" pitchFamily="49" charset="-122"/>
                  <a:ea typeface="黑体" panose="02010609060101010101" pitchFamily="49" charset="-122"/>
                </a:rPr>
                <a:t>2</a:t>
              </a:r>
              <a:endParaRPr lang="en-US" altLang="zh-CN" sz="2400" smtClean="0">
                <a:latin typeface="黑体" panose="02010609060101010101" pitchFamily="49" charset="-122"/>
                <a:ea typeface="黑体" panose="02010609060101010101" pitchFamily="49" charset="-122"/>
              </a:endParaRPr>
            </a:p>
            <a:p>
              <a:r>
                <a:rPr lang="en-US" altLang="zh-CN" sz="2400" smtClean="0">
                  <a:latin typeface="黑体" panose="02010609060101010101" pitchFamily="49" charset="-122"/>
                  <a:ea typeface="黑体" panose="02010609060101010101" pitchFamily="49" charset="-122"/>
                </a:rPr>
                <a:t>3</a:t>
              </a:r>
              <a:endParaRPr lang="zh-CN" altLang="en-US" sz="2400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cxnSp>
          <p:nvCxnSpPr>
            <p:cNvPr id="35" name="直接连接符 34"/>
            <p:cNvCxnSpPr/>
            <p:nvPr/>
          </p:nvCxnSpPr>
          <p:spPr>
            <a:xfrm>
              <a:off x="2726214" y="3012279"/>
              <a:ext cx="216000" cy="0"/>
            </a:xfrm>
            <a:prstGeom prst="line">
              <a:avLst/>
            </a:prstGeom>
            <a:ln w="12700">
              <a:solidFill>
                <a:srgbClr val="034A9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6" name="文本框 35"/>
          <p:cNvSpPr txBox="1"/>
          <p:nvPr/>
        </p:nvSpPr>
        <p:spPr>
          <a:xfrm>
            <a:off x="6318530" y="2517371"/>
            <a:ext cx="1016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smtClean="0">
                <a:latin typeface="+mj-ea"/>
                <a:ea typeface="+mj-ea"/>
              </a:rPr>
              <a:t>÷</a:t>
            </a:r>
            <a:r>
              <a:rPr lang="en-US" altLang="zh-CN" sz="2400" smtClean="0">
                <a:latin typeface="黑体" panose="02010609060101010101" pitchFamily="49" charset="-122"/>
                <a:ea typeface="黑体" panose="02010609060101010101" pitchFamily="49" charset="-122"/>
              </a:rPr>
              <a:t>26</a:t>
            </a:r>
            <a:endParaRPr lang="zh-CN" altLang="en-US" sz="240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8" name="文本框 35"/>
          <p:cNvSpPr txBox="1"/>
          <p:nvPr/>
        </p:nvSpPr>
        <p:spPr>
          <a:xfrm>
            <a:off x="5856567" y="2531654"/>
            <a:ext cx="2870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smtClean="0">
                <a:latin typeface="黑体" panose="02010609060101010101" pitchFamily="49" charset="-122"/>
                <a:ea typeface="黑体" panose="02010609060101010101" pitchFamily="49" charset="-122"/>
              </a:rPr>
              <a:t>5</a:t>
            </a:r>
            <a:endParaRPr lang="zh-CN" altLang="en-US" sz="240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27751" y="946195"/>
            <a:ext cx="8502866" cy="995045"/>
          </a:xfrm>
        </p:spPr>
        <p:txBody>
          <a:bodyPr/>
          <a:lstStyle/>
          <a:p>
            <a:pPr indent="713740">
              <a:tabLst>
                <a:tab pos="5600700" algn="l"/>
                <a:tab pos="9734550" algn="l"/>
              </a:tabLst>
            </a:pPr>
            <a:r>
              <a:rPr lang="en-US" altLang="zh-CN" kern="100">
                <a:cs typeface="Courier New" panose="02070309020205020404"/>
              </a:rPr>
              <a:t>(2)</a:t>
            </a:r>
            <a:r>
              <a:rPr lang="zh-CN" altLang="zh-CN" kern="100">
                <a:cs typeface="Times New Roman" panose="02020603050405020304"/>
              </a:rPr>
              <a:t>合唱队有多少人？</a:t>
            </a:r>
            <a:endParaRPr lang="zh-CN" altLang="zh-CN" sz="790" kern="100">
              <a:latin typeface="宋体" panose="02010600030101010101" pitchFamily="2" charset="-122"/>
              <a:cs typeface="Courier New" panose="02070309020205020404"/>
            </a:endParaRPr>
          </a:p>
          <a:p>
            <a:endParaRPr lang="zh-CN" altLang="en-US"/>
          </a:p>
        </p:txBody>
      </p:sp>
      <p:graphicFrame>
        <p:nvGraphicFramePr>
          <p:cNvPr id="2" name="对象 1"/>
          <p:cNvGraphicFramePr>
            <a:graphicFrameLocks noChangeAspect="1"/>
          </p:cNvGraphicFramePr>
          <p:nvPr/>
        </p:nvGraphicFramePr>
        <p:xfrm>
          <a:off x="391239" y="1543571"/>
          <a:ext cx="8361760" cy="124420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6" name="文档" r:id="rId1" imgW="11130915" imgH="1657350" progId="Word.Document.8">
                  <p:embed/>
                </p:oleObj>
              </mc:Choice>
              <mc:Fallback>
                <p:oleObj name="文档" r:id="rId1" imgW="11130915" imgH="1657350" progId="Word.Document.8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391239" y="1543571"/>
                        <a:ext cx="8361760" cy="124420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7" descr="K:\AAA课件原稿文件夹\2021·天府原稿\彩虹作业帮·北师5数上教用(改版)\X5.tif"/>
          <p:cNvPicPr>
            <a:picLocks noChangeAspect="1" noChangeArrowheads="1"/>
          </p:cNvPicPr>
          <p:nvPr/>
        </p:nvPicPr>
        <p:blipFill>
          <a:blip r:embed="rId1" cstate="email"/>
          <a:stretch>
            <a:fillRect/>
          </a:stretch>
        </p:blipFill>
        <p:spPr bwMode="auto">
          <a:xfrm>
            <a:off x="953717" y="789552"/>
            <a:ext cx="416052" cy="4352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" name="对象 1"/>
          <p:cNvGraphicFramePr>
            <a:graphicFrameLocks noChangeAspect="1"/>
          </p:cNvGraphicFramePr>
          <p:nvPr/>
        </p:nvGraphicFramePr>
        <p:xfrm>
          <a:off x="391239" y="789552"/>
          <a:ext cx="8361760" cy="124420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55" name="文档" r:id="rId2" imgW="11130915" imgH="1657350" progId="Word.Document.8">
                  <p:embed/>
                </p:oleObj>
              </mc:Choice>
              <mc:Fallback>
                <p:oleObj name="文档" r:id="rId2" imgW="11130915" imgH="1657350" progId="Word.Document.8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391239" y="789552"/>
                        <a:ext cx="8361760" cy="124420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对象 3"/>
          <p:cNvGraphicFramePr>
            <a:graphicFrameLocks noChangeAspect="1"/>
          </p:cNvGraphicFramePr>
          <p:nvPr/>
        </p:nvGraphicFramePr>
        <p:xfrm>
          <a:off x="391239" y="1923678"/>
          <a:ext cx="8361760" cy="124420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56" name="文档" r:id="rId4" imgW="11130915" imgH="1657350" progId="Word.Document.8">
                  <p:embed/>
                </p:oleObj>
              </mc:Choice>
              <mc:Fallback>
                <p:oleObj name="文档" r:id="rId4" imgW="11130915" imgH="1657350" progId="Word.Document.8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391239" y="1923678"/>
                        <a:ext cx="8361760" cy="124420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8" descr="K:\AAA课件原稿文件夹\2021·天府原稿\彩虹作业帮·北师5数上教用(改版)\X6.tif"/>
          <p:cNvPicPr>
            <a:picLocks noChangeAspect="1" noChangeArrowheads="1"/>
          </p:cNvPicPr>
          <p:nvPr/>
        </p:nvPicPr>
        <p:blipFill>
          <a:blip r:embed="rId1" cstate="email"/>
          <a:stretch>
            <a:fillRect/>
          </a:stretch>
        </p:blipFill>
        <p:spPr bwMode="auto">
          <a:xfrm>
            <a:off x="953717" y="1362429"/>
            <a:ext cx="416052" cy="441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" name="对象 1"/>
          <p:cNvGraphicFramePr>
            <a:graphicFrameLocks noChangeAspect="1"/>
          </p:cNvGraphicFramePr>
          <p:nvPr/>
        </p:nvGraphicFramePr>
        <p:xfrm>
          <a:off x="391239" y="1264025"/>
          <a:ext cx="8361760" cy="152161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79" name="文档" r:id="rId2" imgW="11130915" imgH="2025650" progId="Word.Document.8">
                  <p:embed/>
                </p:oleObj>
              </mc:Choice>
              <mc:Fallback>
                <p:oleObj name="文档" r:id="rId2" imgW="11130915" imgH="2025650" progId="Word.Document.8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391239" y="1264025"/>
                        <a:ext cx="8361760" cy="152161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714" y="59055"/>
            <a:ext cx="264160" cy="2247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68580" tIns="34290" rIns="68580" bIns="34290" numCol="1" anchor="ctr" anchorCtr="0" compatLnSpc="1">
            <a:spAutoFit/>
          </a:bodyPr>
          <a:lstStyle/>
          <a:p>
            <a:endParaRPr lang="zh-CN" altLang="en-US" sz="1015"/>
          </a:p>
        </p:txBody>
      </p:sp>
      <p:pic>
        <p:nvPicPr>
          <p:cNvPr id="6145" name="Picture 1" descr="G:\小样\彩虹作业帮·人6数（上）教用-增强版\TQ11.TIF"/>
          <p:cNvPicPr>
            <a:picLocks noChangeAspect="1" noChangeArrowheads="1"/>
          </p:cNvPicPr>
          <p:nvPr/>
        </p:nvPicPr>
        <p:blipFill>
          <a:blip r:embed="rId4" cstate="email"/>
          <a:stretch>
            <a:fillRect/>
          </a:stretch>
        </p:blipFill>
        <p:spPr bwMode="auto">
          <a:xfrm>
            <a:off x="6462329" y="2834041"/>
            <a:ext cx="2550319" cy="17359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5" name="对象 4"/>
          <p:cNvGraphicFramePr>
            <a:graphicFrameLocks noChangeAspect="1"/>
          </p:cNvGraphicFramePr>
          <p:nvPr/>
        </p:nvGraphicFramePr>
        <p:xfrm>
          <a:off x="391239" y="2623691"/>
          <a:ext cx="8361760" cy="124420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80" name="文档" r:id="rId5" imgW="11130915" imgH="1657350" progId="Word.Document.8">
                  <p:embed/>
                </p:oleObj>
              </mc:Choice>
              <mc:Fallback>
                <p:oleObj name="文档" r:id="rId5" imgW="11130915" imgH="1657350" progId="Word.Document.8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391239" y="2623691"/>
                        <a:ext cx="8361760" cy="124420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组合 12"/>
          <p:cNvGrpSpPr/>
          <p:nvPr/>
        </p:nvGrpSpPr>
        <p:grpSpPr>
          <a:xfrm>
            <a:off x="449241" y="1223908"/>
            <a:ext cx="8531508" cy="3522737"/>
            <a:chOff x="423362" y="827210"/>
            <a:chExt cx="8531508" cy="3522737"/>
          </a:xfrm>
        </p:grpSpPr>
        <p:grpSp>
          <p:nvGrpSpPr>
            <p:cNvPr id="18" name="组合 17"/>
            <p:cNvGrpSpPr/>
            <p:nvPr/>
          </p:nvGrpSpPr>
          <p:grpSpPr>
            <a:xfrm>
              <a:off x="519854" y="1089120"/>
              <a:ext cx="8113606" cy="3125188"/>
              <a:chOff x="699652" y="1360258"/>
              <a:chExt cx="5749886" cy="2983763"/>
            </a:xfrm>
          </p:grpSpPr>
          <p:sp>
            <p:nvSpPr>
              <p:cNvPr id="21" name="圆角矩形 20"/>
              <p:cNvSpPr/>
              <p:nvPr/>
            </p:nvSpPr>
            <p:spPr>
              <a:xfrm>
                <a:off x="699652" y="1360258"/>
                <a:ext cx="5749886" cy="2983763"/>
              </a:xfrm>
              <a:prstGeom prst="roundRect">
                <a:avLst>
                  <a:gd name="adj" fmla="val 10752"/>
                </a:avLst>
              </a:prstGeom>
              <a:solidFill>
                <a:schemeClr val="bg1"/>
              </a:solidFill>
              <a:ln>
                <a:solidFill>
                  <a:srgbClr val="A1EDF7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50000"/>
                  </a:lnSpc>
                </a:pPr>
                <a:endParaRPr lang="zh-CN" altLang="en-US"/>
              </a:p>
            </p:txBody>
          </p:sp>
          <p:sp>
            <p:nvSpPr>
              <p:cNvPr id="22" name="圆角矩形 28"/>
              <p:cNvSpPr/>
              <p:nvPr/>
            </p:nvSpPr>
            <p:spPr>
              <a:xfrm>
                <a:off x="758908" y="1430915"/>
                <a:ext cx="5655860" cy="2866990"/>
              </a:xfrm>
              <a:custGeom>
                <a:avLst/>
                <a:gdLst>
                  <a:gd name="connsiteX0" fmla="*/ 0 w 5392827"/>
                  <a:gd name="connsiteY0" fmla="*/ 278407 h 2589352"/>
                  <a:gd name="connsiteX1" fmla="*/ 278407 w 5392827"/>
                  <a:gd name="connsiteY1" fmla="*/ 0 h 2589352"/>
                  <a:gd name="connsiteX2" fmla="*/ 5114420 w 5392827"/>
                  <a:gd name="connsiteY2" fmla="*/ 0 h 2589352"/>
                  <a:gd name="connsiteX3" fmla="*/ 5392827 w 5392827"/>
                  <a:gd name="connsiteY3" fmla="*/ 278407 h 2589352"/>
                  <a:gd name="connsiteX4" fmla="*/ 5392827 w 5392827"/>
                  <a:gd name="connsiteY4" fmla="*/ 2310945 h 2589352"/>
                  <a:gd name="connsiteX5" fmla="*/ 5114420 w 5392827"/>
                  <a:gd name="connsiteY5" fmla="*/ 2589352 h 2589352"/>
                  <a:gd name="connsiteX6" fmla="*/ 278407 w 5392827"/>
                  <a:gd name="connsiteY6" fmla="*/ 2589352 h 2589352"/>
                  <a:gd name="connsiteX7" fmla="*/ 0 w 5392827"/>
                  <a:gd name="connsiteY7" fmla="*/ 2310945 h 2589352"/>
                  <a:gd name="connsiteX8" fmla="*/ 0 w 5392827"/>
                  <a:gd name="connsiteY8" fmla="*/ 278407 h 2589352"/>
                  <a:gd name="connsiteX0-1" fmla="*/ 0 w 5392827"/>
                  <a:gd name="connsiteY0-2" fmla="*/ 278407 h 2589352"/>
                  <a:gd name="connsiteX1-3" fmla="*/ 278407 w 5392827"/>
                  <a:gd name="connsiteY1-4" fmla="*/ 0 h 2589352"/>
                  <a:gd name="connsiteX2-5" fmla="*/ 5114420 w 5392827"/>
                  <a:gd name="connsiteY2-6" fmla="*/ 0 h 2589352"/>
                  <a:gd name="connsiteX3-7" fmla="*/ 5392827 w 5392827"/>
                  <a:gd name="connsiteY3-8" fmla="*/ 278407 h 2589352"/>
                  <a:gd name="connsiteX4-9" fmla="*/ 5392827 w 5392827"/>
                  <a:gd name="connsiteY4-10" fmla="*/ 2310945 h 2589352"/>
                  <a:gd name="connsiteX5-11" fmla="*/ 5114420 w 5392827"/>
                  <a:gd name="connsiteY5-12" fmla="*/ 2589352 h 2589352"/>
                  <a:gd name="connsiteX6-13" fmla="*/ 278407 w 5392827"/>
                  <a:gd name="connsiteY6-14" fmla="*/ 2589352 h 2589352"/>
                  <a:gd name="connsiteX7-15" fmla="*/ 0 w 5392827"/>
                  <a:gd name="connsiteY7-16" fmla="*/ 2310945 h 2589352"/>
                  <a:gd name="connsiteX8-17" fmla="*/ 0 w 5392827"/>
                  <a:gd name="connsiteY8-18" fmla="*/ 278407 h 2589352"/>
                  <a:gd name="connsiteX0-19" fmla="*/ 0 w 5392827"/>
                  <a:gd name="connsiteY0-20" fmla="*/ 278407 h 2589352"/>
                  <a:gd name="connsiteX1-21" fmla="*/ 278407 w 5392827"/>
                  <a:gd name="connsiteY1-22" fmla="*/ 0 h 2589352"/>
                  <a:gd name="connsiteX2-23" fmla="*/ 5114420 w 5392827"/>
                  <a:gd name="connsiteY2-24" fmla="*/ 0 h 2589352"/>
                  <a:gd name="connsiteX3-25" fmla="*/ 5392827 w 5392827"/>
                  <a:gd name="connsiteY3-26" fmla="*/ 278407 h 2589352"/>
                  <a:gd name="connsiteX4-27" fmla="*/ 5392827 w 5392827"/>
                  <a:gd name="connsiteY4-28" fmla="*/ 2310945 h 2589352"/>
                  <a:gd name="connsiteX5-29" fmla="*/ 5114420 w 5392827"/>
                  <a:gd name="connsiteY5-30" fmla="*/ 2589352 h 2589352"/>
                  <a:gd name="connsiteX6-31" fmla="*/ 278407 w 5392827"/>
                  <a:gd name="connsiteY6-32" fmla="*/ 2589352 h 2589352"/>
                  <a:gd name="connsiteX7-33" fmla="*/ 0 w 5392827"/>
                  <a:gd name="connsiteY7-34" fmla="*/ 2310945 h 2589352"/>
                  <a:gd name="connsiteX8-35" fmla="*/ 0 w 5392827"/>
                  <a:gd name="connsiteY8-36" fmla="*/ 278407 h 2589352"/>
                  <a:gd name="connsiteX0-37" fmla="*/ 0 w 5392827"/>
                  <a:gd name="connsiteY0-38" fmla="*/ 278407 h 2589352"/>
                  <a:gd name="connsiteX1-39" fmla="*/ 278407 w 5392827"/>
                  <a:gd name="connsiteY1-40" fmla="*/ 0 h 2589352"/>
                  <a:gd name="connsiteX2-41" fmla="*/ 5114420 w 5392827"/>
                  <a:gd name="connsiteY2-42" fmla="*/ 0 h 2589352"/>
                  <a:gd name="connsiteX3-43" fmla="*/ 5392827 w 5392827"/>
                  <a:gd name="connsiteY3-44" fmla="*/ 278407 h 2589352"/>
                  <a:gd name="connsiteX4-45" fmla="*/ 5392827 w 5392827"/>
                  <a:gd name="connsiteY4-46" fmla="*/ 2310945 h 2589352"/>
                  <a:gd name="connsiteX5-47" fmla="*/ 5114420 w 5392827"/>
                  <a:gd name="connsiteY5-48" fmla="*/ 2589352 h 2589352"/>
                  <a:gd name="connsiteX6-49" fmla="*/ 278407 w 5392827"/>
                  <a:gd name="connsiteY6-50" fmla="*/ 2589352 h 2589352"/>
                  <a:gd name="connsiteX7-51" fmla="*/ 0 w 5392827"/>
                  <a:gd name="connsiteY7-52" fmla="*/ 2310945 h 2589352"/>
                  <a:gd name="connsiteX8-53" fmla="*/ 0 w 5392827"/>
                  <a:gd name="connsiteY8-54" fmla="*/ 278407 h 2589352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  <a:cxn ang="0">
                    <a:pos x="connsiteX5-11" y="connsiteY5-12"/>
                  </a:cxn>
                  <a:cxn ang="0">
                    <a:pos x="connsiteX6-13" y="connsiteY6-14"/>
                  </a:cxn>
                  <a:cxn ang="0">
                    <a:pos x="connsiteX7-15" y="connsiteY7-16"/>
                  </a:cxn>
                  <a:cxn ang="0">
                    <a:pos x="connsiteX8-17" y="connsiteY8-18"/>
                  </a:cxn>
                </a:cxnLst>
                <a:rect l="l" t="t" r="r" b="b"/>
                <a:pathLst>
                  <a:path w="5392827" h="2589352">
                    <a:moveTo>
                      <a:pt x="0" y="278407"/>
                    </a:moveTo>
                    <a:cubicBezTo>
                      <a:pt x="0" y="124647"/>
                      <a:pt x="124647" y="0"/>
                      <a:pt x="278407" y="0"/>
                    </a:cubicBezTo>
                    <a:lnTo>
                      <a:pt x="5114420" y="0"/>
                    </a:lnTo>
                    <a:cubicBezTo>
                      <a:pt x="5268180" y="0"/>
                      <a:pt x="5392827" y="124647"/>
                      <a:pt x="5392827" y="278407"/>
                    </a:cubicBezTo>
                    <a:cubicBezTo>
                      <a:pt x="5278527" y="587620"/>
                      <a:pt x="5392827" y="1633432"/>
                      <a:pt x="5392827" y="2310945"/>
                    </a:cubicBezTo>
                    <a:cubicBezTo>
                      <a:pt x="5392827" y="2464705"/>
                      <a:pt x="5268180" y="2589352"/>
                      <a:pt x="5114420" y="2589352"/>
                    </a:cubicBezTo>
                    <a:cubicBezTo>
                      <a:pt x="3502416" y="2589352"/>
                      <a:pt x="1537986" y="2484577"/>
                      <a:pt x="278407" y="2589352"/>
                    </a:cubicBezTo>
                    <a:cubicBezTo>
                      <a:pt x="124647" y="2589352"/>
                      <a:pt x="0" y="2464705"/>
                      <a:pt x="0" y="2310945"/>
                    </a:cubicBezTo>
                    <a:cubicBezTo>
                      <a:pt x="95250" y="1700107"/>
                      <a:pt x="0" y="955920"/>
                      <a:pt x="0" y="278407"/>
                    </a:cubicBezTo>
                    <a:close/>
                  </a:path>
                </a:pathLst>
              </a:custGeom>
              <a:noFill/>
              <a:ln w="19050">
                <a:solidFill>
                  <a:srgbClr val="A1EDF7"/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50000"/>
                  </a:lnSpc>
                </a:pPr>
                <a:endParaRPr lang="zh-CN" altLang="en-US"/>
              </a:p>
            </p:txBody>
          </p:sp>
        </p:grpSp>
        <p:pic>
          <p:nvPicPr>
            <p:cNvPr id="19" name="图片 18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 rot="1932249">
              <a:off x="7965829" y="827210"/>
              <a:ext cx="989041" cy="626109"/>
            </a:xfrm>
            <a:prstGeom prst="rect">
              <a:avLst/>
            </a:prstGeom>
          </p:spPr>
        </p:pic>
        <p:pic>
          <p:nvPicPr>
            <p:cNvPr id="20" name="图片 19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 rot="4882239">
              <a:off x="387603" y="3804339"/>
              <a:ext cx="581367" cy="509850"/>
            </a:xfrm>
            <a:prstGeom prst="rect">
              <a:avLst/>
            </a:prstGeom>
          </p:spPr>
        </p:pic>
      </p:grpSp>
      <p:grpSp>
        <p:nvGrpSpPr>
          <p:cNvPr id="23" name="组合 22"/>
          <p:cNvGrpSpPr/>
          <p:nvPr/>
        </p:nvGrpSpPr>
        <p:grpSpPr>
          <a:xfrm>
            <a:off x="704165" y="816410"/>
            <a:ext cx="1702917" cy="498809"/>
            <a:chOff x="4305300" y="684673"/>
            <a:chExt cx="1702917" cy="498809"/>
          </a:xfrm>
        </p:grpSpPr>
        <p:grpSp>
          <p:nvGrpSpPr>
            <p:cNvPr id="24" name="组合 23"/>
            <p:cNvGrpSpPr/>
            <p:nvPr/>
          </p:nvGrpSpPr>
          <p:grpSpPr>
            <a:xfrm>
              <a:off x="4305300" y="684673"/>
              <a:ext cx="1702917" cy="498809"/>
              <a:chOff x="1514776" y="666658"/>
              <a:chExt cx="1201331" cy="351887"/>
            </a:xfrm>
          </p:grpSpPr>
          <p:sp>
            <p:nvSpPr>
              <p:cNvPr id="26" name="圆角矩形 1"/>
              <p:cNvSpPr/>
              <p:nvPr/>
            </p:nvSpPr>
            <p:spPr bwMode="auto">
              <a:xfrm>
                <a:off x="1514776" y="666658"/>
                <a:ext cx="1201331" cy="351887"/>
              </a:xfrm>
              <a:prstGeom prst="roundRect">
                <a:avLst>
                  <a:gd name="adj" fmla="val 16667"/>
                </a:avLst>
              </a:prstGeom>
              <a:solidFill>
                <a:srgbClr val="FA9B60"/>
              </a:solidFill>
              <a:ln>
                <a:noFill/>
                <a:headEnd type="none" w="med" len="med"/>
                <a:tailEnd type="none" w="med" len="med"/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/>
              <a:lstStyle/>
              <a:p>
                <a:pPr>
                  <a:buFont typeface="Arial" panose="020B0604020202020204" pitchFamily="34" charset="0"/>
                  <a:buNone/>
                  <a:defRPr/>
                </a:pPr>
                <a:endParaRPr lang="zh-CN" altLang="en-US">
                  <a:solidFill>
                    <a:srgbClr val="034A9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27" name="椭圆 26"/>
              <p:cNvSpPr/>
              <p:nvPr/>
            </p:nvSpPr>
            <p:spPr>
              <a:xfrm>
                <a:off x="2607033" y="692411"/>
                <a:ext cx="74506" cy="74506"/>
              </a:xfrm>
              <a:prstGeom prst="ellipse">
                <a:avLst/>
              </a:prstGeom>
              <a:solidFill>
                <a:srgbClr val="D4F2FC"/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25" name="矩形 24"/>
            <p:cNvSpPr/>
            <p:nvPr/>
          </p:nvSpPr>
          <p:spPr>
            <a:xfrm>
              <a:off x="4437829" y="693856"/>
              <a:ext cx="1415772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400">
                  <a:solidFill>
                    <a:prstClr val="white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布置作业</a:t>
              </a:r>
              <a:endParaRPr lang="zh-CN" altLang="en-US" sz="2400">
                <a:solidFill>
                  <a:prstClr val="white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sp>
        <p:nvSpPr>
          <p:cNvPr id="28" name="Text Box 14"/>
          <p:cNvSpPr txBox="1">
            <a:spLocks noChangeArrowheads="1"/>
          </p:cNvSpPr>
          <p:nvPr/>
        </p:nvSpPr>
        <p:spPr bwMode="auto">
          <a:xfrm flipH="1">
            <a:off x="2252466" y="2545001"/>
            <a:ext cx="3498469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4000">
                <a:solidFill>
                  <a:srgbClr val="034A9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教材</a:t>
            </a:r>
            <a:r>
              <a:rPr lang="en-US" altLang="zh-CN" sz="4000">
                <a:solidFill>
                  <a:srgbClr val="034A9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34</a:t>
            </a:r>
            <a:r>
              <a:rPr lang="zh-CN" altLang="en-US" sz="4000">
                <a:solidFill>
                  <a:srgbClr val="034A9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页</a:t>
            </a:r>
            <a:r>
              <a:rPr lang="en-US" altLang="zh-CN" sz="4000">
                <a:solidFill>
                  <a:srgbClr val="034A9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5</a:t>
            </a:r>
            <a:r>
              <a:rPr lang="zh-CN" altLang="en-US" sz="4000">
                <a:solidFill>
                  <a:srgbClr val="034A9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题。</a:t>
            </a:r>
            <a:endParaRPr lang="zh-CN" altLang="en-US" sz="4000">
              <a:solidFill>
                <a:srgbClr val="034A9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组合 10"/>
          <p:cNvGrpSpPr/>
          <p:nvPr/>
        </p:nvGrpSpPr>
        <p:grpSpPr>
          <a:xfrm>
            <a:off x="392227" y="827210"/>
            <a:ext cx="8562643" cy="3900712"/>
            <a:chOff x="392227" y="827210"/>
            <a:chExt cx="8562643" cy="3900712"/>
          </a:xfrm>
        </p:grpSpPr>
        <p:grpSp>
          <p:nvGrpSpPr>
            <p:cNvPr id="12" name="组合 11"/>
            <p:cNvGrpSpPr/>
            <p:nvPr/>
          </p:nvGrpSpPr>
          <p:grpSpPr>
            <a:xfrm>
              <a:off x="519854" y="1089120"/>
              <a:ext cx="8113606" cy="3426846"/>
              <a:chOff x="699652" y="1360258"/>
              <a:chExt cx="5749886" cy="3271770"/>
            </a:xfrm>
          </p:grpSpPr>
          <p:sp>
            <p:nvSpPr>
              <p:cNvPr id="15" name="圆角矩形 14"/>
              <p:cNvSpPr/>
              <p:nvPr/>
            </p:nvSpPr>
            <p:spPr>
              <a:xfrm>
                <a:off x="699652" y="1360258"/>
                <a:ext cx="5749886" cy="3271770"/>
              </a:xfrm>
              <a:prstGeom prst="roundRect">
                <a:avLst>
                  <a:gd name="adj" fmla="val 10752"/>
                </a:avLst>
              </a:prstGeom>
              <a:solidFill>
                <a:schemeClr val="bg1"/>
              </a:solidFill>
              <a:ln>
                <a:solidFill>
                  <a:srgbClr val="A1EDF7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50000"/>
                  </a:lnSpc>
                </a:pPr>
                <a:endParaRPr lang="zh-CN" altLang="en-US"/>
              </a:p>
            </p:txBody>
          </p:sp>
          <p:sp>
            <p:nvSpPr>
              <p:cNvPr id="16" name="圆角矩形 28"/>
              <p:cNvSpPr/>
              <p:nvPr/>
            </p:nvSpPr>
            <p:spPr>
              <a:xfrm>
                <a:off x="758908" y="1430914"/>
                <a:ext cx="5655860" cy="3143456"/>
              </a:xfrm>
              <a:custGeom>
                <a:avLst/>
                <a:gdLst>
                  <a:gd name="connsiteX0" fmla="*/ 0 w 5392827"/>
                  <a:gd name="connsiteY0" fmla="*/ 278407 h 2589352"/>
                  <a:gd name="connsiteX1" fmla="*/ 278407 w 5392827"/>
                  <a:gd name="connsiteY1" fmla="*/ 0 h 2589352"/>
                  <a:gd name="connsiteX2" fmla="*/ 5114420 w 5392827"/>
                  <a:gd name="connsiteY2" fmla="*/ 0 h 2589352"/>
                  <a:gd name="connsiteX3" fmla="*/ 5392827 w 5392827"/>
                  <a:gd name="connsiteY3" fmla="*/ 278407 h 2589352"/>
                  <a:gd name="connsiteX4" fmla="*/ 5392827 w 5392827"/>
                  <a:gd name="connsiteY4" fmla="*/ 2310945 h 2589352"/>
                  <a:gd name="connsiteX5" fmla="*/ 5114420 w 5392827"/>
                  <a:gd name="connsiteY5" fmla="*/ 2589352 h 2589352"/>
                  <a:gd name="connsiteX6" fmla="*/ 278407 w 5392827"/>
                  <a:gd name="connsiteY6" fmla="*/ 2589352 h 2589352"/>
                  <a:gd name="connsiteX7" fmla="*/ 0 w 5392827"/>
                  <a:gd name="connsiteY7" fmla="*/ 2310945 h 2589352"/>
                  <a:gd name="connsiteX8" fmla="*/ 0 w 5392827"/>
                  <a:gd name="connsiteY8" fmla="*/ 278407 h 2589352"/>
                  <a:gd name="connsiteX0-1" fmla="*/ 0 w 5392827"/>
                  <a:gd name="connsiteY0-2" fmla="*/ 278407 h 2589352"/>
                  <a:gd name="connsiteX1-3" fmla="*/ 278407 w 5392827"/>
                  <a:gd name="connsiteY1-4" fmla="*/ 0 h 2589352"/>
                  <a:gd name="connsiteX2-5" fmla="*/ 5114420 w 5392827"/>
                  <a:gd name="connsiteY2-6" fmla="*/ 0 h 2589352"/>
                  <a:gd name="connsiteX3-7" fmla="*/ 5392827 w 5392827"/>
                  <a:gd name="connsiteY3-8" fmla="*/ 278407 h 2589352"/>
                  <a:gd name="connsiteX4-9" fmla="*/ 5392827 w 5392827"/>
                  <a:gd name="connsiteY4-10" fmla="*/ 2310945 h 2589352"/>
                  <a:gd name="connsiteX5-11" fmla="*/ 5114420 w 5392827"/>
                  <a:gd name="connsiteY5-12" fmla="*/ 2589352 h 2589352"/>
                  <a:gd name="connsiteX6-13" fmla="*/ 278407 w 5392827"/>
                  <a:gd name="connsiteY6-14" fmla="*/ 2589352 h 2589352"/>
                  <a:gd name="connsiteX7-15" fmla="*/ 0 w 5392827"/>
                  <a:gd name="connsiteY7-16" fmla="*/ 2310945 h 2589352"/>
                  <a:gd name="connsiteX8-17" fmla="*/ 0 w 5392827"/>
                  <a:gd name="connsiteY8-18" fmla="*/ 278407 h 2589352"/>
                  <a:gd name="connsiteX0-19" fmla="*/ 0 w 5392827"/>
                  <a:gd name="connsiteY0-20" fmla="*/ 278407 h 2589352"/>
                  <a:gd name="connsiteX1-21" fmla="*/ 278407 w 5392827"/>
                  <a:gd name="connsiteY1-22" fmla="*/ 0 h 2589352"/>
                  <a:gd name="connsiteX2-23" fmla="*/ 5114420 w 5392827"/>
                  <a:gd name="connsiteY2-24" fmla="*/ 0 h 2589352"/>
                  <a:gd name="connsiteX3-25" fmla="*/ 5392827 w 5392827"/>
                  <a:gd name="connsiteY3-26" fmla="*/ 278407 h 2589352"/>
                  <a:gd name="connsiteX4-27" fmla="*/ 5392827 w 5392827"/>
                  <a:gd name="connsiteY4-28" fmla="*/ 2310945 h 2589352"/>
                  <a:gd name="connsiteX5-29" fmla="*/ 5114420 w 5392827"/>
                  <a:gd name="connsiteY5-30" fmla="*/ 2589352 h 2589352"/>
                  <a:gd name="connsiteX6-31" fmla="*/ 278407 w 5392827"/>
                  <a:gd name="connsiteY6-32" fmla="*/ 2589352 h 2589352"/>
                  <a:gd name="connsiteX7-33" fmla="*/ 0 w 5392827"/>
                  <a:gd name="connsiteY7-34" fmla="*/ 2310945 h 2589352"/>
                  <a:gd name="connsiteX8-35" fmla="*/ 0 w 5392827"/>
                  <a:gd name="connsiteY8-36" fmla="*/ 278407 h 2589352"/>
                  <a:gd name="connsiteX0-37" fmla="*/ 0 w 5392827"/>
                  <a:gd name="connsiteY0-38" fmla="*/ 278407 h 2589352"/>
                  <a:gd name="connsiteX1-39" fmla="*/ 278407 w 5392827"/>
                  <a:gd name="connsiteY1-40" fmla="*/ 0 h 2589352"/>
                  <a:gd name="connsiteX2-41" fmla="*/ 5114420 w 5392827"/>
                  <a:gd name="connsiteY2-42" fmla="*/ 0 h 2589352"/>
                  <a:gd name="connsiteX3-43" fmla="*/ 5392827 w 5392827"/>
                  <a:gd name="connsiteY3-44" fmla="*/ 278407 h 2589352"/>
                  <a:gd name="connsiteX4-45" fmla="*/ 5392827 w 5392827"/>
                  <a:gd name="connsiteY4-46" fmla="*/ 2310945 h 2589352"/>
                  <a:gd name="connsiteX5-47" fmla="*/ 5114420 w 5392827"/>
                  <a:gd name="connsiteY5-48" fmla="*/ 2589352 h 2589352"/>
                  <a:gd name="connsiteX6-49" fmla="*/ 278407 w 5392827"/>
                  <a:gd name="connsiteY6-50" fmla="*/ 2589352 h 2589352"/>
                  <a:gd name="connsiteX7-51" fmla="*/ 0 w 5392827"/>
                  <a:gd name="connsiteY7-52" fmla="*/ 2310945 h 2589352"/>
                  <a:gd name="connsiteX8-53" fmla="*/ 0 w 5392827"/>
                  <a:gd name="connsiteY8-54" fmla="*/ 278407 h 2589352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  <a:cxn ang="0">
                    <a:pos x="connsiteX5-11" y="connsiteY5-12"/>
                  </a:cxn>
                  <a:cxn ang="0">
                    <a:pos x="connsiteX6-13" y="connsiteY6-14"/>
                  </a:cxn>
                  <a:cxn ang="0">
                    <a:pos x="connsiteX7-15" y="connsiteY7-16"/>
                  </a:cxn>
                  <a:cxn ang="0">
                    <a:pos x="connsiteX8-17" y="connsiteY8-18"/>
                  </a:cxn>
                </a:cxnLst>
                <a:rect l="l" t="t" r="r" b="b"/>
                <a:pathLst>
                  <a:path w="5392827" h="2589352">
                    <a:moveTo>
                      <a:pt x="0" y="278407"/>
                    </a:moveTo>
                    <a:cubicBezTo>
                      <a:pt x="0" y="124647"/>
                      <a:pt x="124647" y="0"/>
                      <a:pt x="278407" y="0"/>
                    </a:cubicBezTo>
                    <a:lnTo>
                      <a:pt x="5114420" y="0"/>
                    </a:lnTo>
                    <a:cubicBezTo>
                      <a:pt x="5268180" y="0"/>
                      <a:pt x="5392827" y="124647"/>
                      <a:pt x="5392827" y="278407"/>
                    </a:cubicBezTo>
                    <a:cubicBezTo>
                      <a:pt x="5278527" y="587620"/>
                      <a:pt x="5392827" y="1633432"/>
                      <a:pt x="5392827" y="2310945"/>
                    </a:cubicBezTo>
                    <a:cubicBezTo>
                      <a:pt x="5392827" y="2464705"/>
                      <a:pt x="5268180" y="2589352"/>
                      <a:pt x="5114420" y="2589352"/>
                    </a:cubicBezTo>
                    <a:cubicBezTo>
                      <a:pt x="3502416" y="2589352"/>
                      <a:pt x="1537986" y="2484577"/>
                      <a:pt x="278407" y="2589352"/>
                    </a:cubicBezTo>
                    <a:cubicBezTo>
                      <a:pt x="124647" y="2589352"/>
                      <a:pt x="0" y="2464705"/>
                      <a:pt x="0" y="2310945"/>
                    </a:cubicBezTo>
                    <a:cubicBezTo>
                      <a:pt x="95250" y="1700107"/>
                      <a:pt x="0" y="955920"/>
                      <a:pt x="0" y="278407"/>
                    </a:cubicBezTo>
                    <a:close/>
                  </a:path>
                </a:pathLst>
              </a:custGeom>
              <a:noFill/>
              <a:ln w="19050">
                <a:solidFill>
                  <a:srgbClr val="A1EDF7"/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50000"/>
                  </a:lnSpc>
                </a:pPr>
                <a:endParaRPr lang="zh-CN" altLang="en-US"/>
              </a:p>
            </p:txBody>
          </p:sp>
        </p:grpSp>
        <p:pic>
          <p:nvPicPr>
            <p:cNvPr id="13" name="图片 12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 rot="1932249">
              <a:off x="7965829" y="827210"/>
              <a:ext cx="989041" cy="626109"/>
            </a:xfrm>
            <a:prstGeom prst="rect">
              <a:avLst/>
            </a:prstGeom>
          </p:spPr>
        </p:pic>
        <p:pic>
          <p:nvPicPr>
            <p:cNvPr id="14" name="图片 13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 rot="4882239">
              <a:off x="356468" y="4182314"/>
              <a:ext cx="581367" cy="509850"/>
            </a:xfrm>
            <a:prstGeom prst="rect">
              <a:avLst/>
            </a:prstGeom>
          </p:spPr>
        </p:pic>
      </p:grpSp>
      <p:sp>
        <p:nvSpPr>
          <p:cNvPr id="51" name="Rectangle 4"/>
          <p:cNvSpPr>
            <a:spLocks noChangeArrowheads="1"/>
          </p:cNvSpPr>
          <p:nvPr/>
        </p:nvSpPr>
        <p:spPr bwMode="auto">
          <a:xfrm>
            <a:off x="877888" y="1292066"/>
            <a:ext cx="779780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400" smtClean="0">
                <a:solidFill>
                  <a:srgbClr val="0F263C"/>
                </a:solidFill>
                <a:latin typeface="黑体" panose="02010609060101010101" pitchFamily="49" charset="-122"/>
                <a:ea typeface="黑体" panose="02010609060101010101" pitchFamily="49" charset="-122"/>
                <a:cs typeface="taozhishuxue" panose="02010600040101010101" pitchFamily="2" charset="-128"/>
              </a:rPr>
              <a:t>2</a:t>
            </a:r>
            <a:r>
              <a:rPr lang="en-US" altLang="zh-CN" sz="2400" smtClean="0">
                <a:solidFill>
                  <a:srgbClr val="0F263C"/>
                </a:solidFill>
                <a:latin typeface="+mj-ea"/>
                <a:ea typeface="+mj-ea"/>
                <a:cs typeface="taozhishuxue" panose="02010600040101010101" pitchFamily="2" charset="-128"/>
              </a:rPr>
              <a:t>.</a:t>
            </a:r>
            <a:r>
              <a:rPr lang="zh-CN" altLang="en-US" sz="2400" smtClean="0">
                <a:solidFill>
                  <a:srgbClr val="0F263C"/>
                </a:solidFill>
                <a:latin typeface="黑体" panose="02010609060101010101" pitchFamily="49" charset="-122"/>
                <a:ea typeface="黑体" panose="02010609060101010101" pitchFamily="49" charset="-122"/>
                <a:cs typeface="taozhishuxue" panose="02010600040101010101" pitchFamily="2" charset="-128"/>
              </a:rPr>
              <a:t>小</a:t>
            </a:r>
            <a:r>
              <a:rPr lang="zh-CN" altLang="en-US" sz="2400">
                <a:solidFill>
                  <a:srgbClr val="0F263C"/>
                </a:solidFill>
                <a:latin typeface="黑体" panose="02010609060101010101" pitchFamily="49" charset="-122"/>
                <a:ea typeface="黑体" panose="02010609060101010101" pitchFamily="49" charset="-122"/>
                <a:cs typeface="taozhishuxue" panose="02010600040101010101" pitchFamily="2" charset="-128"/>
              </a:rPr>
              <a:t>明</a:t>
            </a:r>
            <a:r>
              <a:rPr lang="en-US" altLang="zh-CN" sz="2400">
                <a:solidFill>
                  <a:srgbClr val="0F263C"/>
                </a:solidFill>
                <a:latin typeface="黑体" panose="02010609060101010101" pitchFamily="49" charset="-122"/>
                <a:ea typeface="黑体" panose="02010609060101010101" pitchFamily="49" charset="-122"/>
                <a:cs typeface="taozhishuxue" panose="02010600040101010101" pitchFamily="2" charset="-128"/>
              </a:rPr>
              <a:t>20</a:t>
            </a:r>
            <a:r>
              <a:rPr lang="zh-CN" altLang="en-US" sz="2400">
                <a:solidFill>
                  <a:srgbClr val="0F263C"/>
                </a:solidFill>
                <a:latin typeface="黑体" panose="02010609060101010101" pitchFamily="49" charset="-122"/>
                <a:ea typeface="黑体" panose="02010609060101010101" pitchFamily="49" charset="-122"/>
                <a:cs typeface="taozhishuxue" panose="02010600040101010101" pitchFamily="2" charset="-128"/>
              </a:rPr>
              <a:t>分钟走完</a:t>
            </a:r>
            <a:r>
              <a:rPr lang="en-US" altLang="zh-CN" sz="2400">
                <a:solidFill>
                  <a:srgbClr val="0F263C"/>
                </a:solidFill>
                <a:latin typeface="黑体" panose="02010609060101010101" pitchFamily="49" charset="-122"/>
                <a:ea typeface="黑体" panose="02010609060101010101" pitchFamily="49" charset="-122"/>
                <a:cs typeface="taozhishuxue" panose="02010600040101010101" pitchFamily="2" charset="-128"/>
              </a:rPr>
              <a:t>1000m</a:t>
            </a:r>
            <a:r>
              <a:rPr lang="zh-CN" altLang="en-US" sz="2400">
                <a:solidFill>
                  <a:srgbClr val="0F263C"/>
                </a:solidFill>
                <a:latin typeface="黑体" panose="02010609060101010101" pitchFamily="49" charset="-122"/>
                <a:ea typeface="黑体" panose="02010609060101010101" pitchFamily="49" charset="-122"/>
                <a:cs typeface="taozhishuxue" panose="02010600040101010101" pitchFamily="2" charset="-128"/>
              </a:rPr>
              <a:t>，平均每分钟走多少</a:t>
            </a:r>
            <a:r>
              <a:rPr lang="zh-CN" altLang="en-US" sz="2400" smtClean="0">
                <a:solidFill>
                  <a:srgbClr val="0F263C"/>
                </a:solidFill>
                <a:latin typeface="黑体" panose="02010609060101010101" pitchFamily="49" charset="-122"/>
                <a:ea typeface="黑体" panose="02010609060101010101" pitchFamily="49" charset="-122"/>
                <a:cs typeface="taozhishuxue" panose="02010600040101010101" pitchFamily="2" charset="-128"/>
              </a:rPr>
              <a:t>米？ </a:t>
            </a:r>
            <a:endParaRPr lang="zh-CN" altLang="en-US" sz="2400">
              <a:solidFill>
                <a:srgbClr val="0F263C"/>
              </a:solidFill>
              <a:latin typeface="黑体" panose="02010609060101010101" pitchFamily="49" charset="-122"/>
              <a:ea typeface="黑体" panose="02010609060101010101" pitchFamily="49" charset="-122"/>
              <a:cs typeface="taozhishuxue" panose="02010600040101010101" pitchFamily="2" charset="-128"/>
            </a:endParaRPr>
          </a:p>
        </p:txBody>
      </p:sp>
      <p:sp>
        <p:nvSpPr>
          <p:cNvPr id="52" name="Text Box 6"/>
          <p:cNvSpPr txBox="1">
            <a:spLocks noChangeArrowheads="1"/>
          </p:cNvSpPr>
          <p:nvPr/>
        </p:nvSpPr>
        <p:spPr bwMode="auto">
          <a:xfrm>
            <a:off x="2871490" y="1813988"/>
            <a:ext cx="265426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taozhishuxue" panose="02010600040101010101" pitchFamily="2" charset="-128"/>
              </a:rPr>
              <a:t>速度</a:t>
            </a:r>
            <a:r>
              <a:rPr lang="zh-CN" altLang="en-US" sz="2400">
                <a:solidFill>
                  <a:srgbClr val="C00000"/>
                </a:solidFill>
                <a:latin typeface="宋体" panose="02010600030101010101" pitchFamily="2" charset="-122"/>
                <a:cs typeface="taozhishuxue" panose="02010600040101010101" pitchFamily="2" charset="-128"/>
              </a:rPr>
              <a:t>＝</a:t>
            </a:r>
            <a:r>
              <a:rPr lang="zh-CN" altLang="en-US" sz="240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taozhishuxue" panose="02010600040101010101" pitchFamily="2" charset="-128"/>
              </a:rPr>
              <a:t>路程</a:t>
            </a:r>
            <a:r>
              <a:rPr lang="en-US" altLang="zh-CN" sz="2400">
                <a:solidFill>
                  <a:srgbClr val="C00000"/>
                </a:solidFill>
                <a:latin typeface="宋体" panose="02010600030101010101" pitchFamily="2" charset="-122"/>
                <a:cs typeface="taozhishuxue" panose="02010600040101010101" pitchFamily="2" charset="-128"/>
              </a:rPr>
              <a:t>÷</a:t>
            </a:r>
            <a:r>
              <a:rPr lang="zh-CN" altLang="en-US" sz="240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taozhishuxue" panose="02010600040101010101" pitchFamily="2" charset="-128"/>
              </a:rPr>
              <a:t>时间</a:t>
            </a:r>
            <a:endParaRPr lang="zh-CN" altLang="en-US" sz="2400">
              <a:solidFill>
                <a:srgbClr val="C00000"/>
              </a:solidFill>
              <a:latin typeface="黑体" panose="02010609060101010101" pitchFamily="49" charset="-122"/>
              <a:ea typeface="黑体" panose="02010609060101010101" pitchFamily="49" charset="-122"/>
              <a:cs typeface="taozhishuxue" panose="02010600040101010101" pitchFamily="2" charset="-128"/>
            </a:endParaRPr>
          </a:p>
        </p:txBody>
      </p:sp>
      <p:sp>
        <p:nvSpPr>
          <p:cNvPr id="53" name="Text Box 7"/>
          <p:cNvSpPr txBox="1">
            <a:spLocks noChangeArrowheads="1"/>
          </p:cNvSpPr>
          <p:nvPr/>
        </p:nvSpPr>
        <p:spPr bwMode="auto">
          <a:xfrm>
            <a:off x="2914064" y="2307748"/>
            <a:ext cx="256911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400" smtClean="0">
                <a:solidFill>
                  <a:srgbClr val="034A90"/>
                </a:solidFill>
                <a:latin typeface="黑体" panose="02010609060101010101" pitchFamily="49" charset="-122"/>
                <a:ea typeface="黑体" panose="02010609060101010101" pitchFamily="49" charset="-122"/>
                <a:cs typeface="taozhishuxue" panose="02010600040101010101" pitchFamily="2" charset="-128"/>
              </a:rPr>
              <a:t>1000</a:t>
            </a:r>
            <a:r>
              <a:rPr lang="en-US" altLang="zh-CN" sz="2400" smtClean="0">
                <a:solidFill>
                  <a:srgbClr val="034A90"/>
                </a:solidFill>
                <a:latin typeface="宋体" panose="02010600030101010101" pitchFamily="2" charset="-122"/>
                <a:cs typeface="taozhishuxue" panose="02010600040101010101" pitchFamily="2" charset="-128"/>
              </a:rPr>
              <a:t>÷</a:t>
            </a:r>
            <a:r>
              <a:rPr lang="en-US" altLang="zh-CN" sz="2400" smtClean="0">
                <a:solidFill>
                  <a:srgbClr val="034A90"/>
                </a:solidFill>
                <a:latin typeface="黑体" panose="02010609060101010101" pitchFamily="49" charset="-122"/>
                <a:ea typeface="黑体" panose="02010609060101010101" pitchFamily="49" charset="-122"/>
                <a:cs typeface="taozhishuxue" panose="02010600040101010101" pitchFamily="2" charset="-128"/>
              </a:rPr>
              <a:t>20</a:t>
            </a:r>
            <a:r>
              <a:rPr lang="zh-CN" altLang="en-US" sz="2400">
                <a:solidFill>
                  <a:srgbClr val="034A90"/>
                </a:solidFill>
                <a:latin typeface="宋体" panose="02010600030101010101" pitchFamily="2" charset="-122"/>
                <a:cs typeface="taozhishuxue" panose="02010600040101010101" pitchFamily="2" charset="-128"/>
              </a:rPr>
              <a:t>＝</a:t>
            </a:r>
            <a:r>
              <a:rPr lang="en-US" altLang="zh-CN" sz="2400" smtClean="0">
                <a:solidFill>
                  <a:srgbClr val="034A90"/>
                </a:solidFill>
                <a:latin typeface="黑体" panose="02010609060101010101" pitchFamily="49" charset="-122"/>
                <a:ea typeface="黑体" panose="02010609060101010101" pitchFamily="49" charset="-122"/>
                <a:cs typeface="taozhishuxue" panose="02010600040101010101" pitchFamily="2" charset="-128"/>
              </a:rPr>
              <a:t>50</a:t>
            </a:r>
            <a:r>
              <a:rPr lang="en-US" altLang="zh-CN" sz="2400" smtClean="0">
                <a:solidFill>
                  <a:srgbClr val="034A90"/>
                </a:solidFill>
                <a:latin typeface="宋体" panose="02010600030101010101" pitchFamily="2" charset="-122"/>
                <a:cs typeface="taozhishuxue" panose="02010600040101010101" pitchFamily="2" charset="-128"/>
              </a:rPr>
              <a:t>(</a:t>
            </a:r>
            <a:r>
              <a:rPr lang="zh-CN" altLang="en-US" sz="2400" smtClean="0">
                <a:solidFill>
                  <a:srgbClr val="034A90"/>
                </a:solidFill>
                <a:latin typeface="黑体" panose="02010609060101010101" pitchFamily="49" charset="-122"/>
                <a:ea typeface="黑体" panose="02010609060101010101" pitchFamily="49" charset="-122"/>
                <a:cs typeface="taozhishuxue" panose="02010600040101010101" pitchFamily="2" charset="-128"/>
              </a:rPr>
              <a:t>米</a:t>
            </a:r>
            <a:r>
              <a:rPr lang="en-US" altLang="zh-CN" sz="2400" smtClean="0">
                <a:solidFill>
                  <a:srgbClr val="034A90"/>
                </a:solidFill>
                <a:latin typeface="宋体" panose="02010600030101010101" pitchFamily="2" charset="-122"/>
                <a:cs typeface="taozhishuxue" panose="02010600040101010101" pitchFamily="2" charset="-128"/>
              </a:rPr>
              <a:t>)</a:t>
            </a:r>
            <a:endParaRPr lang="en-US" altLang="zh-CN" sz="2400">
              <a:solidFill>
                <a:srgbClr val="034A90"/>
              </a:solidFill>
              <a:latin typeface="宋体" panose="02010600030101010101" pitchFamily="2" charset="-122"/>
              <a:cs typeface="taozhishuxue" panose="02010600040101010101" pitchFamily="2" charset="-128"/>
            </a:endParaRPr>
          </a:p>
        </p:txBody>
      </p:sp>
      <p:sp>
        <p:nvSpPr>
          <p:cNvPr id="54" name="Text Box 8"/>
          <p:cNvSpPr txBox="1">
            <a:spLocks noChangeArrowheads="1"/>
          </p:cNvSpPr>
          <p:nvPr/>
        </p:nvSpPr>
        <p:spPr bwMode="auto">
          <a:xfrm>
            <a:off x="4153604" y="2801508"/>
            <a:ext cx="3589444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smtClean="0">
                <a:solidFill>
                  <a:srgbClr val="034A90"/>
                </a:solidFill>
                <a:latin typeface="黑体" panose="02010609060101010101" pitchFamily="49" charset="-122"/>
                <a:ea typeface="黑体" panose="02010609060101010101" pitchFamily="49" charset="-122"/>
                <a:cs typeface="taozhishuxue" panose="02010600040101010101" pitchFamily="2" charset="-128"/>
              </a:rPr>
              <a:t>答：平均</a:t>
            </a:r>
            <a:r>
              <a:rPr lang="zh-CN" altLang="en-US" sz="2400">
                <a:solidFill>
                  <a:srgbClr val="034A90"/>
                </a:solidFill>
                <a:latin typeface="黑体" panose="02010609060101010101" pitchFamily="49" charset="-122"/>
                <a:ea typeface="黑体" panose="02010609060101010101" pitchFamily="49" charset="-122"/>
                <a:cs typeface="taozhishuxue" panose="02010600040101010101" pitchFamily="2" charset="-128"/>
              </a:rPr>
              <a:t>每分钟走</a:t>
            </a:r>
            <a:r>
              <a:rPr lang="en-US" altLang="zh-CN" sz="2400">
                <a:solidFill>
                  <a:srgbClr val="034A90"/>
                </a:solidFill>
                <a:latin typeface="黑体" panose="02010609060101010101" pitchFamily="49" charset="-122"/>
                <a:ea typeface="黑体" panose="02010609060101010101" pitchFamily="49" charset="-122"/>
                <a:cs typeface="taozhishuxue" panose="02010600040101010101" pitchFamily="2" charset="-128"/>
              </a:rPr>
              <a:t>50</a:t>
            </a:r>
            <a:r>
              <a:rPr lang="zh-CN" altLang="en-US" sz="2400">
                <a:solidFill>
                  <a:srgbClr val="034A90"/>
                </a:solidFill>
                <a:latin typeface="黑体" panose="02010609060101010101" pitchFamily="49" charset="-122"/>
                <a:ea typeface="黑体" panose="02010609060101010101" pitchFamily="49" charset="-122"/>
                <a:cs typeface="taozhishuxue" panose="02010600040101010101" pitchFamily="2" charset="-128"/>
              </a:rPr>
              <a:t>米。</a:t>
            </a:r>
            <a:endParaRPr lang="zh-CN" altLang="en-US" sz="2400">
              <a:solidFill>
                <a:srgbClr val="034A90"/>
              </a:solidFill>
              <a:latin typeface="黑体" panose="02010609060101010101" pitchFamily="49" charset="-122"/>
              <a:ea typeface="黑体" panose="02010609060101010101" pitchFamily="49" charset="-122"/>
              <a:cs typeface="taozhishuxue" panose="02010600040101010101" pitchFamily="2" charset="-128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877888" y="3290911"/>
            <a:ext cx="3599983" cy="10525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400">
                <a:solidFill>
                  <a:schemeClr val="accent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3</a:t>
            </a:r>
            <a:r>
              <a:rPr lang="zh-CN" altLang="en-US" sz="2400">
                <a:solidFill>
                  <a:schemeClr val="accent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、把下面整数化成</a:t>
            </a:r>
            <a:r>
              <a:rPr lang="zh-CN" altLang="en-US" sz="2400" smtClean="0">
                <a:solidFill>
                  <a:schemeClr val="accent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分数。</a:t>
            </a:r>
            <a:endParaRPr lang="zh-CN" altLang="en-US" sz="2400">
              <a:solidFill>
                <a:schemeClr val="accent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2400">
                <a:solidFill>
                  <a:schemeClr val="accent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</a:t>
            </a:r>
            <a:r>
              <a:rPr lang="en-US" altLang="zh-CN" sz="2400">
                <a:solidFill>
                  <a:schemeClr val="accent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4    8    5    3</a:t>
            </a:r>
            <a:endParaRPr lang="en-US" altLang="zh-CN" sz="2400">
              <a:solidFill>
                <a:schemeClr val="accent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17" name="组合 16"/>
          <p:cNvGrpSpPr/>
          <p:nvPr/>
        </p:nvGrpSpPr>
        <p:grpSpPr>
          <a:xfrm>
            <a:off x="634154" y="517040"/>
            <a:ext cx="1479118" cy="459360"/>
            <a:chOff x="540152" y="650222"/>
            <a:chExt cx="1479118" cy="459360"/>
          </a:xfrm>
        </p:grpSpPr>
        <p:grpSp>
          <p:nvGrpSpPr>
            <p:cNvPr id="18" name="组合 17"/>
            <p:cNvGrpSpPr/>
            <p:nvPr/>
          </p:nvGrpSpPr>
          <p:grpSpPr>
            <a:xfrm>
              <a:off x="540152" y="650222"/>
              <a:ext cx="1350983" cy="459360"/>
              <a:chOff x="1561417" y="666658"/>
              <a:chExt cx="1154689" cy="392616"/>
            </a:xfrm>
          </p:grpSpPr>
          <p:sp>
            <p:nvSpPr>
              <p:cNvPr id="20" name="圆角矩形 19"/>
              <p:cNvSpPr/>
              <p:nvPr/>
            </p:nvSpPr>
            <p:spPr bwMode="auto">
              <a:xfrm>
                <a:off x="1561417" y="666658"/>
                <a:ext cx="1154689" cy="392616"/>
              </a:xfrm>
              <a:prstGeom prst="roundRect">
                <a:avLst>
                  <a:gd name="adj" fmla="val 16667"/>
                </a:avLst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  <a:headEnd type="none" w="med" len="med"/>
                <a:tailEnd type="none" w="med" len="med"/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/>
              <a:lstStyle>
                <a:defPPr>
                  <a:defRPr lang="zh-CN"/>
                </a:defPPr>
                <a:lvl1pPr marL="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 marL="3429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 marL="17145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 marL="20574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 marL="24003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 marL="2743200" algn="l" defTabSz="685800" rtl="0" eaLnBrk="1" latinLnBrk="0" hangingPunct="1">
                  <a:defRPr sz="135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>
                  <a:solidFill>
                    <a:schemeClr val="tx1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21" name="椭圆 20"/>
              <p:cNvSpPr/>
              <p:nvPr/>
            </p:nvSpPr>
            <p:spPr>
              <a:xfrm>
                <a:off x="2607033" y="692411"/>
                <a:ext cx="74506" cy="74506"/>
              </a:xfrm>
              <a:prstGeom prst="ellipse">
                <a:avLst/>
              </a:prstGeom>
              <a:solidFill>
                <a:srgbClr val="D4F2FC"/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marL="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3429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7145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0574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24003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2743200" algn="l" defTabSz="685800" rtl="0" eaLnBrk="1" latinLnBrk="0" hangingPunct="1">
                  <a:defRPr sz="135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/>
              </a:p>
            </p:txBody>
          </p:sp>
        </p:grpSp>
        <p:sp>
          <p:nvSpPr>
            <p:cNvPr id="19" name="Rectangle 4"/>
            <p:cNvSpPr>
              <a:spLocks noChangeArrowheads="1"/>
            </p:cNvSpPr>
            <p:nvPr/>
          </p:nvSpPr>
          <p:spPr bwMode="auto">
            <a:xfrm>
              <a:off x="556269" y="668070"/>
              <a:ext cx="1463001" cy="4087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2225">
                  <a:solidFill>
                    <a:srgbClr val="000000"/>
                  </a:solidFill>
                  <a:miter lim="800000"/>
                  <a:headEnd/>
                  <a:tailEnd type="none" w="lg" len="lg"/>
                </a14:hiddenLine>
              </a:ext>
            </a:extLst>
          </p:spPr>
          <p:txBody>
            <a:bodyPr wrap="square" lIns="90000" tIns="46800" rIns="90000" bIns="46800">
              <a:spAutoFit/>
            </a:bodyPr>
            <a:lstStyle>
              <a:defPPr>
                <a:defRPr lang="zh-CN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05000"/>
                </a:lnSpc>
              </a:pPr>
              <a:r>
                <a:rPr lang="zh-CN" altLang="en-US" sz="220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Calibri" panose="020F0502020204030204" pitchFamily="34" charset="0"/>
                </a:rPr>
                <a:t>复习旧知</a:t>
              </a:r>
              <a:endParaRPr lang="zh-CN" altLang="en-US" sz="220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  <a:sym typeface="Calibri" panose="020F0502020204030204" pitchFamily="34" charset="0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" grpId="0"/>
      <p:bldP spid="52" grpId="0"/>
      <p:bldP spid="53" grpId="0"/>
      <p:bldP spid="54" grpId="0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矩形 55"/>
          <p:cNvSpPr/>
          <p:nvPr/>
        </p:nvSpPr>
        <p:spPr>
          <a:xfrm>
            <a:off x="942806" y="2496872"/>
            <a:ext cx="735006" cy="363636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"/>
              </a:rPr>
              <a:t>www.1ppt.com/moban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"/>
              </a:rPr>
              <a:t>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素材：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"/>
              </a:rPr>
              <a:t>www.1ppt.com/sucai/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背景：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3"/>
              </a:rPr>
              <a:t>www.1ppt.com/beijing/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图表：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4"/>
              </a:rPr>
              <a:t>www.1ppt.com/tubiao/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5"/>
              </a:rPr>
              <a:t>www.1ppt.com/xiazai/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6"/>
              </a:rPr>
              <a:t>www.1ppt.com/powerpoint/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资料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7"/>
              </a:rPr>
              <a:t>www.1ppt.com/ziliao/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范文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8"/>
              </a:rPr>
              <a:t>www.1ppt.com/fanwen/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试卷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9"/>
              </a:rPr>
              <a:t>www.1ppt.com/shiti/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教案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0"/>
              </a:rPr>
              <a:t>www.1ppt.com/jiaoan/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论坛：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1"/>
              </a:rPr>
              <a:t>www.1ppt.cn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        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2"/>
              </a:rPr>
              <a:t>www.1ppt.com/kejian/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语文课件：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3"/>
              </a:rPr>
              <a:t>www.1ppt.com/kejian/yuwen/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数学课件：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4"/>
              </a:rPr>
              <a:t>www.1ppt.com/kejian/shuxue/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英语课件：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5"/>
              </a:rPr>
              <a:t>www.1ppt.com/kejian/yingyu/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美术课件：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6"/>
              </a:rPr>
              <a:t>www.1ppt.com/kejian/meishu/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科学课件：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7"/>
              </a:rPr>
              <a:t>www.1ppt.com/kejian/kexue/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物理课件：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8"/>
              </a:rPr>
              <a:t>www.1ppt.com/kejian/wuli/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化学课件：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9"/>
              </a:rPr>
              <a:t>www.1ppt.com/kejian/huaxue/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生物课件：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0"/>
              </a:rPr>
              <a:t>www.1ppt.com/kejian/shengwu/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地理课件：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1"/>
              </a:rPr>
              <a:t>www.1ppt.com/kejian/dili/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历史课件：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2"/>
              </a:rPr>
              <a:t>www.1ppt.com/kejian/lishi/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endParaRPr kumimoji="0" lang="zh-CN" altLang="en-US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grpSp>
        <p:nvGrpSpPr>
          <p:cNvPr id="37" name="组合 36"/>
          <p:cNvGrpSpPr/>
          <p:nvPr/>
        </p:nvGrpSpPr>
        <p:grpSpPr>
          <a:xfrm>
            <a:off x="392227" y="949801"/>
            <a:ext cx="8562643" cy="3900712"/>
            <a:chOff x="392227" y="827210"/>
            <a:chExt cx="8562643" cy="3900712"/>
          </a:xfrm>
        </p:grpSpPr>
        <p:grpSp>
          <p:nvGrpSpPr>
            <p:cNvPr id="38" name="组合 37"/>
            <p:cNvGrpSpPr/>
            <p:nvPr/>
          </p:nvGrpSpPr>
          <p:grpSpPr>
            <a:xfrm>
              <a:off x="519854" y="1089120"/>
              <a:ext cx="8113606" cy="3426846"/>
              <a:chOff x="699652" y="1360258"/>
              <a:chExt cx="5749886" cy="3271770"/>
            </a:xfrm>
          </p:grpSpPr>
          <p:sp>
            <p:nvSpPr>
              <p:cNvPr id="41" name="圆角矩形 40"/>
              <p:cNvSpPr/>
              <p:nvPr/>
            </p:nvSpPr>
            <p:spPr>
              <a:xfrm>
                <a:off x="699652" y="1360258"/>
                <a:ext cx="5749886" cy="3271770"/>
              </a:xfrm>
              <a:prstGeom prst="roundRect">
                <a:avLst>
                  <a:gd name="adj" fmla="val 10752"/>
                </a:avLst>
              </a:prstGeom>
              <a:solidFill>
                <a:schemeClr val="bg1"/>
              </a:solidFill>
              <a:ln>
                <a:solidFill>
                  <a:srgbClr val="A1EDF7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50000"/>
                  </a:lnSpc>
                </a:pPr>
                <a:endParaRPr lang="zh-CN" altLang="en-US"/>
              </a:p>
            </p:txBody>
          </p:sp>
          <p:sp>
            <p:nvSpPr>
              <p:cNvPr id="42" name="圆角矩形 28"/>
              <p:cNvSpPr/>
              <p:nvPr/>
            </p:nvSpPr>
            <p:spPr>
              <a:xfrm>
                <a:off x="758908" y="1430914"/>
                <a:ext cx="5655860" cy="3143456"/>
              </a:xfrm>
              <a:custGeom>
                <a:avLst/>
                <a:gdLst>
                  <a:gd name="connsiteX0" fmla="*/ 0 w 5392827"/>
                  <a:gd name="connsiteY0" fmla="*/ 278407 h 2589352"/>
                  <a:gd name="connsiteX1" fmla="*/ 278407 w 5392827"/>
                  <a:gd name="connsiteY1" fmla="*/ 0 h 2589352"/>
                  <a:gd name="connsiteX2" fmla="*/ 5114420 w 5392827"/>
                  <a:gd name="connsiteY2" fmla="*/ 0 h 2589352"/>
                  <a:gd name="connsiteX3" fmla="*/ 5392827 w 5392827"/>
                  <a:gd name="connsiteY3" fmla="*/ 278407 h 2589352"/>
                  <a:gd name="connsiteX4" fmla="*/ 5392827 w 5392827"/>
                  <a:gd name="connsiteY4" fmla="*/ 2310945 h 2589352"/>
                  <a:gd name="connsiteX5" fmla="*/ 5114420 w 5392827"/>
                  <a:gd name="connsiteY5" fmla="*/ 2589352 h 2589352"/>
                  <a:gd name="connsiteX6" fmla="*/ 278407 w 5392827"/>
                  <a:gd name="connsiteY6" fmla="*/ 2589352 h 2589352"/>
                  <a:gd name="connsiteX7" fmla="*/ 0 w 5392827"/>
                  <a:gd name="connsiteY7" fmla="*/ 2310945 h 2589352"/>
                  <a:gd name="connsiteX8" fmla="*/ 0 w 5392827"/>
                  <a:gd name="connsiteY8" fmla="*/ 278407 h 2589352"/>
                  <a:gd name="connsiteX0-1" fmla="*/ 0 w 5392827"/>
                  <a:gd name="connsiteY0-2" fmla="*/ 278407 h 2589352"/>
                  <a:gd name="connsiteX1-3" fmla="*/ 278407 w 5392827"/>
                  <a:gd name="connsiteY1-4" fmla="*/ 0 h 2589352"/>
                  <a:gd name="connsiteX2-5" fmla="*/ 5114420 w 5392827"/>
                  <a:gd name="connsiteY2-6" fmla="*/ 0 h 2589352"/>
                  <a:gd name="connsiteX3-7" fmla="*/ 5392827 w 5392827"/>
                  <a:gd name="connsiteY3-8" fmla="*/ 278407 h 2589352"/>
                  <a:gd name="connsiteX4-9" fmla="*/ 5392827 w 5392827"/>
                  <a:gd name="connsiteY4-10" fmla="*/ 2310945 h 2589352"/>
                  <a:gd name="connsiteX5-11" fmla="*/ 5114420 w 5392827"/>
                  <a:gd name="connsiteY5-12" fmla="*/ 2589352 h 2589352"/>
                  <a:gd name="connsiteX6-13" fmla="*/ 278407 w 5392827"/>
                  <a:gd name="connsiteY6-14" fmla="*/ 2589352 h 2589352"/>
                  <a:gd name="connsiteX7-15" fmla="*/ 0 w 5392827"/>
                  <a:gd name="connsiteY7-16" fmla="*/ 2310945 h 2589352"/>
                  <a:gd name="connsiteX8-17" fmla="*/ 0 w 5392827"/>
                  <a:gd name="connsiteY8-18" fmla="*/ 278407 h 2589352"/>
                  <a:gd name="connsiteX0-19" fmla="*/ 0 w 5392827"/>
                  <a:gd name="connsiteY0-20" fmla="*/ 278407 h 2589352"/>
                  <a:gd name="connsiteX1-21" fmla="*/ 278407 w 5392827"/>
                  <a:gd name="connsiteY1-22" fmla="*/ 0 h 2589352"/>
                  <a:gd name="connsiteX2-23" fmla="*/ 5114420 w 5392827"/>
                  <a:gd name="connsiteY2-24" fmla="*/ 0 h 2589352"/>
                  <a:gd name="connsiteX3-25" fmla="*/ 5392827 w 5392827"/>
                  <a:gd name="connsiteY3-26" fmla="*/ 278407 h 2589352"/>
                  <a:gd name="connsiteX4-27" fmla="*/ 5392827 w 5392827"/>
                  <a:gd name="connsiteY4-28" fmla="*/ 2310945 h 2589352"/>
                  <a:gd name="connsiteX5-29" fmla="*/ 5114420 w 5392827"/>
                  <a:gd name="connsiteY5-30" fmla="*/ 2589352 h 2589352"/>
                  <a:gd name="connsiteX6-31" fmla="*/ 278407 w 5392827"/>
                  <a:gd name="connsiteY6-32" fmla="*/ 2589352 h 2589352"/>
                  <a:gd name="connsiteX7-33" fmla="*/ 0 w 5392827"/>
                  <a:gd name="connsiteY7-34" fmla="*/ 2310945 h 2589352"/>
                  <a:gd name="connsiteX8-35" fmla="*/ 0 w 5392827"/>
                  <a:gd name="connsiteY8-36" fmla="*/ 278407 h 2589352"/>
                  <a:gd name="connsiteX0-37" fmla="*/ 0 w 5392827"/>
                  <a:gd name="connsiteY0-38" fmla="*/ 278407 h 2589352"/>
                  <a:gd name="connsiteX1-39" fmla="*/ 278407 w 5392827"/>
                  <a:gd name="connsiteY1-40" fmla="*/ 0 h 2589352"/>
                  <a:gd name="connsiteX2-41" fmla="*/ 5114420 w 5392827"/>
                  <a:gd name="connsiteY2-42" fmla="*/ 0 h 2589352"/>
                  <a:gd name="connsiteX3-43" fmla="*/ 5392827 w 5392827"/>
                  <a:gd name="connsiteY3-44" fmla="*/ 278407 h 2589352"/>
                  <a:gd name="connsiteX4-45" fmla="*/ 5392827 w 5392827"/>
                  <a:gd name="connsiteY4-46" fmla="*/ 2310945 h 2589352"/>
                  <a:gd name="connsiteX5-47" fmla="*/ 5114420 w 5392827"/>
                  <a:gd name="connsiteY5-48" fmla="*/ 2589352 h 2589352"/>
                  <a:gd name="connsiteX6-49" fmla="*/ 278407 w 5392827"/>
                  <a:gd name="connsiteY6-50" fmla="*/ 2589352 h 2589352"/>
                  <a:gd name="connsiteX7-51" fmla="*/ 0 w 5392827"/>
                  <a:gd name="connsiteY7-52" fmla="*/ 2310945 h 2589352"/>
                  <a:gd name="connsiteX8-53" fmla="*/ 0 w 5392827"/>
                  <a:gd name="connsiteY8-54" fmla="*/ 278407 h 2589352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  <a:cxn ang="0">
                    <a:pos x="connsiteX5-11" y="connsiteY5-12"/>
                  </a:cxn>
                  <a:cxn ang="0">
                    <a:pos x="connsiteX6-13" y="connsiteY6-14"/>
                  </a:cxn>
                  <a:cxn ang="0">
                    <a:pos x="connsiteX7-15" y="connsiteY7-16"/>
                  </a:cxn>
                  <a:cxn ang="0">
                    <a:pos x="connsiteX8-17" y="connsiteY8-18"/>
                  </a:cxn>
                </a:cxnLst>
                <a:rect l="l" t="t" r="r" b="b"/>
                <a:pathLst>
                  <a:path w="5392827" h="2589352">
                    <a:moveTo>
                      <a:pt x="0" y="278407"/>
                    </a:moveTo>
                    <a:cubicBezTo>
                      <a:pt x="0" y="124647"/>
                      <a:pt x="124647" y="0"/>
                      <a:pt x="278407" y="0"/>
                    </a:cubicBezTo>
                    <a:lnTo>
                      <a:pt x="5114420" y="0"/>
                    </a:lnTo>
                    <a:cubicBezTo>
                      <a:pt x="5268180" y="0"/>
                      <a:pt x="5392827" y="124647"/>
                      <a:pt x="5392827" y="278407"/>
                    </a:cubicBezTo>
                    <a:cubicBezTo>
                      <a:pt x="5278527" y="587620"/>
                      <a:pt x="5392827" y="1633432"/>
                      <a:pt x="5392827" y="2310945"/>
                    </a:cubicBezTo>
                    <a:cubicBezTo>
                      <a:pt x="5392827" y="2464705"/>
                      <a:pt x="5268180" y="2589352"/>
                      <a:pt x="5114420" y="2589352"/>
                    </a:cubicBezTo>
                    <a:cubicBezTo>
                      <a:pt x="3502416" y="2589352"/>
                      <a:pt x="1537986" y="2484577"/>
                      <a:pt x="278407" y="2589352"/>
                    </a:cubicBezTo>
                    <a:cubicBezTo>
                      <a:pt x="124647" y="2589352"/>
                      <a:pt x="0" y="2464705"/>
                      <a:pt x="0" y="2310945"/>
                    </a:cubicBezTo>
                    <a:cubicBezTo>
                      <a:pt x="95250" y="1700107"/>
                      <a:pt x="0" y="955920"/>
                      <a:pt x="0" y="278407"/>
                    </a:cubicBezTo>
                    <a:close/>
                  </a:path>
                </a:pathLst>
              </a:custGeom>
              <a:noFill/>
              <a:ln w="19050">
                <a:solidFill>
                  <a:srgbClr val="A1EDF7"/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50000"/>
                  </a:lnSpc>
                </a:pPr>
                <a:endParaRPr lang="zh-CN" altLang="en-US"/>
              </a:p>
            </p:txBody>
          </p:sp>
        </p:grpSp>
        <p:pic>
          <p:nvPicPr>
            <p:cNvPr id="39" name="图片 38"/>
            <p:cNvPicPr>
              <a:picLocks noChangeAspect="1"/>
            </p:cNvPicPr>
            <p:nvPr/>
          </p:nvPicPr>
          <p:blipFill>
            <a:blip r:embed="rId23" cstate="email"/>
            <a:stretch>
              <a:fillRect/>
            </a:stretch>
          </p:blipFill>
          <p:spPr>
            <a:xfrm rot="1932249">
              <a:off x="7965829" y="827210"/>
              <a:ext cx="989041" cy="626109"/>
            </a:xfrm>
            <a:prstGeom prst="rect">
              <a:avLst/>
            </a:prstGeom>
          </p:spPr>
        </p:pic>
        <p:pic>
          <p:nvPicPr>
            <p:cNvPr id="40" name="图片 39"/>
            <p:cNvPicPr>
              <a:picLocks noChangeAspect="1"/>
            </p:cNvPicPr>
            <p:nvPr/>
          </p:nvPicPr>
          <p:blipFill>
            <a:blip r:embed="rId24" cstate="email"/>
            <a:stretch>
              <a:fillRect/>
            </a:stretch>
          </p:blipFill>
          <p:spPr>
            <a:xfrm rot="4882239">
              <a:off x="356468" y="4182314"/>
              <a:ext cx="581367" cy="509850"/>
            </a:xfrm>
            <a:prstGeom prst="rect">
              <a:avLst/>
            </a:prstGeom>
          </p:spPr>
        </p:pic>
      </p:grpSp>
      <p:sp>
        <p:nvSpPr>
          <p:cNvPr id="49" name="Text Box 10"/>
          <p:cNvSpPr txBox="1">
            <a:spLocks noChangeArrowheads="1"/>
          </p:cNvSpPr>
          <p:nvPr/>
        </p:nvSpPr>
        <p:spPr bwMode="auto">
          <a:xfrm>
            <a:off x="3296146" y="3275556"/>
            <a:ext cx="249299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000">
                <a:solidFill>
                  <a:srgbClr val="034A90"/>
                </a:solidFill>
                <a:latin typeface="黑体" panose="02010609060101010101" pitchFamily="49" charset="-122"/>
                <a:ea typeface="黑体" panose="02010609060101010101" pitchFamily="49" charset="-122"/>
                <a:cs typeface="taozhishuxue" panose="02010600040101010101" pitchFamily="2" charset="-128"/>
              </a:rPr>
              <a:t>小明平均每小时</a:t>
            </a:r>
            <a:r>
              <a:rPr lang="zh-CN" altLang="en-US" sz="2000" smtClean="0">
                <a:solidFill>
                  <a:srgbClr val="034A90"/>
                </a:solidFill>
                <a:latin typeface="黑体" panose="02010609060101010101" pitchFamily="49" charset="-122"/>
                <a:ea typeface="黑体" panose="02010609060101010101" pitchFamily="49" charset="-122"/>
                <a:cs typeface="taozhishuxue" panose="02010600040101010101" pitchFamily="2" charset="-128"/>
              </a:rPr>
              <a:t>走：</a:t>
            </a:r>
            <a:endParaRPr lang="zh-CN" altLang="en-US" sz="2000">
              <a:solidFill>
                <a:srgbClr val="034A90"/>
              </a:solidFill>
              <a:latin typeface="黑体" panose="02010609060101010101" pitchFamily="49" charset="-122"/>
              <a:ea typeface="黑体" panose="02010609060101010101" pitchFamily="49" charset="-122"/>
              <a:cs typeface="taozhishuxue" panose="02010600040101010101" pitchFamily="2" charset="-128"/>
            </a:endParaRPr>
          </a:p>
        </p:txBody>
      </p:sp>
      <p:sp>
        <p:nvSpPr>
          <p:cNvPr id="53" name="Text Box 6"/>
          <p:cNvSpPr txBox="1">
            <a:spLocks noChangeArrowheads="1"/>
          </p:cNvSpPr>
          <p:nvPr/>
        </p:nvSpPr>
        <p:spPr bwMode="auto">
          <a:xfrm>
            <a:off x="3296146" y="2678690"/>
            <a:ext cx="239884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000" smtClean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taozhishuxue" panose="02010600040101010101" pitchFamily="2" charset="-128"/>
              </a:rPr>
              <a:t>速度</a:t>
            </a:r>
            <a:r>
              <a:rPr lang="zh-CN" altLang="en-US" sz="2000" smtClean="0">
                <a:solidFill>
                  <a:srgbClr val="C00000"/>
                </a:solidFill>
                <a:latin typeface="+mj-ea"/>
                <a:ea typeface="+mj-ea"/>
                <a:cs typeface="taozhishuxue" panose="02010600040101010101" pitchFamily="2" charset="-128"/>
              </a:rPr>
              <a:t>＝</a:t>
            </a:r>
            <a:r>
              <a:rPr lang="zh-CN" altLang="en-US" sz="2000" smtClean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taozhishuxue" panose="02010600040101010101" pitchFamily="2" charset="-128"/>
              </a:rPr>
              <a:t>路程</a:t>
            </a:r>
            <a:r>
              <a:rPr lang="en-US" altLang="zh-CN" sz="2000">
                <a:solidFill>
                  <a:srgbClr val="C00000"/>
                </a:solidFill>
                <a:latin typeface="宋体" panose="02010600030101010101" pitchFamily="2" charset="-122"/>
                <a:cs typeface="taozhishuxue" panose="02010600040101010101" pitchFamily="2" charset="-128"/>
              </a:rPr>
              <a:t>÷</a:t>
            </a:r>
            <a:r>
              <a:rPr lang="zh-CN" altLang="en-US" sz="200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taozhishuxue" panose="02010600040101010101" pitchFamily="2" charset="-128"/>
              </a:rPr>
              <a:t>时间</a:t>
            </a:r>
            <a:endParaRPr lang="zh-CN" altLang="en-US" sz="2000">
              <a:solidFill>
                <a:srgbClr val="C00000"/>
              </a:solidFill>
              <a:latin typeface="黑体" panose="02010609060101010101" pitchFamily="49" charset="-122"/>
              <a:ea typeface="黑体" panose="02010609060101010101" pitchFamily="49" charset="-122"/>
              <a:cs typeface="taozhishuxue" panose="02010600040101010101" pitchFamily="2" charset="-128"/>
            </a:endParaRPr>
          </a:p>
        </p:txBody>
      </p:sp>
      <p:pic>
        <p:nvPicPr>
          <p:cNvPr id="54" name="Picture 2"/>
          <p:cNvPicPr>
            <a:picLocks noChangeAspect="1" noChangeArrowheads="1"/>
          </p:cNvPicPr>
          <p:nvPr/>
        </p:nvPicPr>
        <p:blipFill>
          <a:blip r:embed="rId25" cstate="email"/>
          <a:stretch>
            <a:fillRect/>
          </a:stretch>
        </p:blipFill>
        <p:spPr bwMode="auto">
          <a:xfrm>
            <a:off x="784352" y="1643594"/>
            <a:ext cx="2365992" cy="15220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7" name="Rectangle 4"/>
          <p:cNvSpPr>
            <a:spLocks noChangeArrowheads="1"/>
          </p:cNvSpPr>
          <p:nvPr/>
        </p:nvSpPr>
        <p:spPr bwMode="auto">
          <a:xfrm>
            <a:off x="3192152" y="2204575"/>
            <a:ext cx="2297113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000">
                <a:solidFill>
                  <a:srgbClr val="0F263C"/>
                </a:solidFill>
                <a:latin typeface="黑体" panose="02010609060101010101" pitchFamily="49" charset="-122"/>
                <a:ea typeface="黑体" panose="02010609060101010101" pitchFamily="49" charset="-122"/>
                <a:cs typeface="taozhishuxue" panose="02010600040101010101" pitchFamily="2" charset="-128"/>
              </a:rPr>
              <a:t>谁走得</a:t>
            </a:r>
            <a:r>
              <a:rPr lang="zh-CN" altLang="en-US" sz="2000" smtClean="0">
                <a:solidFill>
                  <a:srgbClr val="0F263C"/>
                </a:solidFill>
                <a:latin typeface="黑体" panose="02010609060101010101" pitchFamily="49" charset="-122"/>
                <a:ea typeface="黑体" panose="02010609060101010101" pitchFamily="49" charset="-122"/>
                <a:cs typeface="taozhishuxue" panose="02010600040101010101" pitchFamily="2" charset="-128"/>
              </a:rPr>
              <a:t>快些？ </a:t>
            </a:r>
            <a:endParaRPr lang="zh-CN" altLang="en-US" sz="2000">
              <a:solidFill>
                <a:srgbClr val="0F263C"/>
              </a:solidFill>
              <a:latin typeface="黑体" panose="02010609060101010101" pitchFamily="49" charset="-122"/>
              <a:ea typeface="黑体" panose="02010609060101010101" pitchFamily="49" charset="-122"/>
              <a:cs typeface="taozhishuxue" panose="02010600040101010101" pitchFamily="2" charset="-128"/>
            </a:endParaRPr>
          </a:p>
        </p:txBody>
      </p:sp>
      <p:sp>
        <p:nvSpPr>
          <p:cNvPr id="58" name="Rectangle 4"/>
          <p:cNvSpPr>
            <a:spLocks noChangeArrowheads="1"/>
          </p:cNvSpPr>
          <p:nvPr/>
        </p:nvSpPr>
        <p:spPr bwMode="auto">
          <a:xfrm>
            <a:off x="3154374" y="1680689"/>
            <a:ext cx="328263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000">
                <a:solidFill>
                  <a:srgbClr val="0F263C"/>
                </a:solidFill>
                <a:latin typeface="黑体" panose="02010609060101010101" pitchFamily="49" charset="-122"/>
                <a:ea typeface="黑体" panose="02010609060101010101" pitchFamily="49" charset="-122"/>
                <a:cs typeface="taozhishuxue" panose="02010600040101010101" pitchFamily="2" charset="-128"/>
              </a:rPr>
              <a:t>小</a:t>
            </a:r>
            <a:r>
              <a:rPr lang="zh-CN" altLang="en-US" sz="2000" smtClean="0">
                <a:solidFill>
                  <a:srgbClr val="0F263C"/>
                </a:solidFill>
                <a:latin typeface="黑体" panose="02010609060101010101" pitchFamily="49" charset="-122"/>
                <a:ea typeface="黑体" panose="02010609060101010101" pitchFamily="49" charset="-122"/>
                <a:cs typeface="taozhishuxue" panose="02010600040101010101" pitchFamily="2" charset="-128"/>
              </a:rPr>
              <a:t>明   小时走了</a:t>
            </a:r>
            <a:r>
              <a:rPr lang="en-US" altLang="zh-CN" sz="2000" smtClean="0">
                <a:solidFill>
                  <a:srgbClr val="0F263C"/>
                </a:solidFill>
                <a:latin typeface="黑体" panose="02010609060101010101" pitchFamily="49" charset="-122"/>
                <a:ea typeface="黑体" panose="02010609060101010101" pitchFamily="49" charset="-122"/>
                <a:cs typeface="taozhishuxue" panose="02010600040101010101" pitchFamily="2" charset="-128"/>
              </a:rPr>
              <a:t>2km</a:t>
            </a:r>
            <a:r>
              <a:rPr lang="zh-CN" altLang="en-US" sz="2000" smtClean="0">
                <a:solidFill>
                  <a:srgbClr val="0F263C"/>
                </a:solidFill>
                <a:latin typeface="黑体" panose="02010609060101010101" pitchFamily="49" charset="-122"/>
                <a:ea typeface="黑体" panose="02010609060101010101" pitchFamily="49" charset="-122"/>
                <a:cs typeface="taozhishuxue" panose="02010600040101010101" pitchFamily="2" charset="-128"/>
              </a:rPr>
              <a:t>，</a:t>
            </a:r>
            <a:endParaRPr lang="zh-CN" altLang="en-US" sz="2000">
              <a:solidFill>
                <a:srgbClr val="0F263C"/>
              </a:solidFill>
              <a:latin typeface="黑体" panose="02010609060101010101" pitchFamily="49" charset="-122"/>
              <a:ea typeface="黑体" panose="02010609060101010101" pitchFamily="49" charset="-122"/>
              <a:cs typeface="taozhishuxue" panose="02010600040101010101" pitchFamily="2" charset="-128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3784097" y="1516666"/>
            <a:ext cx="312906" cy="707886"/>
            <a:chOff x="1614083" y="1163981"/>
            <a:chExt cx="312906" cy="707886"/>
          </a:xfrm>
        </p:grpSpPr>
        <p:sp>
          <p:nvSpPr>
            <p:cNvPr id="2" name="文本框 1"/>
            <p:cNvSpPr txBox="1"/>
            <p:nvPr/>
          </p:nvSpPr>
          <p:spPr>
            <a:xfrm>
              <a:off x="1614083" y="1163981"/>
              <a:ext cx="312906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smtClean="0">
                  <a:solidFill>
                    <a:srgbClr val="0F263C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taozhishuxue" panose="02010600040101010101" pitchFamily="2" charset="-128"/>
                </a:rPr>
                <a:t>2</a:t>
              </a:r>
              <a:endParaRPr lang="en-US" altLang="zh-CN" sz="2000" smtClean="0">
                <a:solidFill>
                  <a:srgbClr val="0F263C"/>
                </a:solidFill>
                <a:latin typeface="黑体" panose="02010609060101010101" pitchFamily="49" charset="-122"/>
                <a:ea typeface="黑体" panose="02010609060101010101" pitchFamily="49" charset="-122"/>
                <a:cs typeface="taozhishuxue" panose="02010600040101010101" pitchFamily="2" charset="-128"/>
              </a:endParaRPr>
            </a:p>
            <a:p>
              <a:r>
                <a:rPr lang="en-US" altLang="zh-CN" sz="2000">
                  <a:solidFill>
                    <a:srgbClr val="0F263C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taozhishuxue" panose="02010600040101010101" pitchFamily="2" charset="-128"/>
                </a:rPr>
                <a:t>3</a:t>
              </a:r>
              <a:endParaRPr lang="zh-CN" altLang="en-US" sz="2000">
                <a:solidFill>
                  <a:srgbClr val="0F263C"/>
                </a:solidFill>
                <a:latin typeface="黑体" panose="02010609060101010101" pitchFamily="49" charset="-122"/>
                <a:ea typeface="黑体" panose="02010609060101010101" pitchFamily="49" charset="-122"/>
                <a:cs typeface="taozhishuxue" panose="02010600040101010101" pitchFamily="2" charset="-128"/>
              </a:endParaRPr>
            </a:p>
          </p:txBody>
        </p:sp>
        <p:cxnSp>
          <p:nvCxnSpPr>
            <p:cNvPr id="4" name="直接连接符 3"/>
            <p:cNvCxnSpPr/>
            <p:nvPr/>
          </p:nvCxnSpPr>
          <p:spPr>
            <a:xfrm>
              <a:off x="1662536" y="1531620"/>
              <a:ext cx="216000" cy="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3" name="Rectangle 4"/>
          <p:cNvSpPr>
            <a:spLocks noChangeArrowheads="1"/>
          </p:cNvSpPr>
          <p:nvPr/>
        </p:nvSpPr>
        <p:spPr bwMode="auto">
          <a:xfrm>
            <a:off x="5789136" y="1680689"/>
            <a:ext cx="390874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000" smtClean="0">
                <a:solidFill>
                  <a:srgbClr val="0F263C"/>
                </a:solidFill>
                <a:latin typeface="黑体" panose="02010609060101010101" pitchFamily="49" charset="-122"/>
                <a:ea typeface="黑体" panose="02010609060101010101" pitchFamily="49" charset="-122"/>
                <a:cs typeface="taozhishuxue" panose="02010600040101010101" pitchFamily="2" charset="-128"/>
              </a:rPr>
              <a:t>小红   小时走了</a:t>
            </a:r>
            <a:r>
              <a:rPr lang="en-US" altLang="zh-CN" sz="2000" smtClean="0">
                <a:solidFill>
                  <a:srgbClr val="0F263C"/>
                </a:solidFill>
                <a:latin typeface="黑体" panose="02010609060101010101" pitchFamily="49" charset="-122"/>
                <a:ea typeface="黑体" panose="02010609060101010101" pitchFamily="49" charset="-122"/>
                <a:cs typeface="taozhishuxue" panose="02010600040101010101" pitchFamily="2" charset="-128"/>
              </a:rPr>
              <a:t>   km</a:t>
            </a:r>
            <a:r>
              <a:rPr lang="zh-CN" altLang="en-US" sz="2000" smtClean="0">
                <a:solidFill>
                  <a:srgbClr val="0F263C"/>
                </a:solidFill>
                <a:latin typeface="黑体" panose="02010609060101010101" pitchFamily="49" charset="-122"/>
                <a:ea typeface="黑体" panose="02010609060101010101" pitchFamily="49" charset="-122"/>
                <a:cs typeface="taozhishuxue" panose="02010600040101010101" pitchFamily="2" charset="-128"/>
              </a:rPr>
              <a:t>。</a:t>
            </a:r>
            <a:endParaRPr lang="zh-CN" altLang="en-US" sz="2000">
              <a:solidFill>
                <a:srgbClr val="0F263C"/>
              </a:solidFill>
              <a:latin typeface="黑体" panose="02010609060101010101" pitchFamily="49" charset="-122"/>
              <a:ea typeface="黑体" panose="02010609060101010101" pitchFamily="49" charset="-122"/>
              <a:cs typeface="taozhishuxue" panose="02010600040101010101" pitchFamily="2" charset="-128"/>
            </a:endParaRPr>
          </a:p>
        </p:txBody>
      </p:sp>
      <p:grpSp>
        <p:nvGrpSpPr>
          <p:cNvPr id="64" name="组合 63"/>
          <p:cNvGrpSpPr/>
          <p:nvPr/>
        </p:nvGrpSpPr>
        <p:grpSpPr>
          <a:xfrm>
            <a:off x="6370663" y="1541261"/>
            <a:ext cx="441146" cy="707886"/>
            <a:chOff x="1539389" y="1163981"/>
            <a:chExt cx="441146" cy="707886"/>
          </a:xfrm>
        </p:grpSpPr>
        <p:sp>
          <p:nvSpPr>
            <p:cNvPr id="65" name="文本框 64"/>
            <p:cNvSpPr txBox="1"/>
            <p:nvPr/>
          </p:nvSpPr>
          <p:spPr>
            <a:xfrm>
              <a:off x="1539389" y="1163981"/>
              <a:ext cx="441146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2000" smtClean="0">
                  <a:solidFill>
                    <a:srgbClr val="0F263C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taozhishuxue" panose="02010600040101010101" pitchFamily="2" charset="-128"/>
                </a:rPr>
                <a:t>5</a:t>
              </a:r>
              <a:endParaRPr lang="en-US" altLang="zh-CN" sz="2000" smtClean="0">
                <a:solidFill>
                  <a:srgbClr val="0F263C"/>
                </a:solidFill>
                <a:latin typeface="黑体" panose="02010609060101010101" pitchFamily="49" charset="-122"/>
                <a:ea typeface="黑体" panose="02010609060101010101" pitchFamily="49" charset="-122"/>
                <a:cs typeface="taozhishuxue" panose="02010600040101010101" pitchFamily="2" charset="-128"/>
              </a:endParaRPr>
            </a:p>
            <a:p>
              <a:pPr algn="ctr"/>
              <a:r>
                <a:rPr lang="en-US" altLang="zh-CN" sz="2000" smtClean="0">
                  <a:solidFill>
                    <a:srgbClr val="0F263C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taozhishuxue" panose="02010600040101010101" pitchFamily="2" charset="-128"/>
                </a:rPr>
                <a:t>12</a:t>
              </a:r>
              <a:endParaRPr lang="zh-CN" altLang="en-US" sz="2000">
                <a:solidFill>
                  <a:srgbClr val="0F263C"/>
                </a:solidFill>
                <a:latin typeface="黑体" panose="02010609060101010101" pitchFamily="49" charset="-122"/>
                <a:ea typeface="黑体" panose="02010609060101010101" pitchFamily="49" charset="-122"/>
                <a:cs typeface="taozhishuxue" panose="02010600040101010101" pitchFamily="2" charset="-128"/>
              </a:endParaRPr>
            </a:p>
          </p:txBody>
        </p:sp>
        <p:cxnSp>
          <p:nvCxnSpPr>
            <p:cNvPr id="66" name="直接连接符 65"/>
            <p:cNvCxnSpPr/>
            <p:nvPr/>
          </p:nvCxnSpPr>
          <p:spPr>
            <a:xfrm>
              <a:off x="1615962" y="1531620"/>
              <a:ext cx="288000" cy="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8" name="组合 67"/>
          <p:cNvGrpSpPr/>
          <p:nvPr/>
        </p:nvGrpSpPr>
        <p:grpSpPr>
          <a:xfrm>
            <a:off x="7804273" y="1516209"/>
            <a:ext cx="312906" cy="707886"/>
            <a:chOff x="1626609" y="1157718"/>
            <a:chExt cx="312906" cy="707886"/>
          </a:xfrm>
        </p:grpSpPr>
        <p:sp>
          <p:nvSpPr>
            <p:cNvPr id="69" name="文本框 68"/>
            <p:cNvSpPr txBox="1"/>
            <p:nvPr/>
          </p:nvSpPr>
          <p:spPr>
            <a:xfrm>
              <a:off x="1626609" y="1157718"/>
              <a:ext cx="312906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smtClean="0">
                  <a:solidFill>
                    <a:srgbClr val="0F263C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taozhishuxue" panose="02010600040101010101" pitchFamily="2" charset="-128"/>
                </a:rPr>
                <a:t>5</a:t>
              </a:r>
              <a:endParaRPr lang="en-US" altLang="zh-CN" sz="2000" smtClean="0">
                <a:solidFill>
                  <a:srgbClr val="0F263C"/>
                </a:solidFill>
                <a:latin typeface="黑体" panose="02010609060101010101" pitchFamily="49" charset="-122"/>
                <a:ea typeface="黑体" panose="02010609060101010101" pitchFamily="49" charset="-122"/>
                <a:cs typeface="taozhishuxue" panose="02010600040101010101" pitchFamily="2" charset="-128"/>
              </a:endParaRPr>
            </a:p>
            <a:p>
              <a:r>
                <a:rPr lang="en-US" altLang="zh-CN" sz="2000" smtClean="0">
                  <a:solidFill>
                    <a:srgbClr val="0F263C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taozhishuxue" panose="02010600040101010101" pitchFamily="2" charset="-128"/>
                </a:rPr>
                <a:t>6</a:t>
              </a:r>
              <a:endParaRPr lang="zh-CN" altLang="en-US" sz="2000">
                <a:solidFill>
                  <a:srgbClr val="0F263C"/>
                </a:solidFill>
                <a:latin typeface="黑体" panose="02010609060101010101" pitchFamily="49" charset="-122"/>
                <a:ea typeface="黑体" panose="02010609060101010101" pitchFamily="49" charset="-122"/>
                <a:cs typeface="taozhishuxue" panose="02010600040101010101" pitchFamily="2" charset="-128"/>
              </a:endParaRPr>
            </a:p>
          </p:txBody>
        </p:sp>
        <p:cxnSp>
          <p:nvCxnSpPr>
            <p:cNvPr id="70" name="直接连接符 69"/>
            <p:cNvCxnSpPr/>
            <p:nvPr/>
          </p:nvCxnSpPr>
          <p:spPr>
            <a:xfrm>
              <a:off x="1675062" y="1531620"/>
              <a:ext cx="216000" cy="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0" name="Text Box 11"/>
          <p:cNvSpPr txBox="1">
            <a:spLocks noChangeArrowheads="1"/>
          </p:cNvSpPr>
          <p:nvPr/>
        </p:nvSpPr>
        <p:spPr bwMode="auto">
          <a:xfrm>
            <a:off x="3296146" y="3872289"/>
            <a:ext cx="249299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000">
                <a:solidFill>
                  <a:srgbClr val="034A90"/>
                </a:solidFill>
                <a:latin typeface="黑体" panose="02010609060101010101" pitchFamily="49" charset="-122"/>
                <a:ea typeface="黑体" panose="02010609060101010101" pitchFamily="49" charset="-122"/>
                <a:cs typeface="taozhishuxue" panose="02010600040101010101" pitchFamily="2" charset="-128"/>
              </a:rPr>
              <a:t>小红平均每小时</a:t>
            </a:r>
            <a:r>
              <a:rPr lang="zh-CN" altLang="en-US" sz="2000" smtClean="0">
                <a:solidFill>
                  <a:srgbClr val="034A90"/>
                </a:solidFill>
                <a:latin typeface="黑体" panose="02010609060101010101" pitchFamily="49" charset="-122"/>
                <a:ea typeface="黑体" panose="02010609060101010101" pitchFamily="49" charset="-122"/>
                <a:cs typeface="taozhishuxue" panose="02010600040101010101" pitchFamily="2" charset="-128"/>
              </a:rPr>
              <a:t>走：</a:t>
            </a:r>
            <a:endParaRPr lang="zh-CN" altLang="en-US" sz="2000">
              <a:solidFill>
                <a:srgbClr val="034A90"/>
              </a:solidFill>
              <a:latin typeface="黑体" panose="02010609060101010101" pitchFamily="49" charset="-122"/>
              <a:ea typeface="黑体" panose="02010609060101010101" pitchFamily="49" charset="-122"/>
              <a:cs typeface="taozhishuxue" panose="02010600040101010101" pitchFamily="2" charset="-128"/>
            </a:endParaRPr>
          </a:p>
        </p:txBody>
      </p:sp>
      <p:grpSp>
        <p:nvGrpSpPr>
          <p:cNvPr id="33" name="组合 32"/>
          <p:cNvGrpSpPr/>
          <p:nvPr/>
        </p:nvGrpSpPr>
        <p:grpSpPr>
          <a:xfrm>
            <a:off x="509308" y="512480"/>
            <a:ext cx="1829916" cy="556543"/>
            <a:chOff x="1425184" y="666658"/>
            <a:chExt cx="1290923" cy="392616"/>
          </a:xfrm>
        </p:grpSpPr>
        <p:sp>
          <p:nvSpPr>
            <p:cNvPr id="34" name="圆角矩形 33"/>
            <p:cNvSpPr/>
            <p:nvPr/>
          </p:nvSpPr>
          <p:spPr bwMode="auto">
            <a:xfrm>
              <a:off x="1425184" y="666658"/>
              <a:ext cx="1290923" cy="392616"/>
            </a:xfrm>
            <a:prstGeom prst="roundRect">
              <a:avLst>
                <a:gd name="adj" fmla="val 16667"/>
              </a:avLst>
            </a:prstGeom>
            <a:solidFill>
              <a:srgbClr val="35B1AD"/>
            </a:solidFill>
            <a:ln>
              <a:noFill/>
              <a:headEnd type="none" w="med" len="med"/>
              <a:tailEnd type="none" w="med" len="med"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buFont typeface="Arial" panose="020B0604020202020204" pitchFamily="34" charset="0"/>
                <a:buNone/>
                <a:defRPr/>
              </a:pPr>
              <a:endParaRPr lang="zh-CN" altLang="en-US">
                <a:solidFill>
                  <a:srgbClr val="034A90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35" name="椭圆 34"/>
            <p:cNvSpPr/>
            <p:nvPr/>
          </p:nvSpPr>
          <p:spPr>
            <a:xfrm>
              <a:off x="2607033" y="692411"/>
              <a:ext cx="74506" cy="74506"/>
            </a:xfrm>
            <a:prstGeom prst="ellipse">
              <a:avLst/>
            </a:prstGeom>
            <a:solidFill>
              <a:srgbClr val="D4F2FC"/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36" name="矩形 35"/>
          <p:cNvSpPr/>
          <p:nvPr/>
        </p:nvSpPr>
        <p:spPr>
          <a:xfrm>
            <a:off x="687107" y="542212"/>
            <a:ext cx="14157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smtClean="0">
                <a:solidFill>
                  <a:prstClr val="white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新知导入</a:t>
            </a:r>
            <a:endParaRPr lang="zh-CN" altLang="en-US" sz="2400">
              <a:solidFill>
                <a:prstClr val="white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5520175" y="3069672"/>
            <a:ext cx="1016000" cy="830997"/>
            <a:chOff x="4692463" y="3069672"/>
            <a:chExt cx="1016000" cy="830997"/>
          </a:xfrm>
        </p:grpSpPr>
        <p:grpSp>
          <p:nvGrpSpPr>
            <p:cNvPr id="43" name="组合 42"/>
            <p:cNvGrpSpPr/>
            <p:nvPr/>
          </p:nvGrpSpPr>
          <p:grpSpPr>
            <a:xfrm>
              <a:off x="5202760" y="3069672"/>
              <a:ext cx="282356" cy="830997"/>
              <a:chOff x="2659858" y="2580906"/>
              <a:chExt cx="282356" cy="830997"/>
            </a:xfrm>
          </p:grpSpPr>
          <p:sp>
            <p:nvSpPr>
              <p:cNvPr id="44" name="文本框 43"/>
              <p:cNvSpPr txBox="1"/>
              <p:nvPr/>
            </p:nvSpPr>
            <p:spPr>
              <a:xfrm>
                <a:off x="2659858" y="2580906"/>
                <a:ext cx="262989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2400" smtClean="0">
                    <a:latin typeface="黑体" panose="02010609060101010101" pitchFamily="49" charset="-122"/>
                    <a:ea typeface="黑体" panose="02010609060101010101" pitchFamily="49" charset="-122"/>
                  </a:rPr>
                  <a:t>2</a:t>
                </a:r>
                <a:endParaRPr lang="en-US" altLang="zh-CN" sz="2400" smtClean="0"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  <a:p>
                <a:r>
                  <a:rPr lang="en-US" altLang="zh-CN" sz="2400" smtClean="0">
                    <a:latin typeface="黑体" panose="02010609060101010101" pitchFamily="49" charset="-122"/>
                    <a:ea typeface="黑体" panose="02010609060101010101" pitchFamily="49" charset="-122"/>
                  </a:rPr>
                  <a:t>3</a:t>
                </a:r>
                <a:endParaRPr lang="zh-CN" altLang="en-US" sz="2400"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  <p:cxnSp>
            <p:nvCxnSpPr>
              <p:cNvPr id="45" name="直接连接符 44"/>
              <p:cNvCxnSpPr/>
              <p:nvPr/>
            </p:nvCxnSpPr>
            <p:spPr>
              <a:xfrm>
                <a:off x="2726214" y="3012279"/>
                <a:ext cx="216000" cy="0"/>
              </a:xfrm>
              <a:prstGeom prst="line">
                <a:avLst/>
              </a:prstGeom>
              <a:ln w="12700">
                <a:solidFill>
                  <a:srgbClr val="034A9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6" name="文本框 45"/>
            <p:cNvSpPr txBox="1"/>
            <p:nvPr/>
          </p:nvSpPr>
          <p:spPr>
            <a:xfrm>
              <a:off x="4692463" y="3247015"/>
              <a:ext cx="10160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400" smtClean="0">
                  <a:latin typeface="黑体" panose="02010609060101010101" pitchFamily="49" charset="-122"/>
                  <a:ea typeface="黑体" panose="02010609060101010101" pitchFamily="49" charset="-122"/>
                </a:rPr>
                <a:t>2</a:t>
              </a:r>
              <a:r>
                <a:rPr lang="en-US" altLang="zh-CN" sz="2400" smtClean="0">
                  <a:latin typeface="+mj-ea"/>
                </a:rPr>
                <a:t>÷</a:t>
              </a:r>
              <a:endParaRPr lang="zh-CN" altLang="en-US" sz="2400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5544153" y="3725288"/>
            <a:ext cx="1109327" cy="830997"/>
            <a:chOff x="4716441" y="3725288"/>
            <a:chExt cx="1109327" cy="830997"/>
          </a:xfrm>
        </p:grpSpPr>
        <p:grpSp>
          <p:nvGrpSpPr>
            <p:cNvPr id="47" name="组合 46"/>
            <p:cNvGrpSpPr/>
            <p:nvPr/>
          </p:nvGrpSpPr>
          <p:grpSpPr>
            <a:xfrm>
              <a:off x="4716441" y="3725288"/>
              <a:ext cx="282356" cy="830997"/>
              <a:chOff x="2659858" y="2580906"/>
              <a:chExt cx="282356" cy="830997"/>
            </a:xfrm>
          </p:grpSpPr>
          <p:sp>
            <p:nvSpPr>
              <p:cNvPr id="48" name="文本框 47"/>
              <p:cNvSpPr txBox="1"/>
              <p:nvPr/>
            </p:nvSpPr>
            <p:spPr>
              <a:xfrm>
                <a:off x="2659858" y="2580906"/>
                <a:ext cx="262989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2400" smtClean="0">
                    <a:latin typeface="黑体" panose="02010609060101010101" pitchFamily="49" charset="-122"/>
                    <a:ea typeface="黑体" panose="02010609060101010101" pitchFamily="49" charset="-122"/>
                  </a:rPr>
                  <a:t>5</a:t>
                </a:r>
                <a:endParaRPr lang="en-US" altLang="zh-CN" sz="2400" smtClean="0"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  <a:p>
                <a:r>
                  <a:rPr lang="en-US" altLang="zh-CN" sz="2400" smtClean="0">
                    <a:latin typeface="黑体" panose="02010609060101010101" pitchFamily="49" charset="-122"/>
                    <a:ea typeface="黑体" panose="02010609060101010101" pitchFamily="49" charset="-122"/>
                  </a:rPr>
                  <a:t>6</a:t>
                </a:r>
                <a:endParaRPr lang="zh-CN" altLang="en-US" sz="2400"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  <p:cxnSp>
            <p:nvCxnSpPr>
              <p:cNvPr id="51" name="直接连接符 50"/>
              <p:cNvCxnSpPr/>
              <p:nvPr/>
            </p:nvCxnSpPr>
            <p:spPr>
              <a:xfrm>
                <a:off x="2726214" y="3012279"/>
                <a:ext cx="216000" cy="0"/>
              </a:xfrm>
              <a:prstGeom prst="line">
                <a:avLst/>
              </a:prstGeom>
              <a:ln w="12700">
                <a:solidFill>
                  <a:srgbClr val="034A9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52" name="文本框 51"/>
            <p:cNvSpPr txBox="1"/>
            <p:nvPr/>
          </p:nvSpPr>
          <p:spPr>
            <a:xfrm>
              <a:off x="4953448" y="3909955"/>
              <a:ext cx="43187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400" smtClean="0">
                  <a:latin typeface="+mj-ea"/>
                </a:rPr>
                <a:t>÷</a:t>
              </a:r>
              <a:endParaRPr lang="zh-CN" altLang="en-US" sz="2400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grpSp>
          <p:nvGrpSpPr>
            <p:cNvPr id="60" name="组合 59"/>
            <p:cNvGrpSpPr/>
            <p:nvPr/>
          </p:nvGrpSpPr>
          <p:grpSpPr>
            <a:xfrm>
              <a:off x="5227616" y="3725288"/>
              <a:ext cx="598152" cy="830997"/>
              <a:chOff x="2561433" y="2580906"/>
              <a:chExt cx="598152" cy="830997"/>
            </a:xfrm>
          </p:grpSpPr>
          <p:sp>
            <p:nvSpPr>
              <p:cNvPr id="61" name="文本框 60"/>
              <p:cNvSpPr txBox="1"/>
              <p:nvPr/>
            </p:nvSpPr>
            <p:spPr>
              <a:xfrm>
                <a:off x="2561433" y="2580906"/>
                <a:ext cx="598152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2400" smtClean="0">
                    <a:latin typeface="黑体" panose="02010609060101010101" pitchFamily="49" charset="-122"/>
                    <a:ea typeface="黑体" panose="02010609060101010101" pitchFamily="49" charset="-122"/>
                  </a:rPr>
                  <a:t>5</a:t>
                </a:r>
                <a:endParaRPr lang="en-US" altLang="zh-CN" sz="2400" smtClean="0"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  <a:p>
                <a:pPr algn="ctr"/>
                <a:r>
                  <a:rPr lang="en-US" altLang="zh-CN" sz="2400" smtClean="0">
                    <a:latin typeface="黑体" panose="02010609060101010101" pitchFamily="49" charset="-122"/>
                    <a:ea typeface="黑体" panose="02010609060101010101" pitchFamily="49" charset="-122"/>
                  </a:rPr>
                  <a:t>12</a:t>
                </a:r>
                <a:endParaRPr lang="zh-CN" altLang="en-US" sz="2400"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  <p:cxnSp>
            <p:nvCxnSpPr>
              <p:cNvPr id="62" name="直接连接符 61"/>
              <p:cNvCxnSpPr/>
              <p:nvPr/>
            </p:nvCxnSpPr>
            <p:spPr>
              <a:xfrm>
                <a:off x="2726214" y="3012279"/>
                <a:ext cx="288000" cy="0"/>
              </a:xfrm>
              <a:prstGeom prst="line">
                <a:avLst/>
              </a:prstGeom>
              <a:ln w="12700">
                <a:solidFill>
                  <a:srgbClr val="034A9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" grpId="0"/>
      <p:bldP spid="53" grpId="0"/>
      <p:bldP spid="57" grpId="0"/>
      <p:bldP spid="5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组合 14"/>
          <p:cNvGrpSpPr/>
          <p:nvPr/>
        </p:nvGrpSpPr>
        <p:grpSpPr>
          <a:xfrm>
            <a:off x="392227" y="949801"/>
            <a:ext cx="8562643" cy="3900712"/>
            <a:chOff x="392227" y="827210"/>
            <a:chExt cx="8562643" cy="3900712"/>
          </a:xfrm>
        </p:grpSpPr>
        <p:grpSp>
          <p:nvGrpSpPr>
            <p:cNvPr id="16" name="组合 15"/>
            <p:cNvGrpSpPr/>
            <p:nvPr/>
          </p:nvGrpSpPr>
          <p:grpSpPr>
            <a:xfrm>
              <a:off x="519854" y="1089120"/>
              <a:ext cx="8113606" cy="3426846"/>
              <a:chOff x="699652" y="1360258"/>
              <a:chExt cx="5749886" cy="3271770"/>
            </a:xfrm>
          </p:grpSpPr>
          <p:sp>
            <p:nvSpPr>
              <p:cNvPr id="19" name="圆角矩形 18"/>
              <p:cNvSpPr/>
              <p:nvPr/>
            </p:nvSpPr>
            <p:spPr>
              <a:xfrm>
                <a:off x="699652" y="1360258"/>
                <a:ext cx="5749886" cy="3271770"/>
              </a:xfrm>
              <a:prstGeom prst="roundRect">
                <a:avLst>
                  <a:gd name="adj" fmla="val 10752"/>
                </a:avLst>
              </a:prstGeom>
              <a:solidFill>
                <a:schemeClr val="bg1"/>
              </a:solidFill>
              <a:ln>
                <a:solidFill>
                  <a:srgbClr val="A1EDF7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50000"/>
                  </a:lnSpc>
                </a:pPr>
                <a:endParaRPr lang="zh-CN" altLang="en-US"/>
              </a:p>
            </p:txBody>
          </p:sp>
          <p:sp>
            <p:nvSpPr>
              <p:cNvPr id="20" name="圆角矩形 28"/>
              <p:cNvSpPr/>
              <p:nvPr/>
            </p:nvSpPr>
            <p:spPr>
              <a:xfrm>
                <a:off x="758908" y="1430914"/>
                <a:ext cx="5655860" cy="3143456"/>
              </a:xfrm>
              <a:custGeom>
                <a:avLst/>
                <a:gdLst>
                  <a:gd name="connsiteX0" fmla="*/ 0 w 5392827"/>
                  <a:gd name="connsiteY0" fmla="*/ 278407 h 2589352"/>
                  <a:gd name="connsiteX1" fmla="*/ 278407 w 5392827"/>
                  <a:gd name="connsiteY1" fmla="*/ 0 h 2589352"/>
                  <a:gd name="connsiteX2" fmla="*/ 5114420 w 5392827"/>
                  <a:gd name="connsiteY2" fmla="*/ 0 h 2589352"/>
                  <a:gd name="connsiteX3" fmla="*/ 5392827 w 5392827"/>
                  <a:gd name="connsiteY3" fmla="*/ 278407 h 2589352"/>
                  <a:gd name="connsiteX4" fmla="*/ 5392827 w 5392827"/>
                  <a:gd name="connsiteY4" fmla="*/ 2310945 h 2589352"/>
                  <a:gd name="connsiteX5" fmla="*/ 5114420 w 5392827"/>
                  <a:gd name="connsiteY5" fmla="*/ 2589352 h 2589352"/>
                  <a:gd name="connsiteX6" fmla="*/ 278407 w 5392827"/>
                  <a:gd name="connsiteY6" fmla="*/ 2589352 h 2589352"/>
                  <a:gd name="connsiteX7" fmla="*/ 0 w 5392827"/>
                  <a:gd name="connsiteY7" fmla="*/ 2310945 h 2589352"/>
                  <a:gd name="connsiteX8" fmla="*/ 0 w 5392827"/>
                  <a:gd name="connsiteY8" fmla="*/ 278407 h 2589352"/>
                  <a:gd name="connsiteX0-1" fmla="*/ 0 w 5392827"/>
                  <a:gd name="connsiteY0-2" fmla="*/ 278407 h 2589352"/>
                  <a:gd name="connsiteX1-3" fmla="*/ 278407 w 5392827"/>
                  <a:gd name="connsiteY1-4" fmla="*/ 0 h 2589352"/>
                  <a:gd name="connsiteX2-5" fmla="*/ 5114420 w 5392827"/>
                  <a:gd name="connsiteY2-6" fmla="*/ 0 h 2589352"/>
                  <a:gd name="connsiteX3-7" fmla="*/ 5392827 w 5392827"/>
                  <a:gd name="connsiteY3-8" fmla="*/ 278407 h 2589352"/>
                  <a:gd name="connsiteX4-9" fmla="*/ 5392827 w 5392827"/>
                  <a:gd name="connsiteY4-10" fmla="*/ 2310945 h 2589352"/>
                  <a:gd name="connsiteX5-11" fmla="*/ 5114420 w 5392827"/>
                  <a:gd name="connsiteY5-12" fmla="*/ 2589352 h 2589352"/>
                  <a:gd name="connsiteX6-13" fmla="*/ 278407 w 5392827"/>
                  <a:gd name="connsiteY6-14" fmla="*/ 2589352 h 2589352"/>
                  <a:gd name="connsiteX7-15" fmla="*/ 0 w 5392827"/>
                  <a:gd name="connsiteY7-16" fmla="*/ 2310945 h 2589352"/>
                  <a:gd name="connsiteX8-17" fmla="*/ 0 w 5392827"/>
                  <a:gd name="connsiteY8-18" fmla="*/ 278407 h 2589352"/>
                  <a:gd name="connsiteX0-19" fmla="*/ 0 w 5392827"/>
                  <a:gd name="connsiteY0-20" fmla="*/ 278407 h 2589352"/>
                  <a:gd name="connsiteX1-21" fmla="*/ 278407 w 5392827"/>
                  <a:gd name="connsiteY1-22" fmla="*/ 0 h 2589352"/>
                  <a:gd name="connsiteX2-23" fmla="*/ 5114420 w 5392827"/>
                  <a:gd name="connsiteY2-24" fmla="*/ 0 h 2589352"/>
                  <a:gd name="connsiteX3-25" fmla="*/ 5392827 w 5392827"/>
                  <a:gd name="connsiteY3-26" fmla="*/ 278407 h 2589352"/>
                  <a:gd name="connsiteX4-27" fmla="*/ 5392827 w 5392827"/>
                  <a:gd name="connsiteY4-28" fmla="*/ 2310945 h 2589352"/>
                  <a:gd name="connsiteX5-29" fmla="*/ 5114420 w 5392827"/>
                  <a:gd name="connsiteY5-30" fmla="*/ 2589352 h 2589352"/>
                  <a:gd name="connsiteX6-31" fmla="*/ 278407 w 5392827"/>
                  <a:gd name="connsiteY6-32" fmla="*/ 2589352 h 2589352"/>
                  <a:gd name="connsiteX7-33" fmla="*/ 0 w 5392827"/>
                  <a:gd name="connsiteY7-34" fmla="*/ 2310945 h 2589352"/>
                  <a:gd name="connsiteX8-35" fmla="*/ 0 w 5392827"/>
                  <a:gd name="connsiteY8-36" fmla="*/ 278407 h 2589352"/>
                  <a:gd name="connsiteX0-37" fmla="*/ 0 w 5392827"/>
                  <a:gd name="connsiteY0-38" fmla="*/ 278407 h 2589352"/>
                  <a:gd name="connsiteX1-39" fmla="*/ 278407 w 5392827"/>
                  <a:gd name="connsiteY1-40" fmla="*/ 0 h 2589352"/>
                  <a:gd name="connsiteX2-41" fmla="*/ 5114420 w 5392827"/>
                  <a:gd name="connsiteY2-42" fmla="*/ 0 h 2589352"/>
                  <a:gd name="connsiteX3-43" fmla="*/ 5392827 w 5392827"/>
                  <a:gd name="connsiteY3-44" fmla="*/ 278407 h 2589352"/>
                  <a:gd name="connsiteX4-45" fmla="*/ 5392827 w 5392827"/>
                  <a:gd name="connsiteY4-46" fmla="*/ 2310945 h 2589352"/>
                  <a:gd name="connsiteX5-47" fmla="*/ 5114420 w 5392827"/>
                  <a:gd name="connsiteY5-48" fmla="*/ 2589352 h 2589352"/>
                  <a:gd name="connsiteX6-49" fmla="*/ 278407 w 5392827"/>
                  <a:gd name="connsiteY6-50" fmla="*/ 2589352 h 2589352"/>
                  <a:gd name="connsiteX7-51" fmla="*/ 0 w 5392827"/>
                  <a:gd name="connsiteY7-52" fmla="*/ 2310945 h 2589352"/>
                  <a:gd name="connsiteX8-53" fmla="*/ 0 w 5392827"/>
                  <a:gd name="connsiteY8-54" fmla="*/ 278407 h 2589352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  <a:cxn ang="0">
                    <a:pos x="connsiteX5-11" y="connsiteY5-12"/>
                  </a:cxn>
                  <a:cxn ang="0">
                    <a:pos x="connsiteX6-13" y="connsiteY6-14"/>
                  </a:cxn>
                  <a:cxn ang="0">
                    <a:pos x="connsiteX7-15" y="connsiteY7-16"/>
                  </a:cxn>
                  <a:cxn ang="0">
                    <a:pos x="connsiteX8-17" y="connsiteY8-18"/>
                  </a:cxn>
                </a:cxnLst>
                <a:rect l="l" t="t" r="r" b="b"/>
                <a:pathLst>
                  <a:path w="5392827" h="2589352">
                    <a:moveTo>
                      <a:pt x="0" y="278407"/>
                    </a:moveTo>
                    <a:cubicBezTo>
                      <a:pt x="0" y="124647"/>
                      <a:pt x="124647" y="0"/>
                      <a:pt x="278407" y="0"/>
                    </a:cubicBezTo>
                    <a:lnTo>
                      <a:pt x="5114420" y="0"/>
                    </a:lnTo>
                    <a:cubicBezTo>
                      <a:pt x="5268180" y="0"/>
                      <a:pt x="5392827" y="124647"/>
                      <a:pt x="5392827" y="278407"/>
                    </a:cubicBezTo>
                    <a:cubicBezTo>
                      <a:pt x="5278527" y="587620"/>
                      <a:pt x="5392827" y="1633432"/>
                      <a:pt x="5392827" y="2310945"/>
                    </a:cubicBezTo>
                    <a:cubicBezTo>
                      <a:pt x="5392827" y="2464705"/>
                      <a:pt x="5268180" y="2589352"/>
                      <a:pt x="5114420" y="2589352"/>
                    </a:cubicBezTo>
                    <a:cubicBezTo>
                      <a:pt x="3502416" y="2589352"/>
                      <a:pt x="1537986" y="2484577"/>
                      <a:pt x="278407" y="2589352"/>
                    </a:cubicBezTo>
                    <a:cubicBezTo>
                      <a:pt x="124647" y="2589352"/>
                      <a:pt x="0" y="2464705"/>
                      <a:pt x="0" y="2310945"/>
                    </a:cubicBezTo>
                    <a:cubicBezTo>
                      <a:pt x="95250" y="1700107"/>
                      <a:pt x="0" y="955920"/>
                      <a:pt x="0" y="278407"/>
                    </a:cubicBezTo>
                    <a:close/>
                  </a:path>
                </a:pathLst>
              </a:custGeom>
              <a:noFill/>
              <a:ln w="19050">
                <a:solidFill>
                  <a:srgbClr val="A1EDF7"/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50000"/>
                  </a:lnSpc>
                </a:pPr>
                <a:endParaRPr lang="zh-CN" altLang="en-US"/>
              </a:p>
            </p:txBody>
          </p:sp>
        </p:grpSp>
        <p:pic>
          <p:nvPicPr>
            <p:cNvPr id="17" name="图片 16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 rot="1932249">
              <a:off x="7965829" y="827210"/>
              <a:ext cx="989041" cy="626109"/>
            </a:xfrm>
            <a:prstGeom prst="rect">
              <a:avLst/>
            </a:prstGeom>
          </p:spPr>
        </p:pic>
        <p:pic>
          <p:nvPicPr>
            <p:cNvPr id="18" name="图片 17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 rot="4882239">
              <a:off x="356468" y="4182314"/>
              <a:ext cx="581367" cy="509850"/>
            </a:xfrm>
            <a:prstGeom prst="rect">
              <a:avLst/>
            </a:prstGeom>
          </p:spPr>
        </p:pic>
      </p:grpSp>
      <p:grpSp>
        <p:nvGrpSpPr>
          <p:cNvPr id="21" name="组合 20"/>
          <p:cNvGrpSpPr/>
          <p:nvPr/>
        </p:nvGrpSpPr>
        <p:grpSpPr>
          <a:xfrm>
            <a:off x="509308" y="512480"/>
            <a:ext cx="1829916" cy="556543"/>
            <a:chOff x="1425184" y="666658"/>
            <a:chExt cx="1290923" cy="392616"/>
          </a:xfrm>
        </p:grpSpPr>
        <p:sp>
          <p:nvSpPr>
            <p:cNvPr id="22" name="圆角矩形 21"/>
            <p:cNvSpPr/>
            <p:nvPr/>
          </p:nvSpPr>
          <p:spPr bwMode="auto">
            <a:xfrm>
              <a:off x="1425184" y="666658"/>
              <a:ext cx="1290923" cy="392616"/>
            </a:xfrm>
            <a:prstGeom prst="roundRect">
              <a:avLst>
                <a:gd name="adj" fmla="val 16667"/>
              </a:avLst>
            </a:prstGeom>
            <a:solidFill>
              <a:srgbClr val="35B1AD"/>
            </a:solidFill>
            <a:ln>
              <a:noFill/>
              <a:headEnd type="none" w="med" len="med"/>
              <a:tailEnd type="none" w="med" len="med"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buFont typeface="Arial" panose="020B0604020202020204" pitchFamily="34" charset="0"/>
                <a:buNone/>
                <a:defRPr/>
              </a:pPr>
              <a:endParaRPr lang="zh-CN" altLang="en-US">
                <a:solidFill>
                  <a:srgbClr val="034A90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23" name="椭圆 22"/>
            <p:cNvSpPr/>
            <p:nvPr/>
          </p:nvSpPr>
          <p:spPr>
            <a:xfrm>
              <a:off x="2607033" y="692411"/>
              <a:ext cx="74506" cy="74506"/>
            </a:xfrm>
            <a:prstGeom prst="ellipse">
              <a:avLst/>
            </a:prstGeom>
            <a:solidFill>
              <a:srgbClr val="D4F2FC"/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24" name="矩形 23"/>
          <p:cNvSpPr/>
          <p:nvPr/>
        </p:nvSpPr>
        <p:spPr>
          <a:xfrm>
            <a:off x="687107" y="542212"/>
            <a:ext cx="14157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>
                <a:solidFill>
                  <a:prstClr val="white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自学提示</a:t>
            </a:r>
            <a:endParaRPr lang="zh-CN" altLang="en-US" sz="2400">
              <a:solidFill>
                <a:prstClr val="white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857685" y="1425224"/>
            <a:ext cx="7564748" cy="10341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70000"/>
              </a:lnSpc>
            </a:pPr>
            <a:r>
              <a:rPr lang="en-US" altLang="zh-CN" sz="1800" smtClean="0">
                <a:solidFill>
                  <a:srgbClr val="034A9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1.</a:t>
            </a:r>
            <a:r>
              <a:rPr lang="zh-CN" altLang="en-US" sz="1800" smtClean="0">
                <a:solidFill>
                  <a:srgbClr val="034A9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要求</a:t>
            </a:r>
            <a:r>
              <a:rPr lang="zh-CN" altLang="en-US" sz="1800">
                <a:solidFill>
                  <a:srgbClr val="034A9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谁走得快，</a:t>
            </a:r>
            <a:r>
              <a:rPr lang="zh-CN" altLang="en-US" sz="1800" smtClean="0">
                <a:solidFill>
                  <a:srgbClr val="034A9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需要比较他们的</a:t>
            </a:r>
            <a:r>
              <a:rPr lang="en-US" altLang="zh-CN" sz="1800" smtClean="0">
                <a:solidFill>
                  <a:srgbClr val="034A90"/>
                </a:solidFill>
                <a:latin typeface="+mj-ea"/>
                <a:ea typeface="+mj-ea"/>
              </a:rPr>
              <a:t>(</a:t>
            </a:r>
            <a:r>
              <a:rPr lang="zh-CN" altLang="en-US" sz="1800" smtClean="0">
                <a:solidFill>
                  <a:srgbClr val="034A90"/>
                </a:solidFill>
                <a:latin typeface="+mj-ea"/>
                <a:ea typeface="+mj-ea"/>
              </a:rPr>
              <a:t>     </a:t>
            </a:r>
            <a:r>
              <a:rPr lang="en-US" altLang="zh-CN" sz="1800" smtClean="0">
                <a:solidFill>
                  <a:srgbClr val="034A90"/>
                </a:solidFill>
                <a:latin typeface="+mj-ea"/>
                <a:ea typeface="+mj-ea"/>
              </a:rPr>
              <a:t>)</a:t>
            </a:r>
            <a:r>
              <a:rPr lang="zh-CN" altLang="en-US" sz="1800" smtClean="0">
                <a:solidFill>
                  <a:srgbClr val="034A9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，</a:t>
            </a:r>
            <a:r>
              <a:rPr lang="zh-CN" altLang="en-US" sz="1800">
                <a:solidFill>
                  <a:srgbClr val="034A9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根据题中的</a:t>
            </a:r>
            <a:r>
              <a:rPr lang="zh-CN" altLang="en-US" sz="1800" smtClean="0">
                <a:solidFill>
                  <a:srgbClr val="034A9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数量关系，列出</a:t>
            </a:r>
            <a:endParaRPr lang="en-US" altLang="zh-CN" sz="1800" smtClean="0">
              <a:solidFill>
                <a:srgbClr val="034A9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170000"/>
              </a:lnSpc>
            </a:pPr>
            <a:r>
              <a:rPr lang="en-US" altLang="zh-CN" sz="1800">
                <a:solidFill>
                  <a:srgbClr val="034A9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</a:t>
            </a:r>
            <a:r>
              <a:rPr lang="en-US" altLang="zh-CN" sz="1800" smtClean="0">
                <a:solidFill>
                  <a:srgbClr val="034A9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</a:t>
            </a:r>
            <a:r>
              <a:rPr lang="zh-CN" altLang="en-US" sz="1800" smtClean="0">
                <a:solidFill>
                  <a:srgbClr val="034A9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算式</a:t>
            </a:r>
            <a:r>
              <a:rPr lang="zh-CN" altLang="en-US" sz="1800">
                <a:solidFill>
                  <a:srgbClr val="034A9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。</a:t>
            </a:r>
            <a:endParaRPr lang="zh-CN" altLang="en-US" sz="1800">
              <a:solidFill>
                <a:srgbClr val="034A9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857685" y="3798242"/>
            <a:ext cx="78103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800" smtClean="0">
                <a:solidFill>
                  <a:srgbClr val="034A9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3.</a:t>
            </a:r>
            <a:r>
              <a:rPr lang="zh-CN" altLang="en-US" sz="1800" smtClean="0">
                <a:solidFill>
                  <a:srgbClr val="034A9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对比</a:t>
            </a:r>
            <a:r>
              <a:rPr lang="zh-CN" altLang="en-US" sz="1800">
                <a:solidFill>
                  <a:srgbClr val="034A9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上述算式的转化过程，你发现</a:t>
            </a:r>
            <a:r>
              <a:rPr lang="zh-CN" altLang="en-US" sz="1800" smtClean="0">
                <a:solidFill>
                  <a:srgbClr val="034A9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了什么？和小组同学讨论整数除以分</a:t>
            </a:r>
            <a:endParaRPr lang="en-US" altLang="zh-CN" sz="1800" smtClean="0">
              <a:solidFill>
                <a:srgbClr val="034A9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en-US" altLang="zh-CN" sz="1800">
                <a:solidFill>
                  <a:srgbClr val="034A9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</a:t>
            </a:r>
            <a:r>
              <a:rPr lang="en-US" altLang="zh-CN" sz="1800" smtClean="0">
                <a:solidFill>
                  <a:srgbClr val="034A9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</a:t>
            </a:r>
            <a:r>
              <a:rPr lang="zh-CN" altLang="en-US" sz="1800" smtClean="0">
                <a:solidFill>
                  <a:srgbClr val="034A9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数的计算方法。</a:t>
            </a:r>
            <a:endParaRPr lang="zh-CN" altLang="en-US" sz="1800">
              <a:solidFill>
                <a:srgbClr val="034A9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2492168" y="385346"/>
            <a:ext cx="18473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zh-CN" altLang="en-US"/>
          </a:p>
        </p:txBody>
      </p:sp>
      <p:grpSp>
        <p:nvGrpSpPr>
          <p:cNvPr id="56" name="组合 55"/>
          <p:cNvGrpSpPr/>
          <p:nvPr/>
        </p:nvGrpSpPr>
        <p:grpSpPr>
          <a:xfrm>
            <a:off x="857685" y="2283611"/>
            <a:ext cx="7775775" cy="1636404"/>
            <a:chOff x="857685" y="2283611"/>
            <a:chExt cx="7775775" cy="1636404"/>
          </a:xfrm>
        </p:grpSpPr>
        <p:sp>
          <p:nvSpPr>
            <p:cNvPr id="4" name="文本框 3"/>
            <p:cNvSpPr txBox="1"/>
            <p:nvPr/>
          </p:nvSpPr>
          <p:spPr>
            <a:xfrm>
              <a:off x="857685" y="2313479"/>
              <a:ext cx="7775775" cy="150502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70000"/>
                </a:lnSpc>
              </a:pPr>
              <a:r>
                <a:rPr lang="en-US" altLang="zh-CN" sz="1800" smtClean="0">
                  <a:solidFill>
                    <a:srgbClr val="034A90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</a:rPr>
                <a:t>2.</a:t>
              </a:r>
              <a:r>
                <a:rPr lang="zh-CN" altLang="en-US" sz="1800" smtClean="0">
                  <a:solidFill>
                    <a:srgbClr val="034A90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</a:rPr>
                <a:t>理解</a:t>
              </a:r>
              <a:r>
                <a:rPr lang="zh-CN" altLang="en-US" sz="1800">
                  <a:solidFill>
                    <a:srgbClr val="034A90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</a:rPr>
                <a:t>线段</a:t>
              </a:r>
              <a:r>
                <a:rPr lang="zh-CN" altLang="en-US" sz="1800" smtClean="0">
                  <a:solidFill>
                    <a:srgbClr val="034A90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</a:rPr>
                <a:t>图，知道  小时的</a:t>
              </a:r>
              <a:r>
                <a:rPr lang="zh-CN" altLang="en-US" sz="1800">
                  <a:solidFill>
                    <a:srgbClr val="034A90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</a:rPr>
                <a:t>路程是</a:t>
              </a:r>
              <a:r>
                <a:rPr lang="en-US" altLang="zh-CN" sz="1800" smtClean="0">
                  <a:solidFill>
                    <a:srgbClr val="034A90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</a:rPr>
                <a:t>2km</a:t>
              </a:r>
              <a:r>
                <a:rPr lang="zh-CN" altLang="en-US" sz="1800" smtClean="0">
                  <a:solidFill>
                    <a:srgbClr val="034A90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</a:rPr>
                <a:t>，</a:t>
              </a:r>
              <a:r>
                <a:rPr lang="zh-CN" altLang="en-US" sz="1800">
                  <a:solidFill>
                    <a:srgbClr val="034A90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</a:rPr>
                <a:t>那么  </a:t>
              </a:r>
              <a:r>
                <a:rPr lang="zh-CN" altLang="en-US" sz="1800" smtClean="0">
                  <a:solidFill>
                    <a:srgbClr val="034A90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</a:rPr>
                <a:t>小时的路程就是</a:t>
              </a:r>
              <a:r>
                <a:rPr lang="en-US" altLang="zh-CN" sz="1800" smtClean="0">
                  <a:solidFill>
                    <a:srgbClr val="034A90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</a:rPr>
                <a:t>2km</a:t>
              </a:r>
              <a:r>
                <a:rPr lang="zh-CN" altLang="en-US" sz="1800" smtClean="0">
                  <a:solidFill>
                    <a:srgbClr val="034A90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</a:rPr>
                <a:t>的   ，</a:t>
              </a:r>
              <a:endParaRPr lang="en-US" altLang="zh-CN" sz="1800" smtClean="0">
                <a:solidFill>
                  <a:srgbClr val="034A9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endParaRPr>
            </a:p>
            <a:p>
              <a:pPr>
                <a:lnSpc>
                  <a:spcPct val="170000"/>
                </a:lnSpc>
              </a:pPr>
              <a:r>
                <a:rPr lang="en-US" altLang="zh-CN" sz="1800">
                  <a:solidFill>
                    <a:srgbClr val="034A90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</a:rPr>
                <a:t> </a:t>
              </a:r>
              <a:r>
                <a:rPr lang="en-US" altLang="zh-CN" sz="1800" smtClean="0">
                  <a:solidFill>
                    <a:srgbClr val="034A90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</a:rPr>
                <a:t> </a:t>
              </a:r>
              <a:r>
                <a:rPr lang="zh-CN" altLang="en-US" sz="1800" smtClean="0">
                  <a:solidFill>
                    <a:srgbClr val="034A90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</a:rPr>
                <a:t>求小明的速度就是求</a:t>
              </a:r>
              <a:r>
                <a:rPr lang="en-US" altLang="zh-CN" sz="1800" smtClean="0">
                  <a:solidFill>
                    <a:srgbClr val="034A90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</a:rPr>
                <a:t>1</a:t>
              </a:r>
              <a:r>
                <a:rPr lang="zh-CN" altLang="en-US" sz="1800">
                  <a:solidFill>
                    <a:srgbClr val="034A90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</a:rPr>
                <a:t>小时的路程</a:t>
              </a:r>
              <a:r>
                <a:rPr lang="zh-CN" altLang="en-US" sz="1800" smtClean="0">
                  <a:solidFill>
                    <a:srgbClr val="034A90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</a:rPr>
                <a:t>，用  小时的路程乘</a:t>
              </a:r>
              <a:r>
                <a:rPr lang="en-US" altLang="zh-CN" sz="1800" smtClean="0">
                  <a:solidFill>
                    <a:srgbClr val="034A90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</a:rPr>
                <a:t>3</a:t>
              </a:r>
              <a:r>
                <a:rPr lang="zh-CN" altLang="en-US" sz="1800" smtClean="0">
                  <a:solidFill>
                    <a:srgbClr val="034A90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</a:rPr>
                <a:t>，所以</a:t>
              </a:r>
              <a:r>
                <a:rPr lang="en-US" altLang="zh-CN" sz="1800" smtClean="0">
                  <a:solidFill>
                    <a:srgbClr val="034A90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</a:rPr>
                <a:t>2</a:t>
              </a:r>
              <a:r>
                <a:rPr lang="en-US" altLang="zh-CN" sz="1800" smtClean="0">
                  <a:solidFill>
                    <a:srgbClr val="034A90"/>
                  </a:solidFill>
                  <a:latin typeface="+mj-ea"/>
                  <a:ea typeface="+mj-ea"/>
                  <a:cs typeface="黑体" panose="02010609060101010101" pitchFamily="49" charset="-122"/>
                </a:rPr>
                <a:t>÷</a:t>
              </a:r>
              <a:r>
                <a:rPr lang="en-US" altLang="zh-CN" sz="1800" smtClean="0">
                  <a:solidFill>
                    <a:srgbClr val="034A90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</a:rPr>
                <a:t>  </a:t>
              </a:r>
              <a:r>
                <a:rPr lang="zh-CN" altLang="en-US" sz="1800" smtClean="0">
                  <a:solidFill>
                    <a:srgbClr val="034A90"/>
                  </a:solidFill>
                  <a:latin typeface="+mj-ea"/>
                  <a:ea typeface="+mj-ea"/>
                  <a:cs typeface="黑体" panose="02010609060101010101" pitchFamily="49" charset="-122"/>
                </a:rPr>
                <a:t>＝</a:t>
              </a:r>
              <a:endParaRPr lang="en-US" altLang="zh-CN" sz="1800" smtClean="0">
                <a:solidFill>
                  <a:srgbClr val="034A90"/>
                </a:solidFill>
                <a:latin typeface="+mj-ea"/>
                <a:ea typeface="+mj-ea"/>
                <a:cs typeface="黑体" panose="02010609060101010101" pitchFamily="49" charset="-122"/>
              </a:endParaRPr>
            </a:p>
            <a:p>
              <a:pPr>
                <a:lnSpc>
                  <a:spcPct val="170000"/>
                </a:lnSpc>
              </a:pPr>
              <a:r>
                <a:rPr lang="en-US" altLang="zh-CN" sz="1800" smtClean="0">
                  <a:solidFill>
                    <a:srgbClr val="034A90"/>
                  </a:solidFill>
                  <a:latin typeface="+mj-ea"/>
                  <a:ea typeface="+mj-ea"/>
                  <a:cs typeface="黑体" panose="02010609060101010101" pitchFamily="49" charset="-122"/>
                </a:rPr>
                <a:t>  </a:t>
              </a:r>
              <a:r>
                <a:rPr lang="en-US" altLang="zh-CN" sz="1800" smtClean="0">
                  <a:solidFill>
                    <a:srgbClr val="034A90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</a:rPr>
                <a:t>2</a:t>
              </a:r>
              <a:r>
                <a:rPr lang="en-US" altLang="zh-CN" sz="1800" smtClean="0">
                  <a:solidFill>
                    <a:srgbClr val="034A90"/>
                  </a:solidFill>
                  <a:latin typeface="+mj-ea"/>
                  <a:ea typeface="+mj-ea"/>
                  <a:cs typeface="黑体" panose="02010609060101010101" pitchFamily="49" charset="-122"/>
                </a:rPr>
                <a:t>×</a:t>
              </a:r>
              <a:r>
                <a:rPr lang="en-US" altLang="zh-CN" sz="1800" smtClean="0">
                  <a:solidFill>
                    <a:srgbClr val="034A90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</a:rPr>
                <a:t>  </a:t>
              </a:r>
              <a:r>
                <a:rPr lang="en-US" altLang="zh-CN" sz="1800" smtClean="0">
                  <a:solidFill>
                    <a:srgbClr val="034A90"/>
                  </a:solidFill>
                  <a:latin typeface="+mj-ea"/>
                  <a:ea typeface="+mj-ea"/>
                  <a:cs typeface="黑体" panose="02010609060101010101" pitchFamily="49" charset="-122"/>
                </a:rPr>
                <a:t>×</a:t>
              </a:r>
              <a:r>
                <a:rPr lang="en-US" altLang="zh-CN" sz="1800" smtClean="0">
                  <a:solidFill>
                    <a:srgbClr val="034A90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</a:rPr>
                <a:t>3</a:t>
              </a:r>
              <a:r>
                <a:rPr lang="zh-CN" altLang="en-US" sz="1800" smtClean="0">
                  <a:solidFill>
                    <a:srgbClr val="034A90"/>
                  </a:solidFill>
                  <a:latin typeface="+mj-ea"/>
                  <a:ea typeface="+mj-ea"/>
                  <a:cs typeface="黑体" panose="02010609060101010101" pitchFamily="49" charset="-122"/>
                </a:rPr>
                <a:t>＝</a:t>
              </a:r>
              <a:r>
                <a:rPr lang="en-US" altLang="zh-CN" sz="1800" smtClean="0">
                  <a:solidFill>
                    <a:srgbClr val="034A90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</a:rPr>
                <a:t>2</a:t>
              </a:r>
              <a:r>
                <a:rPr lang="en-US" altLang="zh-CN" sz="1800" smtClean="0">
                  <a:solidFill>
                    <a:srgbClr val="034A90"/>
                  </a:solidFill>
                  <a:latin typeface="+mj-ea"/>
                  <a:ea typeface="+mj-ea"/>
                  <a:cs typeface="黑体" panose="02010609060101010101" pitchFamily="49" charset="-122"/>
                </a:rPr>
                <a:t>×</a:t>
              </a:r>
              <a:r>
                <a:rPr lang="en-US" altLang="zh-CN" sz="1800" smtClean="0">
                  <a:solidFill>
                    <a:srgbClr val="034A90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</a:rPr>
                <a:t>  </a:t>
              </a:r>
              <a:r>
                <a:rPr lang="zh-CN" altLang="en-US" sz="1800" smtClean="0">
                  <a:solidFill>
                    <a:srgbClr val="034A90"/>
                  </a:solidFill>
                  <a:latin typeface="+mj-ea"/>
                  <a:ea typeface="+mj-ea"/>
                  <a:cs typeface="黑体" panose="02010609060101010101" pitchFamily="49" charset="-122"/>
                </a:rPr>
                <a:t>＝</a:t>
              </a:r>
              <a:r>
                <a:rPr lang="en-US" altLang="zh-CN" sz="1800" smtClean="0">
                  <a:solidFill>
                    <a:srgbClr val="034A90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</a:rPr>
                <a:t>3</a:t>
              </a:r>
              <a:r>
                <a:rPr lang="en-US" altLang="zh-CN" sz="1800" smtClean="0">
                  <a:solidFill>
                    <a:srgbClr val="034A90"/>
                  </a:solidFill>
                  <a:latin typeface="+mj-ea"/>
                  <a:ea typeface="+mj-ea"/>
                  <a:cs typeface="黑体" panose="02010609060101010101" pitchFamily="49" charset="-122"/>
                </a:rPr>
                <a:t>(</a:t>
              </a:r>
              <a:r>
                <a:rPr lang="en-US" altLang="zh-CN" sz="1800" smtClean="0">
                  <a:solidFill>
                    <a:srgbClr val="034A90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</a:rPr>
                <a:t>km</a:t>
              </a:r>
              <a:r>
                <a:rPr lang="en-US" altLang="zh-CN" sz="1800" smtClean="0">
                  <a:solidFill>
                    <a:srgbClr val="034A90"/>
                  </a:solidFill>
                  <a:latin typeface="+mj-ea"/>
                  <a:ea typeface="+mj-ea"/>
                  <a:cs typeface="黑体" panose="02010609060101010101" pitchFamily="49" charset="-122"/>
                </a:rPr>
                <a:t>)</a:t>
              </a:r>
              <a:endParaRPr lang="en-US" altLang="zh-CN" sz="1800">
                <a:solidFill>
                  <a:srgbClr val="034A90"/>
                </a:solidFill>
                <a:latin typeface="+mj-ea"/>
                <a:ea typeface="+mj-ea"/>
                <a:cs typeface="黑体" panose="02010609060101010101" pitchFamily="49" charset="-122"/>
              </a:endParaRPr>
            </a:p>
          </p:txBody>
        </p:sp>
        <p:grpSp>
          <p:nvGrpSpPr>
            <p:cNvPr id="5" name="组合 4"/>
            <p:cNvGrpSpPr/>
            <p:nvPr/>
          </p:nvGrpSpPr>
          <p:grpSpPr>
            <a:xfrm>
              <a:off x="2989801" y="2283611"/>
              <a:ext cx="262989" cy="646331"/>
              <a:chOff x="3094211" y="2283611"/>
              <a:chExt cx="262989" cy="646331"/>
            </a:xfrm>
          </p:grpSpPr>
          <p:sp>
            <p:nvSpPr>
              <p:cNvPr id="25" name="文本框 24"/>
              <p:cNvSpPr txBox="1"/>
              <p:nvPr/>
            </p:nvSpPr>
            <p:spPr>
              <a:xfrm>
                <a:off x="3094211" y="2283611"/>
                <a:ext cx="262989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800" smtClean="0">
                    <a:latin typeface="黑体" panose="02010609060101010101" pitchFamily="49" charset="-122"/>
                    <a:ea typeface="黑体" panose="02010609060101010101" pitchFamily="49" charset="-122"/>
                  </a:rPr>
                  <a:t>2</a:t>
                </a:r>
                <a:endParaRPr lang="en-US" altLang="zh-CN" sz="1800" smtClean="0"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  <a:p>
                <a:r>
                  <a:rPr lang="en-US" altLang="zh-CN" sz="1800">
                    <a:latin typeface="黑体" panose="02010609060101010101" pitchFamily="49" charset="-122"/>
                    <a:ea typeface="黑体" panose="02010609060101010101" pitchFamily="49" charset="-122"/>
                  </a:rPr>
                  <a:t>3</a:t>
                </a:r>
                <a:endParaRPr lang="zh-CN" altLang="en-US" sz="1800"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  <p:cxnSp>
            <p:nvCxnSpPr>
              <p:cNvPr id="26" name="直接连接符 25"/>
              <p:cNvCxnSpPr/>
              <p:nvPr/>
            </p:nvCxnSpPr>
            <p:spPr>
              <a:xfrm>
                <a:off x="3131992" y="2633016"/>
                <a:ext cx="216000" cy="0"/>
              </a:xfrm>
              <a:prstGeom prst="line">
                <a:avLst/>
              </a:prstGeom>
              <a:ln w="12700">
                <a:solidFill>
                  <a:srgbClr val="034A9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9" name="文本框 28"/>
            <p:cNvSpPr txBox="1"/>
            <p:nvPr/>
          </p:nvSpPr>
          <p:spPr>
            <a:xfrm>
              <a:off x="4923706" y="2766612"/>
              <a:ext cx="262989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800" smtClean="0">
                  <a:latin typeface="黑体" panose="02010609060101010101" pitchFamily="49" charset="-122"/>
                  <a:ea typeface="黑体" panose="02010609060101010101" pitchFamily="49" charset="-122"/>
                </a:rPr>
                <a:t>1</a:t>
              </a:r>
              <a:endParaRPr lang="en-US" altLang="zh-CN" sz="1800" smtClean="0">
                <a:latin typeface="黑体" panose="02010609060101010101" pitchFamily="49" charset="-122"/>
                <a:ea typeface="黑体" panose="02010609060101010101" pitchFamily="49" charset="-122"/>
              </a:endParaRPr>
            </a:p>
            <a:p>
              <a:r>
                <a:rPr lang="en-US" altLang="zh-CN" sz="1800">
                  <a:latin typeface="黑体" panose="02010609060101010101" pitchFamily="49" charset="-122"/>
                  <a:ea typeface="黑体" panose="02010609060101010101" pitchFamily="49" charset="-122"/>
                </a:rPr>
                <a:t>3</a:t>
              </a:r>
              <a:endParaRPr lang="zh-CN" altLang="en-US" sz="1800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cxnSp>
          <p:nvCxnSpPr>
            <p:cNvPr id="30" name="直接连接符 29"/>
            <p:cNvCxnSpPr/>
            <p:nvPr/>
          </p:nvCxnSpPr>
          <p:spPr>
            <a:xfrm>
              <a:off x="4961487" y="3103317"/>
              <a:ext cx="216000" cy="0"/>
            </a:xfrm>
            <a:prstGeom prst="line">
              <a:avLst/>
            </a:prstGeom>
            <a:ln w="12700">
              <a:solidFill>
                <a:srgbClr val="034A9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51" name="组合 50"/>
            <p:cNvGrpSpPr/>
            <p:nvPr/>
          </p:nvGrpSpPr>
          <p:grpSpPr>
            <a:xfrm>
              <a:off x="8044650" y="2283611"/>
              <a:ext cx="262989" cy="646331"/>
              <a:chOff x="8044650" y="2325834"/>
              <a:chExt cx="262989" cy="646331"/>
            </a:xfrm>
          </p:grpSpPr>
          <p:sp>
            <p:nvSpPr>
              <p:cNvPr id="35" name="文本框 34"/>
              <p:cNvSpPr txBox="1"/>
              <p:nvPr/>
            </p:nvSpPr>
            <p:spPr>
              <a:xfrm>
                <a:off x="8044650" y="2325834"/>
                <a:ext cx="262989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800" smtClean="0">
                    <a:latin typeface="黑体" panose="02010609060101010101" pitchFamily="49" charset="-122"/>
                    <a:ea typeface="黑体" panose="02010609060101010101" pitchFamily="49" charset="-122"/>
                  </a:rPr>
                  <a:t>1</a:t>
                </a:r>
                <a:endParaRPr lang="en-US" altLang="zh-CN" sz="1800" smtClean="0"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  <a:p>
                <a:r>
                  <a:rPr lang="en-US" altLang="zh-CN" sz="1800" smtClean="0">
                    <a:latin typeface="黑体" panose="02010609060101010101" pitchFamily="49" charset="-122"/>
                    <a:ea typeface="黑体" panose="02010609060101010101" pitchFamily="49" charset="-122"/>
                  </a:rPr>
                  <a:t>2</a:t>
                </a:r>
                <a:endParaRPr lang="zh-CN" altLang="en-US" sz="1800"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  <p:cxnSp>
            <p:nvCxnSpPr>
              <p:cNvPr id="36" name="直接连接符 35"/>
              <p:cNvCxnSpPr/>
              <p:nvPr/>
            </p:nvCxnSpPr>
            <p:spPr>
              <a:xfrm>
                <a:off x="8082431" y="2675239"/>
                <a:ext cx="216000" cy="0"/>
              </a:xfrm>
              <a:prstGeom prst="line">
                <a:avLst/>
              </a:prstGeom>
              <a:ln w="12700">
                <a:solidFill>
                  <a:srgbClr val="034A9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8" name="组合 7"/>
            <p:cNvGrpSpPr/>
            <p:nvPr/>
          </p:nvGrpSpPr>
          <p:grpSpPr>
            <a:xfrm>
              <a:off x="7653787" y="2748204"/>
              <a:ext cx="262989" cy="646331"/>
              <a:chOff x="2070091" y="3218851"/>
              <a:chExt cx="262989" cy="646331"/>
            </a:xfrm>
          </p:grpSpPr>
          <p:sp>
            <p:nvSpPr>
              <p:cNvPr id="31" name="文本框 30"/>
              <p:cNvSpPr txBox="1"/>
              <p:nvPr/>
            </p:nvSpPr>
            <p:spPr>
              <a:xfrm>
                <a:off x="2070091" y="3218851"/>
                <a:ext cx="262989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800" smtClean="0">
                    <a:latin typeface="黑体" panose="02010609060101010101" pitchFamily="49" charset="-122"/>
                    <a:ea typeface="黑体" panose="02010609060101010101" pitchFamily="49" charset="-122"/>
                  </a:rPr>
                  <a:t>2</a:t>
                </a:r>
                <a:endParaRPr lang="en-US" altLang="zh-CN" sz="1800" smtClean="0"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  <a:p>
                <a:r>
                  <a:rPr lang="en-US" altLang="zh-CN" sz="1800">
                    <a:latin typeface="黑体" panose="02010609060101010101" pitchFamily="49" charset="-122"/>
                    <a:ea typeface="黑体" panose="02010609060101010101" pitchFamily="49" charset="-122"/>
                  </a:rPr>
                  <a:t>3</a:t>
                </a:r>
                <a:endParaRPr lang="zh-CN" altLang="en-US" sz="1800"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  <p:cxnSp>
            <p:nvCxnSpPr>
              <p:cNvPr id="32" name="直接连接符 31"/>
              <p:cNvCxnSpPr/>
              <p:nvPr/>
            </p:nvCxnSpPr>
            <p:spPr>
              <a:xfrm>
                <a:off x="2107872" y="3555556"/>
                <a:ext cx="216000" cy="0"/>
              </a:xfrm>
              <a:prstGeom prst="line">
                <a:avLst/>
              </a:prstGeom>
              <a:ln w="12700">
                <a:solidFill>
                  <a:srgbClr val="034A9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" name="组合 6"/>
            <p:cNvGrpSpPr/>
            <p:nvPr/>
          </p:nvGrpSpPr>
          <p:grpSpPr>
            <a:xfrm>
              <a:off x="1466344" y="3218851"/>
              <a:ext cx="262989" cy="646331"/>
              <a:chOff x="2842005" y="3233138"/>
              <a:chExt cx="262989" cy="646331"/>
            </a:xfrm>
          </p:grpSpPr>
          <p:sp>
            <p:nvSpPr>
              <p:cNvPr id="33" name="文本框 32"/>
              <p:cNvSpPr txBox="1"/>
              <p:nvPr/>
            </p:nvSpPr>
            <p:spPr>
              <a:xfrm>
                <a:off x="2842005" y="3233138"/>
                <a:ext cx="262989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800" smtClean="0">
                    <a:latin typeface="黑体" panose="02010609060101010101" pitchFamily="49" charset="-122"/>
                    <a:ea typeface="黑体" panose="02010609060101010101" pitchFamily="49" charset="-122"/>
                  </a:rPr>
                  <a:t>1</a:t>
                </a:r>
                <a:endParaRPr lang="en-US" altLang="zh-CN" sz="1800" smtClean="0"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  <a:p>
                <a:r>
                  <a:rPr lang="en-US" altLang="zh-CN" sz="1800" smtClean="0">
                    <a:latin typeface="黑体" panose="02010609060101010101" pitchFamily="49" charset="-122"/>
                    <a:ea typeface="黑体" panose="02010609060101010101" pitchFamily="49" charset="-122"/>
                  </a:rPr>
                  <a:t>2</a:t>
                </a:r>
                <a:endParaRPr lang="zh-CN" altLang="en-US" sz="1800"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  <p:cxnSp>
            <p:nvCxnSpPr>
              <p:cNvPr id="34" name="直接连接符 33"/>
              <p:cNvCxnSpPr/>
              <p:nvPr/>
            </p:nvCxnSpPr>
            <p:spPr>
              <a:xfrm>
                <a:off x="2878778" y="3574217"/>
                <a:ext cx="216000" cy="0"/>
              </a:xfrm>
              <a:prstGeom prst="line">
                <a:avLst/>
              </a:prstGeom>
              <a:ln w="12700">
                <a:solidFill>
                  <a:srgbClr val="034A9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" name="组合 1"/>
            <p:cNvGrpSpPr/>
            <p:nvPr/>
          </p:nvGrpSpPr>
          <p:grpSpPr>
            <a:xfrm>
              <a:off x="5608800" y="2283611"/>
              <a:ext cx="262989" cy="646331"/>
              <a:chOff x="6208147" y="2258731"/>
              <a:chExt cx="262989" cy="646331"/>
            </a:xfrm>
          </p:grpSpPr>
          <p:sp>
            <p:nvSpPr>
              <p:cNvPr id="27" name="文本框 26"/>
              <p:cNvSpPr txBox="1"/>
              <p:nvPr/>
            </p:nvSpPr>
            <p:spPr>
              <a:xfrm>
                <a:off x="6208147" y="2258731"/>
                <a:ext cx="262989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800" smtClean="0">
                    <a:latin typeface="黑体" panose="02010609060101010101" pitchFamily="49" charset="-122"/>
                    <a:ea typeface="黑体" panose="02010609060101010101" pitchFamily="49" charset="-122"/>
                  </a:rPr>
                  <a:t>1</a:t>
                </a:r>
                <a:endParaRPr lang="en-US" altLang="zh-CN" sz="1800" smtClean="0"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  <a:p>
                <a:r>
                  <a:rPr lang="en-US" altLang="zh-CN" sz="1800">
                    <a:latin typeface="黑体" panose="02010609060101010101" pitchFamily="49" charset="-122"/>
                    <a:ea typeface="黑体" panose="02010609060101010101" pitchFamily="49" charset="-122"/>
                  </a:rPr>
                  <a:t>3</a:t>
                </a:r>
                <a:endParaRPr lang="zh-CN" altLang="en-US" sz="1800"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  <p:cxnSp>
            <p:nvCxnSpPr>
              <p:cNvPr id="28" name="直接连接符 27"/>
              <p:cNvCxnSpPr/>
              <p:nvPr/>
            </p:nvCxnSpPr>
            <p:spPr>
              <a:xfrm>
                <a:off x="6245928" y="2608136"/>
                <a:ext cx="216000" cy="0"/>
              </a:xfrm>
              <a:prstGeom prst="line">
                <a:avLst/>
              </a:prstGeom>
              <a:ln w="12700">
                <a:solidFill>
                  <a:srgbClr val="034A9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8" name="文本框 37"/>
            <p:cNvSpPr txBox="1"/>
            <p:nvPr/>
          </p:nvSpPr>
          <p:spPr>
            <a:xfrm>
              <a:off x="2278846" y="3153808"/>
              <a:ext cx="26298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800" smtClean="0">
                  <a:latin typeface="黑体" panose="02010609060101010101" pitchFamily="49" charset="-122"/>
                  <a:ea typeface="黑体" panose="02010609060101010101" pitchFamily="49" charset="-122"/>
                </a:rPr>
                <a:t>1</a:t>
              </a:r>
              <a:endParaRPr lang="en-US" altLang="zh-CN" sz="1800" smtClean="0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grpSp>
          <p:nvGrpSpPr>
            <p:cNvPr id="40" name="组合 39"/>
            <p:cNvGrpSpPr/>
            <p:nvPr/>
          </p:nvGrpSpPr>
          <p:grpSpPr>
            <a:xfrm>
              <a:off x="2641600" y="3218851"/>
              <a:ext cx="262989" cy="646331"/>
              <a:chOff x="2070091" y="3218851"/>
              <a:chExt cx="262989" cy="646331"/>
            </a:xfrm>
          </p:grpSpPr>
          <p:sp>
            <p:nvSpPr>
              <p:cNvPr id="41" name="文本框 40"/>
              <p:cNvSpPr txBox="1"/>
              <p:nvPr/>
            </p:nvSpPr>
            <p:spPr>
              <a:xfrm>
                <a:off x="2070091" y="3218851"/>
                <a:ext cx="262989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800" smtClean="0">
                    <a:latin typeface="黑体" panose="02010609060101010101" pitchFamily="49" charset="-122"/>
                    <a:ea typeface="黑体" panose="02010609060101010101" pitchFamily="49" charset="-122"/>
                  </a:rPr>
                  <a:t>3</a:t>
                </a:r>
                <a:endParaRPr lang="en-US" altLang="zh-CN" sz="1800" smtClean="0"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  <a:p>
                <a:r>
                  <a:rPr lang="en-US" altLang="zh-CN" sz="1800" smtClean="0">
                    <a:latin typeface="黑体" panose="02010609060101010101" pitchFamily="49" charset="-122"/>
                    <a:ea typeface="黑体" panose="02010609060101010101" pitchFamily="49" charset="-122"/>
                  </a:rPr>
                  <a:t>2</a:t>
                </a:r>
                <a:endParaRPr lang="zh-CN" altLang="en-US" sz="1800"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  <p:cxnSp>
            <p:nvCxnSpPr>
              <p:cNvPr id="42" name="直接连接符 41"/>
              <p:cNvCxnSpPr/>
              <p:nvPr/>
            </p:nvCxnSpPr>
            <p:spPr>
              <a:xfrm>
                <a:off x="2107872" y="3555556"/>
                <a:ext cx="216000" cy="0"/>
              </a:xfrm>
              <a:prstGeom prst="line">
                <a:avLst/>
              </a:prstGeom>
              <a:ln w="12700">
                <a:solidFill>
                  <a:srgbClr val="034A9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53" name="直接连接符 52"/>
            <p:cNvCxnSpPr/>
            <p:nvPr/>
          </p:nvCxnSpPr>
          <p:spPr>
            <a:xfrm>
              <a:off x="2318942" y="3459816"/>
              <a:ext cx="130306" cy="180506"/>
            </a:xfrm>
            <a:prstGeom prst="line">
              <a:avLst/>
            </a:prstGeom>
            <a:ln w="12700">
              <a:solidFill>
                <a:srgbClr val="034A9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直接连接符 53"/>
            <p:cNvCxnSpPr/>
            <p:nvPr/>
          </p:nvCxnSpPr>
          <p:spPr>
            <a:xfrm>
              <a:off x="2734867" y="3618566"/>
              <a:ext cx="130306" cy="180506"/>
            </a:xfrm>
            <a:prstGeom prst="line">
              <a:avLst/>
            </a:prstGeom>
            <a:ln w="12700">
              <a:solidFill>
                <a:srgbClr val="034A9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5" name="文本框 54"/>
            <p:cNvSpPr txBox="1"/>
            <p:nvPr/>
          </p:nvSpPr>
          <p:spPr>
            <a:xfrm>
              <a:off x="2793196" y="3550683"/>
              <a:ext cx="26298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800" smtClean="0">
                  <a:latin typeface="黑体" panose="02010609060101010101" pitchFamily="49" charset="-122"/>
                  <a:ea typeface="黑体" panose="02010609060101010101" pitchFamily="49" charset="-122"/>
                </a:rPr>
                <a:t>1</a:t>
              </a:r>
              <a:endParaRPr lang="en-US" altLang="zh-CN" sz="1800" smtClean="0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组合 13"/>
          <p:cNvGrpSpPr/>
          <p:nvPr/>
        </p:nvGrpSpPr>
        <p:grpSpPr>
          <a:xfrm>
            <a:off x="392227" y="949801"/>
            <a:ext cx="8562643" cy="3900712"/>
            <a:chOff x="392227" y="827210"/>
            <a:chExt cx="8562643" cy="3900712"/>
          </a:xfrm>
        </p:grpSpPr>
        <p:grpSp>
          <p:nvGrpSpPr>
            <p:cNvPr id="15" name="组合 14"/>
            <p:cNvGrpSpPr/>
            <p:nvPr/>
          </p:nvGrpSpPr>
          <p:grpSpPr>
            <a:xfrm>
              <a:off x="519854" y="1089120"/>
              <a:ext cx="8113606" cy="3426846"/>
              <a:chOff x="699652" y="1360258"/>
              <a:chExt cx="5749886" cy="3271770"/>
            </a:xfrm>
          </p:grpSpPr>
          <p:sp>
            <p:nvSpPr>
              <p:cNvPr id="18" name="圆角矩形 17"/>
              <p:cNvSpPr/>
              <p:nvPr/>
            </p:nvSpPr>
            <p:spPr>
              <a:xfrm>
                <a:off x="699652" y="1360258"/>
                <a:ext cx="5749886" cy="3271770"/>
              </a:xfrm>
              <a:prstGeom prst="roundRect">
                <a:avLst>
                  <a:gd name="adj" fmla="val 10752"/>
                </a:avLst>
              </a:prstGeom>
              <a:solidFill>
                <a:schemeClr val="bg1"/>
              </a:solidFill>
              <a:ln>
                <a:solidFill>
                  <a:srgbClr val="A1EDF7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50000"/>
                  </a:lnSpc>
                </a:pPr>
                <a:endParaRPr lang="zh-CN" altLang="en-US"/>
              </a:p>
            </p:txBody>
          </p:sp>
          <p:sp>
            <p:nvSpPr>
              <p:cNvPr id="19" name="圆角矩形 28"/>
              <p:cNvSpPr/>
              <p:nvPr/>
            </p:nvSpPr>
            <p:spPr>
              <a:xfrm>
                <a:off x="758908" y="1430914"/>
                <a:ext cx="5655860" cy="3143456"/>
              </a:xfrm>
              <a:custGeom>
                <a:avLst/>
                <a:gdLst>
                  <a:gd name="connsiteX0" fmla="*/ 0 w 5392827"/>
                  <a:gd name="connsiteY0" fmla="*/ 278407 h 2589352"/>
                  <a:gd name="connsiteX1" fmla="*/ 278407 w 5392827"/>
                  <a:gd name="connsiteY1" fmla="*/ 0 h 2589352"/>
                  <a:gd name="connsiteX2" fmla="*/ 5114420 w 5392827"/>
                  <a:gd name="connsiteY2" fmla="*/ 0 h 2589352"/>
                  <a:gd name="connsiteX3" fmla="*/ 5392827 w 5392827"/>
                  <a:gd name="connsiteY3" fmla="*/ 278407 h 2589352"/>
                  <a:gd name="connsiteX4" fmla="*/ 5392827 w 5392827"/>
                  <a:gd name="connsiteY4" fmla="*/ 2310945 h 2589352"/>
                  <a:gd name="connsiteX5" fmla="*/ 5114420 w 5392827"/>
                  <a:gd name="connsiteY5" fmla="*/ 2589352 h 2589352"/>
                  <a:gd name="connsiteX6" fmla="*/ 278407 w 5392827"/>
                  <a:gd name="connsiteY6" fmla="*/ 2589352 h 2589352"/>
                  <a:gd name="connsiteX7" fmla="*/ 0 w 5392827"/>
                  <a:gd name="connsiteY7" fmla="*/ 2310945 h 2589352"/>
                  <a:gd name="connsiteX8" fmla="*/ 0 w 5392827"/>
                  <a:gd name="connsiteY8" fmla="*/ 278407 h 2589352"/>
                  <a:gd name="connsiteX0-1" fmla="*/ 0 w 5392827"/>
                  <a:gd name="connsiteY0-2" fmla="*/ 278407 h 2589352"/>
                  <a:gd name="connsiteX1-3" fmla="*/ 278407 w 5392827"/>
                  <a:gd name="connsiteY1-4" fmla="*/ 0 h 2589352"/>
                  <a:gd name="connsiteX2-5" fmla="*/ 5114420 w 5392827"/>
                  <a:gd name="connsiteY2-6" fmla="*/ 0 h 2589352"/>
                  <a:gd name="connsiteX3-7" fmla="*/ 5392827 w 5392827"/>
                  <a:gd name="connsiteY3-8" fmla="*/ 278407 h 2589352"/>
                  <a:gd name="connsiteX4-9" fmla="*/ 5392827 w 5392827"/>
                  <a:gd name="connsiteY4-10" fmla="*/ 2310945 h 2589352"/>
                  <a:gd name="connsiteX5-11" fmla="*/ 5114420 w 5392827"/>
                  <a:gd name="connsiteY5-12" fmla="*/ 2589352 h 2589352"/>
                  <a:gd name="connsiteX6-13" fmla="*/ 278407 w 5392827"/>
                  <a:gd name="connsiteY6-14" fmla="*/ 2589352 h 2589352"/>
                  <a:gd name="connsiteX7-15" fmla="*/ 0 w 5392827"/>
                  <a:gd name="connsiteY7-16" fmla="*/ 2310945 h 2589352"/>
                  <a:gd name="connsiteX8-17" fmla="*/ 0 w 5392827"/>
                  <a:gd name="connsiteY8-18" fmla="*/ 278407 h 2589352"/>
                  <a:gd name="connsiteX0-19" fmla="*/ 0 w 5392827"/>
                  <a:gd name="connsiteY0-20" fmla="*/ 278407 h 2589352"/>
                  <a:gd name="connsiteX1-21" fmla="*/ 278407 w 5392827"/>
                  <a:gd name="connsiteY1-22" fmla="*/ 0 h 2589352"/>
                  <a:gd name="connsiteX2-23" fmla="*/ 5114420 w 5392827"/>
                  <a:gd name="connsiteY2-24" fmla="*/ 0 h 2589352"/>
                  <a:gd name="connsiteX3-25" fmla="*/ 5392827 w 5392827"/>
                  <a:gd name="connsiteY3-26" fmla="*/ 278407 h 2589352"/>
                  <a:gd name="connsiteX4-27" fmla="*/ 5392827 w 5392827"/>
                  <a:gd name="connsiteY4-28" fmla="*/ 2310945 h 2589352"/>
                  <a:gd name="connsiteX5-29" fmla="*/ 5114420 w 5392827"/>
                  <a:gd name="connsiteY5-30" fmla="*/ 2589352 h 2589352"/>
                  <a:gd name="connsiteX6-31" fmla="*/ 278407 w 5392827"/>
                  <a:gd name="connsiteY6-32" fmla="*/ 2589352 h 2589352"/>
                  <a:gd name="connsiteX7-33" fmla="*/ 0 w 5392827"/>
                  <a:gd name="connsiteY7-34" fmla="*/ 2310945 h 2589352"/>
                  <a:gd name="connsiteX8-35" fmla="*/ 0 w 5392827"/>
                  <a:gd name="connsiteY8-36" fmla="*/ 278407 h 2589352"/>
                  <a:gd name="connsiteX0-37" fmla="*/ 0 w 5392827"/>
                  <a:gd name="connsiteY0-38" fmla="*/ 278407 h 2589352"/>
                  <a:gd name="connsiteX1-39" fmla="*/ 278407 w 5392827"/>
                  <a:gd name="connsiteY1-40" fmla="*/ 0 h 2589352"/>
                  <a:gd name="connsiteX2-41" fmla="*/ 5114420 w 5392827"/>
                  <a:gd name="connsiteY2-42" fmla="*/ 0 h 2589352"/>
                  <a:gd name="connsiteX3-43" fmla="*/ 5392827 w 5392827"/>
                  <a:gd name="connsiteY3-44" fmla="*/ 278407 h 2589352"/>
                  <a:gd name="connsiteX4-45" fmla="*/ 5392827 w 5392827"/>
                  <a:gd name="connsiteY4-46" fmla="*/ 2310945 h 2589352"/>
                  <a:gd name="connsiteX5-47" fmla="*/ 5114420 w 5392827"/>
                  <a:gd name="connsiteY5-48" fmla="*/ 2589352 h 2589352"/>
                  <a:gd name="connsiteX6-49" fmla="*/ 278407 w 5392827"/>
                  <a:gd name="connsiteY6-50" fmla="*/ 2589352 h 2589352"/>
                  <a:gd name="connsiteX7-51" fmla="*/ 0 w 5392827"/>
                  <a:gd name="connsiteY7-52" fmla="*/ 2310945 h 2589352"/>
                  <a:gd name="connsiteX8-53" fmla="*/ 0 w 5392827"/>
                  <a:gd name="connsiteY8-54" fmla="*/ 278407 h 2589352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  <a:cxn ang="0">
                    <a:pos x="connsiteX5-11" y="connsiteY5-12"/>
                  </a:cxn>
                  <a:cxn ang="0">
                    <a:pos x="connsiteX6-13" y="connsiteY6-14"/>
                  </a:cxn>
                  <a:cxn ang="0">
                    <a:pos x="connsiteX7-15" y="connsiteY7-16"/>
                  </a:cxn>
                  <a:cxn ang="0">
                    <a:pos x="connsiteX8-17" y="connsiteY8-18"/>
                  </a:cxn>
                </a:cxnLst>
                <a:rect l="l" t="t" r="r" b="b"/>
                <a:pathLst>
                  <a:path w="5392827" h="2589352">
                    <a:moveTo>
                      <a:pt x="0" y="278407"/>
                    </a:moveTo>
                    <a:cubicBezTo>
                      <a:pt x="0" y="124647"/>
                      <a:pt x="124647" y="0"/>
                      <a:pt x="278407" y="0"/>
                    </a:cubicBezTo>
                    <a:lnTo>
                      <a:pt x="5114420" y="0"/>
                    </a:lnTo>
                    <a:cubicBezTo>
                      <a:pt x="5268180" y="0"/>
                      <a:pt x="5392827" y="124647"/>
                      <a:pt x="5392827" y="278407"/>
                    </a:cubicBezTo>
                    <a:cubicBezTo>
                      <a:pt x="5278527" y="587620"/>
                      <a:pt x="5392827" y="1633432"/>
                      <a:pt x="5392827" y="2310945"/>
                    </a:cubicBezTo>
                    <a:cubicBezTo>
                      <a:pt x="5392827" y="2464705"/>
                      <a:pt x="5268180" y="2589352"/>
                      <a:pt x="5114420" y="2589352"/>
                    </a:cubicBezTo>
                    <a:cubicBezTo>
                      <a:pt x="3502416" y="2589352"/>
                      <a:pt x="1537986" y="2484577"/>
                      <a:pt x="278407" y="2589352"/>
                    </a:cubicBezTo>
                    <a:cubicBezTo>
                      <a:pt x="124647" y="2589352"/>
                      <a:pt x="0" y="2464705"/>
                      <a:pt x="0" y="2310945"/>
                    </a:cubicBezTo>
                    <a:cubicBezTo>
                      <a:pt x="95250" y="1700107"/>
                      <a:pt x="0" y="955920"/>
                      <a:pt x="0" y="278407"/>
                    </a:cubicBezTo>
                    <a:close/>
                  </a:path>
                </a:pathLst>
              </a:custGeom>
              <a:noFill/>
              <a:ln w="19050">
                <a:solidFill>
                  <a:srgbClr val="A1EDF7"/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50000"/>
                  </a:lnSpc>
                </a:pPr>
                <a:endParaRPr lang="zh-CN" altLang="en-US"/>
              </a:p>
            </p:txBody>
          </p:sp>
        </p:grpSp>
        <p:pic>
          <p:nvPicPr>
            <p:cNvPr id="16" name="图片 15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 rot="1932249">
              <a:off x="7965829" y="827210"/>
              <a:ext cx="989041" cy="626109"/>
            </a:xfrm>
            <a:prstGeom prst="rect">
              <a:avLst/>
            </a:prstGeom>
          </p:spPr>
        </p:pic>
        <p:pic>
          <p:nvPicPr>
            <p:cNvPr id="17" name="图片 16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 rot="4882239">
              <a:off x="356468" y="4182314"/>
              <a:ext cx="581367" cy="509850"/>
            </a:xfrm>
            <a:prstGeom prst="rect">
              <a:avLst/>
            </a:prstGeom>
          </p:spPr>
        </p:pic>
      </p:grpSp>
      <p:sp>
        <p:nvSpPr>
          <p:cNvPr id="5" name="文本框 4"/>
          <p:cNvSpPr txBox="1"/>
          <p:nvPr/>
        </p:nvSpPr>
        <p:spPr>
          <a:xfrm>
            <a:off x="828506" y="1518899"/>
            <a:ext cx="473409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>
                <a:solidFill>
                  <a:srgbClr val="034A9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有趣的小故事《孙悟空</a:t>
            </a:r>
            <a:r>
              <a:rPr lang="en-US" altLang="zh-CN" sz="2000">
                <a:solidFill>
                  <a:srgbClr val="034A9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72</a:t>
            </a:r>
            <a:r>
              <a:rPr lang="zh-CN" altLang="en-US" sz="2000">
                <a:solidFill>
                  <a:srgbClr val="034A9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变的后两变》</a:t>
            </a:r>
            <a:endParaRPr lang="zh-CN" altLang="en-US" sz="2000">
              <a:solidFill>
                <a:srgbClr val="034A90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828506" y="1923784"/>
            <a:ext cx="7629694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000" smtClean="0">
                <a:solidFill>
                  <a:srgbClr val="034A9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　　我</a:t>
            </a:r>
            <a:r>
              <a:rPr lang="zh-CN" altLang="en-US" sz="2000">
                <a:solidFill>
                  <a:srgbClr val="034A9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是你们喜爱的孙悟空，今天来到一个数除以分数的演播室，给你们变两招，看看我老孙的本领。一个数除以分数，第一</a:t>
            </a:r>
            <a:r>
              <a:rPr lang="zh-CN" altLang="en-US" sz="2000" smtClean="0">
                <a:solidFill>
                  <a:srgbClr val="034A9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变：除号</a:t>
            </a:r>
            <a:r>
              <a:rPr lang="zh-CN" altLang="en-US" sz="2000">
                <a:solidFill>
                  <a:srgbClr val="034A9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变乘号，第二变，除数变成它的倒数，这样把一个数除以分数就转化成了分数</a:t>
            </a:r>
            <a:r>
              <a:rPr lang="zh-CN" altLang="en-US" sz="2000" smtClean="0">
                <a:solidFill>
                  <a:srgbClr val="034A9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乘法，计算起来就轻松了</a:t>
            </a:r>
            <a:r>
              <a:rPr lang="zh-CN" altLang="en-US" sz="2000">
                <a:solidFill>
                  <a:srgbClr val="034A9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。孩子们，可不要忘了我的</a:t>
            </a:r>
            <a:r>
              <a:rPr lang="zh-CN" altLang="en-US" sz="2000" smtClean="0">
                <a:solidFill>
                  <a:srgbClr val="034A9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两变啊</a:t>
            </a:r>
            <a:r>
              <a:rPr lang="zh-CN" altLang="en-US" sz="2000">
                <a:solidFill>
                  <a:srgbClr val="034A9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！</a:t>
            </a:r>
            <a:endParaRPr lang="zh-CN" altLang="en-US" sz="2000">
              <a:solidFill>
                <a:srgbClr val="034A9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2" name="图片 1" descr="C:/Users/ADMINI~1/AppData/Local/Temp/kaimatting/20201117183857/output_aiMatting_20201117184022.pngoutput_aiMatting_20201117184022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 flipH="1">
            <a:off x="7631249" y="3581004"/>
            <a:ext cx="1036764" cy="1057553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7" name="组合 6"/>
          <p:cNvGrpSpPr/>
          <p:nvPr/>
        </p:nvGrpSpPr>
        <p:grpSpPr>
          <a:xfrm>
            <a:off x="509308" y="512480"/>
            <a:ext cx="1829916" cy="556543"/>
            <a:chOff x="1425184" y="666658"/>
            <a:chExt cx="1290923" cy="392616"/>
          </a:xfrm>
        </p:grpSpPr>
        <p:sp>
          <p:nvSpPr>
            <p:cNvPr id="8" name="圆角矩形 7"/>
            <p:cNvSpPr/>
            <p:nvPr/>
          </p:nvSpPr>
          <p:spPr bwMode="auto">
            <a:xfrm>
              <a:off x="1425184" y="666658"/>
              <a:ext cx="1290923" cy="392616"/>
            </a:xfrm>
            <a:prstGeom prst="roundRect">
              <a:avLst>
                <a:gd name="adj" fmla="val 16667"/>
              </a:avLst>
            </a:prstGeom>
            <a:solidFill>
              <a:srgbClr val="35B1AD"/>
            </a:solidFill>
            <a:ln>
              <a:noFill/>
              <a:headEnd type="none" w="med" len="med"/>
              <a:tailEnd type="none" w="med" len="med"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buFont typeface="Arial" panose="020B0604020202020204" pitchFamily="34" charset="0"/>
                <a:buNone/>
                <a:defRPr/>
              </a:pPr>
              <a:endParaRPr lang="zh-CN" altLang="en-US">
                <a:solidFill>
                  <a:srgbClr val="034A90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9" name="椭圆 8"/>
            <p:cNvSpPr/>
            <p:nvPr/>
          </p:nvSpPr>
          <p:spPr>
            <a:xfrm>
              <a:off x="2607033" y="692411"/>
              <a:ext cx="74506" cy="74506"/>
            </a:xfrm>
            <a:prstGeom prst="ellipse">
              <a:avLst/>
            </a:prstGeom>
            <a:solidFill>
              <a:srgbClr val="D4F2FC"/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10" name="矩形 9"/>
          <p:cNvSpPr/>
          <p:nvPr/>
        </p:nvSpPr>
        <p:spPr>
          <a:xfrm>
            <a:off x="687107" y="542212"/>
            <a:ext cx="14157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>
                <a:solidFill>
                  <a:prstClr val="white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轻松一刻</a:t>
            </a:r>
            <a:endParaRPr lang="zh-CN" altLang="en-US" sz="2400">
              <a:solidFill>
                <a:prstClr val="white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2" name="组合 141"/>
          <p:cNvGrpSpPr/>
          <p:nvPr/>
        </p:nvGrpSpPr>
        <p:grpSpPr>
          <a:xfrm>
            <a:off x="3178134" y="3769364"/>
            <a:ext cx="983247" cy="830997"/>
            <a:chOff x="4294446" y="3222539"/>
            <a:chExt cx="983247" cy="830997"/>
          </a:xfrm>
        </p:grpSpPr>
        <p:sp>
          <p:nvSpPr>
            <p:cNvPr id="144" name="文本框 143"/>
            <p:cNvSpPr txBox="1"/>
            <p:nvPr/>
          </p:nvSpPr>
          <p:spPr>
            <a:xfrm>
              <a:off x="4294446" y="3408486"/>
              <a:ext cx="98324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400">
                  <a:solidFill>
                    <a:srgbClr val="0F263C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taozhishuxue" panose="02010600040101010101" pitchFamily="2" charset="-128"/>
                </a:rPr>
                <a:t>2</a:t>
              </a:r>
              <a:r>
                <a:rPr lang="en-US" altLang="zh-CN" sz="2400">
                  <a:solidFill>
                    <a:srgbClr val="0F263C"/>
                  </a:solidFill>
                  <a:latin typeface="宋体" panose="02010600030101010101" pitchFamily="2" charset="-122"/>
                  <a:cs typeface="taozhishuxue" panose="02010600040101010101" pitchFamily="2" charset="-128"/>
                </a:rPr>
                <a:t>×</a:t>
              </a:r>
              <a:r>
                <a:rPr lang="en-US" altLang="zh-CN" sz="2400">
                  <a:solidFill>
                    <a:srgbClr val="0F263C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taozhishuxue" panose="02010600040101010101" pitchFamily="2" charset="-128"/>
                </a:rPr>
                <a:t>   </a:t>
              </a:r>
              <a:r>
                <a:rPr lang="en-US" altLang="zh-CN" sz="2400" smtClean="0">
                  <a:solidFill>
                    <a:srgbClr val="0F263C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taozhishuxue" panose="02010600040101010101" pitchFamily="2" charset="-128"/>
                </a:rPr>
                <a:t> </a:t>
              </a:r>
              <a:endParaRPr lang="zh-CN" altLang="en-US" sz="2400">
                <a:solidFill>
                  <a:srgbClr val="0F263C"/>
                </a:solidFill>
                <a:latin typeface="黑体" panose="02010609060101010101" pitchFamily="49" charset="-122"/>
                <a:ea typeface="黑体" panose="02010609060101010101" pitchFamily="49" charset="-122"/>
                <a:cs typeface="taozhishuxue" panose="02010600040101010101" pitchFamily="2" charset="-128"/>
              </a:endParaRPr>
            </a:p>
          </p:txBody>
        </p:sp>
        <p:grpSp>
          <p:nvGrpSpPr>
            <p:cNvPr id="143" name="组合 142"/>
            <p:cNvGrpSpPr/>
            <p:nvPr/>
          </p:nvGrpSpPr>
          <p:grpSpPr>
            <a:xfrm>
              <a:off x="4786570" y="3222539"/>
              <a:ext cx="338554" cy="830997"/>
              <a:chOff x="1522095" y="1120140"/>
              <a:chExt cx="338554" cy="830997"/>
            </a:xfrm>
          </p:grpSpPr>
          <p:sp>
            <p:nvSpPr>
              <p:cNvPr id="145" name="文本框 144"/>
              <p:cNvSpPr txBox="1"/>
              <p:nvPr/>
            </p:nvSpPr>
            <p:spPr>
              <a:xfrm>
                <a:off x="1522095" y="1120140"/>
                <a:ext cx="338554" cy="8309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400" smtClean="0">
                    <a:solidFill>
                      <a:srgbClr val="0F263C"/>
                    </a:solidFill>
                    <a:latin typeface="黑体" panose="02010609060101010101" pitchFamily="49" charset="-122"/>
                    <a:ea typeface="黑体" panose="02010609060101010101" pitchFamily="49" charset="-122"/>
                    <a:cs typeface="taozhishuxue" panose="02010600040101010101" pitchFamily="2" charset="-128"/>
                  </a:rPr>
                  <a:t>3</a:t>
                </a:r>
                <a:endParaRPr lang="en-US" altLang="zh-CN" sz="2400" smtClean="0">
                  <a:solidFill>
                    <a:srgbClr val="0F263C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taozhishuxue" panose="02010600040101010101" pitchFamily="2" charset="-128"/>
                </a:endParaRPr>
              </a:p>
              <a:p>
                <a:r>
                  <a:rPr lang="en-US" altLang="zh-CN" sz="2400" smtClean="0">
                    <a:solidFill>
                      <a:srgbClr val="0F263C"/>
                    </a:solidFill>
                    <a:latin typeface="黑体" panose="02010609060101010101" pitchFamily="49" charset="-122"/>
                    <a:ea typeface="黑体" panose="02010609060101010101" pitchFamily="49" charset="-122"/>
                    <a:cs typeface="taozhishuxue" panose="02010600040101010101" pitchFamily="2" charset="-128"/>
                  </a:rPr>
                  <a:t>2</a:t>
                </a:r>
                <a:endParaRPr lang="zh-CN" altLang="en-US" sz="2400">
                  <a:solidFill>
                    <a:srgbClr val="0F263C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taozhishuxue" panose="02010600040101010101" pitchFamily="2" charset="-128"/>
                </a:endParaRPr>
              </a:p>
            </p:txBody>
          </p:sp>
          <p:cxnSp>
            <p:nvCxnSpPr>
              <p:cNvPr id="146" name="直接连接符 145"/>
              <p:cNvCxnSpPr/>
              <p:nvPr/>
            </p:nvCxnSpPr>
            <p:spPr>
              <a:xfrm>
                <a:off x="1583372" y="1541144"/>
                <a:ext cx="216000" cy="0"/>
              </a:xfrm>
              <a:prstGeom prst="line">
                <a:avLst/>
              </a:prstGeom>
              <a:ln w="127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47" name="Text Box 4"/>
          <p:cNvSpPr txBox="1">
            <a:spLocks noChangeArrowheads="1"/>
          </p:cNvSpPr>
          <p:nvPr/>
        </p:nvSpPr>
        <p:spPr bwMode="auto">
          <a:xfrm>
            <a:off x="3403826" y="427628"/>
            <a:ext cx="295465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  <a:cs typeface="taozhishuxue" panose="02010600040101010101" pitchFamily="2" charset="-128"/>
              </a:rPr>
              <a:t>小明平均每小时</a:t>
            </a:r>
            <a:r>
              <a:rPr lang="zh-CN" altLang="en-US" sz="2400" smtClean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  <a:cs typeface="taozhishuxue" panose="02010600040101010101" pitchFamily="2" charset="-128"/>
              </a:rPr>
              <a:t>走：</a:t>
            </a:r>
            <a:endParaRPr lang="zh-CN" altLang="en-US" sz="2400">
              <a:solidFill>
                <a:srgbClr val="0070C0"/>
              </a:solidFill>
              <a:latin typeface="黑体" panose="02010609060101010101" pitchFamily="49" charset="-122"/>
              <a:ea typeface="黑体" panose="02010609060101010101" pitchFamily="49" charset="-122"/>
              <a:cs typeface="taozhishuxue" panose="02010600040101010101" pitchFamily="2" charset="-128"/>
            </a:endParaRPr>
          </a:p>
        </p:txBody>
      </p:sp>
      <p:grpSp>
        <p:nvGrpSpPr>
          <p:cNvPr id="59" name="Group 8"/>
          <p:cNvGrpSpPr/>
          <p:nvPr/>
        </p:nvGrpSpPr>
        <p:grpSpPr>
          <a:xfrm>
            <a:off x="632290" y="2563013"/>
            <a:ext cx="2892425" cy="237402"/>
            <a:chOff x="144" y="2095"/>
            <a:chExt cx="3646" cy="139"/>
          </a:xfrm>
        </p:grpSpPr>
        <p:sp>
          <p:nvSpPr>
            <p:cNvPr id="60" name="Line 9"/>
            <p:cNvSpPr>
              <a:spLocks noChangeShapeType="1"/>
            </p:cNvSpPr>
            <p:nvPr/>
          </p:nvSpPr>
          <p:spPr bwMode="auto">
            <a:xfrm>
              <a:off x="144" y="2228"/>
              <a:ext cx="3646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>
                <a:solidFill>
                  <a:srgbClr val="034A90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65" name="Line 10"/>
            <p:cNvSpPr>
              <a:spLocks noChangeShapeType="1"/>
            </p:cNvSpPr>
            <p:nvPr/>
          </p:nvSpPr>
          <p:spPr bwMode="auto">
            <a:xfrm flipH="1">
              <a:off x="157" y="2095"/>
              <a:ext cx="0" cy="136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>
                <a:solidFill>
                  <a:srgbClr val="034A90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71" name="Line 11"/>
            <p:cNvSpPr>
              <a:spLocks noChangeShapeType="1"/>
            </p:cNvSpPr>
            <p:nvPr/>
          </p:nvSpPr>
          <p:spPr bwMode="auto">
            <a:xfrm flipH="1">
              <a:off x="3787" y="2098"/>
              <a:ext cx="0" cy="136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>
                <a:solidFill>
                  <a:srgbClr val="034A90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sp>
        <p:nvSpPr>
          <p:cNvPr id="72" name="Line 13"/>
          <p:cNvSpPr>
            <a:spLocks noChangeShapeType="1"/>
          </p:cNvSpPr>
          <p:nvPr/>
        </p:nvSpPr>
        <p:spPr bwMode="auto">
          <a:xfrm flipH="1">
            <a:off x="2073278" y="2582069"/>
            <a:ext cx="0" cy="2159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>
              <a:solidFill>
                <a:srgbClr val="034A9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73" name="Line 18"/>
          <p:cNvSpPr>
            <a:spLocks noChangeShapeType="1"/>
          </p:cNvSpPr>
          <p:nvPr/>
        </p:nvSpPr>
        <p:spPr bwMode="auto">
          <a:xfrm flipH="1">
            <a:off x="3521077" y="2570164"/>
            <a:ext cx="0" cy="2159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>
              <a:solidFill>
                <a:srgbClr val="034A9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cxnSp>
        <p:nvCxnSpPr>
          <p:cNvPr id="98" name="直接连接符 97"/>
          <p:cNvCxnSpPr/>
          <p:nvPr/>
        </p:nvCxnSpPr>
        <p:spPr>
          <a:xfrm>
            <a:off x="3247531" y="4057593"/>
            <a:ext cx="215900" cy="215900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99" name="直接连接符 98"/>
          <p:cNvCxnSpPr/>
          <p:nvPr/>
        </p:nvCxnSpPr>
        <p:spPr>
          <a:xfrm>
            <a:off x="3740450" y="4273493"/>
            <a:ext cx="215900" cy="215900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00" name="TextBox 40"/>
          <p:cNvSpPr txBox="1">
            <a:spLocks noChangeArrowheads="1"/>
          </p:cNvSpPr>
          <p:nvPr/>
        </p:nvSpPr>
        <p:spPr bwMode="auto">
          <a:xfrm>
            <a:off x="3180005" y="3643256"/>
            <a:ext cx="360363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40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</a:t>
            </a:r>
            <a:endParaRPr lang="zh-CN" altLang="en-US" sz="2400">
              <a:solidFill>
                <a:srgbClr val="C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01" name="TextBox 41"/>
          <p:cNvSpPr txBox="1">
            <a:spLocks noChangeArrowheads="1"/>
          </p:cNvSpPr>
          <p:nvPr/>
        </p:nvSpPr>
        <p:spPr bwMode="auto">
          <a:xfrm>
            <a:off x="3759902" y="4422718"/>
            <a:ext cx="50482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40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</a:t>
            </a:r>
            <a:endParaRPr lang="zh-CN" altLang="en-US" sz="2400">
              <a:solidFill>
                <a:srgbClr val="C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03" name="Rectangle 34"/>
          <p:cNvSpPr>
            <a:spLocks noChangeArrowheads="1"/>
          </p:cNvSpPr>
          <p:nvPr/>
        </p:nvSpPr>
        <p:spPr bwMode="auto">
          <a:xfrm>
            <a:off x="5486400" y="1153341"/>
            <a:ext cx="3251305" cy="2819343"/>
          </a:xfrm>
          <a:prstGeom prst="rect">
            <a:avLst/>
          </a:prstGeom>
          <a:noFill/>
          <a:ln w="19050">
            <a:solidFill>
              <a:srgbClr val="C00000"/>
            </a:solidFill>
            <a:prstDash val="sysDash"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 sz="1100">
              <a:solidFill>
                <a:srgbClr val="034A9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104" name="Group 8"/>
          <p:cNvGrpSpPr/>
          <p:nvPr/>
        </p:nvGrpSpPr>
        <p:grpSpPr>
          <a:xfrm>
            <a:off x="3517108" y="2564425"/>
            <a:ext cx="1438275" cy="226925"/>
            <a:chOff x="144" y="2087"/>
            <a:chExt cx="3646" cy="141"/>
          </a:xfrm>
        </p:grpSpPr>
        <p:sp>
          <p:nvSpPr>
            <p:cNvPr id="105" name="Line 9"/>
            <p:cNvSpPr>
              <a:spLocks noChangeShapeType="1"/>
            </p:cNvSpPr>
            <p:nvPr/>
          </p:nvSpPr>
          <p:spPr bwMode="auto">
            <a:xfrm>
              <a:off x="144" y="2228"/>
              <a:ext cx="3646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sysDash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>
                <a:solidFill>
                  <a:srgbClr val="034A90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106" name="Line 10"/>
            <p:cNvSpPr>
              <a:spLocks noChangeShapeType="1"/>
            </p:cNvSpPr>
            <p:nvPr/>
          </p:nvSpPr>
          <p:spPr bwMode="auto">
            <a:xfrm flipH="1">
              <a:off x="160" y="2087"/>
              <a:ext cx="0" cy="136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sysDash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>
                <a:solidFill>
                  <a:srgbClr val="034A90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107" name="Line 11"/>
            <p:cNvSpPr>
              <a:spLocks noChangeShapeType="1"/>
            </p:cNvSpPr>
            <p:nvPr/>
          </p:nvSpPr>
          <p:spPr bwMode="auto">
            <a:xfrm flipH="1">
              <a:off x="3787" y="2092"/>
              <a:ext cx="0" cy="136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sysDash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>
                <a:solidFill>
                  <a:srgbClr val="034A90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sp>
        <p:nvSpPr>
          <p:cNvPr id="108" name="Rectangle 4"/>
          <p:cNvSpPr>
            <a:spLocks noChangeArrowheads="1"/>
          </p:cNvSpPr>
          <p:nvPr/>
        </p:nvSpPr>
        <p:spPr bwMode="auto">
          <a:xfrm>
            <a:off x="559118" y="433279"/>
            <a:ext cx="328263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>
                <a:solidFill>
                  <a:srgbClr val="0F263C"/>
                </a:solidFill>
                <a:latin typeface="黑体" panose="02010609060101010101" pitchFamily="49" charset="-122"/>
                <a:ea typeface="黑体" panose="02010609060101010101" pitchFamily="49" charset="-122"/>
                <a:cs typeface="taozhishuxue" panose="02010600040101010101" pitchFamily="2" charset="-128"/>
              </a:rPr>
              <a:t>小</a:t>
            </a:r>
            <a:r>
              <a:rPr lang="zh-CN" altLang="en-US" sz="2400" smtClean="0">
                <a:solidFill>
                  <a:srgbClr val="0F263C"/>
                </a:solidFill>
                <a:latin typeface="黑体" panose="02010609060101010101" pitchFamily="49" charset="-122"/>
                <a:ea typeface="黑体" panose="02010609060101010101" pitchFamily="49" charset="-122"/>
                <a:cs typeface="taozhishuxue" panose="02010600040101010101" pitchFamily="2" charset="-128"/>
              </a:rPr>
              <a:t>明  小时走了</a:t>
            </a:r>
            <a:r>
              <a:rPr lang="en-US" altLang="zh-CN" sz="2400" smtClean="0">
                <a:solidFill>
                  <a:srgbClr val="0F263C"/>
                </a:solidFill>
                <a:latin typeface="黑体" panose="02010609060101010101" pitchFamily="49" charset="-122"/>
                <a:ea typeface="黑体" panose="02010609060101010101" pitchFamily="49" charset="-122"/>
                <a:cs typeface="taozhishuxue" panose="02010600040101010101" pitchFamily="2" charset="-128"/>
              </a:rPr>
              <a:t>2km</a:t>
            </a:r>
            <a:r>
              <a:rPr lang="zh-CN" altLang="en-US" sz="2400" smtClean="0">
                <a:solidFill>
                  <a:srgbClr val="0F263C"/>
                </a:solidFill>
                <a:latin typeface="黑体" panose="02010609060101010101" pitchFamily="49" charset="-122"/>
                <a:ea typeface="黑体" panose="02010609060101010101" pitchFamily="49" charset="-122"/>
                <a:cs typeface="taozhishuxue" panose="02010600040101010101" pitchFamily="2" charset="-128"/>
              </a:rPr>
              <a:t>，</a:t>
            </a:r>
            <a:endParaRPr lang="zh-CN" altLang="en-US" sz="2400">
              <a:solidFill>
                <a:srgbClr val="0F263C"/>
              </a:solidFill>
              <a:latin typeface="黑体" panose="02010609060101010101" pitchFamily="49" charset="-122"/>
              <a:ea typeface="黑体" panose="02010609060101010101" pitchFamily="49" charset="-122"/>
              <a:cs typeface="taozhishuxue" panose="02010600040101010101" pitchFamily="2" charset="-128"/>
            </a:endParaRPr>
          </a:p>
        </p:txBody>
      </p:sp>
      <p:grpSp>
        <p:nvGrpSpPr>
          <p:cNvPr id="109" name="组合 108"/>
          <p:cNvGrpSpPr/>
          <p:nvPr/>
        </p:nvGrpSpPr>
        <p:grpSpPr>
          <a:xfrm>
            <a:off x="1244598" y="257235"/>
            <a:ext cx="338554" cy="830997"/>
            <a:chOff x="1563368" y="1115377"/>
            <a:chExt cx="338554" cy="830997"/>
          </a:xfrm>
        </p:grpSpPr>
        <p:sp>
          <p:nvSpPr>
            <p:cNvPr id="110" name="文本框 109"/>
            <p:cNvSpPr txBox="1"/>
            <p:nvPr/>
          </p:nvSpPr>
          <p:spPr>
            <a:xfrm>
              <a:off x="1563368" y="1115377"/>
              <a:ext cx="338554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 smtClean="0">
                  <a:solidFill>
                    <a:srgbClr val="0F263C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taozhishuxue" panose="02010600040101010101" pitchFamily="2" charset="-128"/>
                </a:rPr>
                <a:t>2</a:t>
              </a:r>
              <a:endParaRPr lang="en-US" altLang="zh-CN" sz="2400" smtClean="0">
                <a:solidFill>
                  <a:srgbClr val="0F263C"/>
                </a:solidFill>
                <a:latin typeface="黑体" panose="02010609060101010101" pitchFamily="49" charset="-122"/>
                <a:ea typeface="黑体" panose="02010609060101010101" pitchFamily="49" charset="-122"/>
                <a:cs typeface="taozhishuxue" panose="02010600040101010101" pitchFamily="2" charset="-128"/>
              </a:endParaRPr>
            </a:p>
            <a:p>
              <a:r>
                <a:rPr lang="en-US" altLang="zh-CN" sz="2400">
                  <a:solidFill>
                    <a:srgbClr val="0F263C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taozhishuxue" panose="02010600040101010101" pitchFamily="2" charset="-128"/>
                </a:rPr>
                <a:t>3</a:t>
              </a:r>
              <a:endParaRPr lang="zh-CN" altLang="en-US" sz="2400">
                <a:solidFill>
                  <a:srgbClr val="0F263C"/>
                </a:solidFill>
                <a:latin typeface="黑体" panose="02010609060101010101" pitchFamily="49" charset="-122"/>
                <a:ea typeface="黑体" panose="02010609060101010101" pitchFamily="49" charset="-122"/>
                <a:cs typeface="taozhishuxue" panose="02010600040101010101" pitchFamily="2" charset="-128"/>
              </a:endParaRPr>
            </a:p>
          </p:txBody>
        </p:sp>
        <p:cxnSp>
          <p:nvCxnSpPr>
            <p:cNvPr id="111" name="直接连接符 110"/>
            <p:cNvCxnSpPr/>
            <p:nvPr/>
          </p:nvCxnSpPr>
          <p:spPr>
            <a:xfrm>
              <a:off x="1624645" y="1550672"/>
              <a:ext cx="216000" cy="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" name="组合 8"/>
          <p:cNvGrpSpPr/>
          <p:nvPr/>
        </p:nvGrpSpPr>
        <p:grpSpPr>
          <a:xfrm>
            <a:off x="642145" y="1789688"/>
            <a:ext cx="1669429" cy="773332"/>
            <a:chOff x="642145" y="1789688"/>
            <a:chExt cx="1669429" cy="773332"/>
          </a:xfrm>
        </p:grpSpPr>
        <p:grpSp>
          <p:nvGrpSpPr>
            <p:cNvPr id="119" name="组合 118"/>
            <p:cNvGrpSpPr/>
            <p:nvPr/>
          </p:nvGrpSpPr>
          <p:grpSpPr>
            <a:xfrm>
              <a:off x="669107" y="1789688"/>
              <a:ext cx="300082" cy="646331"/>
              <a:chOff x="1607820" y="1148718"/>
              <a:chExt cx="300082" cy="646331"/>
            </a:xfrm>
          </p:grpSpPr>
          <p:sp>
            <p:nvSpPr>
              <p:cNvPr id="120" name="文本框 119"/>
              <p:cNvSpPr txBox="1"/>
              <p:nvPr/>
            </p:nvSpPr>
            <p:spPr>
              <a:xfrm>
                <a:off x="1607820" y="1148718"/>
                <a:ext cx="300082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800" smtClean="0">
                    <a:solidFill>
                      <a:srgbClr val="0F263C"/>
                    </a:solidFill>
                    <a:latin typeface="黑体" panose="02010609060101010101" pitchFamily="49" charset="-122"/>
                    <a:ea typeface="黑体" panose="02010609060101010101" pitchFamily="49" charset="-122"/>
                    <a:cs typeface="taozhishuxue" panose="02010600040101010101" pitchFamily="2" charset="-128"/>
                  </a:rPr>
                  <a:t>1</a:t>
                </a:r>
                <a:endParaRPr lang="en-US" altLang="zh-CN" sz="1800" smtClean="0">
                  <a:solidFill>
                    <a:srgbClr val="0F263C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taozhishuxue" panose="02010600040101010101" pitchFamily="2" charset="-128"/>
                </a:endParaRPr>
              </a:p>
              <a:p>
                <a:r>
                  <a:rPr lang="en-US" altLang="zh-CN" sz="1800">
                    <a:solidFill>
                      <a:srgbClr val="0F263C"/>
                    </a:solidFill>
                    <a:latin typeface="黑体" panose="02010609060101010101" pitchFamily="49" charset="-122"/>
                    <a:ea typeface="黑体" panose="02010609060101010101" pitchFamily="49" charset="-122"/>
                    <a:cs typeface="taozhishuxue" panose="02010600040101010101" pitchFamily="2" charset="-128"/>
                  </a:rPr>
                  <a:t>3</a:t>
                </a:r>
                <a:endParaRPr lang="zh-CN" altLang="en-US" sz="1800">
                  <a:solidFill>
                    <a:srgbClr val="0F263C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taozhishuxue" panose="02010600040101010101" pitchFamily="2" charset="-128"/>
                </a:endParaRPr>
              </a:p>
            </p:txBody>
          </p:sp>
          <p:cxnSp>
            <p:nvCxnSpPr>
              <p:cNvPr id="121" name="直接连接符 120"/>
              <p:cNvCxnSpPr/>
              <p:nvPr/>
            </p:nvCxnSpPr>
            <p:spPr>
              <a:xfrm>
                <a:off x="1649861" y="1486376"/>
                <a:ext cx="216000" cy="0"/>
              </a:xfrm>
              <a:prstGeom prst="line">
                <a:avLst/>
              </a:prstGeom>
              <a:ln w="127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8" name="组合 7"/>
            <p:cNvGrpSpPr/>
            <p:nvPr/>
          </p:nvGrpSpPr>
          <p:grpSpPr>
            <a:xfrm>
              <a:off x="642145" y="1961947"/>
              <a:ext cx="1669429" cy="601073"/>
              <a:chOff x="642145" y="1961947"/>
              <a:chExt cx="1669429" cy="601073"/>
            </a:xfrm>
          </p:grpSpPr>
          <p:sp>
            <p:nvSpPr>
              <p:cNvPr id="76" name="AutoShape 20"/>
              <p:cNvSpPr/>
              <p:nvPr/>
            </p:nvSpPr>
            <p:spPr bwMode="auto">
              <a:xfrm rot="5400000">
                <a:off x="1268413" y="1757364"/>
                <a:ext cx="179388" cy="1431923"/>
              </a:xfrm>
              <a:prstGeom prst="leftBrace">
                <a:avLst>
                  <a:gd name="adj1" fmla="val 65708"/>
                  <a:gd name="adj2" fmla="val 50000"/>
                </a:avLst>
              </a:prstGeom>
              <a:noFill/>
              <a:ln w="19050">
                <a:solidFill>
                  <a:srgbClr val="35B1AD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>
                  <a:solidFill>
                    <a:srgbClr val="034A90"/>
                  </a:solidFill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  <p:sp>
            <p:nvSpPr>
              <p:cNvPr id="3" name="矩形 2"/>
              <p:cNvSpPr/>
              <p:nvPr/>
            </p:nvSpPr>
            <p:spPr>
              <a:xfrm>
                <a:off x="895802" y="1961947"/>
                <a:ext cx="1415772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zh-CN" altLang="en-US" sz="1600">
                    <a:solidFill>
                      <a:srgbClr val="0F263C"/>
                    </a:solidFill>
                    <a:latin typeface="黑体" panose="02010609060101010101" pitchFamily="49" charset="-122"/>
                    <a:ea typeface="黑体" panose="02010609060101010101" pitchFamily="49" charset="-122"/>
                    <a:cs typeface="taozhishuxue" panose="02010600040101010101" pitchFamily="2" charset="-128"/>
                  </a:rPr>
                  <a:t>小时走</a:t>
                </a:r>
                <a:r>
                  <a:rPr lang="zh-CN" altLang="en-US" sz="1600" smtClean="0">
                    <a:solidFill>
                      <a:srgbClr val="0F263C"/>
                    </a:solidFill>
                    <a:latin typeface="黑体" panose="02010609060101010101" pitchFamily="49" charset="-122"/>
                    <a:ea typeface="黑体" panose="02010609060101010101" pitchFamily="49" charset="-122"/>
                    <a:cs typeface="taozhishuxue" panose="02010600040101010101" pitchFamily="2" charset="-128"/>
                  </a:rPr>
                  <a:t>了？</a:t>
                </a:r>
                <a:r>
                  <a:rPr lang="en-US" altLang="zh-CN" sz="1600" smtClean="0">
                    <a:solidFill>
                      <a:srgbClr val="0F263C"/>
                    </a:solidFill>
                    <a:latin typeface="黑体" panose="02010609060101010101" pitchFamily="49" charset="-122"/>
                    <a:ea typeface="黑体" panose="02010609060101010101" pitchFamily="49" charset="-122"/>
                    <a:cs typeface="taozhishuxue" panose="02010600040101010101" pitchFamily="2" charset="-128"/>
                  </a:rPr>
                  <a:t>km</a:t>
                </a:r>
                <a:endParaRPr lang="zh-CN" altLang="en-US" sz="1400">
                  <a:solidFill>
                    <a:srgbClr val="034A90"/>
                  </a:solidFill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</p:grpSp>
      </p:grpSp>
      <p:grpSp>
        <p:nvGrpSpPr>
          <p:cNvPr id="7" name="组合 6"/>
          <p:cNvGrpSpPr/>
          <p:nvPr/>
        </p:nvGrpSpPr>
        <p:grpSpPr>
          <a:xfrm>
            <a:off x="654052" y="1092841"/>
            <a:ext cx="4303712" cy="849250"/>
            <a:chOff x="654052" y="1092841"/>
            <a:chExt cx="4303712" cy="849250"/>
          </a:xfrm>
        </p:grpSpPr>
        <p:sp>
          <p:nvSpPr>
            <p:cNvPr id="75" name="AutoShape 19"/>
            <p:cNvSpPr/>
            <p:nvPr/>
          </p:nvSpPr>
          <p:spPr bwMode="auto">
            <a:xfrm rot="5400000">
              <a:off x="2595673" y="-420000"/>
              <a:ext cx="420470" cy="4303712"/>
            </a:xfrm>
            <a:prstGeom prst="leftBrace">
              <a:avLst>
                <a:gd name="adj1" fmla="val 48772"/>
                <a:gd name="adj2" fmla="val 50000"/>
              </a:avLst>
            </a:prstGeom>
            <a:noFill/>
            <a:ln w="19050">
              <a:solidFill>
                <a:srgbClr val="35B1AD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>
                <a:solidFill>
                  <a:srgbClr val="034A90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122" name="Rectangle 4"/>
            <p:cNvSpPr>
              <a:spLocks noChangeArrowheads="1"/>
            </p:cNvSpPr>
            <p:nvPr/>
          </p:nvSpPr>
          <p:spPr bwMode="auto">
            <a:xfrm>
              <a:off x="1751331" y="1092841"/>
              <a:ext cx="2410050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anchor="ctr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2000" smtClean="0">
                  <a:solidFill>
                    <a:srgbClr val="0F263C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taozhishuxue" panose="02010600040101010101" pitchFamily="2" charset="-128"/>
                </a:rPr>
                <a:t>1</a:t>
              </a:r>
              <a:r>
                <a:rPr lang="zh-CN" altLang="en-US" sz="2000" smtClean="0">
                  <a:solidFill>
                    <a:srgbClr val="0F263C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taozhishuxue" panose="02010600040101010101" pitchFamily="2" charset="-128"/>
                </a:rPr>
                <a:t>小时走了？</a:t>
              </a:r>
              <a:r>
                <a:rPr lang="en-US" altLang="zh-CN" sz="2000" smtClean="0">
                  <a:solidFill>
                    <a:srgbClr val="0F263C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taozhishuxue" panose="02010600040101010101" pitchFamily="2" charset="-128"/>
                </a:rPr>
                <a:t>km</a:t>
              </a:r>
              <a:endParaRPr lang="zh-CN" altLang="en-US" sz="2000">
                <a:solidFill>
                  <a:srgbClr val="0F263C"/>
                </a:solidFill>
                <a:latin typeface="黑体" panose="02010609060101010101" pitchFamily="49" charset="-122"/>
                <a:ea typeface="黑体" panose="02010609060101010101" pitchFamily="49" charset="-122"/>
                <a:cs typeface="taozhishuxue" panose="02010600040101010101" pitchFamily="2" charset="-128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639764" y="2894806"/>
            <a:ext cx="2879725" cy="882556"/>
            <a:chOff x="639764" y="2894806"/>
            <a:chExt cx="2879725" cy="882556"/>
          </a:xfrm>
        </p:grpSpPr>
        <p:sp>
          <p:nvSpPr>
            <p:cNvPr id="83" name="AutoShape 21"/>
            <p:cNvSpPr/>
            <p:nvPr/>
          </p:nvSpPr>
          <p:spPr bwMode="auto">
            <a:xfrm rot="16200000" flipV="1">
              <a:off x="1899445" y="1635125"/>
              <a:ext cx="360363" cy="2879725"/>
            </a:xfrm>
            <a:prstGeom prst="leftBrace">
              <a:avLst>
                <a:gd name="adj1" fmla="val 66593"/>
                <a:gd name="adj2" fmla="val 50000"/>
              </a:avLst>
            </a:prstGeom>
            <a:noFill/>
            <a:ln w="19050">
              <a:solidFill>
                <a:srgbClr val="35B1AD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>
                <a:solidFill>
                  <a:srgbClr val="034A90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grpSp>
          <p:nvGrpSpPr>
            <p:cNvPr id="6" name="组合 5"/>
            <p:cNvGrpSpPr/>
            <p:nvPr/>
          </p:nvGrpSpPr>
          <p:grpSpPr>
            <a:xfrm>
              <a:off x="1312927" y="3131031"/>
              <a:ext cx="1539875" cy="646331"/>
              <a:chOff x="760477" y="3778731"/>
              <a:chExt cx="1539875" cy="646331"/>
            </a:xfrm>
          </p:grpSpPr>
          <p:grpSp>
            <p:nvGrpSpPr>
              <p:cNvPr id="124" name="组合 123"/>
              <p:cNvGrpSpPr/>
              <p:nvPr/>
            </p:nvGrpSpPr>
            <p:grpSpPr>
              <a:xfrm>
                <a:off x="760477" y="3778731"/>
                <a:ext cx="300082" cy="646331"/>
                <a:chOff x="1607820" y="1147036"/>
                <a:chExt cx="300082" cy="646331"/>
              </a:xfrm>
            </p:grpSpPr>
            <p:sp>
              <p:nvSpPr>
                <p:cNvPr id="125" name="文本框 124"/>
                <p:cNvSpPr txBox="1"/>
                <p:nvPr/>
              </p:nvSpPr>
              <p:spPr>
                <a:xfrm>
                  <a:off x="1607820" y="1147036"/>
                  <a:ext cx="300082" cy="64633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zh-CN" sz="1800" smtClean="0">
                      <a:solidFill>
                        <a:srgbClr val="0F263C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  <a:cs typeface="taozhishuxue" panose="02010600040101010101" pitchFamily="2" charset="-128"/>
                    </a:rPr>
                    <a:t>2</a:t>
                  </a:r>
                  <a:endParaRPr lang="en-US" altLang="zh-CN" sz="1800" smtClean="0">
                    <a:solidFill>
                      <a:srgbClr val="0F263C"/>
                    </a:solidFill>
                    <a:latin typeface="黑体" panose="02010609060101010101" pitchFamily="49" charset="-122"/>
                    <a:ea typeface="黑体" panose="02010609060101010101" pitchFamily="49" charset="-122"/>
                    <a:cs typeface="taozhishuxue" panose="02010600040101010101" pitchFamily="2" charset="-128"/>
                  </a:endParaRPr>
                </a:p>
                <a:p>
                  <a:r>
                    <a:rPr lang="en-US" altLang="zh-CN" sz="1800">
                      <a:solidFill>
                        <a:srgbClr val="0F263C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  <a:cs typeface="taozhishuxue" panose="02010600040101010101" pitchFamily="2" charset="-128"/>
                    </a:rPr>
                    <a:t>3</a:t>
                  </a:r>
                  <a:endParaRPr lang="zh-CN" altLang="en-US" sz="1800">
                    <a:solidFill>
                      <a:srgbClr val="0F263C"/>
                    </a:solidFill>
                    <a:latin typeface="黑体" panose="02010609060101010101" pitchFamily="49" charset="-122"/>
                    <a:ea typeface="黑体" panose="02010609060101010101" pitchFamily="49" charset="-122"/>
                    <a:cs typeface="taozhishuxue" panose="02010600040101010101" pitchFamily="2" charset="-128"/>
                  </a:endParaRPr>
                </a:p>
              </p:txBody>
            </p:sp>
            <p:cxnSp>
              <p:nvCxnSpPr>
                <p:cNvPr id="126" name="直接连接符 125"/>
                <p:cNvCxnSpPr/>
                <p:nvPr/>
              </p:nvCxnSpPr>
              <p:spPr>
                <a:xfrm>
                  <a:off x="1649861" y="1483994"/>
                  <a:ext cx="216000" cy="0"/>
                </a:xfrm>
                <a:prstGeom prst="line">
                  <a:avLst/>
                </a:prstGeom>
                <a:ln w="1270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27" name="矩形 126"/>
              <p:cNvSpPr/>
              <p:nvPr/>
            </p:nvSpPr>
            <p:spPr>
              <a:xfrm>
                <a:off x="987172" y="3952672"/>
                <a:ext cx="1313180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zh-CN" altLang="en-US" sz="1600">
                    <a:solidFill>
                      <a:srgbClr val="0F263C"/>
                    </a:solidFill>
                    <a:latin typeface="黑体" panose="02010609060101010101" pitchFamily="49" charset="-122"/>
                    <a:ea typeface="黑体" panose="02010609060101010101" pitchFamily="49" charset="-122"/>
                    <a:cs typeface="taozhishuxue" panose="02010600040101010101" pitchFamily="2" charset="-128"/>
                  </a:rPr>
                  <a:t>小时走</a:t>
                </a:r>
                <a:r>
                  <a:rPr lang="zh-CN" altLang="en-US" sz="1600" smtClean="0">
                    <a:solidFill>
                      <a:srgbClr val="0F263C"/>
                    </a:solidFill>
                    <a:latin typeface="黑体" panose="02010609060101010101" pitchFamily="49" charset="-122"/>
                    <a:ea typeface="黑体" panose="02010609060101010101" pitchFamily="49" charset="-122"/>
                    <a:cs typeface="taozhishuxue" panose="02010600040101010101" pitchFamily="2" charset="-128"/>
                  </a:rPr>
                  <a:t>了</a:t>
                </a:r>
                <a:r>
                  <a:rPr lang="en-US" altLang="zh-CN" sz="1600" smtClean="0">
                    <a:solidFill>
                      <a:srgbClr val="0F263C"/>
                    </a:solidFill>
                    <a:latin typeface="黑体" panose="02010609060101010101" pitchFamily="49" charset="-122"/>
                    <a:ea typeface="黑体" panose="02010609060101010101" pitchFamily="49" charset="-122"/>
                    <a:cs typeface="taozhishuxue" panose="02010600040101010101" pitchFamily="2" charset="-128"/>
                  </a:rPr>
                  <a:t>2km</a:t>
                </a:r>
                <a:endParaRPr lang="zh-CN" altLang="en-US" sz="1400">
                  <a:solidFill>
                    <a:srgbClr val="034A90"/>
                  </a:solidFill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</p:grpSp>
      </p:grpSp>
      <p:grpSp>
        <p:nvGrpSpPr>
          <p:cNvPr id="131" name="组合 130"/>
          <p:cNvGrpSpPr/>
          <p:nvPr/>
        </p:nvGrpSpPr>
        <p:grpSpPr>
          <a:xfrm>
            <a:off x="557404" y="3769364"/>
            <a:ext cx="1261884" cy="830997"/>
            <a:chOff x="4380016" y="3222539"/>
            <a:chExt cx="1261884" cy="830997"/>
          </a:xfrm>
        </p:grpSpPr>
        <p:grpSp>
          <p:nvGrpSpPr>
            <p:cNvPr id="132" name="组合 131"/>
            <p:cNvGrpSpPr/>
            <p:nvPr/>
          </p:nvGrpSpPr>
          <p:grpSpPr>
            <a:xfrm>
              <a:off x="4872295" y="3222539"/>
              <a:ext cx="338554" cy="830997"/>
              <a:chOff x="1607820" y="1120140"/>
              <a:chExt cx="338554" cy="830997"/>
            </a:xfrm>
          </p:grpSpPr>
          <p:sp>
            <p:nvSpPr>
              <p:cNvPr id="134" name="文本框 133"/>
              <p:cNvSpPr txBox="1"/>
              <p:nvPr/>
            </p:nvSpPr>
            <p:spPr>
              <a:xfrm>
                <a:off x="1607820" y="1120140"/>
                <a:ext cx="338554" cy="8309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400" smtClean="0">
                    <a:solidFill>
                      <a:srgbClr val="0F263C"/>
                    </a:solidFill>
                    <a:latin typeface="黑体" panose="02010609060101010101" pitchFamily="49" charset="-122"/>
                    <a:ea typeface="黑体" panose="02010609060101010101" pitchFamily="49" charset="-122"/>
                    <a:cs typeface="taozhishuxue" panose="02010600040101010101" pitchFamily="2" charset="-128"/>
                  </a:rPr>
                  <a:t>2</a:t>
                </a:r>
                <a:endParaRPr lang="en-US" altLang="zh-CN" sz="2400" smtClean="0">
                  <a:solidFill>
                    <a:srgbClr val="0F263C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taozhishuxue" panose="02010600040101010101" pitchFamily="2" charset="-128"/>
                </a:endParaRPr>
              </a:p>
              <a:p>
                <a:r>
                  <a:rPr lang="en-US" altLang="zh-CN" sz="2400">
                    <a:solidFill>
                      <a:srgbClr val="0F263C"/>
                    </a:solidFill>
                    <a:latin typeface="黑体" panose="02010609060101010101" pitchFamily="49" charset="-122"/>
                    <a:ea typeface="黑体" panose="02010609060101010101" pitchFamily="49" charset="-122"/>
                    <a:cs typeface="taozhishuxue" panose="02010600040101010101" pitchFamily="2" charset="-128"/>
                  </a:rPr>
                  <a:t>3</a:t>
                </a:r>
                <a:endParaRPr lang="zh-CN" altLang="en-US" sz="2400">
                  <a:solidFill>
                    <a:srgbClr val="0F263C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taozhishuxue" panose="02010600040101010101" pitchFamily="2" charset="-128"/>
                </a:endParaRPr>
              </a:p>
            </p:txBody>
          </p:sp>
          <p:cxnSp>
            <p:nvCxnSpPr>
              <p:cNvPr id="135" name="直接连接符 134"/>
              <p:cNvCxnSpPr/>
              <p:nvPr/>
            </p:nvCxnSpPr>
            <p:spPr>
              <a:xfrm>
                <a:off x="1669097" y="1541144"/>
                <a:ext cx="216000" cy="0"/>
              </a:xfrm>
              <a:prstGeom prst="line">
                <a:avLst/>
              </a:prstGeom>
              <a:ln w="127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33" name="文本框 132"/>
            <p:cNvSpPr txBox="1"/>
            <p:nvPr/>
          </p:nvSpPr>
          <p:spPr>
            <a:xfrm>
              <a:off x="4380016" y="3393246"/>
              <a:ext cx="126188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>
                  <a:solidFill>
                    <a:srgbClr val="0F263C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taozhishuxue" panose="02010600040101010101" pitchFamily="2" charset="-128"/>
                </a:rPr>
                <a:t>2</a:t>
              </a:r>
              <a:r>
                <a:rPr lang="en-US" altLang="zh-CN" sz="2400" smtClean="0">
                  <a:solidFill>
                    <a:srgbClr val="0F263C"/>
                  </a:solidFill>
                  <a:latin typeface="宋体" panose="02010600030101010101" pitchFamily="2" charset="-122"/>
                  <a:cs typeface="taozhishuxue" panose="02010600040101010101" pitchFamily="2" charset="-128"/>
                </a:rPr>
                <a:t>÷</a:t>
              </a:r>
              <a:r>
                <a:rPr lang="en-US" altLang="zh-CN" sz="2400" smtClean="0">
                  <a:solidFill>
                    <a:srgbClr val="0F263C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taozhishuxue" panose="02010600040101010101" pitchFamily="2" charset="-128"/>
                </a:rPr>
                <a:t> </a:t>
              </a:r>
              <a:r>
                <a:rPr lang="en-US" altLang="zh-CN" sz="1800" smtClean="0">
                  <a:solidFill>
                    <a:srgbClr val="0F263C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taozhishuxue" panose="02010600040101010101" pitchFamily="2" charset="-128"/>
                </a:rPr>
                <a:t> </a:t>
              </a:r>
              <a:r>
                <a:rPr lang="zh-CN" altLang="en-US" sz="2400" smtClean="0">
                  <a:solidFill>
                    <a:srgbClr val="0F263C"/>
                  </a:solidFill>
                  <a:latin typeface="宋体" panose="02010600030101010101" pitchFamily="2" charset="-122"/>
                  <a:cs typeface="taozhishuxue" panose="02010600040101010101" pitchFamily="2" charset="-128"/>
                </a:rPr>
                <a:t>＝</a:t>
              </a:r>
              <a:endParaRPr lang="zh-CN" altLang="en-US" sz="2400">
                <a:solidFill>
                  <a:srgbClr val="0F263C"/>
                </a:solidFill>
                <a:latin typeface="宋体" panose="02010600030101010101" pitchFamily="2" charset="-122"/>
                <a:cs typeface="taozhishuxue" panose="02010600040101010101" pitchFamily="2" charset="-128"/>
              </a:endParaRPr>
            </a:p>
          </p:txBody>
        </p:sp>
      </p:grpSp>
      <p:grpSp>
        <p:nvGrpSpPr>
          <p:cNvPr id="136" name="组合 135"/>
          <p:cNvGrpSpPr/>
          <p:nvPr/>
        </p:nvGrpSpPr>
        <p:grpSpPr>
          <a:xfrm>
            <a:off x="1626853" y="3769364"/>
            <a:ext cx="1697901" cy="830997"/>
            <a:chOff x="4299734" y="3222539"/>
            <a:chExt cx="1697901" cy="830997"/>
          </a:xfrm>
        </p:grpSpPr>
        <p:sp>
          <p:nvSpPr>
            <p:cNvPr id="138" name="文本框 137"/>
            <p:cNvSpPr txBox="1"/>
            <p:nvPr/>
          </p:nvSpPr>
          <p:spPr>
            <a:xfrm>
              <a:off x="4299734" y="3391459"/>
              <a:ext cx="169790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>
                  <a:solidFill>
                    <a:srgbClr val="0F263C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taozhishuxue" panose="02010600040101010101" pitchFamily="2" charset="-128"/>
                </a:rPr>
                <a:t>2</a:t>
              </a:r>
              <a:r>
                <a:rPr lang="en-US" altLang="zh-CN" sz="2400">
                  <a:solidFill>
                    <a:srgbClr val="0F263C"/>
                  </a:solidFill>
                  <a:latin typeface="宋体" panose="02010600030101010101" pitchFamily="2" charset="-122"/>
                  <a:cs typeface="taozhishuxue" panose="02010600040101010101" pitchFamily="2" charset="-128"/>
                </a:rPr>
                <a:t>×</a:t>
              </a:r>
              <a:r>
                <a:rPr lang="en-US" altLang="zh-CN" sz="2400">
                  <a:solidFill>
                    <a:srgbClr val="0F263C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taozhishuxue" panose="02010600040101010101" pitchFamily="2" charset="-128"/>
                </a:rPr>
                <a:t> </a:t>
              </a:r>
              <a:r>
                <a:rPr lang="en-US" altLang="zh-CN" sz="2000">
                  <a:solidFill>
                    <a:srgbClr val="0F263C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taozhishuxue" panose="02010600040101010101" pitchFamily="2" charset="-128"/>
                </a:rPr>
                <a:t> </a:t>
              </a:r>
              <a:r>
                <a:rPr lang="en-US" altLang="zh-CN" sz="2400" smtClean="0">
                  <a:solidFill>
                    <a:srgbClr val="0F263C"/>
                  </a:solidFill>
                  <a:latin typeface="宋体" panose="02010600030101010101" pitchFamily="2" charset="-122"/>
                  <a:cs typeface="taozhishuxue" panose="02010600040101010101" pitchFamily="2" charset="-128"/>
                </a:rPr>
                <a:t>×</a:t>
              </a:r>
              <a:r>
                <a:rPr lang="en-US" altLang="zh-CN" sz="2400" smtClean="0">
                  <a:solidFill>
                    <a:srgbClr val="0F263C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taozhishuxue" panose="02010600040101010101" pitchFamily="2" charset="-128"/>
                </a:rPr>
                <a:t>3</a:t>
              </a:r>
              <a:r>
                <a:rPr lang="zh-CN" altLang="en-US" sz="2400" smtClean="0">
                  <a:solidFill>
                    <a:srgbClr val="0F263C"/>
                  </a:solidFill>
                  <a:latin typeface="宋体" panose="02010600030101010101" pitchFamily="2" charset="-122"/>
                  <a:cs typeface="taozhishuxue" panose="02010600040101010101" pitchFamily="2" charset="-128"/>
                </a:rPr>
                <a:t>＝</a:t>
              </a:r>
              <a:endParaRPr lang="zh-CN" altLang="en-US" sz="2400">
                <a:solidFill>
                  <a:srgbClr val="0F263C"/>
                </a:solidFill>
                <a:latin typeface="宋体" panose="02010600030101010101" pitchFamily="2" charset="-122"/>
                <a:cs typeface="taozhishuxue" panose="02010600040101010101" pitchFamily="2" charset="-128"/>
              </a:endParaRPr>
            </a:p>
          </p:txBody>
        </p:sp>
        <p:grpSp>
          <p:nvGrpSpPr>
            <p:cNvPr id="137" name="组合 136"/>
            <p:cNvGrpSpPr/>
            <p:nvPr/>
          </p:nvGrpSpPr>
          <p:grpSpPr>
            <a:xfrm>
              <a:off x="4811970" y="3222539"/>
              <a:ext cx="338554" cy="830997"/>
              <a:chOff x="1547495" y="1120140"/>
              <a:chExt cx="338554" cy="830997"/>
            </a:xfrm>
          </p:grpSpPr>
          <p:sp>
            <p:nvSpPr>
              <p:cNvPr id="139" name="文本框 138"/>
              <p:cNvSpPr txBox="1"/>
              <p:nvPr/>
            </p:nvSpPr>
            <p:spPr>
              <a:xfrm>
                <a:off x="1547495" y="1120140"/>
                <a:ext cx="338554" cy="8309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400" smtClean="0">
                    <a:solidFill>
                      <a:srgbClr val="0F263C"/>
                    </a:solidFill>
                    <a:latin typeface="黑体" panose="02010609060101010101" pitchFamily="49" charset="-122"/>
                    <a:ea typeface="黑体" panose="02010609060101010101" pitchFamily="49" charset="-122"/>
                    <a:cs typeface="taozhishuxue" panose="02010600040101010101" pitchFamily="2" charset="-128"/>
                  </a:rPr>
                  <a:t>1</a:t>
                </a:r>
                <a:endParaRPr lang="en-US" altLang="zh-CN" sz="2400" smtClean="0">
                  <a:solidFill>
                    <a:srgbClr val="0F263C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taozhishuxue" panose="02010600040101010101" pitchFamily="2" charset="-128"/>
                </a:endParaRPr>
              </a:p>
              <a:p>
                <a:r>
                  <a:rPr lang="en-US" altLang="zh-CN" sz="2400" smtClean="0">
                    <a:solidFill>
                      <a:srgbClr val="0F263C"/>
                    </a:solidFill>
                    <a:latin typeface="黑体" panose="02010609060101010101" pitchFamily="49" charset="-122"/>
                    <a:ea typeface="黑体" panose="02010609060101010101" pitchFamily="49" charset="-122"/>
                    <a:cs typeface="taozhishuxue" panose="02010600040101010101" pitchFamily="2" charset="-128"/>
                  </a:rPr>
                  <a:t>2</a:t>
                </a:r>
                <a:endParaRPr lang="zh-CN" altLang="en-US" sz="2400">
                  <a:solidFill>
                    <a:srgbClr val="0F263C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taozhishuxue" panose="02010600040101010101" pitchFamily="2" charset="-128"/>
                </a:endParaRPr>
              </a:p>
            </p:txBody>
          </p:sp>
          <p:cxnSp>
            <p:nvCxnSpPr>
              <p:cNvPr id="140" name="直接连接符 139"/>
              <p:cNvCxnSpPr/>
              <p:nvPr/>
            </p:nvCxnSpPr>
            <p:spPr>
              <a:xfrm>
                <a:off x="1608772" y="1541144"/>
                <a:ext cx="216000" cy="0"/>
              </a:xfrm>
              <a:prstGeom prst="line">
                <a:avLst/>
              </a:prstGeom>
              <a:ln w="127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41" name="文本框 140"/>
          <p:cNvSpPr txBox="1"/>
          <p:nvPr/>
        </p:nvSpPr>
        <p:spPr>
          <a:xfrm>
            <a:off x="3917895" y="3934238"/>
            <a:ext cx="12618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smtClean="0">
                <a:solidFill>
                  <a:srgbClr val="0F263C"/>
                </a:solidFill>
                <a:latin typeface="宋体" panose="02010600030101010101" pitchFamily="2" charset="-122"/>
                <a:cs typeface="taozhishuxue" panose="02010600040101010101" pitchFamily="2" charset="-128"/>
              </a:rPr>
              <a:t>＝</a:t>
            </a:r>
            <a:r>
              <a:rPr lang="en-US" altLang="zh-CN" sz="2400" smtClean="0">
                <a:solidFill>
                  <a:srgbClr val="0F263C"/>
                </a:solidFill>
                <a:latin typeface="黑体" panose="02010609060101010101" pitchFamily="49" charset="-122"/>
                <a:ea typeface="黑体" panose="02010609060101010101" pitchFamily="49" charset="-122"/>
                <a:cs typeface="taozhishuxue" panose="02010600040101010101" pitchFamily="2" charset="-128"/>
              </a:rPr>
              <a:t>3</a:t>
            </a:r>
            <a:r>
              <a:rPr lang="en-US" altLang="zh-CN" sz="2400" smtClean="0">
                <a:solidFill>
                  <a:srgbClr val="0F263C"/>
                </a:solidFill>
                <a:latin typeface="宋体" panose="02010600030101010101" pitchFamily="2" charset="-122"/>
                <a:cs typeface="taozhishuxue" panose="02010600040101010101" pitchFamily="2" charset="-128"/>
              </a:rPr>
              <a:t>(</a:t>
            </a:r>
            <a:r>
              <a:rPr lang="en-US" altLang="zh-CN" sz="2400" smtClean="0">
                <a:solidFill>
                  <a:srgbClr val="0F263C"/>
                </a:solidFill>
                <a:latin typeface="黑体" panose="02010609060101010101" pitchFamily="49" charset="-122"/>
                <a:ea typeface="黑体" panose="02010609060101010101" pitchFamily="49" charset="-122"/>
                <a:cs typeface="taozhishuxue" panose="02010600040101010101" pitchFamily="2" charset="-128"/>
              </a:rPr>
              <a:t>km</a:t>
            </a:r>
            <a:r>
              <a:rPr lang="en-US" altLang="zh-CN" sz="2400" smtClean="0">
                <a:solidFill>
                  <a:srgbClr val="0F263C"/>
                </a:solidFill>
                <a:latin typeface="宋体" panose="02010600030101010101" pitchFamily="2" charset="-122"/>
                <a:cs typeface="taozhishuxue" panose="02010600040101010101" pitchFamily="2" charset="-128"/>
              </a:rPr>
              <a:t>)</a:t>
            </a:r>
            <a:endParaRPr lang="zh-CN" altLang="en-US" sz="2400">
              <a:solidFill>
                <a:srgbClr val="0F263C"/>
              </a:solidFill>
              <a:latin typeface="宋体" panose="02010600030101010101" pitchFamily="2" charset="-122"/>
              <a:cs typeface="taozhishuxue" panose="02010600040101010101" pitchFamily="2" charset="-128"/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5540068" y="1214819"/>
            <a:ext cx="3282628" cy="2603926"/>
            <a:chOff x="5540068" y="1214819"/>
            <a:chExt cx="3282628" cy="2603926"/>
          </a:xfrm>
        </p:grpSpPr>
        <p:sp>
          <p:nvSpPr>
            <p:cNvPr id="147" name="Rectangle 4"/>
            <p:cNvSpPr>
              <a:spLocks noChangeArrowheads="1"/>
            </p:cNvSpPr>
            <p:nvPr/>
          </p:nvSpPr>
          <p:spPr bwMode="auto">
            <a:xfrm>
              <a:off x="5540068" y="1214819"/>
              <a:ext cx="3282628" cy="25545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anchor="ctr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200000"/>
                </a:lnSpc>
              </a:pPr>
              <a:r>
                <a:rPr lang="zh-CN" altLang="en-US" sz="2000" smtClean="0">
                  <a:solidFill>
                    <a:srgbClr val="0F263C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taozhishuxue" panose="02010600040101010101" pitchFamily="2" charset="-128"/>
                </a:rPr>
                <a:t>先求  小时走了多少千米，也就是求</a:t>
              </a:r>
              <a:r>
                <a:rPr lang="en-US" altLang="zh-CN" sz="2000" smtClean="0">
                  <a:solidFill>
                    <a:srgbClr val="0F263C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taozhishuxue" panose="02010600040101010101" pitchFamily="2" charset="-128"/>
                </a:rPr>
                <a:t>2</a:t>
              </a:r>
              <a:r>
                <a:rPr lang="zh-CN" altLang="en-US" sz="2000" smtClean="0">
                  <a:solidFill>
                    <a:srgbClr val="0F263C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taozhishuxue" panose="02010600040101010101" pitchFamily="2" charset="-128"/>
                </a:rPr>
                <a:t>的  ，即</a:t>
              </a:r>
              <a:r>
                <a:rPr lang="en-US" altLang="zh-CN" sz="2000">
                  <a:solidFill>
                    <a:srgbClr val="0F263C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taozhishuxue" panose="02010600040101010101" pitchFamily="2" charset="-128"/>
                </a:rPr>
                <a:t>2</a:t>
              </a:r>
              <a:r>
                <a:rPr lang="en-US" altLang="zh-CN" sz="2000" smtClean="0">
                  <a:solidFill>
                    <a:srgbClr val="0F263C"/>
                  </a:solidFill>
                  <a:latin typeface="宋体" panose="02010600030101010101" pitchFamily="2" charset="-122"/>
                  <a:cs typeface="taozhishuxue" panose="02010600040101010101" pitchFamily="2" charset="-128"/>
                </a:rPr>
                <a:t>×</a:t>
              </a:r>
              <a:r>
                <a:rPr lang="en-US" altLang="zh-CN" sz="2000" smtClean="0">
                  <a:solidFill>
                    <a:srgbClr val="0F263C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taozhishuxue" panose="02010600040101010101" pitchFamily="2" charset="-128"/>
                </a:rPr>
                <a:t>  </a:t>
              </a:r>
              <a:r>
                <a:rPr lang="zh-CN" altLang="en-US" sz="2000" smtClean="0">
                  <a:solidFill>
                    <a:srgbClr val="0F263C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taozhishuxue" panose="02010600040101010101" pitchFamily="2" charset="-128"/>
                </a:rPr>
                <a:t>。</a:t>
              </a:r>
              <a:endParaRPr lang="en-US" altLang="zh-CN" sz="2000" smtClean="0">
                <a:solidFill>
                  <a:srgbClr val="0F263C"/>
                </a:solidFill>
                <a:latin typeface="黑体" panose="02010609060101010101" pitchFamily="49" charset="-122"/>
                <a:ea typeface="黑体" panose="02010609060101010101" pitchFamily="49" charset="-122"/>
                <a:cs typeface="taozhishuxue" panose="02010600040101010101" pitchFamily="2" charset="-128"/>
              </a:endParaRPr>
            </a:p>
            <a:p>
              <a:pPr eaLnBrk="1" hangingPunct="1">
                <a:lnSpc>
                  <a:spcPct val="200000"/>
                </a:lnSpc>
              </a:pPr>
              <a:r>
                <a:rPr lang="zh-CN" altLang="en-US" sz="2000" smtClean="0">
                  <a:solidFill>
                    <a:srgbClr val="0F263C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taozhishuxue" panose="02010600040101010101" pitchFamily="2" charset="-128"/>
                </a:rPr>
                <a:t>再求</a:t>
              </a:r>
              <a:r>
                <a:rPr lang="en-US" altLang="zh-CN" sz="2000" smtClean="0">
                  <a:solidFill>
                    <a:srgbClr val="0F263C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taozhishuxue" panose="02010600040101010101" pitchFamily="2" charset="-128"/>
                </a:rPr>
                <a:t>3</a:t>
              </a:r>
              <a:r>
                <a:rPr lang="zh-CN" altLang="en-US" sz="2000" smtClean="0">
                  <a:solidFill>
                    <a:srgbClr val="0F263C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taozhishuxue" panose="02010600040101010101" pitchFamily="2" charset="-128"/>
                </a:rPr>
                <a:t>个   小时走了多少千米，即</a:t>
              </a:r>
              <a:r>
                <a:rPr lang="en-US" altLang="zh-CN" sz="2000">
                  <a:solidFill>
                    <a:srgbClr val="0F263C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taozhishuxue" panose="02010600040101010101" pitchFamily="2" charset="-128"/>
                </a:rPr>
                <a:t>2</a:t>
              </a:r>
              <a:r>
                <a:rPr lang="en-US" altLang="zh-CN" sz="2000">
                  <a:solidFill>
                    <a:srgbClr val="0F263C"/>
                  </a:solidFill>
                  <a:latin typeface="宋体" panose="02010600030101010101" pitchFamily="2" charset="-122"/>
                  <a:cs typeface="taozhishuxue" panose="02010600040101010101" pitchFamily="2" charset="-128"/>
                </a:rPr>
                <a:t>×</a:t>
              </a:r>
              <a:r>
                <a:rPr lang="en-US" altLang="zh-CN" sz="2000">
                  <a:solidFill>
                    <a:srgbClr val="0F263C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taozhishuxue" panose="02010600040101010101" pitchFamily="2" charset="-128"/>
                </a:rPr>
                <a:t>  </a:t>
              </a:r>
              <a:r>
                <a:rPr lang="en-US" altLang="zh-CN" sz="2000" smtClean="0">
                  <a:solidFill>
                    <a:srgbClr val="0F263C"/>
                  </a:solidFill>
                  <a:latin typeface="宋体" panose="02010600030101010101" pitchFamily="2" charset="-122"/>
                  <a:cs typeface="taozhishuxue" panose="02010600040101010101" pitchFamily="2" charset="-128"/>
                </a:rPr>
                <a:t>×</a:t>
              </a:r>
              <a:r>
                <a:rPr lang="en-US" altLang="zh-CN" sz="2000" smtClean="0">
                  <a:solidFill>
                    <a:srgbClr val="0F263C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taozhishuxue" panose="02010600040101010101" pitchFamily="2" charset="-128"/>
                </a:rPr>
                <a:t>3</a:t>
              </a:r>
              <a:r>
                <a:rPr lang="zh-CN" altLang="en-US" sz="2000" smtClean="0">
                  <a:solidFill>
                    <a:srgbClr val="0F263C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taozhishuxue" panose="02010600040101010101" pitchFamily="2" charset="-128"/>
                </a:rPr>
                <a:t>。</a:t>
              </a:r>
              <a:endParaRPr lang="zh-CN" altLang="en-US" sz="2000">
                <a:solidFill>
                  <a:srgbClr val="0F263C"/>
                </a:solidFill>
                <a:latin typeface="黑体" panose="02010609060101010101" pitchFamily="49" charset="-122"/>
                <a:ea typeface="黑体" panose="02010609060101010101" pitchFamily="49" charset="-122"/>
                <a:cs typeface="taozhishuxue" panose="02010600040101010101" pitchFamily="2" charset="-128"/>
              </a:endParaRPr>
            </a:p>
          </p:txBody>
        </p:sp>
        <p:grpSp>
          <p:nvGrpSpPr>
            <p:cNvPr id="2" name="组合 1"/>
            <p:cNvGrpSpPr/>
            <p:nvPr/>
          </p:nvGrpSpPr>
          <p:grpSpPr>
            <a:xfrm>
              <a:off x="6113527" y="1280937"/>
              <a:ext cx="312906" cy="707886"/>
              <a:chOff x="1465327" y="3214512"/>
              <a:chExt cx="312906" cy="707886"/>
            </a:xfrm>
          </p:grpSpPr>
          <p:sp>
            <p:nvSpPr>
              <p:cNvPr id="53" name="文本框 52"/>
              <p:cNvSpPr txBox="1"/>
              <p:nvPr/>
            </p:nvSpPr>
            <p:spPr>
              <a:xfrm>
                <a:off x="1465327" y="3214512"/>
                <a:ext cx="312906" cy="70788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smtClean="0">
                    <a:solidFill>
                      <a:srgbClr val="0F263C"/>
                    </a:solidFill>
                    <a:latin typeface="黑体" panose="02010609060101010101" pitchFamily="49" charset="-122"/>
                    <a:ea typeface="黑体" panose="02010609060101010101" pitchFamily="49" charset="-122"/>
                    <a:cs typeface="taozhishuxue" panose="02010600040101010101" pitchFamily="2" charset="-128"/>
                  </a:rPr>
                  <a:t>1</a:t>
                </a:r>
                <a:endParaRPr lang="en-US" altLang="zh-CN" sz="2000" smtClean="0">
                  <a:solidFill>
                    <a:srgbClr val="0F263C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taozhishuxue" panose="02010600040101010101" pitchFamily="2" charset="-128"/>
                </a:endParaRPr>
              </a:p>
              <a:p>
                <a:r>
                  <a:rPr lang="en-US" altLang="zh-CN" sz="2000">
                    <a:solidFill>
                      <a:srgbClr val="0F263C"/>
                    </a:solidFill>
                    <a:latin typeface="黑体" panose="02010609060101010101" pitchFamily="49" charset="-122"/>
                    <a:ea typeface="黑体" panose="02010609060101010101" pitchFamily="49" charset="-122"/>
                    <a:cs typeface="taozhishuxue" panose="02010600040101010101" pitchFamily="2" charset="-128"/>
                  </a:rPr>
                  <a:t>3</a:t>
                </a:r>
                <a:endParaRPr lang="zh-CN" altLang="en-US" sz="2000">
                  <a:solidFill>
                    <a:srgbClr val="0F263C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taozhishuxue" panose="02010600040101010101" pitchFamily="2" charset="-128"/>
                </a:endParaRPr>
              </a:p>
            </p:txBody>
          </p:sp>
          <p:cxnSp>
            <p:nvCxnSpPr>
              <p:cNvPr id="54" name="直接连接符 53"/>
              <p:cNvCxnSpPr/>
              <p:nvPr/>
            </p:nvCxnSpPr>
            <p:spPr>
              <a:xfrm>
                <a:off x="1513780" y="3578458"/>
                <a:ext cx="216000" cy="0"/>
              </a:xfrm>
              <a:prstGeom prst="line">
                <a:avLst/>
              </a:prstGeom>
              <a:ln w="127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6" name="组合 55"/>
            <p:cNvGrpSpPr/>
            <p:nvPr/>
          </p:nvGrpSpPr>
          <p:grpSpPr>
            <a:xfrm>
              <a:off x="7026245" y="1873057"/>
              <a:ext cx="312906" cy="707886"/>
              <a:chOff x="1482695" y="3197032"/>
              <a:chExt cx="312906" cy="707886"/>
            </a:xfrm>
          </p:grpSpPr>
          <p:sp>
            <p:nvSpPr>
              <p:cNvPr id="57" name="文本框 56"/>
              <p:cNvSpPr txBox="1"/>
              <p:nvPr/>
            </p:nvSpPr>
            <p:spPr>
              <a:xfrm>
                <a:off x="1482695" y="3197032"/>
                <a:ext cx="312906" cy="70788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smtClean="0">
                    <a:solidFill>
                      <a:srgbClr val="0F263C"/>
                    </a:solidFill>
                    <a:latin typeface="黑体" panose="02010609060101010101" pitchFamily="49" charset="-122"/>
                    <a:ea typeface="黑体" panose="02010609060101010101" pitchFamily="49" charset="-122"/>
                    <a:cs typeface="taozhishuxue" panose="02010600040101010101" pitchFamily="2" charset="-128"/>
                  </a:rPr>
                  <a:t>1</a:t>
                </a:r>
                <a:endParaRPr lang="en-US" altLang="zh-CN" sz="2000" smtClean="0">
                  <a:solidFill>
                    <a:srgbClr val="0F263C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taozhishuxue" panose="02010600040101010101" pitchFamily="2" charset="-128"/>
                </a:endParaRPr>
              </a:p>
              <a:p>
                <a:r>
                  <a:rPr lang="en-US" altLang="zh-CN" sz="2000" smtClean="0">
                    <a:solidFill>
                      <a:srgbClr val="0F263C"/>
                    </a:solidFill>
                    <a:latin typeface="黑体" panose="02010609060101010101" pitchFamily="49" charset="-122"/>
                    <a:ea typeface="黑体" panose="02010609060101010101" pitchFamily="49" charset="-122"/>
                    <a:cs typeface="taozhishuxue" panose="02010600040101010101" pitchFamily="2" charset="-128"/>
                  </a:rPr>
                  <a:t>2</a:t>
                </a:r>
                <a:endParaRPr lang="zh-CN" altLang="en-US" sz="2000">
                  <a:solidFill>
                    <a:srgbClr val="0F263C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taozhishuxue" panose="02010600040101010101" pitchFamily="2" charset="-128"/>
                </a:endParaRPr>
              </a:p>
            </p:txBody>
          </p:sp>
          <p:cxnSp>
            <p:nvCxnSpPr>
              <p:cNvPr id="58" name="直接连接符 57"/>
              <p:cNvCxnSpPr/>
              <p:nvPr/>
            </p:nvCxnSpPr>
            <p:spPr>
              <a:xfrm>
                <a:off x="1531148" y="3572492"/>
                <a:ext cx="216000" cy="0"/>
              </a:xfrm>
              <a:prstGeom prst="line">
                <a:avLst/>
              </a:prstGeom>
              <a:ln w="127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1" name="组合 60"/>
            <p:cNvGrpSpPr/>
            <p:nvPr/>
          </p:nvGrpSpPr>
          <p:grpSpPr>
            <a:xfrm>
              <a:off x="8138429" y="1873057"/>
              <a:ext cx="312906" cy="707886"/>
              <a:chOff x="1442354" y="3197032"/>
              <a:chExt cx="312906" cy="707886"/>
            </a:xfrm>
          </p:grpSpPr>
          <p:sp>
            <p:nvSpPr>
              <p:cNvPr id="62" name="文本框 61"/>
              <p:cNvSpPr txBox="1"/>
              <p:nvPr/>
            </p:nvSpPr>
            <p:spPr>
              <a:xfrm>
                <a:off x="1442354" y="3197032"/>
                <a:ext cx="312906" cy="70788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smtClean="0">
                    <a:solidFill>
                      <a:srgbClr val="0F263C"/>
                    </a:solidFill>
                    <a:latin typeface="黑体" panose="02010609060101010101" pitchFamily="49" charset="-122"/>
                    <a:ea typeface="黑体" panose="02010609060101010101" pitchFamily="49" charset="-122"/>
                    <a:cs typeface="taozhishuxue" panose="02010600040101010101" pitchFamily="2" charset="-128"/>
                  </a:rPr>
                  <a:t>1</a:t>
                </a:r>
                <a:endParaRPr lang="en-US" altLang="zh-CN" sz="2000" smtClean="0">
                  <a:solidFill>
                    <a:srgbClr val="0F263C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taozhishuxue" panose="02010600040101010101" pitchFamily="2" charset="-128"/>
                </a:endParaRPr>
              </a:p>
              <a:p>
                <a:r>
                  <a:rPr lang="en-US" altLang="zh-CN" sz="2000" smtClean="0">
                    <a:solidFill>
                      <a:srgbClr val="0F263C"/>
                    </a:solidFill>
                    <a:latin typeface="黑体" panose="02010609060101010101" pitchFamily="49" charset="-122"/>
                    <a:ea typeface="黑体" panose="02010609060101010101" pitchFamily="49" charset="-122"/>
                    <a:cs typeface="taozhishuxue" panose="02010600040101010101" pitchFamily="2" charset="-128"/>
                  </a:rPr>
                  <a:t>2</a:t>
                </a:r>
                <a:endParaRPr lang="zh-CN" altLang="en-US" sz="2000">
                  <a:solidFill>
                    <a:srgbClr val="0F263C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taozhishuxue" panose="02010600040101010101" pitchFamily="2" charset="-128"/>
                </a:endParaRPr>
              </a:p>
            </p:txBody>
          </p:sp>
          <p:cxnSp>
            <p:nvCxnSpPr>
              <p:cNvPr id="63" name="直接连接符 62"/>
              <p:cNvCxnSpPr/>
              <p:nvPr/>
            </p:nvCxnSpPr>
            <p:spPr>
              <a:xfrm>
                <a:off x="1490807" y="3572492"/>
                <a:ext cx="216000" cy="0"/>
              </a:xfrm>
              <a:prstGeom prst="line">
                <a:avLst/>
              </a:prstGeom>
              <a:ln w="127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4" name="组合 63"/>
            <p:cNvGrpSpPr/>
            <p:nvPr/>
          </p:nvGrpSpPr>
          <p:grpSpPr>
            <a:xfrm>
              <a:off x="6525904" y="2504902"/>
              <a:ext cx="312906" cy="707886"/>
              <a:chOff x="1458604" y="3209752"/>
              <a:chExt cx="312906" cy="707886"/>
            </a:xfrm>
          </p:grpSpPr>
          <p:sp>
            <p:nvSpPr>
              <p:cNvPr id="66" name="文本框 65"/>
              <p:cNvSpPr txBox="1"/>
              <p:nvPr/>
            </p:nvSpPr>
            <p:spPr>
              <a:xfrm>
                <a:off x="1458604" y="3209752"/>
                <a:ext cx="312906" cy="70788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smtClean="0">
                    <a:solidFill>
                      <a:srgbClr val="0F263C"/>
                    </a:solidFill>
                    <a:latin typeface="黑体" panose="02010609060101010101" pitchFamily="49" charset="-122"/>
                    <a:ea typeface="黑体" panose="02010609060101010101" pitchFamily="49" charset="-122"/>
                    <a:cs typeface="taozhishuxue" panose="02010600040101010101" pitchFamily="2" charset="-128"/>
                  </a:rPr>
                  <a:t>1</a:t>
                </a:r>
                <a:endParaRPr lang="en-US" altLang="zh-CN" sz="2000" smtClean="0">
                  <a:solidFill>
                    <a:srgbClr val="0F263C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taozhishuxue" panose="02010600040101010101" pitchFamily="2" charset="-128"/>
                </a:endParaRPr>
              </a:p>
              <a:p>
                <a:r>
                  <a:rPr lang="en-US" altLang="zh-CN" sz="2000">
                    <a:solidFill>
                      <a:srgbClr val="0F263C"/>
                    </a:solidFill>
                    <a:latin typeface="黑体" panose="02010609060101010101" pitchFamily="49" charset="-122"/>
                    <a:ea typeface="黑体" panose="02010609060101010101" pitchFamily="49" charset="-122"/>
                    <a:cs typeface="taozhishuxue" panose="02010600040101010101" pitchFamily="2" charset="-128"/>
                  </a:rPr>
                  <a:t>3</a:t>
                </a:r>
                <a:endParaRPr lang="zh-CN" altLang="en-US" sz="2000">
                  <a:solidFill>
                    <a:srgbClr val="0F263C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taozhishuxue" panose="02010600040101010101" pitchFamily="2" charset="-128"/>
                </a:endParaRPr>
              </a:p>
            </p:txBody>
          </p:sp>
          <p:cxnSp>
            <p:nvCxnSpPr>
              <p:cNvPr id="67" name="直接连接符 66"/>
              <p:cNvCxnSpPr/>
              <p:nvPr/>
            </p:nvCxnSpPr>
            <p:spPr>
              <a:xfrm>
                <a:off x="1507057" y="3580050"/>
                <a:ext cx="216000" cy="0"/>
              </a:xfrm>
              <a:prstGeom prst="line">
                <a:avLst/>
              </a:prstGeom>
              <a:ln w="127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8" name="组合 67"/>
            <p:cNvGrpSpPr/>
            <p:nvPr/>
          </p:nvGrpSpPr>
          <p:grpSpPr>
            <a:xfrm>
              <a:off x="6737133" y="3110859"/>
              <a:ext cx="312906" cy="707886"/>
              <a:chOff x="1422183" y="3206109"/>
              <a:chExt cx="312906" cy="707886"/>
            </a:xfrm>
          </p:grpSpPr>
          <p:sp>
            <p:nvSpPr>
              <p:cNvPr id="69" name="文本框 68"/>
              <p:cNvSpPr txBox="1"/>
              <p:nvPr/>
            </p:nvSpPr>
            <p:spPr>
              <a:xfrm>
                <a:off x="1422183" y="3206109"/>
                <a:ext cx="312906" cy="70788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000" smtClean="0">
                    <a:solidFill>
                      <a:srgbClr val="0F263C"/>
                    </a:solidFill>
                    <a:latin typeface="黑体" panose="02010609060101010101" pitchFamily="49" charset="-122"/>
                    <a:ea typeface="黑体" panose="02010609060101010101" pitchFamily="49" charset="-122"/>
                    <a:cs typeface="taozhishuxue" panose="02010600040101010101" pitchFamily="2" charset="-128"/>
                  </a:rPr>
                  <a:t>1</a:t>
                </a:r>
                <a:endParaRPr lang="en-US" altLang="zh-CN" sz="2000" smtClean="0">
                  <a:solidFill>
                    <a:srgbClr val="0F263C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taozhishuxue" panose="02010600040101010101" pitchFamily="2" charset="-128"/>
                </a:endParaRPr>
              </a:p>
              <a:p>
                <a:r>
                  <a:rPr lang="en-US" altLang="zh-CN" sz="2000" smtClean="0">
                    <a:solidFill>
                      <a:srgbClr val="0F263C"/>
                    </a:solidFill>
                    <a:latin typeface="黑体" panose="02010609060101010101" pitchFamily="49" charset="-122"/>
                    <a:ea typeface="黑体" panose="02010609060101010101" pitchFamily="49" charset="-122"/>
                    <a:cs typeface="taozhishuxue" panose="02010600040101010101" pitchFamily="2" charset="-128"/>
                  </a:rPr>
                  <a:t>2</a:t>
                </a:r>
                <a:endParaRPr lang="zh-CN" altLang="en-US" sz="2000">
                  <a:solidFill>
                    <a:srgbClr val="0F263C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taozhishuxue" panose="02010600040101010101" pitchFamily="2" charset="-128"/>
                </a:endParaRPr>
              </a:p>
            </p:txBody>
          </p:sp>
          <p:cxnSp>
            <p:nvCxnSpPr>
              <p:cNvPr id="70" name="直接连接符 69"/>
              <p:cNvCxnSpPr/>
              <p:nvPr/>
            </p:nvCxnSpPr>
            <p:spPr>
              <a:xfrm>
                <a:off x="1470636" y="3571647"/>
                <a:ext cx="216000" cy="0"/>
              </a:xfrm>
              <a:prstGeom prst="line">
                <a:avLst/>
              </a:prstGeom>
              <a:ln w="127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"/>
                            </p:stCondLst>
                            <p:childTnLst>
                              <p:par>
                                <p:cTn id="4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6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1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6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5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" grpId="0"/>
      <p:bldP spid="72" grpId="0" animBg="1"/>
      <p:bldP spid="73" grpId="0" animBg="1"/>
      <p:bldP spid="100" grpId="0"/>
      <p:bldP spid="101" grpId="0"/>
      <p:bldP spid="103" grpId="0" animBg="1"/>
      <p:bldP spid="14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2" name="Group 6"/>
          <p:cNvGrpSpPr/>
          <p:nvPr/>
        </p:nvGrpSpPr>
        <p:grpSpPr>
          <a:xfrm>
            <a:off x="990600" y="2545039"/>
            <a:ext cx="4330700" cy="161702"/>
            <a:chOff x="144" y="2095"/>
            <a:chExt cx="3646" cy="137"/>
          </a:xfrm>
        </p:grpSpPr>
        <p:sp>
          <p:nvSpPr>
            <p:cNvPr id="64" name="Line 7"/>
            <p:cNvSpPr>
              <a:spLocks noChangeShapeType="1"/>
            </p:cNvSpPr>
            <p:nvPr/>
          </p:nvSpPr>
          <p:spPr bwMode="auto">
            <a:xfrm>
              <a:off x="144" y="2228"/>
              <a:ext cx="3646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>
                <a:solidFill>
                  <a:srgbClr val="034A90"/>
                </a:solidFill>
                <a:latin typeface="黑体" panose="02010609060101010101" pitchFamily="49" charset="-122"/>
                <a:ea typeface="黑体" panose="02010609060101010101" pitchFamily="49" charset="-122"/>
                <a:cs typeface="taozhishuxue" panose="02010600040101010101" pitchFamily="2" charset="-128"/>
              </a:endParaRPr>
            </a:p>
          </p:txBody>
        </p:sp>
        <p:sp>
          <p:nvSpPr>
            <p:cNvPr id="74" name="Line 8"/>
            <p:cNvSpPr>
              <a:spLocks noChangeShapeType="1"/>
            </p:cNvSpPr>
            <p:nvPr/>
          </p:nvSpPr>
          <p:spPr bwMode="auto">
            <a:xfrm flipH="1">
              <a:off x="152" y="2095"/>
              <a:ext cx="0" cy="136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>
                <a:solidFill>
                  <a:srgbClr val="034A90"/>
                </a:solidFill>
                <a:latin typeface="黑体" panose="02010609060101010101" pitchFamily="49" charset="-122"/>
                <a:ea typeface="黑体" panose="02010609060101010101" pitchFamily="49" charset="-122"/>
                <a:cs typeface="taozhishuxue" panose="02010600040101010101" pitchFamily="2" charset="-128"/>
              </a:endParaRPr>
            </a:p>
          </p:txBody>
        </p:sp>
        <p:sp>
          <p:nvSpPr>
            <p:cNvPr id="83" name="Line 9"/>
            <p:cNvSpPr>
              <a:spLocks noChangeShapeType="1"/>
            </p:cNvSpPr>
            <p:nvPr/>
          </p:nvSpPr>
          <p:spPr bwMode="auto">
            <a:xfrm flipH="1">
              <a:off x="3785" y="2096"/>
              <a:ext cx="0" cy="136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>
                <a:solidFill>
                  <a:srgbClr val="034A90"/>
                </a:solidFill>
                <a:latin typeface="黑体" panose="02010609060101010101" pitchFamily="49" charset="-122"/>
                <a:ea typeface="黑体" panose="02010609060101010101" pitchFamily="49" charset="-122"/>
                <a:cs typeface="taozhishuxue" panose="02010600040101010101" pitchFamily="2" charset="-128"/>
              </a:endParaRPr>
            </a:p>
          </p:txBody>
        </p:sp>
      </p:grpSp>
      <p:sp>
        <p:nvSpPr>
          <p:cNvPr id="84" name="Line 10"/>
          <p:cNvSpPr>
            <a:spLocks noChangeShapeType="1"/>
          </p:cNvSpPr>
          <p:nvPr/>
        </p:nvSpPr>
        <p:spPr bwMode="auto">
          <a:xfrm flipH="1">
            <a:off x="1362075" y="2553076"/>
            <a:ext cx="0" cy="158337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>
              <a:solidFill>
                <a:srgbClr val="034A90"/>
              </a:solidFill>
              <a:latin typeface="黑体" panose="02010609060101010101" pitchFamily="49" charset="-122"/>
              <a:ea typeface="黑体" panose="02010609060101010101" pitchFamily="49" charset="-122"/>
              <a:cs typeface="taozhishuxue" panose="02010600040101010101" pitchFamily="2" charset="-128"/>
            </a:endParaRPr>
          </a:p>
        </p:txBody>
      </p:sp>
      <p:sp>
        <p:nvSpPr>
          <p:cNvPr id="85" name="Line 12"/>
          <p:cNvSpPr>
            <a:spLocks noChangeShapeType="1"/>
          </p:cNvSpPr>
          <p:nvPr/>
        </p:nvSpPr>
        <p:spPr bwMode="auto">
          <a:xfrm flipH="1">
            <a:off x="1712913" y="2548314"/>
            <a:ext cx="0" cy="158337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>
              <a:solidFill>
                <a:srgbClr val="034A90"/>
              </a:solidFill>
              <a:latin typeface="黑体" panose="02010609060101010101" pitchFamily="49" charset="-122"/>
              <a:ea typeface="黑体" panose="02010609060101010101" pitchFamily="49" charset="-122"/>
              <a:cs typeface="taozhishuxue" panose="02010600040101010101" pitchFamily="2" charset="-128"/>
            </a:endParaRPr>
          </a:p>
        </p:txBody>
      </p:sp>
      <p:sp>
        <p:nvSpPr>
          <p:cNvPr id="86" name="Line 13"/>
          <p:cNvSpPr>
            <a:spLocks noChangeShapeType="1"/>
          </p:cNvSpPr>
          <p:nvPr/>
        </p:nvSpPr>
        <p:spPr bwMode="auto">
          <a:xfrm flipH="1">
            <a:off x="2076450" y="2545139"/>
            <a:ext cx="0" cy="158337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>
              <a:solidFill>
                <a:srgbClr val="034A90"/>
              </a:solidFill>
              <a:latin typeface="黑体" panose="02010609060101010101" pitchFamily="49" charset="-122"/>
              <a:ea typeface="黑体" panose="02010609060101010101" pitchFamily="49" charset="-122"/>
              <a:cs typeface="taozhishuxue" panose="02010600040101010101" pitchFamily="2" charset="-128"/>
            </a:endParaRPr>
          </a:p>
        </p:txBody>
      </p:sp>
      <p:sp>
        <p:nvSpPr>
          <p:cNvPr id="87" name="Line 14"/>
          <p:cNvSpPr>
            <a:spLocks noChangeShapeType="1"/>
          </p:cNvSpPr>
          <p:nvPr/>
        </p:nvSpPr>
        <p:spPr bwMode="auto">
          <a:xfrm flipH="1">
            <a:off x="2433638" y="2540376"/>
            <a:ext cx="0" cy="158337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>
              <a:solidFill>
                <a:srgbClr val="034A90"/>
              </a:solidFill>
              <a:latin typeface="黑体" panose="02010609060101010101" pitchFamily="49" charset="-122"/>
              <a:ea typeface="黑体" panose="02010609060101010101" pitchFamily="49" charset="-122"/>
              <a:cs typeface="taozhishuxue" panose="02010600040101010101" pitchFamily="2" charset="-128"/>
            </a:endParaRPr>
          </a:p>
        </p:txBody>
      </p:sp>
      <p:sp>
        <p:nvSpPr>
          <p:cNvPr id="88" name="Line 15"/>
          <p:cNvSpPr>
            <a:spLocks noChangeShapeType="1"/>
          </p:cNvSpPr>
          <p:nvPr/>
        </p:nvSpPr>
        <p:spPr bwMode="auto">
          <a:xfrm flipH="1">
            <a:off x="2803525" y="2543551"/>
            <a:ext cx="0" cy="158337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>
              <a:solidFill>
                <a:srgbClr val="034A90"/>
              </a:solidFill>
              <a:latin typeface="黑体" panose="02010609060101010101" pitchFamily="49" charset="-122"/>
              <a:ea typeface="黑体" panose="02010609060101010101" pitchFamily="49" charset="-122"/>
              <a:cs typeface="taozhishuxue" panose="02010600040101010101" pitchFamily="2" charset="-128"/>
            </a:endParaRPr>
          </a:p>
        </p:txBody>
      </p:sp>
      <p:sp>
        <p:nvSpPr>
          <p:cNvPr id="89" name="Line 16"/>
          <p:cNvSpPr>
            <a:spLocks noChangeShapeType="1"/>
          </p:cNvSpPr>
          <p:nvPr/>
        </p:nvSpPr>
        <p:spPr bwMode="auto">
          <a:xfrm flipH="1">
            <a:off x="3160713" y="2538789"/>
            <a:ext cx="0" cy="158337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>
              <a:solidFill>
                <a:srgbClr val="034A90"/>
              </a:solidFill>
              <a:latin typeface="黑体" panose="02010609060101010101" pitchFamily="49" charset="-122"/>
              <a:ea typeface="黑体" panose="02010609060101010101" pitchFamily="49" charset="-122"/>
              <a:cs typeface="taozhishuxue" panose="02010600040101010101" pitchFamily="2" charset="-128"/>
            </a:endParaRPr>
          </a:p>
        </p:txBody>
      </p:sp>
      <p:sp>
        <p:nvSpPr>
          <p:cNvPr id="90" name="Line 17"/>
          <p:cNvSpPr>
            <a:spLocks noChangeShapeType="1"/>
          </p:cNvSpPr>
          <p:nvPr/>
        </p:nvSpPr>
        <p:spPr bwMode="auto">
          <a:xfrm flipH="1">
            <a:off x="3517900" y="2548314"/>
            <a:ext cx="0" cy="158337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>
              <a:solidFill>
                <a:srgbClr val="034A90"/>
              </a:solidFill>
              <a:latin typeface="黑体" panose="02010609060101010101" pitchFamily="49" charset="-122"/>
              <a:ea typeface="黑体" panose="02010609060101010101" pitchFamily="49" charset="-122"/>
              <a:cs typeface="taozhishuxue" panose="02010600040101010101" pitchFamily="2" charset="-128"/>
            </a:endParaRPr>
          </a:p>
        </p:txBody>
      </p:sp>
      <p:sp>
        <p:nvSpPr>
          <p:cNvPr id="91" name="Line 18"/>
          <p:cNvSpPr>
            <a:spLocks noChangeShapeType="1"/>
          </p:cNvSpPr>
          <p:nvPr/>
        </p:nvSpPr>
        <p:spPr bwMode="auto">
          <a:xfrm flipH="1">
            <a:off x="3875088" y="2543551"/>
            <a:ext cx="0" cy="158337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>
              <a:solidFill>
                <a:srgbClr val="034A90"/>
              </a:solidFill>
              <a:latin typeface="黑体" panose="02010609060101010101" pitchFamily="49" charset="-122"/>
              <a:ea typeface="黑体" panose="02010609060101010101" pitchFamily="49" charset="-122"/>
              <a:cs typeface="taozhishuxue" panose="02010600040101010101" pitchFamily="2" charset="-128"/>
            </a:endParaRPr>
          </a:p>
        </p:txBody>
      </p:sp>
      <p:sp>
        <p:nvSpPr>
          <p:cNvPr id="92" name="Line 19"/>
          <p:cNvSpPr>
            <a:spLocks noChangeShapeType="1"/>
          </p:cNvSpPr>
          <p:nvPr/>
        </p:nvSpPr>
        <p:spPr bwMode="auto">
          <a:xfrm flipH="1">
            <a:off x="4238625" y="2549900"/>
            <a:ext cx="0" cy="158337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>
              <a:solidFill>
                <a:srgbClr val="034A90"/>
              </a:solidFill>
              <a:latin typeface="黑体" panose="02010609060101010101" pitchFamily="49" charset="-122"/>
              <a:ea typeface="黑体" panose="02010609060101010101" pitchFamily="49" charset="-122"/>
              <a:cs typeface="taozhishuxue" panose="02010600040101010101" pitchFamily="2" charset="-128"/>
            </a:endParaRPr>
          </a:p>
        </p:txBody>
      </p:sp>
      <p:sp>
        <p:nvSpPr>
          <p:cNvPr id="93" name="Line 20"/>
          <p:cNvSpPr>
            <a:spLocks noChangeShapeType="1"/>
          </p:cNvSpPr>
          <p:nvPr/>
        </p:nvSpPr>
        <p:spPr bwMode="auto">
          <a:xfrm flipH="1">
            <a:off x="4595813" y="2554664"/>
            <a:ext cx="0" cy="158337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>
              <a:solidFill>
                <a:srgbClr val="034A90"/>
              </a:solidFill>
              <a:latin typeface="黑体" panose="02010609060101010101" pitchFamily="49" charset="-122"/>
              <a:ea typeface="黑体" panose="02010609060101010101" pitchFamily="49" charset="-122"/>
              <a:cs typeface="taozhishuxue" panose="02010600040101010101" pitchFamily="2" charset="-128"/>
            </a:endParaRPr>
          </a:p>
        </p:txBody>
      </p:sp>
      <p:sp>
        <p:nvSpPr>
          <p:cNvPr id="111" name="Line 21"/>
          <p:cNvSpPr>
            <a:spLocks noChangeShapeType="1"/>
          </p:cNvSpPr>
          <p:nvPr/>
        </p:nvSpPr>
        <p:spPr bwMode="auto">
          <a:xfrm flipH="1">
            <a:off x="4959350" y="2549900"/>
            <a:ext cx="0" cy="158337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>
              <a:solidFill>
                <a:srgbClr val="034A90"/>
              </a:solidFill>
              <a:latin typeface="黑体" panose="02010609060101010101" pitchFamily="49" charset="-122"/>
              <a:ea typeface="黑体" panose="02010609060101010101" pitchFamily="49" charset="-122"/>
              <a:cs typeface="taozhishuxue" panose="02010600040101010101" pitchFamily="2" charset="-128"/>
            </a:endParaRPr>
          </a:p>
        </p:txBody>
      </p:sp>
      <p:sp>
        <p:nvSpPr>
          <p:cNvPr id="125" name="Rectangle 36"/>
          <p:cNvSpPr>
            <a:spLocks noChangeArrowheads="1"/>
          </p:cNvSpPr>
          <p:nvPr/>
        </p:nvSpPr>
        <p:spPr bwMode="auto">
          <a:xfrm>
            <a:off x="5610225" y="1609725"/>
            <a:ext cx="2628900" cy="1971675"/>
          </a:xfrm>
          <a:prstGeom prst="rect">
            <a:avLst/>
          </a:prstGeom>
          <a:noFill/>
          <a:ln w="28575">
            <a:solidFill>
              <a:srgbClr val="C00000"/>
            </a:solidFill>
            <a:prstDash val="sysDash"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>
              <a:solidFill>
                <a:srgbClr val="034A90"/>
              </a:solidFill>
              <a:latin typeface="黑体" panose="02010609060101010101" pitchFamily="49" charset="-122"/>
              <a:ea typeface="黑体" panose="02010609060101010101" pitchFamily="49" charset="-122"/>
              <a:cs typeface="taozhishuxue" panose="02010600040101010101" pitchFamily="2" charset="-128"/>
            </a:endParaRPr>
          </a:p>
        </p:txBody>
      </p:sp>
      <p:sp>
        <p:nvSpPr>
          <p:cNvPr id="126" name="Text Box 4"/>
          <p:cNvSpPr txBox="1">
            <a:spLocks noChangeArrowheads="1"/>
          </p:cNvSpPr>
          <p:nvPr/>
        </p:nvSpPr>
        <p:spPr bwMode="auto">
          <a:xfrm>
            <a:off x="3907422" y="427628"/>
            <a:ext cx="295465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smtClean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  <a:cs typeface="taozhishuxue" panose="02010600040101010101" pitchFamily="2" charset="-128"/>
              </a:rPr>
              <a:t>小红平均</a:t>
            </a:r>
            <a:r>
              <a:rPr lang="zh-CN" altLang="en-US" sz="240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  <a:cs typeface="taozhishuxue" panose="02010600040101010101" pitchFamily="2" charset="-128"/>
              </a:rPr>
              <a:t>每小时</a:t>
            </a:r>
            <a:r>
              <a:rPr lang="zh-CN" altLang="en-US" sz="2400" smtClean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  <a:cs typeface="taozhishuxue" panose="02010600040101010101" pitchFamily="2" charset="-128"/>
              </a:rPr>
              <a:t>走：</a:t>
            </a:r>
            <a:endParaRPr lang="zh-CN" altLang="en-US" sz="2400">
              <a:solidFill>
                <a:srgbClr val="0070C0"/>
              </a:solidFill>
              <a:latin typeface="黑体" panose="02010609060101010101" pitchFamily="49" charset="-122"/>
              <a:ea typeface="黑体" panose="02010609060101010101" pitchFamily="49" charset="-122"/>
              <a:cs typeface="taozhishuxue" panose="02010600040101010101" pitchFamily="2" charset="-128"/>
            </a:endParaRPr>
          </a:p>
        </p:txBody>
      </p:sp>
      <p:sp>
        <p:nvSpPr>
          <p:cNvPr id="127" name="Rectangle 4"/>
          <p:cNvSpPr>
            <a:spLocks noChangeArrowheads="1"/>
          </p:cNvSpPr>
          <p:nvPr/>
        </p:nvSpPr>
        <p:spPr bwMode="auto">
          <a:xfrm>
            <a:off x="559118" y="433279"/>
            <a:ext cx="382238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smtClean="0">
                <a:solidFill>
                  <a:srgbClr val="0F263C"/>
                </a:solidFill>
                <a:latin typeface="黑体" panose="02010609060101010101" pitchFamily="49" charset="-122"/>
                <a:ea typeface="黑体" panose="02010609060101010101" pitchFamily="49" charset="-122"/>
                <a:cs typeface="taozhishuxue" panose="02010600040101010101" pitchFamily="2" charset="-128"/>
              </a:rPr>
              <a:t>小红   小时走了</a:t>
            </a:r>
            <a:r>
              <a:rPr lang="en-US" altLang="zh-CN" sz="2400" smtClean="0">
                <a:solidFill>
                  <a:srgbClr val="0F263C"/>
                </a:solidFill>
                <a:latin typeface="黑体" panose="02010609060101010101" pitchFamily="49" charset="-122"/>
                <a:ea typeface="黑体" panose="02010609060101010101" pitchFamily="49" charset="-122"/>
                <a:cs typeface="taozhishuxue" panose="02010600040101010101" pitchFamily="2" charset="-128"/>
              </a:rPr>
              <a:t>   km</a:t>
            </a:r>
            <a:r>
              <a:rPr lang="zh-CN" altLang="en-US" sz="2400" smtClean="0">
                <a:solidFill>
                  <a:srgbClr val="0F263C"/>
                </a:solidFill>
                <a:latin typeface="黑体" panose="02010609060101010101" pitchFamily="49" charset="-122"/>
                <a:ea typeface="黑体" panose="02010609060101010101" pitchFamily="49" charset="-122"/>
                <a:cs typeface="taozhishuxue" panose="02010600040101010101" pitchFamily="2" charset="-128"/>
              </a:rPr>
              <a:t>，</a:t>
            </a:r>
            <a:endParaRPr lang="zh-CN" altLang="en-US" sz="2400">
              <a:solidFill>
                <a:srgbClr val="0F263C"/>
              </a:solidFill>
              <a:latin typeface="黑体" panose="02010609060101010101" pitchFamily="49" charset="-122"/>
              <a:ea typeface="黑体" panose="02010609060101010101" pitchFamily="49" charset="-122"/>
              <a:cs typeface="taozhishuxue" panose="02010600040101010101" pitchFamily="2" charset="-128"/>
            </a:endParaRPr>
          </a:p>
        </p:txBody>
      </p:sp>
      <p:grpSp>
        <p:nvGrpSpPr>
          <p:cNvPr id="135" name="组合 134"/>
          <p:cNvGrpSpPr/>
          <p:nvPr/>
        </p:nvGrpSpPr>
        <p:grpSpPr>
          <a:xfrm>
            <a:off x="1004094" y="1092841"/>
            <a:ext cx="4303712" cy="849250"/>
            <a:chOff x="654052" y="1092841"/>
            <a:chExt cx="4303712" cy="849250"/>
          </a:xfrm>
        </p:grpSpPr>
        <p:sp>
          <p:nvSpPr>
            <p:cNvPr id="136" name="AutoShape 19"/>
            <p:cNvSpPr/>
            <p:nvPr/>
          </p:nvSpPr>
          <p:spPr bwMode="auto">
            <a:xfrm rot="5400000">
              <a:off x="2595673" y="-420000"/>
              <a:ext cx="420470" cy="4303712"/>
            </a:xfrm>
            <a:prstGeom prst="leftBrace">
              <a:avLst>
                <a:gd name="adj1" fmla="val 48772"/>
                <a:gd name="adj2" fmla="val 50000"/>
              </a:avLst>
            </a:prstGeom>
            <a:noFill/>
            <a:ln w="19050">
              <a:solidFill>
                <a:srgbClr val="35B1AD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>
                <a:solidFill>
                  <a:srgbClr val="034A90"/>
                </a:solidFill>
                <a:latin typeface="黑体" panose="02010609060101010101" pitchFamily="49" charset="-122"/>
                <a:ea typeface="黑体" panose="02010609060101010101" pitchFamily="49" charset="-122"/>
                <a:cs typeface="taozhishuxue" panose="02010600040101010101" pitchFamily="2" charset="-128"/>
              </a:endParaRPr>
            </a:p>
          </p:txBody>
        </p:sp>
        <p:sp>
          <p:nvSpPr>
            <p:cNvPr id="137" name="Rectangle 4"/>
            <p:cNvSpPr>
              <a:spLocks noChangeArrowheads="1"/>
            </p:cNvSpPr>
            <p:nvPr/>
          </p:nvSpPr>
          <p:spPr bwMode="auto">
            <a:xfrm>
              <a:off x="1751331" y="1092841"/>
              <a:ext cx="2410050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anchor="ctr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2000" smtClean="0">
                  <a:solidFill>
                    <a:srgbClr val="0F263C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taozhishuxue" panose="02010600040101010101" pitchFamily="2" charset="-128"/>
                </a:rPr>
                <a:t>1</a:t>
              </a:r>
              <a:r>
                <a:rPr lang="zh-CN" altLang="en-US" sz="2000" smtClean="0">
                  <a:solidFill>
                    <a:srgbClr val="0F263C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taozhishuxue" panose="02010600040101010101" pitchFamily="2" charset="-128"/>
                </a:rPr>
                <a:t>小时走了？</a:t>
              </a:r>
              <a:r>
                <a:rPr lang="en-US" altLang="zh-CN" sz="2000" smtClean="0">
                  <a:solidFill>
                    <a:srgbClr val="0F263C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taozhishuxue" panose="02010600040101010101" pitchFamily="2" charset="-128"/>
                </a:rPr>
                <a:t>km</a:t>
              </a:r>
              <a:endParaRPr lang="zh-CN" altLang="en-US" sz="2000">
                <a:solidFill>
                  <a:srgbClr val="0F263C"/>
                </a:solidFill>
                <a:latin typeface="黑体" panose="02010609060101010101" pitchFamily="49" charset="-122"/>
                <a:ea typeface="黑体" panose="02010609060101010101" pitchFamily="49" charset="-122"/>
                <a:cs typeface="taozhishuxue" panose="02010600040101010101" pitchFamily="2" charset="-128"/>
              </a:endParaRPr>
            </a:p>
          </p:txBody>
        </p:sp>
      </p:grpSp>
      <p:grpSp>
        <p:nvGrpSpPr>
          <p:cNvPr id="138" name="组合 137"/>
          <p:cNvGrpSpPr/>
          <p:nvPr/>
        </p:nvGrpSpPr>
        <p:grpSpPr>
          <a:xfrm>
            <a:off x="413758" y="1799570"/>
            <a:ext cx="1696908" cy="696835"/>
            <a:chOff x="614666" y="1789688"/>
            <a:chExt cx="1696908" cy="696835"/>
          </a:xfrm>
        </p:grpSpPr>
        <p:grpSp>
          <p:nvGrpSpPr>
            <p:cNvPr id="139" name="组合 138"/>
            <p:cNvGrpSpPr/>
            <p:nvPr/>
          </p:nvGrpSpPr>
          <p:grpSpPr>
            <a:xfrm>
              <a:off x="614666" y="1789688"/>
              <a:ext cx="415498" cy="646331"/>
              <a:chOff x="1553379" y="1148718"/>
              <a:chExt cx="415498" cy="646331"/>
            </a:xfrm>
          </p:grpSpPr>
          <p:sp>
            <p:nvSpPr>
              <p:cNvPr id="143" name="文本框 142"/>
              <p:cNvSpPr txBox="1"/>
              <p:nvPr/>
            </p:nvSpPr>
            <p:spPr>
              <a:xfrm>
                <a:off x="1553379" y="1148718"/>
                <a:ext cx="415498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altLang="zh-CN" sz="1800" smtClean="0">
                    <a:solidFill>
                      <a:srgbClr val="0F263C"/>
                    </a:solidFill>
                    <a:latin typeface="黑体" panose="02010609060101010101" pitchFamily="49" charset="-122"/>
                    <a:ea typeface="黑体" panose="02010609060101010101" pitchFamily="49" charset="-122"/>
                    <a:cs typeface="taozhishuxue" panose="02010600040101010101" pitchFamily="2" charset="-128"/>
                  </a:rPr>
                  <a:t>1</a:t>
                </a:r>
                <a:endParaRPr lang="en-US" altLang="zh-CN" sz="1800" smtClean="0">
                  <a:solidFill>
                    <a:srgbClr val="0F263C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taozhishuxue" panose="02010600040101010101" pitchFamily="2" charset="-128"/>
                </a:endParaRPr>
              </a:p>
              <a:p>
                <a:pPr algn="ctr"/>
                <a:r>
                  <a:rPr lang="en-US" altLang="zh-CN" sz="1800" smtClean="0">
                    <a:solidFill>
                      <a:srgbClr val="0F263C"/>
                    </a:solidFill>
                    <a:latin typeface="黑体" panose="02010609060101010101" pitchFamily="49" charset="-122"/>
                    <a:ea typeface="黑体" panose="02010609060101010101" pitchFamily="49" charset="-122"/>
                    <a:cs typeface="taozhishuxue" panose="02010600040101010101" pitchFamily="2" charset="-128"/>
                  </a:rPr>
                  <a:t>12</a:t>
                </a:r>
                <a:endParaRPr lang="zh-CN" altLang="en-US" sz="1800">
                  <a:solidFill>
                    <a:srgbClr val="0F263C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taozhishuxue" panose="02010600040101010101" pitchFamily="2" charset="-128"/>
                </a:endParaRPr>
              </a:p>
            </p:txBody>
          </p:sp>
          <p:cxnSp>
            <p:nvCxnSpPr>
              <p:cNvPr id="144" name="直接连接符 143"/>
              <p:cNvCxnSpPr/>
              <p:nvPr/>
            </p:nvCxnSpPr>
            <p:spPr>
              <a:xfrm>
                <a:off x="1640206" y="1483996"/>
                <a:ext cx="252000" cy="0"/>
              </a:xfrm>
              <a:prstGeom prst="line">
                <a:avLst/>
              </a:prstGeom>
              <a:ln w="127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40" name="组合 139"/>
            <p:cNvGrpSpPr/>
            <p:nvPr/>
          </p:nvGrpSpPr>
          <p:grpSpPr>
            <a:xfrm>
              <a:off x="895802" y="1961947"/>
              <a:ext cx="1415772" cy="524576"/>
              <a:chOff x="895802" y="1961947"/>
              <a:chExt cx="1415772" cy="524576"/>
            </a:xfrm>
          </p:grpSpPr>
          <p:sp>
            <p:nvSpPr>
              <p:cNvPr id="141" name="AutoShape 20"/>
              <p:cNvSpPr/>
              <p:nvPr/>
            </p:nvSpPr>
            <p:spPr bwMode="auto">
              <a:xfrm rot="5400000">
                <a:off x="1290726" y="2220616"/>
                <a:ext cx="179388" cy="352425"/>
              </a:xfrm>
              <a:prstGeom prst="leftBrace">
                <a:avLst>
                  <a:gd name="adj1" fmla="val 19025"/>
                  <a:gd name="adj2" fmla="val 50000"/>
                </a:avLst>
              </a:prstGeom>
              <a:noFill/>
              <a:ln w="19050">
                <a:solidFill>
                  <a:srgbClr val="35B1AD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>
                  <a:solidFill>
                    <a:srgbClr val="034A90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taozhishuxue" panose="02010600040101010101" pitchFamily="2" charset="-128"/>
                </a:endParaRPr>
              </a:p>
            </p:txBody>
          </p:sp>
          <p:sp>
            <p:nvSpPr>
              <p:cNvPr id="142" name="矩形 141"/>
              <p:cNvSpPr/>
              <p:nvPr/>
            </p:nvSpPr>
            <p:spPr>
              <a:xfrm>
                <a:off x="895802" y="1961947"/>
                <a:ext cx="1415772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zh-CN" altLang="en-US" sz="1600">
                    <a:solidFill>
                      <a:srgbClr val="0F263C"/>
                    </a:solidFill>
                    <a:latin typeface="黑体" panose="02010609060101010101" pitchFamily="49" charset="-122"/>
                    <a:ea typeface="黑体" panose="02010609060101010101" pitchFamily="49" charset="-122"/>
                    <a:cs typeface="taozhishuxue" panose="02010600040101010101" pitchFamily="2" charset="-128"/>
                  </a:rPr>
                  <a:t>小时走</a:t>
                </a:r>
                <a:r>
                  <a:rPr lang="zh-CN" altLang="en-US" sz="1600" smtClean="0">
                    <a:solidFill>
                      <a:srgbClr val="0F263C"/>
                    </a:solidFill>
                    <a:latin typeface="黑体" panose="02010609060101010101" pitchFamily="49" charset="-122"/>
                    <a:ea typeface="黑体" panose="02010609060101010101" pitchFamily="49" charset="-122"/>
                    <a:cs typeface="taozhishuxue" panose="02010600040101010101" pitchFamily="2" charset="-128"/>
                  </a:rPr>
                  <a:t>了？</a:t>
                </a:r>
                <a:r>
                  <a:rPr lang="en-US" altLang="zh-CN" sz="1600" smtClean="0">
                    <a:solidFill>
                      <a:srgbClr val="0F263C"/>
                    </a:solidFill>
                    <a:latin typeface="黑体" panose="02010609060101010101" pitchFamily="49" charset="-122"/>
                    <a:ea typeface="黑体" panose="02010609060101010101" pitchFamily="49" charset="-122"/>
                    <a:cs typeface="taozhishuxue" panose="02010600040101010101" pitchFamily="2" charset="-128"/>
                  </a:rPr>
                  <a:t>km</a:t>
                </a:r>
                <a:endParaRPr lang="zh-CN" altLang="en-US" sz="1400">
                  <a:solidFill>
                    <a:srgbClr val="034A90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taozhishuxue" panose="02010600040101010101" pitchFamily="2" charset="-128"/>
                </a:endParaRPr>
              </a:p>
            </p:txBody>
          </p:sp>
        </p:grpSp>
      </p:grpSp>
      <p:grpSp>
        <p:nvGrpSpPr>
          <p:cNvPr id="9" name="组合 8"/>
          <p:cNvGrpSpPr/>
          <p:nvPr/>
        </p:nvGrpSpPr>
        <p:grpSpPr>
          <a:xfrm>
            <a:off x="1000125" y="2730464"/>
            <a:ext cx="1843212" cy="910259"/>
            <a:chOff x="1000125" y="2730464"/>
            <a:chExt cx="1843212" cy="910259"/>
          </a:xfrm>
        </p:grpSpPr>
        <p:grpSp>
          <p:nvGrpSpPr>
            <p:cNvPr id="7" name="组合 6"/>
            <p:cNvGrpSpPr/>
            <p:nvPr/>
          </p:nvGrpSpPr>
          <p:grpSpPr>
            <a:xfrm>
              <a:off x="1000125" y="2730464"/>
              <a:ext cx="1843212" cy="910259"/>
              <a:chOff x="1000125" y="2730464"/>
              <a:chExt cx="1843212" cy="910259"/>
            </a:xfrm>
          </p:grpSpPr>
          <p:sp>
            <p:nvSpPr>
              <p:cNvPr id="112" name="AutoShape 23"/>
              <p:cNvSpPr/>
              <p:nvPr/>
            </p:nvSpPr>
            <p:spPr bwMode="auto">
              <a:xfrm rot="16200000" flipV="1">
                <a:off x="1721643" y="2008946"/>
                <a:ext cx="360363" cy="1803400"/>
              </a:xfrm>
              <a:prstGeom prst="leftBrace">
                <a:avLst>
                  <a:gd name="adj1" fmla="val 41703"/>
                  <a:gd name="adj2" fmla="val 50000"/>
                </a:avLst>
              </a:prstGeom>
              <a:noFill/>
              <a:ln w="19050">
                <a:solidFill>
                  <a:srgbClr val="35B1AD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>
                  <a:solidFill>
                    <a:srgbClr val="034A90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taozhishuxue" panose="02010600040101010101" pitchFamily="2" charset="-128"/>
                </a:endParaRPr>
              </a:p>
            </p:txBody>
          </p:sp>
          <p:grpSp>
            <p:nvGrpSpPr>
              <p:cNvPr id="145" name="组合 144"/>
              <p:cNvGrpSpPr/>
              <p:nvPr/>
            </p:nvGrpSpPr>
            <p:grpSpPr>
              <a:xfrm>
                <a:off x="1039074" y="2994392"/>
                <a:ext cx="1804263" cy="646331"/>
                <a:chOff x="609903" y="1808738"/>
                <a:chExt cx="1804263" cy="646331"/>
              </a:xfrm>
            </p:grpSpPr>
            <p:grpSp>
              <p:nvGrpSpPr>
                <p:cNvPr id="146" name="组合 145"/>
                <p:cNvGrpSpPr/>
                <p:nvPr/>
              </p:nvGrpSpPr>
              <p:grpSpPr>
                <a:xfrm>
                  <a:off x="609903" y="1808738"/>
                  <a:ext cx="415498" cy="646331"/>
                  <a:chOff x="1548616" y="1167768"/>
                  <a:chExt cx="415498" cy="646331"/>
                </a:xfrm>
              </p:grpSpPr>
              <p:sp>
                <p:nvSpPr>
                  <p:cNvPr id="150" name="文本框 149"/>
                  <p:cNvSpPr txBox="1"/>
                  <p:nvPr/>
                </p:nvSpPr>
                <p:spPr>
                  <a:xfrm>
                    <a:off x="1548616" y="1167768"/>
                    <a:ext cx="415498" cy="646331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 algn="ctr"/>
                    <a:r>
                      <a:rPr lang="en-US" altLang="zh-CN" sz="1800" smtClean="0">
                        <a:solidFill>
                          <a:srgbClr val="0F263C"/>
                        </a:solidFill>
                        <a:latin typeface="黑体" panose="02010609060101010101" pitchFamily="49" charset="-122"/>
                        <a:ea typeface="黑体" panose="02010609060101010101" pitchFamily="49" charset="-122"/>
                        <a:cs typeface="taozhishuxue" panose="02010600040101010101" pitchFamily="2" charset="-128"/>
                      </a:rPr>
                      <a:t>5</a:t>
                    </a:r>
                    <a:endParaRPr lang="en-US" altLang="zh-CN" sz="1800" smtClean="0">
                      <a:solidFill>
                        <a:srgbClr val="0F263C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  <a:cs typeface="taozhishuxue" panose="02010600040101010101" pitchFamily="2" charset="-128"/>
                    </a:endParaRPr>
                  </a:p>
                  <a:p>
                    <a:pPr algn="ctr"/>
                    <a:r>
                      <a:rPr lang="en-US" altLang="zh-CN" sz="1800" smtClean="0">
                        <a:solidFill>
                          <a:srgbClr val="0F263C"/>
                        </a:solidFill>
                        <a:latin typeface="黑体" panose="02010609060101010101" pitchFamily="49" charset="-122"/>
                        <a:ea typeface="黑体" panose="02010609060101010101" pitchFamily="49" charset="-122"/>
                        <a:cs typeface="taozhishuxue" panose="02010600040101010101" pitchFamily="2" charset="-128"/>
                      </a:rPr>
                      <a:t>12</a:t>
                    </a:r>
                    <a:endParaRPr lang="zh-CN" altLang="en-US" sz="1800">
                      <a:solidFill>
                        <a:srgbClr val="0F263C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  <a:cs typeface="taozhishuxue" panose="02010600040101010101" pitchFamily="2" charset="-128"/>
                    </a:endParaRPr>
                  </a:p>
                </p:txBody>
              </p:sp>
              <p:cxnSp>
                <p:nvCxnSpPr>
                  <p:cNvPr id="151" name="直接连接符 150"/>
                  <p:cNvCxnSpPr/>
                  <p:nvPr/>
                </p:nvCxnSpPr>
                <p:spPr>
                  <a:xfrm>
                    <a:off x="1635443" y="1510186"/>
                    <a:ext cx="252000" cy="0"/>
                  </a:xfrm>
                  <a:prstGeom prst="line">
                    <a:avLst/>
                  </a:prstGeom>
                  <a:ln w="12700"/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149" name="矩形 148"/>
                <p:cNvSpPr/>
                <p:nvPr/>
              </p:nvSpPr>
              <p:spPr>
                <a:xfrm>
                  <a:off x="895802" y="1961947"/>
                  <a:ext cx="1518364" cy="338554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zh-CN" altLang="en-US" sz="1600">
                      <a:solidFill>
                        <a:srgbClr val="0F263C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  <a:cs typeface="taozhishuxue" panose="02010600040101010101" pitchFamily="2" charset="-128"/>
                    </a:rPr>
                    <a:t>小时走</a:t>
                  </a:r>
                  <a:r>
                    <a:rPr lang="zh-CN" altLang="en-US" sz="1600" smtClean="0">
                      <a:solidFill>
                        <a:srgbClr val="0F263C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  <a:cs typeface="taozhishuxue" panose="02010600040101010101" pitchFamily="2" charset="-128"/>
                    </a:rPr>
                    <a:t>了   </a:t>
                  </a:r>
                  <a:r>
                    <a:rPr lang="en-US" altLang="zh-CN" sz="1600" smtClean="0">
                      <a:solidFill>
                        <a:srgbClr val="0F263C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  <a:cs typeface="taozhishuxue" panose="02010600040101010101" pitchFamily="2" charset="-128"/>
                    </a:rPr>
                    <a:t>km</a:t>
                  </a:r>
                  <a:endParaRPr lang="zh-CN" altLang="en-US" sz="1400">
                    <a:solidFill>
                      <a:srgbClr val="034A90"/>
                    </a:solidFill>
                    <a:latin typeface="黑体" panose="02010609060101010101" pitchFamily="49" charset="-122"/>
                    <a:ea typeface="黑体" panose="02010609060101010101" pitchFamily="49" charset="-122"/>
                    <a:cs typeface="taozhishuxue" panose="02010600040101010101" pitchFamily="2" charset="-128"/>
                  </a:endParaRPr>
                </a:p>
              </p:txBody>
            </p:sp>
          </p:grpSp>
        </p:grpSp>
        <p:grpSp>
          <p:nvGrpSpPr>
            <p:cNvPr id="159" name="组合 158"/>
            <p:cNvGrpSpPr/>
            <p:nvPr/>
          </p:nvGrpSpPr>
          <p:grpSpPr>
            <a:xfrm>
              <a:off x="2234378" y="2994392"/>
              <a:ext cx="300082" cy="646331"/>
              <a:chOff x="1602179" y="1205585"/>
              <a:chExt cx="461521" cy="646331"/>
            </a:xfrm>
          </p:grpSpPr>
          <p:sp>
            <p:nvSpPr>
              <p:cNvPr id="160" name="文本框 159"/>
              <p:cNvSpPr txBox="1"/>
              <p:nvPr/>
            </p:nvSpPr>
            <p:spPr>
              <a:xfrm>
                <a:off x="1602179" y="1205585"/>
                <a:ext cx="461521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altLang="zh-CN" sz="1800" smtClean="0">
                    <a:solidFill>
                      <a:srgbClr val="0F263C"/>
                    </a:solidFill>
                    <a:latin typeface="黑体" panose="02010609060101010101" pitchFamily="49" charset="-122"/>
                    <a:ea typeface="黑体" panose="02010609060101010101" pitchFamily="49" charset="-122"/>
                    <a:cs typeface="taozhishuxue" panose="02010600040101010101" pitchFamily="2" charset="-128"/>
                  </a:rPr>
                  <a:t>5</a:t>
                </a:r>
                <a:endParaRPr lang="en-US" altLang="zh-CN" sz="1800" smtClean="0">
                  <a:solidFill>
                    <a:srgbClr val="0F263C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taozhishuxue" panose="02010600040101010101" pitchFamily="2" charset="-128"/>
                </a:endParaRPr>
              </a:p>
              <a:p>
                <a:pPr algn="ctr"/>
                <a:r>
                  <a:rPr lang="en-US" altLang="zh-CN" sz="1800" smtClean="0">
                    <a:solidFill>
                      <a:srgbClr val="0F263C"/>
                    </a:solidFill>
                    <a:latin typeface="黑体" panose="02010609060101010101" pitchFamily="49" charset="-122"/>
                    <a:ea typeface="黑体" panose="02010609060101010101" pitchFamily="49" charset="-122"/>
                    <a:cs typeface="taozhishuxue" panose="02010600040101010101" pitchFamily="2" charset="-128"/>
                  </a:rPr>
                  <a:t>6</a:t>
                </a:r>
                <a:endParaRPr lang="zh-CN" altLang="en-US" sz="1800">
                  <a:solidFill>
                    <a:srgbClr val="0F263C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taozhishuxue" panose="02010600040101010101" pitchFamily="2" charset="-128"/>
                </a:endParaRPr>
              </a:p>
            </p:txBody>
          </p:sp>
          <p:cxnSp>
            <p:nvCxnSpPr>
              <p:cNvPr id="161" name="直接连接符 160"/>
              <p:cNvCxnSpPr/>
              <p:nvPr/>
            </p:nvCxnSpPr>
            <p:spPr>
              <a:xfrm>
                <a:off x="1643852" y="1553049"/>
                <a:ext cx="360001" cy="0"/>
              </a:xfrm>
              <a:prstGeom prst="line">
                <a:avLst/>
              </a:prstGeom>
              <a:ln w="127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3" name="组合 2"/>
          <p:cNvGrpSpPr/>
          <p:nvPr/>
        </p:nvGrpSpPr>
        <p:grpSpPr>
          <a:xfrm>
            <a:off x="780187" y="3644593"/>
            <a:ext cx="4420463" cy="1061674"/>
            <a:chOff x="780187" y="3644593"/>
            <a:chExt cx="4420463" cy="1061674"/>
          </a:xfrm>
        </p:grpSpPr>
        <p:sp>
          <p:nvSpPr>
            <p:cNvPr id="162" name="Rectangle 4"/>
            <p:cNvSpPr>
              <a:spLocks noChangeArrowheads="1"/>
            </p:cNvSpPr>
            <p:nvPr/>
          </p:nvSpPr>
          <p:spPr bwMode="auto">
            <a:xfrm>
              <a:off x="780187" y="3690604"/>
              <a:ext cx="4420463" cy="10156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anchor="ctr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50000"/>
                </a:lnSpc>
              </a:pPr>
              <a:r>
                <a:rPr lang="zh-CN" altLang="en-US" sz="2000" smtClean="0">
                  <a:solidFill>
                    <a:srgbClr val="0F263C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taozhishuxue" panose="02010600040101010101" pitchFamily="2" charset="-128"/>
                </a:rPr>
                <a:t>先求   小时走了？</a:t>
              </a:r>
              <a:r>
                <a:rPr lang="en-US" altLang="zh-CN" sz="2000" smtClean="0">
                  <a:solidFill>
                    <a:srgbClr val="0F263C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taozhishuxue" panose="02010600040101010101" pitchFamily="2" charset="-128"/>
                </a:rPr>
                <a:t>km</a:t>
              </a:r>
              <a:r>
                <a:rPr lang="zh-CN" altLang="en-US" sz="2000" smtClean="0">
                  <a:solidFill>
                    <a:srgbClr val="0F263C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taozhishuxue" panose="02010600040101010101" pitchFamily="2" charset="-128"/>
                </a:rPr>
                <a:t>，怎样算？再求</a:t>
              </a:r>
              <a:r>
                <a:rPr lang="en-US" altLang="zh-CN" sz="2000" smtClean="0">
                  <a:solidFill>
                    <a:srgbClr val="0F263C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taozhishuxue" panose="02010600040101010101" pitchFamily="2" charset="-128"/>
                </a:rPr>
                <a:t>1</a:t>
              </a:r>
              <a:r>
                <a:rPr lang="zh-CN" altLang="en-US" sz="2000" smtClean="0">
                  <a:solidFill>
                    <a:srgbClr val="0F263C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taozhishuxue" panose="02010600040101010101" pitchFamily="2" charset="-128"/>
                </a:rPr>
                <a:t>小时走了？</a:t>
              </a:r>
              <a:r>
                <a:rPr lang="en-US" altLang="zh-CN" sz="2000" smtClean="0">
                  <a:solidFill>
                    <a:srgbClr val="0F263C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taozhishuxue" panose="02010600040101010101" pitchFamily="2" charset="-128"/>
                </a:rPr>
                <a:t>km</a:t>
              </a:r>
              <a:r>
                <a:rPr lang="zh-CN" altLang="en-US" sz="2000" smtClean="0">
                  <a:solidFill>
                    <a:srgbClr val="0F263C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taozhishuxue" panose="02010600040101010101" pitchFamily="2" charset="-128"/>
                </a:rPr>
                <a:t>，又怎样算？</a:t>
              </a:r>
              <a:endParaRPr lang="zh-CN" altLang="en-US" sz="2000">
                <a:solidFill>
                  <a:srgbClr val="0F263C"/>
                </a:solidFill>
                <a:latin typeface="黑体" panose="02010609060101010101" pitchFamily="49" charset="-122"/>
                <a:ea typeface="黑体" panose="02010609060101010101" pitchFamily="49" charset="-122"/>
                <a:cs typeface="taozhishuxue" panose="02010600040101010101" pitchFamily="2" charset="-128"/>
              </a:endParaRPr>
            </a:p>
          </p:txBody>
        </p:sp>
        <p:grpSp>
          <p:nvGrpSpPr>
            <p:cNvPr id="163" name="组合 162"/>
            <p:cNvGrpSpPr/>
            <p:nvPr/>
          </p:nvGrpSpPr>
          <p:grpSpPr>
            <a:xfrm>
              <a:off x="1362075" y="3644593"/>
              <a:ext cx="441146" cy="707886"/>
              <a:chOff x="1521664" y="1177290"/>
              <a:chExt cx="441146" cy="707886"/>
            </a:xfrm>
          </p:grpSpPr>
          <p:sp>
            <p:nvSpPr>
              <p:cNvPr id="164" name="文本框 163"/>
              <p:cNvSpPr txBox="1"/>
              <p:nvPr/>
            </p:nvSpPr>
            <p:spPr>
              <a:xfrm>
                <a:off x="1521664" y="1177290"/>
                <a:ext cx="441146" cy="70788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altLang="zh-CN" sz="2000" smtClean="0">
                    <a:solidFill>
                      <a:srgbClr val="0F263C"/>
                    </a:solidFill>
                    <a:latin typeface="黑体" panose="02010609060101010101" pitchFamily="49" charset="-122"/>
                    <a:ea typeface="黑体" panose="02010609060101010101" pitchFamily="49" charset="-122"/>
                    <a:cs typeface="taozhishuxue" panose="02010600040101010101" pitchFamily="2" charset="-128"/>
                  </a:rPr>
                  <a:t>1</a:t>
                </a:r>
                <a:endParaRPr lang="en-US" altLang="zh-CN" sz="2000" smtClean="0">
                  <a:solidFill>
                    <a:srgbClr val="0F263C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taozhishuxue" panose="02010600040101010101" pitchFamily="2" charset="-128"/>
                </a:endParaRPr>
              </a:p>
              <a:p>
                <a:pPr algn="ctr"/>
                <a:r>
                  <a:rPr lang="en-US" altLang="zh-CN" sz="2000" smtClean="0">
                    <a:solidFill>
                      <a:srgbClr val="0F263C"/>
                    </a:solidFill>
                    <a:latin typeface="黑体" panose="02010609060101010101" pitchFamily="49" charset="-122"/>
                    <a:ea typeface="黑体" panose="02010609060101010101" pitchFamily="49" charset="-122"/>
                    <a:cs typeface="taozhishuxue" panose="02010600040101010101" pitchFamily="2" charset="-128"/>
                  </a:rPr>
                  <a:t>12</a:t>
                </a:r>
                <a:endParaRPr lang="zh-CN" altLang="en-US" sz="2000">
                  <a:solidFill>
                    <a:srgbClr val="0F263C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taozhishuxue" panose="02010600040101010101" pitchFamily="2" charset="-128"/>
                </a:endParaRPr>
              </a:p>
            </p:txBody>
          </p:sp>
          <p:cxnSp>
            <p:nvCxnSpPr>
              <p:cNvPr id="165" name="直接连接符 164"/>
              <p:cNvCxnSpPr/>
              <p:nvPr/>
            </p:nvCxnSpPr>
            <p:spPr>
              <a:xfrm>
                <a:off x="1598237" y="1531620"/>
                <a:ext cx="288000" cy="0"/>
              </a:xfrm>
              <a:prstGeom prst="line">
                <a:avLst/>
              </a:prstGeom>
              <a:ln w="127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66" name="组合 165"/>
          <p:cNvGrpSpPr/>
          <p:nvPr/>
        </p:nvGrpSpPr>
        <p:grpSpPr>
          <a:xfrm>
            <a:off x="6170937" y="858442"/>
            <a:ext cx="1102833" cy="830997"/>
            <a:chOff x="4316035" y="3923579"/>
            <a:chExt cx="1102833" cy="830997"/>
          </a:xfrm>
        </p:grpSpPr>
        <p:grpSp>
          <p:nvGrpSpPr>
            <p:cNvPr id="167" name="组合 166"/>
            <p:cNvGrpSpPr/>
            <p:nvPr/>
          </p:nvGrpSpPr>
          <p:grpSpPr>
            <a:xfrm>
              <a:off x="4926425" y="3923579"/>
              <a:ext cx="492443" cy="830997"/>
              <a:chOff x="1562890" y="1120140"/>
              <a:chExt cx="492443" cy="830997"/>
            </a:xfrm>
          </p:grpSpPr>
          <p:sp>
            <p:nvSpPr>
              <p:cNvPr id="172" name="文本框 171"/>
              <p:cNvSpPr txBox="1"/>
              <p:nvPr/>
            </p:nvSpPr>
            <p:spPr>
              <a:xfrm>
                <a:off x="1562890" y="1120140"/>
                <a:ext cx="492443" cy="8309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altLang="zh-CN" sz="2400" smtClean="0">
                    <a:solidFill>
                      <a:srgbClr val="0F263C"/>
                    </a:solidFill>
                    <a:latin typeface="黑体" panose="02010609060101010101" pitchFamily="49" charset="-122"/>
                    <a:ea typeface="黑体" panose="02010609060101010101" pitchFamily="49" charset="-122"/>
                    <a:cs typeface="taozhishuxue" panose="02010600040101010101" pitchFamily="2" charset="-128"/>
                  </a:rPr>
                  <a:t>5</a:t>
                </a:r>
                <a:endParaRPr lang="en-US" altLang="zh-CN" sz="2400" smtClean="0">
                  <a:solidFill>
                    <a:srgbClr val="0F263C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taozhishuxue" panose="02010600040101010101" pitchFamily="2" charset="-128"/>
                </a:endParaRPr>
              </a:p>
              <a:p>
                <a:pPr algn="ctr"/>
                <a:r>
                  <a:rPr lang="en-US" altLang="zh-CN" sz="2400" smtClean="0">
                    <a:solidFill>
                      <a:srgbClr val="0F263C"/>
                    </a:solidFill>
                    <a:latin typeface="黑体" panose="02010609060101010101" pitchFamily="49" charset="-122"/>
                    <a:ea typeface="黑体" panose="02010609060101010101" pitchFamily="49" charset="-122"/>
                    <a:cs typeface="taozhishuxue" panose="02010600040101010101" pitchFamily="2" charset="-128"/>
                  </a:rPr>
                  <a:t>12</a:t>
                </a:r>
                <a:endParaRPr lang="zh-CN" altLang="en-US" sz="2400">
                  <a:solidFill>
                    <a:srgbClr val="0F263C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taozhishuxue" panose="02010600040101010101" pitchFamily="2" charset="-128"/>
                </a:endParaRPr>
              </a:p>
            </p:txBody>
          </p:sp>
          <p:cxnSp>
            <p:nvCxnSpPr>
              <p:cNvPr id="173" name="直接连接符 172"/>
              <p:cNvCxnSpPr/>
              <p:nvPr/>
            </p:nvCxnSpPr>
            <p:spPr>
              <a:xfrm>
                <a:off x="1665111" y="1568134"/>
                <a:ext cx="288000" cy="0"/>
              </a:xfrm>
              <a:prstGeom prst="line">
                <a:avLst/>
              </a:prstGeom>
              <a:ln w="127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68" name="文本框 167"/>
            <p:cNvSpPr txBox="1"/>
            <p:nvPr/>
          </p:nvSpPr>
          <p:spPr>
            <a:xfrm>
              <a:off x="4412555" y="4104764"/>
              <a:ext cx="66236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>
                  <a:solidFill>
                    <a:srgbClr val="D4F2FC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taozhishuxue" panose="02010600040101010101" pitchFamily="2" charset="-128"/>
                </a:rPr>
                <a:t>2</a:t>
              </a:r>
              <a:r>
                <a:rPr lang="en-US" altLang="zh-CN" sz="2400">
                  <a:solidFill>
                    <a:srgbClr val="0F263C"/>
                  </a:solidFill>
                  <a:latin typeface="宋体" panose="02010600030101010101" pitchFamily="2" charset="-122"/>
                  <a:cs typeface="taozhishuxue" panose="02010600040101010101" pitchFamily="2" charset="-128"/>
                </a:rPr>
                <a:t>÷</a:t>
              </a:r>
              <a:endParaRPr lang="zh-CN" altLang="en-US" sz="2400">
                <a:solidFill>
                  <a:srgbClr val="0F263C"/>
                </a:solidFill>
                <a:latin typeface="宋体" panose="02010600030101010101" pitchFamily="2" charset="-122"/>
                <a:cs typeface="taozhishuxue" panose="02010600040101010101" pitchFamily="2" charset="-128"/>
              </a:endParaRPr>
            </a:p>
          </p:txBody>
        </p:sp>
        <p:grpSp>
          <p:nvGrpSpPr>
            <p:cNvPr id="169" name="组合 168"/>
            <p:cNvGrpSpPr/>
            <p:nvPr/>
          </p:nvGrpSpPr>
          <p:grpSpPr>
            <a:xfrm>
              <a:off x="4316035" y="3923579"/>
              <a:ext cx="338554" cy="830997"/>
              <a:chOff x="1607820" y="1120140"/>
              <a:chExt cx="338554" cy="830997"/>
            </a:xfrm>
          </p:grpSpPr>
          <p:sp>
            <p:nvSpPr>
              <p:cNvPr id="170" name="文本框 169"/>
              <p:cNvSpPr txBox="1"/>
              <p:nvPr/>
            </p:nvSpPr>
            <p:spPr>
              <a:xfrm>
                <a:off x="1607820" y="1120140"/>
                <a:ext cx="338554" cy="8309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400" smtClean="0">
                    <a:solidFill>
                      <a:srgbClr val="0F263C"/>
                    </a:solidFill>
                    <a:latin typeface="黑体" panose="02010609060101010101" pitchFamily="49" charset="-122"/>
                    <a:ea typeface="黑体" panose="02010609060101010101" pitchFamily="49" charset="-122"/>
                    <a:cs typeface="taozhishuxue" panose="02010600040101010101" pitchFamily="2" charset="-128"/>
                  </a:rPr>
                  <a:t>5</a:t>
                </a:r>
                <a:endParaRPr lang="en-US" altLang="zh-CN" sz="2400" smtClean="0">
                  <a:solidFill>
                    <a:srgbClr val="0F263C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taozhishuxue" panose="02010600040101010101" pitchFamily="2" charset="-128"/>
                </a:endParaRPr>
              </a:p>
              <a:p>
                <a:r>
                  <a:rPr lang="en-US" altLang="zh-CN" sz="2400" smtClean="0">
                    <a:solidFill>
                      <a:srgbClr val="0F263C"/>
                    </a:solidFill>
                    <a:latin typeface="黑体" panose="02010609060101010101" pitchFamily="49" charset="-122"/>
                    <a:ea typeface="黑体" panose="02010609060101010101" pitchFamily="49" charset="-122"/>
                    <a:cs typeface="taozhishuxue" panose="02010600040101010101" pitchFamily="2" charset="-128"/>
                  </a:rPr>
                  <a:t>6</a:t>
                </a:r>
                <a:endParaRPr lang="zh-CN" altLang="en-US" sz="2400">
                  <a:solidFill>
                    <a:srgbClr val="0F263C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taozhishuxue" panose="02010600040101010101" pitchFamily="2" charset="-128"/>
                </a:endParaRPr>
              </a:p>
            </p:txBody>
          </p:sp>
          <p:cxnSp>
            <p:nvCxnSpPr>
              <p:cNvPr id="171" name="直接连接符 170"/>
              <p:cNvCxnSpPr/>
              <p:nvPr/>
            </p:nvCxnSpPr>
            <p:spPr>
              <a:xfrm>
                <a:off x="1669097" y="1568134"/>
                <a:ext cx="216000" cy="0"/>
              </a:xfrm>
              <a:prstGeom prst="line">
                <a:avLst/>
              </a:prstGeom>
              <a:ln w="127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82" name="组合 181"/>
          <p:cNvGrpSpPr/>
          <p:nvPr/>
        </p:nvGrpSpPr>
        <p:grpSpPr>
          <a:xfrm>
            <a:off x="5747159" y="1520997"/>
            <a:ext cx="2031325" cy="830997"/>
            <a:chOff x="3891205" y="3923579"/>
            <a:chExt cx="2031325" cy="830997"/>
          </a:xfrm>
        </p:grpSpPr>
        <p:sp>
          <p:nvSpPr>
            <p:cNvPr id="183" name="文本框 182"/>
            <p:cNvSpPr txBox="1"/>
            <p:nvPr/>
          </p:nvSpPr>
          <p:spPr>
            <a:xfrm>
              <a:off x="3891205" y="4104764"/>
              <a:ext cx="2031325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smtClean="0">
                  <a:solidFill>
                    <a:srgbClr val="0F263C"/>
                  </a:solidFill>
                  <a:latin typeface="宋体" panose="02010600030101010101" pitchFamily="2" charset="-122"/>
                  <a:cs typeface="taozhishuxue" panose="02010600040101010101" pitchFamily="2" charset="-128"/>
                </a:rPr>
                <a:t>＝</a:t>
              </a:r>
              <a:r>
                <a:rPr lang="zh-CN" altLang="en-US" sz="2400" smtClean="0">
                  <a:solidFill>
                    <a:srgbClr val="0F263C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taozhishuxue" panose="02010600040101010101" pitchFamily="2" charset="-128"/>
                </a:rPr>
                <a:t> </a:t>
              </a:r>
              <a:r>
                <a:rPr lang="zh-CN" altLang="en-US" sz="1800" smtClean="0">
                  <a:solidFill>
                    <a:srgbClr val="0F263C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taozhishuxue" panose="02010600040101010101" pitchFamily="2" charset="-128"/>
                </a:rPr>
                <a:t>  </a:t>
              </a:r>
              <a:r>
                <a:rPr lang="en-US" altLang="zh-CN" sz="2400" smtClean="0">
                  <a:solidFill>
                    <a:srgbClr val="0F263C"/>
                  </a:solidFill>
                  <a:latin typeface="宋体" panose="02010600030101010101" pitchFamily="2" charset="-122"/>
                  <a:cs typeface="taozhishuxue" panose="02010600040101010101" pitchFamily="2" charset="-128"/>
                </a:rPr>
                <a:t>÷</a:t>
              </a:r>
              <a:r>
                <a:rPr lang="en-US" altLang="zh-CN" sz="2400" smtClean="0">
                  <a:solidFill>
                    <a:srgbClr val="0F263C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taozhishuxue" panose="02010600040101010101" pitchFamily="2" charset="-128"/>
                </a:rPr>
                <a:t>5</a:t>
              </a:r>
              <a:r>
                <a:rPr lang="en-US" altLang="zh-CN" sz="2400" smtClean="0">
                  <a:solidFill>
                    <a:srgbClr val="0F263C"/>
                  </a:solidFill>
                  <a:latin typeface="宋体" panose="02010600030101010101" pitchFamily="2" charset="-122"/>
                  <a:cs typeface="taozhishuxue" panose="02010600040101010101" pitchFamily="2" charset="-128"/>
                </a:rPr>
                <a:t>×</a:t>
              </a:r>
              <a:r>
                <a:rPr lang="en-US" altLang="zh-CN" sz="2400" smtClean="0">
                  <a:solidFill>
                    <a:srgbClr val="0F263C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taozhishuxue" panose="02010600040101010101" pitchFamily="2" charset="-128"/>
                </a:rPr>
                <a:t>12</a:t>
              </a:r>
              <a:endParaRPr lang="zh-CN" altLang="en-US" sz="2400">
                <a:solidFill>
                  <a:srgbClr val="0F263C"/>
                </a:solidFill>
                <a:latin typeface="黑体" panose="02010609060101010101" pitchFamily="49" charset="-122"/>
                <a:ea typeface="黑体" panose="02010609060101010101" pitchFamily="49" charset="-122"/>
                <a:cs typeface="taozhishuxue" panose="02010600040101010101" pitchFamily="2" charset="-128"/>
              </a:endParaRPr>
            </a:p>
          </p:txBody>
        </p:sp>
        <p:grpSp>
          <p:nvGrpSpPr>
            <p:cNvPr id="184" name="组合 183"/>
            <p:cNvGrpSpPr/>
            <p:nvPr/>
          </p:nvGrpSpPr>
          <p:grpSpPr>
            <a:xfrm>
              <a:off x="4316035" y="3923579"/>
              <a:ext cx="338554" cy="830997"/>
              <a:chOff x="1607820" y="1120140"/>
              <a:chExt cx="338554" cy="830997"/>
            </a:xfrm>
          </p:grpSpPr>
          <p:sp>
            <p:nvSpPr>
              <p:cNvPr id="185" name="文本框 184"/>
              <p:cNvSpPr txBox="1"/>
              <p:nvPr/>
            </p:nvSpPr>
            <p:spPr>
              <a:xfrm>
                <a:off x="1607820" y="1120140"/>
                <a:ext cx="338554" cy="8309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400" smtClean="0">
                    <a:solidFill>
                      <a:srgbClr val="0F263C"/>
                    </a:solidFill>
                    <a:latin typeface="黑体" panose="02010609060101010101" pitchFamily="49" charset="-122"/>
                    <a:ea typeface="黑体" panose="02010609060101010101" pitchFamily="49" charset="-122"/>
                    <a:cs typeface="taozhishuxue" panose="02010600040101010101" pitchFamily="2" charset="-128"/>
                  </a:rPr>
                  <a:t>5</a:t>
                </a:r>
                <a:endParaRPr lang="en-US" altLang="zh-CN" sz="2400" smtClean="0">
                  <a:solidFill>
                    <a:srgbClr val="0F263C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taozhishuxue" panose="02010600040101010101" pitchFamily="2" charset="-128"/>
                </a:endParaRPr>
              </a:p>
              <a:p>
                <a:r>
                  <a:rPr lang="en-US" altLang="zh-CN" sz="2400" smtClean="0">
                    <a:solidFill>
                      <a:srgbClr val="0F263C"/>
                    </a:solidFill>
                    <a:latin typeface="黑体" panose="02010609060101010101" pitchFamily="49" charset="-122"/>
                    <a:ea typeface="黑体" panose="02010609060101010101" pitchFamily="49" charset="-122"/>
                    <a:cs typeface="taozhishuxue" panose="02010600040101010101" pitchFamily="2" charset="-128"/>
                  </a:rPr>
                  <a:t>6</a:t>
                </a:r>
                <a:endParaRPr lang="zh-CN" altLang="en-US" sz="2400">
                  <a:solidFill>
                    <a:srgbClr val="0F263C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taozhishuxue" panose="02010600040101010101" pitchFamily="2" charset="-128"/>
                </a:endParaRPr>
              </a:p>
            </p:txBody>
          </p:sp>
          <p:cxnSp>
            <p:nvCxnSpPr>
              <p:cNvPr id="186" name="直接连接符 185"/>
              <p:cNvCxnSpPr/>
              <p:nvPr/>
            </p:nvCxnSpPr>
            <p:spPr>
              <a:xfrm>
                <a:off x="1669097" y="1550668"/>
                <a:ext cx="216000" cy="0"/>
              </a:xfrm>
              <a:prstGeom prst="line">
                <a:avLst/>
              </a:prstGeom>
              <a:ln w="127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5" name="组合 4"/>
          <p:cNvGrpSpPr/>
          <p:nvPr/>
        </p:nvGrpSpPr>
        <p:grpSpPr>
          <a:xfrm>
            <a:off x="5747159" y="2161207"/>
            <a:ext cx="2133918" cy="830997"/>
            <a:chOff x="6166259" y="1825523"/>
            <a:chExt cx="2133918" cy="830997"/>
          </a:xfrm>
        </p:grpSpPr>
        <p:grpSp>
          <p:nvGrpSpPr>
            <p:cNvPr id="174" name="组合 173"/>
            <p:cNvGrpSpPr/>
            <p:nvPr/>
          </p:nvGrpSpPr>
          <p:grpSpPr>
            <a:xfrm>
              <a:off x="6166259" y="1825523"/>
              <a:ext cx="2133918" cy="830997"/>
              <a:chOff x="3891205" y="3923579"/>
              <a:chExt cx="2133918" cy="830997"/>
            </a:xfrm>
          </p:grpSpPr>
          <p:sp>
            <p:nvSpPr>
              <p:cNvPr id="176" name="文本框 175"/>
              <p:cNvSpPr txBox="1"/>
              <p:nvPr/>
            </p:nvSpPr>
            <p:spPr>
              <a:xfrm>
                <a:off x="3891205" y="4104764"/>
                <a:ext cx="2133918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2400" smtClean="0">
                    <a:solidFill>
                      <a:srgbClr val="0F263C"/>
                    </a:solidFill>
                    <a:latin typeface="宋体" panose="02010600030101010101" pitchFamily="2" charset="-122"/>
                    <a:cs typeface="taozhishuxue" panose="02010600040101010101" pitchFamily="2" charset="-128"/>
                  </a:rPr>
                  <a:t>＝</a:t>
                </a:r>
                <a:r>
                  <a:rPr lang="zh-CN" altLang="en-US" sz="2400" smtClean="0">
                    <a:solidFill>
                      <a:srgbClr val="0F263C"/>
                    </a:solidFill>
                    <a:latin typeface="黑体" panose="02010609060101010101" pitchFamily="49" charset="-122"/>
                    <a:ea typeface="黑体" panose="02010609060101010101" pitchFamily="49" charset="-122"/>
                    <a:cs typeface="taozhishuxue" panose="02010600040101010101" pitchFamily="2" charset="-128"/>
                  </a:rPr>
                  <a:t> </a:t>
                </a:r>
                <a:r>
                  <a:rPr lang="zh-CN" altLang="en-US" sz="2000" smtClean="0">
                    <a:solidFill>
                      <a:srgbClr val="0F263C"/>
                    </a:solidFill>
                    <a:latin typeface="黑体" panose="02010609060101010101" pitchFamily="49" charset="-122"/>
                    <a:ea typeface="黑体" panose="02010609060101010101" pitchFamily="49" charset="-122"/>
                    <a:cs typeface="taozhishuxue" panose="02010600040101010101" pitchFamily="2" charset="-128"/>
                  </a:rPr>
                  <a:t>  </a:t>
                </a:r>
                <a:r>
                  <a:rPr lang="en-US" altLang="zh-CN" sz="2400">
                    <a:solidFill>
                      <a:srgbClr val="0F263C"/>
                    </a:solidFill>
                    <a:latin typeface="宋体" panose="02010600030101010101" pitchFamily="2" charset="-122"/>
                    <a:cs typeface="taozhishuxue" panose="02010600040101010101" pitchFamily="2" charset="-128"/>
                  </a:rPr>
                  <a:t>×</a:t>
                </a:r>
                <a:r>
                  <a:rPr lang="en-US" altLang="zh-CN" sz="2400">
                    <a:solidFill>
                      <a:srgbClr val="0F263C"/>
                    </a:solidFill>
                    <a:latin typeface="黑体" panose="02010609060101010101" pitchFamily="49" charset="-122"/>
                    <a:ea typeface="黑体" panose="02010609060101010101" pitchFamily="49" charset="-122"/>
                    <a:cs typeface="taozhishuxue" panose="02010600040101010101" pitchFamily="2" charset="-128"/>
                  </a:rPr>
                  <a:t>  </a:t>
                </a:r>
                <a:r>
                  <a:rPr lang="en-US" altLang="zh-CN" sz="2400" smtClean="0">
                    <a:solidFill>
                      <a:srgbClr val="0F263C"/>
                    </a:solidFill>
                    <a:latin typeface="宋体" panose="02010600030101010101" pitchFamily="2" charset="-122"/>
                    <a:cs typeface="taozhishuxue" panose="02010600040101010101" pitchFamily="2" charset="-128"/>
                  </a:rPr>
                  <a:t>×</a:t>
                </a:r>
                <a:r>
                  <a:rPr lang="en-US" altLang="zh-CN" sz="2400" smtClean="0">
                    <a:solidFill>
                      <a:srgbClr val="0F263C"/>
                    </a:solidFill>
                    <a:latin typeface="黑体" panose="02010609060101010101" pitchFamily="49" charset="-122"/>
                    <a:ea typeface="黑体" panose="02010609060101010101" pitchFamily="49" charset="-122"/>
                    <a:cs typeface="taozhishuxue" panose="02010600040101010101" pitchFamily="2" charset="-128"/>
                  </a:rPr>
                  <a:t>12</a:t>
                </a:r>
                <a:endParaRPr lang="zh-CN" altLang="en-US" sz="2400">
                  <a:solidFill>
                    <a:srgbClr val="0F263C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taozhishuxue" panose="02010600040101010101" pitchFamily="2" charset="-128"/>
                </a:endParaRPr>
              </a:p>
            </p:txBody>
          </p:sp>
          <p:grpSp>
            <p:nvGrpSpPr>
              <p:cNvPr id="177" name="组合 176"/>
              <p:cNvGrpSpPr/>
              <p:nvPr/>
            </p:nvGrpSpPr>
            <p:grpSpPr>
              <a:xfrm>
                <a:off x="4316035" y="3923579"/>
                <a:ext cx="338554" cy="830997"/>
                <a:chOff x="1607820" y="1120140"/>
                <a:chExt cx="338554" cy="830997"/>
              </a:xfrm>
            </p:grpSpPr>
            <p:sp>
              <p:nvSpPr>
                <p:cNvPr id="178" name="文本框 177"/>
                <p:cNvSpPr txBox="1"/>
                <p:nvPr/>
              </p:nvSpPr>
              <p:spPr>
                <a:xfrm>
                  <a:off x="1607820" y="1120140"/>
                  <a:ext cx="338554" cy="83099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zh-CN" sz="2400" smtClean="0">
                      <a:solidFill>
                        <a:srgbClr val="0F263C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  <a:cs typeface="taozhishuxue" panose="02010600040101010101" pitchFamily="2" charset="-128"/>
                    </a:rPr>
                    <a:t>5</a:t>
                  </a:r>
                  <a:endParaRPr lang="en-US" altLang="zh-CN" sz="2400" smtClean="0">
                    <a:solidFill>
                      <a:srgbClr val="0F263C"/>
                    </a:solidFill>
                    <a:latin typeface="黑体" panose="02010609060101010101" pitchFamily="49" charset="-122"/>
                    <a:ea typeface="黑体" panose="02010609060101010101" pitchFamily="49" charset="-122"/>
                    <a:cs typeface="taozhishuxue" panose="02010600040101010101" pitchFamily="2" charset="-128"/>
                  </a:endParaRPr>
                </a:p>
                <a:p>
                  <a:r>
                    <a:rPr lang="en-US" altLang="zh-CN" sz="2400" smtClean="0">
                      <a:solidFill>
                        <a:srgbClr val="0F263C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  <a:cs typeface="taozhishuxue" panose="02010600040101010101" pitchFamily="2" charset="-128"/>
                    </a:rPr>
                    <a:t>6</a:t>
                  </a:r>
                  <a:endParaRPr lang="zh-CN" altLang="en-US" sz="2400">
                    <a:solidFill>
                      <a:srgbClr val="0F263C"/>
                    </a:solidFill>
                    <a:latin typeface="黑体" panose="02010609060101010101" pitchFamily="49" charset="-122"/>
                    <a:ea typeface="黑体" panose="02010609060101010101" pitchFamily="49" charset="-122"/>
                    <a:cs typeface="taozhishuxue" panose="02010600040101010101" pitchFamily="2" charset="-128"/>
                  </a:endParaRPr>
                </a:p>
              </p:txBody>
            </p:sp>
            <p:cxnSp>
              <p:nvCxnSpPr>
                <p:cNvPr id="179" name="直接连接符 178"/>
                <p:cNvCxnSpPr/>
                <p:nvPr/>
              </p:nvCxnSpPr>
              <p:spPr>
                <a:xfrm>
                  <a:off x="1669097" y="1550668"/>
                  <a:ext cx="216000" cy="0"/>
                </a:xfrm>
                <a:prstGeom prst="line">
                  <a:avLst/>
                </a:prstGeom>
                <a:ln w="1270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187" name="文本框 186"/>
            <p:cNvSpPr txBox="1"/>
            <p:nvPr/>
          </p:nvSpPr>
          <p:spPr>
            <a:xfrm>
              <a:off x="7269932" y="1825523"/>
              <a:ext cx="338554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 smtClean="0">
                  <a:solidFill>
                    <a:srgbClr val="0F263C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taozhishuxue" panose="02010600040101010101" pitchFamily="2" charset="-128"/>
                </a:rPr>
                <a:t>1</a:t>
              </a:r>
              <a:endParaRPr lang="en-US" altLang="zh-CN" sz="2400" smtClean="0">
                <a:solidFill>
                  <a:srgbClr val="0F263C"/>
                </a:solidFill>
                <a:latin typeface="黑体" panose="02010609060101010101" pitchFamily="49" charset="-122"/>
                <a:ea typeface="黑体" panose="02010609060101010101" pitchFamily="49" charset="-122"/>
                <a:cs typeface="taozhishuxue" panose="02010600040101010101" pitchFamily="2" charset="-128"/>
              </a:endParaRPr>
            </a:p>
            <a:p>
              <a:r>
                <a:rPr lang="en-US" altLang="zh-CN" sz="2400" smtClean="0">
                  <a:solidFill>
                    <a:srgbClr val="0F263C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taozhishuxue" panose="02010600040101010101" pitchFamily="2" charset="-128"/>
                </a:rPr>
                <a:t>5</a:t>
              </a:r>
              <a:endParaRPr lang="zh-CN" altLang="en-US" sz="2400">
                <a:solidFill>
                  <a:srgbClr val="0F263C"/>
                </a:solidFill>
                <a:latin typeface="黑体" panose="02010609060101010101" pitchFamily="49" charset="-122"/>
                <a:ea typeface="黑体" panose="02010609060101010101" pitchFamily="49" charset="-122"/>
                <a:cs typeface="taozhishuxue" panose="02010600040101010101" pitchFamily="2" charset="-128"/>
              </a:endParaRPr>
            </a:p>
          </p:txBody>
        </p:sp>
        <p:cxnSp>
          <p:nvCxnSpPr>
            <p:cNvPr id="188" name="直接连接符 187"/>
            <p:cNvCxnSpPr/>
            <p:nvPr/>
          </p:nvCxnSpPr>
          <p:spPr>
            <a:xfrm>
              <a:off x="7331209" y="2256051"/>
              <a:ext cx="216000" cy="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9" name="组合 188"/>
          <p:cNvGrpSpPr/>
          <p:nvPr/>
        </p:nvGrpSpPr>
        <p:grpSpPr>
          <a:xfrm>
            <a:off x="5747159" y="2827957"/>
            <a:ext cx="2339102" cy="830997"/>
            <a:chOff x="6166259" y="1825523"/>
            <a:chExt cx="2339102" cy="830997"/>
          </a:xfrm>
        </p:grpSpPr>
        <p:grpSp>
          <p:nvGrpSpPr>
            <p:cNvPr id="190" name="组合 189"/>
            <p:cNvGrpSpPr/>
            <p:nvPr/>
          </p:nvGrpSpPr>
          <p:grpSpPr>
            <a:xfrm>
              <a:off x="6166259" y="1825523"/>
              <a:ext cx="2339102" cy="830997"/>
              <a:chOff x="3891205" y="3923579"/>
              <a:chExt cx="2339102" cy="830997"/>
            </a:xfrm>
          </p:grpSpPr>
          <p:sp>
            <p:nvSpPr>
              <p:cNvPr id="193" name="文本框 192"/>
              <p:cNvSpPr txBox="1"/>
              <p:nvPr/>
            </p:nvSpPr>
            <p:spPr>
              <a:xfrm>
                <a:off x="3891205" y="4104764"/>
                <a:ext cx="2339102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2400" smtClean="0">
                    <a:solidFill>
                      <a:srgbClr val="0F263C"/>
                    </a:solidFill>
                    <a:latin typeface="宋体" panose="02010600030101010101" pitchFamily="2" charset="-122"/>
                    <a:cs typeface="taozhishuxue" panose="02010600040101010101" pitchFamily="2" charset="-128"/>
                  </a:rPr>
                  <a:t>＝</a:t>
                </a:r>
                <a:r>
                  <a:rPr lang="zh-CN" altLang="en-US" sz="2400" smtClean="0">
                    <a:solidFill>
                      <a:srgbClr val="0F263C"/>
                    </a:solidFill>
                    <a:latin typeface="黑体" panose="02010609060101010101" pitchFamily="49" charset="-122"/>
                    <a:ea typeface="黑体" panose="02010609060101010101" pitchFamily="49" charset="-122"/>
                    <a:cs typeface="taozhishuxue" panose="02010600040101010101" pitchFamily="2" charset="-128"/>
                  </a:rPr>
                  <a:t>  </a:t>
                </a:r>
                <a:r>
                  <a:rPr lang="en-US" altLang="zh-CN" sz="2400" smtClean="0">
                    <a:solidFill>
                      <a:srgbClr val="0F263C"/>
                    </a:solidFill>
                    <a:latin typeface="宋体" panose="02010600030101010101" pitchFamily="2" charset="-122"/>
                    <a:cs typeface="taozhishuxue" panose="02010600040101010101" pitchFamily="2" charset="-128"/>
                  </a:rPr>
                  <a:t>×(</a:t>
                </a:r>
                <a:r>
                  <a:rPr lang="en-US" altLang="zh-CN" sz="2400" smtClean="0">
                    <a:solidFill>
                      <a:srgbClr val="0F263C"/>
                    </a:solidFill>
                    <a:latin typeface="黑体" panose="02010609060101010101" pitchFamily="49" charset="-122"/>
                    <a:ea typeface="黑体" panose="02010609060101010101" pitchFamily="49" charset="-122"/>
                    <a:cs typeface="taozhishuxue" panose="02010600040101010101" pitchFamily="2" charset="-128"/>
                  </a:rPr>
                  <a:t>  </a:t>
                </a:r>
                <a:r>
                  <a:rPr lang="en-US" altLang="zh-CN" sz="2400" smtClean="0">
                    <a:solidFill>
                      <a:srgbClr val="0F263C"/>
                    </a:solidFill>
                    <a:latin typeface="宋体" panose="02010600030101010101" pitchFamily="2" charset="-122"/>
                    <a:cs typeface="taozhishuxue" panose="02010600040101010101" pitchFamily="2" charset="-128"/>
                  </a:rPr>
                  <a:t>×</a:t>
                </a:r>
                <a:r>
                  <a:rPr lang="en-US" altLang="zh-CN" sz="2400" smtClean="0">
                    <a:solidFill>
                      <a:srgbClr val="0F263C"/>
                    </a:solidFill>
                    <a:latin typeface="黑体" panose="02010609060101010101" pitchFamily="49" charset="-122"/>
                    <a:ea typeface="黑体" panose="02010609060101010101" pitchFamily="49" charset="-122"/>
                    <a:cs typeface="taozhishuxue" panose="02010600040101010101" pitchFamily="2" charset="-128"/>
                  </a:rPr>
                  <a:t>12</a:t>
                </a:r>
                <a:r>
                  <a:rPr lang="en-US" altLang="zh-CN" sz="2400" smtClean="0">
                    <a:solidFill>
                      <a:srgbClr val="0F263C"/>
                    </a:solidFill>
                    <a:latin typeface="宋体" panose="02010600030101010101" pitchFamily="2" charset="-122"/>
                    <a:cs typeface="taozhishuxue" panose="02010600040101010101" pitchFamily="2" charset="-128"/>
                  </a:rPr>
                  <a:t>)</a:t>
                </a:r>
                <a:endParaRPr lang="zh-CN" altLang="en-US" sz="2400">
                  <a:solidFill>
                    <a:srgbClr val="0F263C"/>
                  </a:solidFill>
                  <a:latin typeface="宋体" panose="02010600030101010101" pitchFamily="2" charset="-122"/>
                  <a:cs typeface="taozhishuxue" panose="02010600040101010101" pitchFamily="2" charset="-128"/>
                </a:endParaRPr>
              </a:p>
            </p:txBody>
          </p:sp>
          <p:grpSp>
            <p:nvGrpSpPr>
              <p:cNvPr id="194" name="组合 193"/>
              <p:cNvGrpSpPr/>
              <p:nvPr/>
            </p:nvGrpSpPr>
            <p:grpSpPr>
              <a:xfrm>
                <a:off x="4316035" y="3923579"/>
                <a:ext cx="338554" cy="830997"/>
                <a:chOff x="1607820" y="1120140"/>
                <a:chExt cx="338554" cy="830997"/>
              </a:xfrm>
            </p:grpSpPr>
            <p:sp>
              <p:nvSpPr>
                <p:cNvPr id="195" name="文本框 194"/>
                <p:cNvSpPr txBox="1"/>
                <p:nvPr/>
              </p:nvSpPr>
              <p:spPr>
                <a:xfrm>
                  <a:off x="1607820" y="1120140"/>
                  <a:ext cx="338554" cy="83099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zh-CN" sz="2400" smtClean="0">
                      <a:solidFill>
                        <a:srgbClr val="0F263C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  <a:cs typeface="taozhishuxue" panose="02010600040101010101" pitchFamily="2" charset="-128"/>
                    </a:rPr>
                    <a:t>5</a:t>
                  </a:r>
                  <a:endParaRPr lang="en-US" altLang="zh-CN" sz="2400" smtClean="0">
                    <a:solidFill>
                      <a:srgbClr val="0F263C"/>
                    </a:solidFill>
                    <a:latin typeface="黑体" panose="02010609060101010101" pitchFamily="49" charset="-122"/>
                    <a:ea typeface="黑体" panose="02010609060101010101" pitchFamily="49" charset="-122"/>
                    <a:cs typeface="taozhishuxue" panose="02010600040101010101" pitchFamily="2" charset="-128"/>
                  </a:endParaRPr>
                </a:p>
                <a:p>
                  <a:r>
                    <a:rPr lang="en-US" altLang="zh-CN" sz="2400" smtClean="0">
                      <a:solidFill>
                        <a:srgbClr val="0F263C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  <a:cs typeface="taozhishuxue" panose="02010600040101010101" pitchFamily="2" charset="-128"/>
                    </a:rPr>
                    <a:t>6</a:t>
                  </a:r>
                  <a:endParaRPr lang="zh-CN" altLang="en-US" sz="2400">
                    <a:solidFill>
                      <a:srgbClr val="0F263C"/>
                    </a:solidFill>
                    <a:latin typeface="黑体" panose="02010609060101010101" pitchFamily="49" charset="-122"/>
                    <a:ea typeface="黑体" panose="02010609060101010101" pitchFamily="49" charset="-122"/>
                    <a:cs typeface="taozhishuxue" panose="02010600040101010101" pitchFamily="2" charset="-128"/>
                  </a:endParaRPr>
                </a:p>
              </p:txBody>
            </p:sp>
            <p:cxnSp>
              <p:nvCxnSpPr>
                <p:cNvPr id="196" name="直接连接符 195"/>
                <p:cNvCxnSpPr/>
                <p:nvPr/>
              </p:nvCxnSpPr>
              <p:spPr>
                <a:xfrm>
                  <a:off x="1669097" y="1553052"/>
                  <a:ext cx="216000" cy="0"/>
                </a:xfrm>
                <a:prstGeom prst="line">
                  <a:avLst/>
                </a:prstGeom>
                <a:ln w="1270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191" name="文本框 190"/>
            <p:cNvSpPr txBox="1"/>
            <p:nvPr/>
          </p:nvSpPr>
          <p:spPr>
            <a:xfrm>
              <a:off x="7369142" y="1825523"/>
              <a:ext cx="338554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 smtClean="0">
                  <a:solidFill>
                    <a:srgbClr val="0F263C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taozhishuxue" panose="02010600040101010101" pitchFamily="2" charset="-128"/>
                </a:rPr>
                <a:t>1</a:t>
              </a:r>
              <a:endParaRPr lang="en-US" altLang="zh-CN" sz="2400" smtClean="0">
                <a:solidFill>
                  <a:srgbClr val="0F263C"/>
                </a:solidFill>
                <a:latin typeface="黑体" panose="02010609060101010101" pitchFamily="49" charset="-122"/>
                <a:ea typeface="黑体" panose="02010609060101010101" pitchFamily="49" charset="-122"/>
                <a:cs typeface="taozhishuxue" panose="02010600040101010101" pitchFamily="2" charset="-128"/>
              </a:endParaRPr>
            </a:p>
            <a:p>
              <a:r>
                <a:rPr lang="en-US" altLang="zh-CN" sz="2400" smtClean="0">
                  <a:solidFill>
                    <a:srgbClr val="0F263C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taozhishuxue" panose="02010600040101010101" pitchFamily="2" charset="-128"/>
                </a:rPr>
                <a:t>5</a:t>
              </a:r>
              <a:endParaRPr lang="zh-CN" altLang="en-US" sz="2400">
                <a:solidFill>
                  <a:srgbClr val="0F263C"/>
                </a:solidFill>
                <a:latin typeface="黑体" panose="02010609060101010101" pitchFamily="49" charset="-122"/>
                <a:ea typeface="黑体" panose="02010609060101010101" pitchFamily="49" charset="-122"/>
                <a:cs typeface="taozhishuxue" panose="02010600040101010101" pitchFamily="2" charset="-128"/>
              </a:endParaRPr>
            </a:p>
          </p:txBody>
        </p:sp>
        <p:cxnSp>
          <p:nvCxnSpPr>
            <p:cNvPr id="192" name="直接连接符 191"/>
            <p:cNvCxnSpPr/>
            <p:nvPr/>
          </p:nvCxnSpPr>
          <p:spPr>
            <a:xfrm>
              <a:off x="7430419" y="2258435"/>
              <a:ext cx="216000" cy="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5" name="组合 204"/>
          <p:cNvGrpSpPr/>
          <p:nvPr/>
        </p:nvGrpSpPr>
        <p:grpSpPr>
          <a:xfrm>
            <a:off x="5747159" y="3482007"/>
            <a:ext cx="1723549" cy="830997"/>
            <a:chOff x="6166259" y="1825523"/>
            <a:chExt cx="1723549" cy="830997"/>
          </a:xfrm>
        </p:grpSpPr>
        <p:grpSp>
          <p:nvGrpSpPr>
            <p:cNvPr id="206" name="组合 205"/>
            <p:cNvGrpSpPr/>
            <p:nvPr/>
          </p:nvGrpSpPr>
          <p:grpSpPr>
            <a:xfrm>
              <a:off x="6166259" y="1825523"/>
              <a:ext cx="1723549" cy="830997"/>
              <a:chOff x="3891205" y="3923579"/>
              <a:chExt cx="1723549" cy="830997"/>
            </a:xfrm>
          </p:grpSpPr>
          <p:sp>
            <p:nvSpPr>
              <p:cNvPr id="209" name="文本框 208"/>
              <p:cNvSpPr txBox="1"/>
              <p:nvPr/>
            </p:nvSpPr>
            <p:spPr>
              <a:xfrm>
                <a:off x="3891205" y="4104764"/>
                <a:ext cx="1723549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2400" smtClean="0">
                    <a:solidFill>
                      <a:srgbClr val="0F263C"/>
                    </a:solidFill>
                    <a:latin typeface="宋体" panose="02010600030101010101" pitchFamily="2" charset="-122"/>
                    <a:cs typeface="taozhishuxue" panose="02010600040101010101" pitchFamily="2" charset="-128"/>
                  </a:rPr>
                  <a:t>＝</a:t>
                </a:r>
                <a:r>
                  <a:rPr lang="zh-CN" altLang="en-US" sz="2400" smtClean="0">
                    <a:solidFill>
                      <a:srgbClr val="0F263C"/>
                    </a:solidFill>
                    <a:latin typeface="黑体" panose="02010609060101010101" pitchFamily="49" charset="-122"/>
                    <a:ea typeface="黑体" panose="02010609060101010101" pitchFamily="49" charset="-122"/>
                    <a:cs typeface="taozhishuxue" panose="02010600040101010101" pitchFamily="2" charset="-128"/>
                  </a:rPr>
                  <a:t>  </a:t>
                </a:r>
                <a:r>
                  <a:rPr lang="en-US" altLang="zh-CN" sz="2400" smtClean="0">
                    <a:solidFill>
                      <a:srgbClr val="0F263C"/>
                    </a:solidFill>
                    <a:latin typeface="宋体" panose="02010600030101010101" pitchFamily="2" charset="-122"/>
                    <a:cs typeface="taozhishuxue" panose="02010600040101010101" pitchFamily="2" charset="-128"/>
                  </a:rPr>
                  <a:t>×</a:t>
                </a:r>
                <a:r>
                  <a:rPr lang="en-US" altLang="zh-CN" sz="2400" smtClean="0">
                    <a:solidFill>
                      <a:srgbClr val="0F263C"/>
                    </a:solidFill>
                    <a:latin typeface="黑体" panose="02010609060101010101" pitchFamily="49" charset="-122"/>
                    <a:ea typeface="黑体" panose="02010609060101010101" pitchFamily="49" charset="-122"/>
                    <a:cs typeface="taozhishuxue" panose="02010600040101010101" pitchFamily="2" charset="-128"/>
                  </a:rPr>
                  <a:t>    </a:t>
                </a:r>
                <a:endParaRPr lang="zh-CN" altLang="en-US" sz="2400">
                  <a:solidFill>
                    <a:srgbClr val="0F263C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taozhishuxue" panose="02010600040101010101" pitchFamily="2" charset="-128"/>
                </a:endParaRPr>
              </a:p>
            </p:txBody>
          </p:sp>
          <p:grpSp>
            <p:nvGrpSpPr>
              <p:cNvPr id="210" name="组合 209"/>
              <p:cNvGrpSpPr/>
              <p:nvPr/>
            </p:nvGrpSpPr>
            <p:grpSpPr>
              <a:xfrm>
                <a:off x="4316035" y="3923579"/>
                <a:ext cx="338554" cy="830997"/>
                <a:chOff x="1607820" y="1120140"/>
                <a:chExt cx="338554" cy="830997"/>
              </a:xfrm>
            </p:grpSpPr>
            <p:sp>
              <p:nvSpPr>
                <p:cNvPr id="211" name="文本框 210"/>
                <p:cNvSpPr txBox="1"/>
                <p:nvPr/>
              </p:nvSpPr>
              <p:spPr>
                <a:xfrm>
                  <a:off x="1607820" y="1120140"/>
                  <a:ext cx="338554" cy="83099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zh-CN" sz="2400" smtClean="0">
                      <a:solidFill>
                        <a:srgbClr val="0F263C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  <a:cs typeface="taozhishuxue" panose="02010600040101010101" pitchFamily="2" charset="-128"/>
                    </a:rPr>
                    <a:t>5</a:t>
                  </a:r>
                  <a:endParaRPr lang="en-US" altLang="zh-CN" sz="2400" smtClean="0">
                    <a:solidFill>
                      <a:srgbClr val="0F263C"/>
                    </a:solidFill>
                    <a:latin typeface="黑体" panose="02010609060101010101" pitchFamily="49" charset="-122"/>
                    <a:ea typeface="黑体" panose="02010609060101010101" pitchFamily="49" charset="-122"/>
                    <a:cs typeface="taozhishuxue" panose="02010600040101010101" pitchFamily="2" charset="-128"/>
                  </a:endParaRPr>
                </a:p>
                <a:p>
                  <a:r>
                    <a:rPr lang="en-US" altLang="zh-CN" sz="2400" smtClean="0">
                      <a:solidFill>
                        <a:srgbClr val="0F263C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  <a:cs typeface="taozhishuxue" panose="02010600040101010101" pitchFamily="2" charset="-128"/>
                    </a:rPr>
                    <a:t>6</a:t>
                  </a:r>
                  <a:endParaRPr lang="zh-CN" altLang="en-US" sz="2400">
                    <a:solidFill>
                      <a:srgbClr val="0F263C"/>
                    </a:solidFill>
                    <a:latin typeface="黑体" panose="02010609060101010101" pitchFamily="49" charset="-122"/>
                    <a:ea typeface="黑体" panose="02010609060101010101" pitchFamily="49" charset="-122"/>
                    <a:cs typeface="taozhishuxue" panose="02010600040101010101" pitchFamily="2" charset="-128"/>
                  </a:endParaRPr>
                </a:p>
              </p:txBody>
            </p:sp>
            <p:cxnSp>
              <p:nvCxnSpPr>
                <p:cNvPr id="212" name="直接连接符 211"/>
                <p:cNvCxnSpPr/>
                <p:nvPr/>
              </p:nvCxnSpPr>
              <p:spPr>
                <a:xfrm>
                  <a:off x="1669097" y="1553049"/>
                  <a:ext cx="216000" cy="0"/>
                </a:xfrm>
                <a:prstGeom prst="line">
                  <a:avLst/>
                </a:prstGeom>
                <a:ln w="1270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207" name="文本框 206"/>
            <p:cNvSpPr txBox="1"/>
            <p:nvPr/>
          </p:nvSpPr>
          <p:spPr>
            <a:xfrm>
              <a:off x="7108310" y="1825523"/>
              <a:ext cx="492443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2400" smtClean="0">
                  <a:solidFill>
                    <a:srgbClr val="0F263C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taozhishuxue" panose="02010600040101010101" pitchFamily="2" charset="-128"/>
                </a:rPr>
                <a:t>12</a:t>
              </a:r>
              <a:endParaRPr lang="en-US" altLang="zh-CN" sz="2400" smtClean="0">
                <a:solidFill>
                  <a:srgbClr val="0F263C"/>
                </a:solidFill>
                <a:latin typeface="黑体" panose="02010609060101010101" pitchFamily="49" charset="-122"/>
                <a:ea typeface="黑体" panose="02010609060101010101" pitchFamily="49" charset="-122"/>
                <a:cs typeface="taozhishuxue" panose="02010600040101010101" pitchFamily="2" charset="-128"/>
              </a:endParaRPr>
            </a:p>
            <a:p>
              <a:pPr algn="ctr"/>
              <a:r>
                <a:rPr lang="en-US" altLang="zh-CN" sz="2400" smtClean="0">
                  <a:solidFill>
                    <a:srgbClr val="0F263C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taozhishuxue" panose="02010600040101010101" pitchFamily="2" charset="-128"/>
                </a:rPr>
                <a:t>5</a:t>
              </a:r>
              <a:endParaRPr lang="zh-CN" altLang="en-US" sz="2400">
                <a:solidFill>
                  <a:srgbClr val="0F263C"/>
                </a:solidFill>
                <a:latin typeface="黑体" panose="02010609060101010101" pitchFamily="49" charset="-122"/>
                <a:ea typeface="黑体" panose="02010609060101010101" pitchFamily="49" charset="-122"/>
                <a:cs typeface="taozhishuxue" panose="02010600040101010101" pitchFamily="2" charset="-128"/>
              </a:endParaRPr>
            </a:p>
          </p:txBody>
        </p:sp>
        <p:cxnSp>
          <p:nvCxnSpPr>
            <p:cNvPr id="208" name="直接连接符 207"/>
            <p:cNvCxnSpPr/>
            <p:nvPr/>
          </p:nvCxnSpPr>
          <p:spPr>
            <a:xfrm>
              <a:off x="7210531" y="2258432"/>
              <a:ext cx="288000" cy="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17" name="文本框 216"/>
          <p:cNvSpPr txBox="1"/>
          <p:nvPr/>
        </p:nvSpPr>
        <p:spPr>
          <a:xfrm>
            <a:off x="5747159" y="4298211"/>
            <a:ext cx="17235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smtClean="0">
                <a:solidFill>
                  <a:srgbClr val="0F263C"/>
                </a:solidFill>
                <a:latin typeface="宋体" panose="02010600030101010101" pitchFamily="2" charset="-122"/>
                <a:cs typeface="taozhishuxue" panose="02010600040101010101" pitchFamily="2" charset="-128"/>
              </a:rPr>
              <a:t>＝</a:t>
            </a:r>
            <a:r>
              <a:rPr lang="en-US" altLang="zh-CN" sz="2400" smtClean="0">
                <a:solidFill>
                  <a:srgbClr val="0F263C"/>
                </a:solidFill>
                <a:latin typeface="黑体" panose="02010609060101010101" pitchFamily="49" charset="-122"/>
                <a:ea typeface="黑体" panose="02010609060101010101" pitchFamily="49" charset="-122"/>
                <a:cs typeface="taozhishuxue" panose="02010600040101010101" pitchFamily="2" charset="-128"/>
              </a:rPr>
              <a:t>2</a:t>
            </a:r>
            <a:r>
              <a:rPr lang="en-US" altLang="zh-CN" sz="2400" smtClean="0">
                <a:solidFill>
                  <a:srgbClr val="0F263C"/>
                </a:solidFill>
                <a:latin typeface="宋体" panose="02010600030101010101" pitchFamily="2" charset="-122"/>
                <a:cs typeface="taozhishuxue" panose="02010600040101010101" pitchFamily="2" charset="-128"/>
              </a:rPr>
              <a:t>(</a:t>
            </a:r>
            <a:r>
              <a:rPr lang="en-US" altLang="zh-CN" sz="2400" smtClean="0">
                <a:solidFill>
                  <a:srgbClr val="0F263C"/>
                </a:solidFill>
                <a:latin typeface="黑体" panose="02010609060101010101" pitchFamily="49" charset="-122"/>
                <a:ea typeface="黑体" panose="02010609060101010101" pitchFamily="49" charset="-122"/>
                <a:cs typeface="taozhishuxue" panose="02010600040101010101" pitchFamily="2" charset="-128"/>
              </a:rPr>
              <a:t>km</a:t>
            </a:r>
            <a:r>
              <a:rPr lang="en-US" altLang="zh-CN" sz="2400" smtClean="0">
                <a:solidFill>
                  <a:srgbClr val="0F263C"/>
                </a:solidFill>
                <a:latin typeface="宋体" panose="02010600030101010101" pitchFamily="2" charset="-122"/>
                <a:cs typeface="taozhishuxue" panose="02010600040101010101" pitchFamily="2" charset="-128"/>
              </a:rPr>
              <a:t>)</a:t>
            </a:r>
            <a:r>
              <a:rPr lang="en-US" altLang="zh-CN" sz="2400" smtClean="0">
                <a:solidFill>
                  <a:srgbClr val="0F263C"/>
                </a:solidFill>
                <a:latin typeface="黑体" panose="02010609060101010101" pitchFamily="49" charset="-122"/>
                <a:ea typeface="黑体" panose="02010609060101010101" pitchFamily="49" charset="-122"/>
                <a:cs typeface="taozhishuxue" panose="02010600040101010101" pitchFamily="2" charset="-128"/>
              </a:rPr>
              <a:t>   </a:t>
            </a:r>
            <a:endParaRPr lang="zh-CN" altLang="en-US" sz="2400">
              <a:solidFill>
                <a:srgbClr val="0F263C"/>
              </a:solidFill>
              <a:latin typeface="黑体" panose="02010609060101010101" pitchFamily="49" charset="-122"/>
              <a:ea typeface="黑体" panose="02010609060101010101" pitchFamily="49" charset="-122"/>
              <a:cs typeface="taozhishuxue" panose="02010600040101010101" pitchFamily="2" charset="-128"/>
            </a:endParaRPr>
          </a:p>
        </p:txBody>
      </p:sp>
      <p:grpSp>
        <p:nvGrpSpPr>
          <p:cNvPr id="94" name="组合 93"/>
          <p:cNvGrpSpPr/>
          <p:nvPr/>
        </p:nvGrpSpPr>
        <p:grpSpPr>
          <a:xfrm>
            <a:off x="1190916" y="231042"/>
            <a:ext cx="598152" cy="830997"/>
            <a:chOff x="2561433" y="2580906"/>
            <a:chExt cx="598152" cy="830997"/>
          </a:xfrm>
        </p:grpSpPr>
        <p:sp>
          <p:nvSpPr>
            <p:cNvPr id="95" name="文本框 94"/>
            <p:cNvSpPr txBox="1"/>
            <p:nvPr/>
          </p:nvSpPr>
          <p:spPr>
            <a:xfrm>
              <a:off x="2561433" y="2580906"/>
              <a:ext cx="598152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smtClean="0">
                  <a:solidFill>
                    <a:schemeClr val="accent1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5</a:t>
              </a:r>
              <a:endParaRPr lang="en-US" altLang="zh-CN" sz="2400" smtClean="0">
                <a:solidFill>
                  <a:schemeClr val="accent1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  <a:p>
              <a:pPr algn="ctr"/>
              <a:r>
                <a:rPr lang="en-US" altLang="zh-CN" sz="2400" smtClean="0">
                  <a:solidFill>
                    <a:schemeClr val="accent1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12</a:t>
              </a:r>
              <a:endParaRPr lang="zh-CN" altLang="en-US" sz="2400">
                <a:solidFill>
                  <a:schemeClr val="accent1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cxnSp>
          <p:nvCxnSpPr>
            <p:cNvPr id="96" name="直接连接符 95"/>
            <p:cNvCxnSpPr/>
            <p:nvPr/>
          </p:nvCxnSpPr>
          <p:spPr>
            <a:xfrm>
              <a:off x="2698509" y="3012279"/>
              <a:ext cx="324000" cy="0"/>
            </a:xfrm>
            <a:prstGeom prst="line">
              <a:avLst/>
            </a:prstGeom>
            <a:ln w="127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7" name="组合 96"/>
          <p:cNvGrpSpPr/>
          <p:nvPr/>
        </p:nvGrpSpPr>
        <p:grpSpPr>
          <a:xfrm>
            <a:off x="2847187" y="231042"/>
            <a:ext cx="598152" cy="830997"/>
            <a:chOff x="2561433" y="2580906"/>
            <a:chExt cx="598152" cy="830997"/>
          </a:xfrm>
        </p:grpSpPr>
        <p:sp>
          <p:nvSpPr>
            <p:cNvPr id="98" name="文本框 97"/>
            <p:cNvSpPr txBox="1"/>
            <p:nvPr/>
          </p:nvSpPr>
          <p:spPr>
            <a:xfrm>
              <a:off x="2561433" y="2580906"/>
              <a:ext cx="598152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smtClean="0">
                  <a:solidFill>
                    <a:schemeClr val="accent1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5</a:t>
              </a:r>
              <a:endParaRPr lang="en-US" altLang="zh-CN" sz="2400" smtClean="0">
                <a:solidFill>
                  <a:schemeClr val="accent1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  <a:p>
              <a:pPr algn="ctr"/>
              <a:r>
                <a:rPr lang="en-US" altLang="zh-CN" sz="2400" smtClean="0">
                  <a:solidFill>
                    <a:schemeClr val="accent1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6</a:t>
              </a:r>
              <a:endParaRPr lang="zh-CN" altLang="en-US" sz="2400">
                <a:solidFill>
                  <a:schemeClr val="accent1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cxnSp>
          <p:nvCxnSpPr>
            <p:cNvPr id="99" name="直接连接符 98"/>
            <p:cNvCxnSpPr/>
            <p:nvPr/>
          </p:nvCxnSpPr>
          <p:spPr>
            <a:xfrm>
              <a:off x="2698509" y="3012279"/>
              <a:ext cx="324000" cy="0"/>
            </a:xfrm>
            <a:prstGeom prst="line">
              <a:avLst/>
            </a:prstGeom>
            <a:ln w="127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500"/>
                                        <p:tgtEl>
                                          <p:spTgt spid="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6" dur="500"/>
                                        <p:tgtEl>
                                          <p:spTgt spid="1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500"/>
                                        <p:tgtEl>
                                          <p:spTgt spid="2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6" dur="500"/>
                                        <p:tgtEl>
                                          <p:spTgt spid="2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1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4" grpId="0" animBg="1"/>
      <p:bldP spid="85" grpId="0" animBg="1"/>
      <p:bldP spid="86" grpId="0" animBg="1"/>
      <p:bldP spid="87" grpId="0" animBg="1"/>
      <p:bldP spid="88" grpId="0" animBg="1"/>
      <p:bldP spid="89" grpId="0" animBg="1"/>
      <p:bldP spid="90" grpId="0" animBg="1"/>
      <p:bldP spid="91" grpId="0" animBg="1"/>
      <p:bldP spid="92" grpId="0" animBg="1"/>
      <p:bldP spid="93" grpId="0" animBg="1"/>
      <p:bldP spid="111" grpId="0" animBg="1"/>
      <p:bldP spid="125" grpId="0" animBg="1"/>
      <p:bldP spid="21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组合 30"/>
          <p:cNvGrpSpPr/>
          <p:nvPr/>
        </p:nvGrpSpPr>
        <p:grpSpPr>
          <a:xfrm>
            <a:off x="288838" y="317154"/>
            <a:ext cx="8544940" cy="4533359"/>
            <a:chOff x="392227" y="194563"/>
            <a:chExt cx="8544940" cy="4533359"/>
          </a:xfrm>
        </p:grpSpPr>
        <p:grpSp>
          <p:nvGrpSpPr>
            <p:cNvPr id="32" name="组合 31"/>
            <p:cNvGrpSpPr/>
            <p:nvPr/>
          </p:nvGrpSpPr>
          <p:grpSpPr>
            <a:xfrm>
              <a:off x="519854" y="439940"/>
              <a:ext cx="8113606" cy="4076025"/>
              <a:chOff x="699652" y="740456"/>
              <a:chExt cx="5749886" cy="3891572"/>
            </a:xfrm>
          </p:grpSpPr>
          <p:sp>
            <p:nvSpPr>
              <p:cNvPr id="35" name="圆角矩形 34"/>
              <p:cNvSpPr/>
              <p:nvPr/>
            </p:nvSpPr>
            <p:spPr>
              <a:xfrm>
                <a:off x="699652" y="740456"/>
                <a:ext cx="5749886" cy="3891572"/>
              </a:xfrm>
              <a:prstGeom prst="roundRect">
                <a:avLst>
                  <a:gd name="adj" fmla="val 10752"/>
                </a:avLst>
              </a:prstGeom>
              <a:solidFill>
                <a:schemeClr val="bg1"/>
              </a:solidFill>
              <a:ln>
                <a:solidFill>
                  <a:srgbClr val="A1EDF7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50000"/>
                  </a:lnSpc>
                </a:pPr>
                <a:endParaRPr lang="zh-CN" altLang="en-US"/>
              </a:p>
            </p:txBody>
          </p:sp>
          <p:sp>
            <p:nvSpPr>
              <p:cNvPr id="36" name="圆角矩形 28"/>
              <p:cNvSpPr/>
              <p:nvPr/>
            </p:nvSpPr>
            <p:spPr>
              <a:xfrm>
                <a:off x="758908" y="835421"/>
                <a:ext cx="5655860" cy="3738950"/>
              </a:xfrm>
              <a:custGeom>
                <a:avLst/>
                <a:gdLst>
                  <a:gd name="connsiteX0" fmla="*/ 0 w 5392827"/>
                  <a:gd name="connsiteY0" fmla="*/ 278407 h 2589352"/>
                  <a:gd name="connsiteX1" fmla="*/ 278407 w 5392827"/>
                  <a:gd name="connsiteY1" fmla="*/ 0 h 2589352"/>
                  <a:gd name="connsiteX2" fmla="*/ 5114420 w 5392827"/>
                  <a:gd name="connsiteY2" fmla="*/ 0 h 2589352"/>
                  <a:gd name="connsiteX3" fmla="*/ 5392827 w 5392827"/>
                  <a:gd name="connsiteY3" fmla="*/ 278407 h 2589352"/>
                  <a:gd name="connsiteX4" fmla="*/ 5392827 w 5392827"/>
                  <a:gd name="connsiteY4" fmla="*/ 2310945 h 2589352"/>
                  <a:gd name="connsiteX5" fmla="*/ 5114420 w 5392827"/>
                  <a:gd name="connsiteY5" fmla="*/ 2589352 h 2589352"/>
                  <a:gd name="connsiteX6" fmla="*/ 278407 w 5392827"/>
                  <a:gd name="connsiteY6" fmla="*/ 2589352 h 2589352"/>
                  <a:gd name="connsiteX7" fmla="*/ 0 w 5392827"/>
                  <a:gd name="connsiteY7" fmla="*/ 2310945 h 2589352"/>
                  <a:gd name="connsiteX8" fmla="*/ 0 w 5392827"/>
                  <a:gd name="connsiteY8" fmla="*/ 278407 h 2589352"/>
                  <a:gd name="connsiteX0-1" fmla="*/ 0 w 5392827"/>
                  <a:gd name="connsiteY0-2" fmla="*/ 278407 h 2589352"/>
                  <a:gd name="connsiteX1-3" fmla="*/ 278407 w 5392827"/>
                  <a:gd name="connsiteY1-4" fmla="*/ 0 h 2589352"/>
                  <a:gd name="connsiteX2-5" fmla="*/ 5114420 w 5392827"/>
                  <a:gd name="connsiteY2-6" fmla="*/ 0 h 2589352"/>
                  <a:gd name="connsiteX3-7" fmla="*/ 5392827 w 5392827"/>
                  <a:gd name="connsiteY3-8" fmla="*/ 278407 h 2589352"/>
                  <a:gd name="connsiteX4-9" fmla="*/ 5392827 w 5392827"/>
                  <a:gd name="connsiteY4-10" fmla="*/ 2310945 h 2589352"/>
                  <a:gd name="connsiteX5-11" fmla="*/ 5114420 w 5392827"/>
                  <a:gd name="connsiteY5-12" fmla="*/ 2589352 h 2589352"/>
                  <a:gd name="connsiteX6-13" fmla="*/ 278407 w 5392827"/>
                  <a:gd name="connsiteY6-14" fmla="*/ 2589352 h 2589352"/>
                  <a:gd name="connsiteX7-15" fmla="*/ 0 w 5392827"/>
                  <a:gd name="connsiteY7-16" fmla="*/ 2310945 h 2589352"/>
                  <a:gd name="connsiteX8-17" fmla="*/ 0 w 5392827"/>
                  <a:gd name="connsiteY8-18" fmla="*/ 278407 h 2589352"/>
                  <a:gd name="connsiteX0-19" fmla="*/ 0 w 5392827"/>
                  <a:gd name="connsiteY0-20" fmla="*/ 278407 h 2589352"/>
                  <a:gd name="connsiteX1-21" fmla="*/ 278407 w 5392827"/>
                  <a:gd name="connsiteY1-22" fmla="*/ 0 h 2589352"/>
                  <a:gd name="connsiteX2-23" fmla="*/ 5114420 w 5392827"/>
                  <a:gd name="connsiteY2-24" fmla="*/ 0 h 2589352"/>
                  <a:gd name="connsiteX3-25" fmla="*/ 5392827 w 5392827"/>
                  <a:gd name="connsiteY3-26" fmla="*/ 278407 h 2589352"/>
                  <a:gd name="connsiteX4-27" fmla="*/ 5392827 w 5392827"/>
                  <a:gd name="connsiteY4-28" fmla="*/ 2310945 h 2589352"/>
                  <a:gd name="connsiteX5-29" fmla="*/ 5114420 w 5392827"/>
                  <a:gd name="connsiteY5-30" fmla="*/ 2589352 h 2589352"/>
                  <a:gd name="connsiteX6-31" fmla="*/ 278407 w 5392827"/>
                  <a:gd name="connsiteY6-32" fmla="*/ 2589352 h 2589352"/>
                  <a:gd name="connsiteX7-33" fmla="*/ 0 w 5392827"/>
                  <a:gd name="connsiteY7-34" fmla="*/ 2310945 h 2589352"/>
                  <a:gd name="connsiteX8-35" fmla="*/ 0 w 5392827"/>
                  <a:gd name="connsiteY8-36" fmla="*/ 278407 h 2589352"/>
                  <a:gd name="connsiteX0-37" fmla="*/ 0 w 5392827"/>
                  <a:gd name="connsiteY0-38" fmla="*/ 278407 h 2589352"/>
                  <a:gd name="connsiteX1-39" fmla="*/ 278407 w 5392827"/>
                  <a:gd name="connsiteY1-40" fmla="*/ 0 h 2589352"/>
                  <a:gd name="connsiteX2-41" fmla="*/ 5114420 w 5392827"/>
                  <a:gd name="connsiteY2-42" fmla="*/ 0 h 2589352"/>
                  <a:gd name="connsiteX3-43" fmla="*/ 5392827 w 5392827"/>
                  <a:gd name="connsiteY3-44" fmla="*/ 278407 h 2589352"/>
                  <a:gd name="connsiteX4-45" fmla="*/ 5392827 w 5392827"/>
                  <a:gd name="connsiteY4-46" fmla="*/ 2310945 h 2589352"/>
                  <a:gd name="connsiteX5-47" fmla="*/ 5114420 w 5392827"/>
                  <a:gd name="connsiteY5-48" fmla="*/ 2589352 h 2589352"/>
                  <a:gd name="connsiteX6-49" fmla="*/ 278407 w 5392827"/>
                  <a:gd name="connsiteY6-50" fmla="*/ 2589352 h 2589352"/>
                  <a:gd name="connsiteX7-51" fmla="*/ 0 w 5392827"/>
                  <a:gd name="connsiteY7-52" fmla="*/ 2310945 h 2589352"/>
                  <a:gd name="connsiteX8-53" fmla="*/ 0 w 5392827"/>
                  <a:gd name="connsiteY8-54" fmla="*/ 278407 h 2589352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  <a:cxn ang="0">
                    <a:pos x="connsiteX5-11" y="connsiteY5-12"/>
                  </a:cxn>
                  <a:cxn ang="0">
                    <a:pos x="connsiteX6-13" y="connsiteY6-14"/>
                  </a:cxn>
                  <a:cxn ang="0">
                    <a:pos x="connsiteX7-15" y="connsiteY7-16"/>
                  </a:cxn>
                  <a:cxn ang="0">
                    <a:pos x="connsiteX8-17" y="connsiteY8-18"/>
                  </a:cxn>
                </a:cxnLst>
                <a:rect l="l" t="t" r="r" b="b"/>
                <a:pathLst>
                  <a:path w="5392827" h="2589352">
                    <a:moveTo>
                      <a:pt x="0" y="278407"/>
                    </a:moveTo>
                    <a:cubicBezTo>
                      <a:pt x="0" y="124647"/>
                      <a:pt x="124647" y="0"/>
                      <a:pt x="278407" y="0"/>
                    </a:cubicBezTo>
                    <a:lnTo>
                      <a:pt x="5114420" y="0"/>
                    </a:lnTo>
                    <a:cubicBezTo>
                      <a:pt x="5268180" y="0"/>
                      <a:pt x="5392827" y="124647"/>
                      <a:pt x="5392827" y="278407"/>
                    </a:cubicBezTo>
                    <a:cubicBezTo>
                      <a:pt x="5278527" y="587620"/>
                      <a:pt x="5392827" y="1633432"/>
                      <a:pt x="5392827" y="2310945"/>
                    </a:cubicBezTo>
                    <a:cubicBezTo>
                      <a:pt x="5392827" y="2464705"/>
                      <a:pt x="5268180" y="2589352"/>
                      <a:pt x="5114420" y="2589352"/>
                    </a:cubicBezTo>
                    <a:cubicBezTo>
                      <a:pt x="3502416" y="2589352"/>
                      <a:pt x="1537986" y="2484577"/>
                      <a:pt x="278407" y="2589352"/>
                    </a:cubicBezTo>
                    <a:cubicBezTo>
                      <a:pt x="124647" y="2589352"/>
                      <a:pt x="0" y="2464705"/>
                      <a:pt x="0" y="2310945"/>
                    </a:cubicBezTo>
                    <a:cubicBezTo>
                      <a:pt x="95250" y="1700107"/>
                      <a:pt x="0" y="955920"/>
                      <a:pt x="0" y="278407"/>
                    </a:cubicBezTo>
                    <a:close/>
                  </a:path>
                </a:pathLst>
              </a:custGeom>
              <a:noFill/>
              <a:ln w="19050">
                <a:solidFill>
                  <a:srgbClr val="A1EDF7"/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50000"/>
                  </a:lnSpc>
                </a:pPr>
                <a:endParaRPr lang="zh-CN" altLang="en-US"/>
              </a:p>
            </p:txBody>
          </p:sp>
        </p:grpSp>
        <p:pic>
          <p:nvPicPr>
            <p:cNvPr id="33" name="图片 32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 rot="1932249">
              <a:off x="7948126" y="194563"/>
              <a:ext cx="989041" cy="626109"/>
            </a:xfrm>
            <a:prstGeom prst="rect">
              <a:avLst/>
            </a:prstGeom>
          </p:spPr>
        </p:pic>
        <p:pic>
          <p:nvPicPr>
            <p:cNvPr id="34" name="图片 33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 rot="4882239">
              <a:off x="356468" y="4182314"/>
              <a:ext cx="581367" cy="509850"/>
            </a:xfrm>
            <a:prstGeom prst="rect">
              <a:avLst/>
            </a:prstGeom>
          </p:spPr>
        </p:pic>
      </p:grpSp>
      <p:sp>
        <p:nvSpPr>
          <p:cNvPr id="45" name="Text Box 3"/>
          <p:cNvSpPr txBox="1">
            <a:spLocks noChangeArrowheads="1"/>
          </p:cNvSpPr>
          <p:nvPr/>
        </p:nvSpPr>
        <p:spPr bwMode="auto">
          <a:xfrm>
            <a:off x="2308171" y="2679048"/>
            <a:ext cx="233910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400">
                <a:solidFill>
                  <a:srgbClr val="0F263C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</a:t>
            </a:r>
            <a:r>
              <a:rPr lang="en-US" altLang="zh-CN" sz="2400">
                <a:solidFill>
                  <a:srgbClr val="0F263C"/>
                </a:solidFill>
                <a:latin typeface="+mj-ea"/>
                <a:ea typeface="+mj-ea"/>
              </a:rPr>
              <a:t>.</a:t>
            </a:r>
            <a:r>
              <a:rPr lang="zh-CN" altLang="en-US" sz="240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被除数</a:t>
            </a:r>
            <a:r>
              <a:rPr lang="zh-CN" altLang="en-US" sz="2400">
                <a:solidFill>
                  <a:srgbClr val="0F263C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不变。</a:t>
            </a:r>
            <a:endParaRPr lang="zh-CN" altLang="en-US" sz="2400">
              <a:solidFill>
                <a:srgbClr val="0F263C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6" name="Text Box 4"/>
          <p:cNvSpPr txBox="1">
            <a:spLocks noChangeArrowheads="1"/>
          </p:cNvSpPr>
          <p:nvPr/>
        </p:nvSpPr>
        <p:spPr bwMode="auto">
          <a:xfrm>
            <a:off x="2308171" y="3225785"/>
            <a:ext cx="233910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400">
                <a:solidFill>
                  <a:srgbClr val="0F263C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2</a:t>
            </a:r>
            <a:r>
              <a:rPr lang="en-US" altLang="zh-CN" sz="2400">
                <a:solidFill>
                  <a:srgbClr val="0F263C"/>
                </a:solidFill>
                <a:latin typeface="+mj-ea"/>
                <a:ea typeface="+mj-ea"/>
              </a:rPr>
              <a:t>.</a:t>
            </a:r>
            <a:r>
              <a:rPr lang="zh-CN" altLang="en-US" sz="240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除号</a:t>
            </a:r>
            <a:r>
              <a:rPr lang="zh-CN" altLang="en-US" sz="2400">
                <a:solidFill>
                  <a:srgbClr val="0F263C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变乘号。</a:t>
            </a:r>
            <a:endParaRPr lang="zh-CN" altLang="en-US" sz="2400">
              <a:solidFill>
                <a:srgbClr val="0F263C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7" name="Text Box 5"/>
          <p:cNvSpPr txBox="1">
            <a:spLocks noChangeArrowheads="1"/>
          </p:cNvSpPr>
          <p:nvPr/>
        </p:nvSpPr>
        <p:spPr bwMode="auto">
          <a:xfrm>
            <a:off x="2308171" y="3772522"/>
            <a:ext cx="326243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400">
                <a:solidFill>
                  <a:srgbClr val="0F263C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3</a:t>
            </a:r>
            <a:r>
              <a:rPr lang="en-US" altLang="zh-CN" sz="2400">
                <a:solidFill>
                  <a:srgbClr val="0F263C"/>
                </a:solidFill>
                <a:latin typeface="+mj-ea"/>
                <a:ea typeface="+mj-ea"/>
              </a:rPr>
              <a:t>.</a:t>
            </a:r>
            <a:r>
              <a:rPr lang="zh-CN" altLang="en-US" sz="240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除数</a:t>
            </a:r>
            <a:r>
              <a:rPr lang="zh-CN" altLang="en-US" sz="2400">
                <a:solidFill>
                  <a:srgbClr val="0F263C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变成它的倒数。</a:t>
            </a:r>
            <a:endParaRPr lang="zh-CN" altLang="en-US" sz="2400">
              <a:solidFill>
                <a:srgbClr val="0F263C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0" name="Text Box 3"/>
          <p:cNvSpPr txBox="1">
            <a:spLocks noChangeArrowheads="1"/>
          </p:cNvSpPr>
          <p:nvPr/>
        </p:nvSpPr>
        <p:spPr bwMode="auto">
          <a:xfrm>
            <a:off x="623540" y="993418"/>
            <a:ext cx="726352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>
                <a:solidFill>
                  <a:srgbClr val="0F263C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从    </a:t>
            </a:r>
            <a:r>
              <a:rPr lang="zh-CN" altLang="en-US" sz="2400" smtClean="0">
                <a:solidFill>
                  <a:srgbClr val="0F263C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变成</a:t>
            </a:r>
            <a:r>
              <a:rPr lang="zh-CN" altLang="en-US" sz="2400">
                <a:solidFill>
                  <a:srgbClr val="0F263C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最后的</a:t>
            </a:r>
            <a:r>
              <a:rPr lang="zh-CN" altLang="en-US" sz="2400" smtClean="0">
                <a:solidFill>
                  <a:srgbClr val="0F263C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算式     ，</a:t>
            </a:r>
            <a:r>
              <a:rPr lang="zh-CN" altLang="en-US" sz="2400">
                <a:solidFill>
                  <a:srgbClr val="0F263C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同学们有什么</a:t>
            </a:r>
            <a:r>
              <a:rPr lang="zh-CN" altLang="en-US" sz="2400" smtClean="0">
                <a:solidFill>
                  <a:srgbClr val="0F263C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发现？</a:t>
            </a:r>
            <a:endParaRPr lang="zh-CN" altLang="en-US" sz="2400">
              <a:solidFill>
                <a:srgbClr val="0F263C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61" name="Text Box 3"/>
          <p:cNvSpPr txBox="1">
            <a:spLocks noChangeArrowheads="1"/>
          </p:cNvSpPr>
          <p:nvPr/>
        </p:nvSpPr>
        <p:spPr bwMode="auto">
          <a:xfrm>
            <a:off x="623540" y="1876583"/>
            <a:ext cx="818685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>
                <a:solidFill>
                  <a:srgbClr val="0F263C"/>
                </a:solidFill>
                <a:latin typeface="黑体" panose="02010609060101010101" pitchFamily="49" charset="-122"/>
                <a:ea typeface="黑体" panose="02010609060101010101" pitchFamily="49" charset="-122"/>
                <a:cs typeface="taozhishuxue" panose="02010600040101010101" pitchFamily="2" charset="-128"/>
              </a:rPr>
              <a:t>从      </a:t>
            </a:r>
            <a:r>
              <a:rPr lang="zh-CN" altLang="en-US" sz="2400" smtClean="0">
                <a:solidFill>
                  <a:srgbClr val="0F263C"/>
                </a:solidFill>
                <a:latin typeface="黑体" panose="02010609060101010101" pitchFamily="49" charset="-122"/>
                <a:ea typeface="黑体" panose="02010609060101010101" pitchFamily="49" charset="-122"/>
                <a:cs typeface="taozhishuxue" panose="02010600040101010101" pitchFamily="2" charset="-128"/>
              </a:rPr>
              <a:t> 变成</a:t>
            </a:r>
            <a:r>
              <a:rPr lang="zh-CN" altLang="en-US" sz="2400">
                <a:solidFill>
                  <a:srgbClr val="0F263C"/>
                </a:solidFill>
                <a:latin typeface="黑体" panose="02010609060101010101" pitchFamily="49" charset="-122"/>
                <a:ea typeface="黑体" panose="02010609060101010101" pitchFamily="49" charset="-122"/>
                <a:cs typeface="taozhishuxue" panose="02010600040101010101" pitchFamily="2" charset="-128"/>
              </a:rPr>
              <a:t>最后的算式      </a:t>
            </a:r>
            <a:r>
              <a:rPr lang="zh-CN" altLang="en-US" sz="2400" smtClean="0">
                <a:solidFill>
                  <a:srgbClr val="0F263C"/>
                </a:solidFill>
                <a:latin typeface="黑体" panose="02010609060101010101" pitchFamily="49" charset="-122"/>
                <a:ea typeface="黑体" panose="02010609060101010101" pitchFamily="49" charset="-122"/>
                <a:cs typeface="taozhishuxue" panose="02010600040101010101" pitchFamily="2" charset="-128"/>
              </a:rPr>
              <a:t> ，</a:t>
            </a:r>
            <a:r>
              <a:rPr lang="zh-CN" altLang="en-US" sz="2400">
                <a:solidFill>
                  <a:srgbClr val="0F263C"/>
                </a:solidFill>
                <a:latin typeface="黑体" panose="02010609060101010101" pitchFamily="49" charset="-122"/>
                <a:ea typeface="黑体" panose="02010609060101010101" pitchFamily="49" charset="-122"/>
                <a:cs typeface="taozhishuxue" panose="02010600040101010101" pitchFamily="2" charset="-128"/>
              </a:rPr>
              <a:t>同学们有什么</a:t>
            </a:r>
            <a:r>
              <a:rPr lang="zh-CN" altLang="en-US" sz="2400" smtClean="0">
                <a:solidFill>
                  <a:srgbClr val="0F263C"/>
                </a:solidFill>
                <a:latin typeface="黑体" panose="02010609060101010101" pitchFamily="49" charset="-122"/>
                <a:ea typeface="黑体" panose="02010609060101010101" pitchFamily="49" charset="-122"/>
                <a:cs typeface="taozhishuxue" panose="02010600040101010101" pitchFamily="2" charset="-128"/>
              </a:rPr>
              <a:t>发现？</a:t>
            </a:r>
            <a:endParaRPr lang="zh-CN" altLang="en-US" sz="2400">
              <a:solidFill>
                <a:srgbClr val="0F263C"/>
              </a:solidFill>
              <a:latin typeface="黑体" panose="02010609060101010101" pitchFamily="49" charset="-122"/>
              <a:ea typeface="黑体" panose="02010609060101010101" pitchFamily="49" charset="-122"/>
              <a:cs typeface="taozhishuxue" panose="02010600040101010101" pitchFamily="2" charset="-128"/>
            </a:endParaRPr>
          </a:p>
        </p:txBody>
      </p:sp>
      <p:sp>
        <p:nvSpPr>
          <p:cNvPr id="38" name="文本框 37"/>
          <p:cNvSpPr txBox="1"/>
          <p:nvPr/>
        </p:nvSpPr>
        <p:spPr>
          <a:xfrm>
            <a:off x="979246" y="1003817"/>
            <a:ext cx="68463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smtClean="0">
                <a:solidFill>
                  <a:schemeClr val="accent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2</a:t>
            </a:r>
            <a:r>
              <a:rPr lang="en-US" altLang="zh-CN" sz="2400" smtClean="0">
                <a:solidFill>
                  <a:schemeClr val="accent1"/>
                </a:solidFill>
                <a:latin typeface="+mj-ea"/>
              </a:rPr>
              <a:t>÷</a:t>
            </a:r>
            <a:endParaRPr lang="zh-CN" altLang="en-US" sz="2400">
              <a:solidFill>
                <a:schemeClr val="accent1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grpSp>
        <p:nvGrpSpPr>
          <p:cNvPr id="39" name="组合 38"/>
          <p:cNvGrpSpPr/>
          <p:nvPr/>
        </p:nvGrpSpPr>
        <p:grpSpPr>
          <a:xfrm>
            <a:off x="1358189" y="800100"/>
            <a:ext cx="598152" cy="830997"/>
            <a:chOff x="2561433" y="2580906"/>
            <a:chExt cx="598152" cy="830997"/>
          </a:xfrm>
        </p:grpSpPr>
        <p:sp>
          <p:nvSpPr>
            <p:cNvPr id="40" name="文本框 39"/>
            <p:cNvSpPr txBox="1"/>
            <p:nvPr/>
          </p:nvSpPr>
          <p:spPr>
            <a:xfrm>
              <a:off x="2561433" y="2580906"/>
              <a:ext cx="598152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smtClean="0">
                  <a:solidFill>
                    <a:schemeClr val="accent1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2</a:t>
              </a:r>
              <a:endParaRPr lang="en-US" altLang="zh-CN" sz="2400" smtClean="0">
                <a:solidFill>
                  <a:schemeClr val="accent1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  <a:p>
              <a:pPr algn="ctr"/>
              <a:r>
                <a:rPr lang="en-US" altLang="zh-CN" sz="2400">
                  <a:solidFill>
                    <a:schemeClr val="accent1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3</a:t>
              </a:r>
              <a:endParaRPr lang="zh-CN" altLang="en-US" sz="2400">
                <a:solidFill>
                  <a:schemeClr val="accent1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cxnSp>
          <p:nvCxnSpPr>
            <p:cNvPr id="41" name="直接连接符 40"/>
            <p:cNvCxnSpPr/>
            <p:nvPr/>
          </p:nvCxnSpPr>
          <p:spPr>
            <a:xfrm>
              <a:off x="2752509" y="3012279"/>
              <a:ext cx="216000" cy="0"/>
            </a:xfrm>
            <a:prstGeom prst="line">
              <a:avLst/>
            </a:prstGeom>
            <a:ln w="127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2" name="文本框 41"/>
          <p:cNvSpPr txBox="1"/>
          <p:nvPr/>
        </p:nvSpPr>
        <p:spPr>
          <a:xfrm>
            <a:off x="3877718" y="1003817"/>
            <a:ext cx="68463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smtClean="0">
                <a:solidFill>
                  <a:schemeClr val="accent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2×</a:t>
            </a:r>
            <a:endParaRPr lang="zh-CN" altLang="en-US" sz="2400">
              <a:solidFill>
                <a:schemeClr val="accent1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grpSp>
        <p:nvGrpSpPr>
          <p:cNvPr id="43" name="组合 42"/>
          <p:cNvGrpSpPr/>
          <p:nvPr/>
        </p:nvGrpSpPr>
        <p:grpSpPr>
          <a:xfrm>
            <a:off x="4256661" y="800100"/>
            <a:ext cx="598152" cy="830997"/>
            <a:chOff x="2561433" y="2580906"/>
            <a:chExt cx="598152" cy="830997"/>
          </a:xfrm>
        </p:grpSpPr>
        <p:sp>
          <p:nvSpPr>
            <p:cNvPr id="44" name="文本框 43"/>
            <p:cNvSpPr txBox="1"/>
            <p:nvPr/>
          </p:nvSpPr>
          <p:spPr>
            <a:xfrm>
              <a:off x="2561433" y="2580906"/>
              <a:ext cx="598152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smtClean="0">
                  <a:solidFill>
                    <a:schemeClr val="accent1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3</a:t>
              </a:r>
              <a:endParaRPr lang="en-US" altLang="zh-CN" sz="2400" smtClean="0">
                <a:solidFill>
                  <a:schemeClr val="accent1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  <a:p>
              <a:pPr algn="ctr"/>
              <a:r>
                <a:rPr lang="en-US" altLang="zh-CN" sz="2400">
                  <a:solidFill>
                    <a:schemeClr val="accent1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2</a:t>
              </a:r>
              <a:endParaRPr lang="zh-CN" altLang="en-US" sz="2400">
                <a:solidFill>
                  <a:schemeClr val="accent1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cxnSp>
          <p:nvCxnSpPr>
            <p:cNvPr id="48" name="直接连接符 47"/>
            <p:cNvCxnSpPr/>
            <p:nvPr/>
          </p:nvCxnSpPr>
          <p:spPr>
            <a:xfrm>
              <a:off x="2752509" y="3012279"/>
              <a:ext cx="216000" cy="0"/>
            </a:xfrm>
            <a:prstGeom prst="line">
              <a:avLst/>
            </a:prstGeom>
            <a:ln w="127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4" name="文本框 53"/>
          <p:cNvSpPr txBox="1"/>
          <p:nvPr/>
        </p:nvSpPr>
        <p:spPr>
          <a:xfrm>
            <a:off x="1281884" y="1866458"/>
            <a:ext cx="4298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smtClean="0">
                <a:solidFill>
                  <a:schemeClr val="accent1"/>
                </a:solidFill>
                <a:latin typeface="+mj-ea"/>
              </a:rPr>
              <a:t>÷</a:t>
            </a:r>
            <a:endParaRPr lang="zh-CN" altLang="en-US" sz="2400">
              <a:solidFill>
                <a:schemeClr val="accent1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grpSp>
        <p:nvGrpSpPr>
          <p:cNvPr id="55" name="组合 54"/>
          <p:cNvGrpSpPr/>
          <p:nvPr/>
        </p:nvGrpSpPr>
        <p:grpSpPr>
          <a:xfrm>
            <a:off x="1581008" y="1662741"/>
            <a:ext cx="598152" cy="830997"/>
            <a:chOff x="2561433" y="2580906"/>
            <a:chExt cx="598152" cy="830997"/>
          </a:xfrm>
        </p:grpSpPr>
        <p:sp>
          <p:nvSpPr>
            <p:cNvPr id="63" name="文本框 62"/>
            <p:cNvSpPr txBox="1"/>
            <p:nvPr/>
          </p:nvSpPr>
          <p:spPr>
            <a:xfrm>
              <a:off x="2561433" y="2580906"/>
              <a:ext cx="598152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smtClean="0">
                  <a:solidFill>
                    <a:schemeClr val="accent1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5</a:t>
              </a:r>
              <a:endParaRPr lang="en-US" altLang="zh-CN" sz="2400" smtClean="0">
                <a:solidFill>
                  <a:schemeClr val="accent1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  <a:p>
              <a:pPr algn="ctr"/>
              <a:r>
                <a:rPr lang="en-US" altLang="zh-CN" sz="2400" smtClean="0">
                  <a:solidFill>
                    <a:schemeClr val="accent1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12</a:t>
              </a:r>
              <a:endParaRPr lang="zh-CN" altLang="en-US" sz="2400">
                <a:solidFill>
                  <a:schemeClr val="accent1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cxnSp>
          <p:nvCxnSpPr>
            <p:cNvPr id="68" name="直接连接符 67"/>
            <p:cNvCxnSpPr/>
            <p:nvPr/>
          </p:nvCxnSpPr>
          <p:spPr>
            <a:xfrm>
              <a:off x="2698509" y="3012279"/>
              <a:ext cx="324000" cy="0"/>
            </a:xfrm>
            <a:prstGeom prst="line">
              <a:avLst/>
            </a:prstGeom>
            <a:ln w="127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9" name="组合 68"/>
          <p:cNvGrpSpPr/>
          <p:nvPr/>
        </p:nvGrpSpPr>
        <p:grpSpPr>
          <a:xfrm>
            <a:off x="888858" y="1662741"/>
            <a:ext cx="598152" cy="830997"/>
            <a:chOff x="2561433" y="2580906"/>
            <a:chExt cx="598152" cy="830997"/>
          </a:xfrm>
        </p:grpSpPr>
        <p:sp>
          <p:nvSpPr>
            <p:cNvPr id="70" name="文本框 69"/>
            <p:cNvSpPr txBox="1"/>
            <p:nvPr/>
          </p:nvSpPr>
          <p:spPr>
            <a:xfrm>
              <a:off x="2561433" y="2580906"/>
              <a:ext cx="598152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smtClean="0">
                  <a:solidFill>
                    <a:schemeClr val="accent1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5</a:t>
              </a:r>
              <a:endParaRPr lang="en-US" altLang="zh-CN" sz="2400" smtClean="0">
                <a:solidFill>
                  <a:schemeClr val="accent1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  <a:p>
              <a:pPr algn="ctr"/>
              <a:r>
                <a:rPr lang="en-US" altLang="zh-CN" sz="2400" smtClean="0">
                  <a:solidFill>
                    <a:schemeClr val="accent1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6</a:t>
              </a:r>
              <a:endParaRPr lang="zh-CN" altLang="en-US" sz="2400">
                <a:solidFill>
                  <a:schemeClr val="accent1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cxnSp>
          <p:nvCxnSpPr>
            <p:cNvPr id="71" name="直接连接符 70"/>
            <p:cNvCxnSpPr/>
            <p:nvPr/>
          </p:nvCxnSpPr>
          <p:spPr>
            <a:xfrm>
              <a:off x="2734509" y="3012279"/>
              <a:ext cx="252000" cy="0"/>
            </a:xfrm>
            <a:prstGeom prst="line">
              <a:avLst/>
            </a:prstGeom>
            <a:ln w="127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2" name="文本框 71"/>
          <p:cNvSpPr txBox="1"/>
          <p:nvPr/>
        </p:nvSpPr>
        <p:spPr>
          <a:xfrm>
            <a:off x="4490911" y="1866458"/>
            <a:ext cx="4298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smtClean="0">
                <a:solidFill>
                  <a:schemeClr val="accent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×</a:t>
            </a:r>
            <a:endParaRPr lang="zh-CN" altLang="en-US" sz="2400">
              <a:solidFill>
                <a:schemeClr val="accent1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grpSp>
        <p:nvGrpSpPr>
          <p:cNvPr id="73" name="组合 72"/>
          <p:cNvGrpSpPr/>
          <p:nvPr/>
        </p:nvGrpSpPr>
        <p:grpSpPr>
          <a:xfrm>
            <a:off x="4790035" y="1662741"/>
            <a:ext cx="598152" cy="830997"/>
            <a:chOff x="2561433" y="2580906"/>
            <a:chExt cx="598152" cy="830997"/>
          </a:xfrm>
        </p:grpSpPr>
        <p:sp>
          <p:nvSpPr>
            <p:cNvPr id="74" name="文本框 73"/>
            <p:cNvSpPr txBox="1"/>
            <p:nvPr/>
          </p:nvSpPr>
          <p:spPr>
            <a:xfrm>
              <a:off x="2561433" y="2580906"/>
              <a:ext cx="598152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smtClean="0">
                  <a:solidFill>
                    <a:schemeClr val="accent1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12</a:t>
              </a:r>
              <a:endParaRPr lang="en-US" altLang="zh-CN" sz="2400" smtClean="0">
                <a:solidFill>
                  <a:schemeClr val="accent1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  <a:p>
              <a:pPr algn="ctr"/>
              <a:r>
                <a:rPr lang="en-US" altLang="zh-CN" sz="2400" smtClean="0">
                  <a:solidFill>
                    <a:schemeClr val="accent1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5</a:t>
              </a:r>
              <a:endParaRPr lang="zh-CN" altLang="en-US" sz="2400">
                <a:solidFill>
                  <a:schemeClr val="accent1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cxnSp>
          <p:nvCxnSpPr>
            <p:cNvPr id="75" name="直接连接符 74"/>
            <p:cNvCxnSpPr/>
            <p:nvPr/>
          </p:nvCxnSpPr>
          <p:spPr>
            <a:xfrm>
              <a:off x="2698509" y="3012279"/>
              <a:ext cx="324000" cy="0"/>
            </a:xfrm>
            <a:prstGeom prst="line">
              <a:avLst/>
            </a:prstGeom>
            <a:ln w="127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6" name="组合 75"/>
          <p:cNvGrpSpPr/>
          <p:nvPr/>
        </p:nvGrpSpPr>
        <p:grpSpPr>
          <a:xfrm>
            <a:off x="4097885" y="1662741"/>
            <a:ext cx="598152" cy="830997"/>
            <a:chOff x="2561433" y="2580906"/>
            <a:chExt cx="598152" cy="830997"/>
          </a:xfrm>
        </p:grpSpPr>
        <p:sp>
          <p:nvSpPr>
            <p:cNvPr id="77" name="文本框 76"/>
            <p:cNvSpPr txBox="1"/>
            <p:nvPr/>
          </p:nvSpPr>
          <p:spPr>
            <a:xfrm>
              <a:off x="2561433" y="2580906"/>
              <a:ext cx="598152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smtClean="0">
                  <a:solidFill>
                    <a:schemeClr val="accent1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5</a:t>
              </a:r>
              <a:endParaRPr lang="en-US" altLang="zh-CN" sz="2400" smtClean="0">
                <a:solidFill>
                  <a:schemeClr val="accent1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  <a:p>
              <a:pPr algn="ctr"/>
              <a:r>
                <a:rPr lang="en-US" altLang="zh-CN" sz="2400" smtClean="0">
                  <a:solidFill>
                    <a:schemeClr val="accent1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6</a:t>
              </a:r>
              <a:endParaRPr lang="zh-CN" altLang="en-US" sz="2400">
                <a:solidFill>
                  <a:schemeClr val="accent1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cxnSp>
          <p:nvCxnSpPr>
            <p:cNvPr id="78" name="直接连接符 77"/>
            <p:cNvCxnSpPr/>
            <p:nvPr/>
          </p:nvCxnSpPr>
          <p:spPr>
            <a:xfrm>
              <a:off x="2734509" y="3012279"/>
              <a:ext cx="252000" cy="0"/>
            </a:xfrm>
            <a:prstGeom prst="line">
              <a:avLst/>
            </a:prstGeom>
            <a:ln w="127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/>
      <p:bldP spid="46" grpId="0"/>
      <p:bldP spid="47" grpId="0"/>
    </p:bldLst>
  </p:timing>
</p:sld>
</file>

<file path=ppt/tags/tag1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  <p:tag name="commondata" val="eyJoZGlkIjoiN2YzNjBkOTgyNWQ1YTMxYzM3MzMwNWFiODNmOWIzYWMifQ=="/>
</p:tagLst>
</file>

<file path=ppt/theme/theme1.xml><?xml version="1.0" encoding="utf-8"?>
<a:theme xmlns:a="http://schemas.openxmlformats.org/drawingml/2006/main" name="Office 主题​​">
  <a:themeElements>
    <a:clrScheme name="自定义 3">
      <a:dk1>
        <a:srgbClr val="034A90"/>
      </a:dk1>
      <a:lt1>
        <a:sysClr val="window" lastClr="FFFFFF"/>
      </a:lt1>
      <a:dk2>
        <a:srgbClr val="44546A"/>
      </a:dk2>
      <a:lt2>
        <a:srgbClr val="E7E6E6"/>
      </a:lt2>
      <a:accent1>
        <a:srgbClr val="0F263C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2382</Words>
  <Application>WPS 演示</Application>
  <PresentationFormat>全屏显示(16:9)</PresentationFormat>
  <Paragraphs>518</Paragraphs>
  <Slides>23</Slides>
  <Notes>0</Notes>
  <HiddenSlides>0</HiddenSlides>
  <MMClips>0</MMClips>
  <ScaleCrop>false</ScaleCrop>
  <HeadingPairs>
    <vt:vector size="8" baseType="variant">
      <vt:variant>
        <vt:lpstr>已用的字体</vt:lpstr>
      </vt:variant>
      <vt:variant>
        <vt:i4>18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10</vt:i4>
      </vt:variant>
      <vt:variant>
        <vt:lpstr>幻灯片标题</vt:lpstr>
      </vt:variant>
      <vt:variant>
        <vt:i4>23</vt:i4>
      </vt:variant>
    </vt:vector>
  </HeadingPairs>
  <TitlesOfParts>
    <vt:vector size="52" baseType="lpstr">
      <vt:lpstr>Arial</vt:lpstr>
      <vt:lpstr>宋体</vt:lpstr>
      <vt:lpstr>Wingdings</vt:lpstr>
      <vt:lpstr>微软雅黑</vt:lpstr>
      <vt:lpstr>黑体</vt:lpstr>
      <vt:lpstr>Calibri</vt:lpstr>
      <vt:lpstr>taozhishuxue</vt:lpstr>
      <vt:lpstr>Yu Gothic UI</vt:lpstr>
      <vt:lpstr>Calibri</vt:lpstr>
      <vt:lpstr>Times New Roman</vt:lpstr>
      <vt:lpstr>楷体</vt:lpstr>
      <vt:lpstr>Arial Unicode MS</vt:lpstr>
      <vt:lpstr>楷体_GB2312</vt:lpstr>
      <vt:lpstr>新宋体</vt:lpstr>
      <vt:lpstr>Times New Roman</vt:lpstr>
      <vt:lpstr>Courier New</vt:lpstr>
      <vt:lpstr>Arial</vt:lpstr>
      <vt:lpstr>Calibri Light</vt:lpstr>
      <vt:lpstr>Office 主题​​</vt:lpstr>
      <vt:lpstr>Word.Document.8</vt:lpstr>
      <vt:lpstr>Word.Document.8</vt:lpstr>
      <vt:lpstr>Word.Document.8</vt:lpstr>
      <vt:lpstr>Word.Document.8</vt:lpstr>
      <vt:lpstr>Word.Document.8</vt:lpstr>
      <vt:lpstr>Word.Document.8</vt:lpstr>
      <vt:lpstr>Word.Document.8</vt:lpstr>
      <vt:lpstr>Word.Document.8</vt:lpstr>
      <vt:lpstr>Word.Document.8</vt:lpstr>
      <vt:lpstr>Word.Document.8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第一PPT模板网-WWW.1PPT.COM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lastModifiedBy>罗</cp:lastModifiedBy>
  <cp:revision>4</cp:revision>
  <cp:lastPrinted>2021-08-26T08:31:00Z</cp:lastPrinted>
  <dcterms:created xsi:type="dcterms:W3CDTF">2021-08-26T08:31:00Z</dcterms:created>
  <dcterms:modified xsi:type="dcterms:W3CDTF">2023-10-29T08:08:19Z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53E908A986734597927140642464CCB3_12</vt:lpwstr>
  </property>
  <property fmtid="{D5CDD505-2E9C-101B-9397-08002B2CF9AE}" pid="3" name="KSOProductBuildVer">
    <vt:lpwstr>2052-12.1.0.15712</vt:lpwstr>
  </property>
</Properties>
</file>