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sldIdLst>
    <p:sldId id="256" r:id="rId4"/>
    <p:sldId id="295" r:id="rId5"/>
    <p:sldId id="296" r:id="rId6"/>
    <p:sldId id="297" r:id="rId7"/>
    <p:sldId id="298" r:id="rId8"/>
    <p:sldId id="257" r:id="rId9"/>
    <p:sldId id="258" r:id="rId10"/>
    <p:sldId id="259" r:id="rId11"/>
    <p:sldId id="262" r:id="rId12"/>
    <p:sldId id="300" r:id="rId13"/>
    <p:sldId id="264" r:id="rId14"/>
    <p:sldId id="292" r:id="rId15"/>
  </p:sldIdLst>
  <p:sldSz cx="12192000" cy="685800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550" userDrawn="1">
          <p15:clr>
            <a:srgbClr val="A4A3A4"/>
          </p15:clr>
        </p15:guide>
        <p15:guide id="4" orient="horz" pos="3770" userDrawn="1">
          <p15:clr>
            <a:srgbClr val="A4A3A4"/>
          </p15:clr>
        </p15:guide>
        <p15:guide id="5" pos="574" userDrawn="1">
          <p15:clr>
            <a:srgbClr val="A4A3A4"/>
          </p15:clr>
        </p15:guide>
        <p15:guide id="6" pos="7106" userDrawn="1">
          <p15:clr>
            <a:srgbClr val="A4A3A4"/>
          </p15:clr>
        </p15:guide>
        <p15:guide id="7" orient="horz" pos="1344" userDrawn="1">
          <p15:clr>
            <a:srgbClr val="A4A3A4"/>
          </p15:clr>
        </p15:guide>
        <p15:guide id="8" pos="575" userDrawn="1">
          <p15:clr>
            <a:srgbClr val="A4A3A4"/>
          </p15:clr>
        </p15:guide>
        <p15:guide id="9" pos="710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88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-1314" y="-660"/>
      </p:cViewPr>
      <p:guideLst>
        <p:guide orient="horz" pos="2160"/>
        <p:guide pos="3840"/>
        <p:guide orient="horz" pos="550"/>
        <p:guide orient="horz" pos="3770"/>
        <p:guide pos="574"/>
        <p:guide pos="7106"/>
        <p:guide orient="horz" pos="1344"/>
        <p:guide pos="575"/>
        <p:guide pos="71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C289EE7-8220-4490-A8A2-EB40C147EA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65519FF-B1F0-4C70-9B33-B29F9B16A8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C289EE7-8220-4490-A8A2-EB40C147EA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65519FF-B1F0-4C70-9B33-B29F9B16A8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C289EE7-8220-4490-A8A2-EB40C147EA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65519FF-B1F0-4C70-9B33-B29F9B16A8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C289EE7-8220-4490-A8A2-EB40C147EA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65519FF-B1F0-4C70-9B33-B29F9B16A8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C289EE7-8220-4490-A8A2-EB40C147EA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65519FF-B1F0-4C70-9B33-B29F9B16A8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C289EE7-8220-4490-A8A2-EB40C147EA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65519FF-B1F0-4C70-9B33-B29F9B16A8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C289EE7-8220-4490-A8A2-EB40C147EA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65519FF-B1F0-4C70-9B33-B29F9B16A84B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5" y="506870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C289EE7-8220-4490-A8A2-EB40C147EA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65519FF-B1F0-4C70-9B33-B29F9B16A8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C289EE7-8220-4490-A8A2-EB40C147EA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65519FF-B1F0-4C70-9B33-B29F9B16A8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C289EE7-8220-4490-A8A2-EB40C147EA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65519FF-B1F0-4C70-9B33-B29F9B16A8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FC289EE7-8220-4490-A8A2-EB40C147EA7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B65519FF-B1F0-4C70-9B33-B29F9B16A84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file:///D:\qq&#25991;&#20214;\712321467\Image\C2C\Image2\%7b75232B38-A165-1FB7-499C-2E1C792CACB5%7d.png" TargetMode="Externa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file:///D:\qq&#25991;&#20214;\712321467\Image\C2C\Image2\%7b75232B38-A165-1FB7-499C-2E1C792CACB5%7d.png" TargetMode="Externa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12" r:link="rId1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shiti/" TargetMode="External"/><Relationship Id="rId8" Type="http://schemas.openxmlformats.org/officeDocument/2006/relationships/hyperlink" Target="http://www.1ppt.com/fanwen/" TargetMode="External"/><Relationship Id="rId7" Type="http://schemas.openxmlformats.org/officeDocument/2006/relationships/hyperlink" Target="http://www.1ppt.com/ziliao/" TargetMode="External"/><Relationship Id="rId6" Type="http://schemas.openxmlformats.org/officeDocument/2006/relationships/hyperlink" Target="http://www.1ppt.com/powerpoint/" TargetMode="External"/><Relationship Id="rId5" Type="http://schemas.openxmlformats.org/officeDocument/2006/relationships/hyperlink" Target="http://www.1ppt.com/xiazai/" TargetMode="External"/><Relationship Id="rId4" Type="http://schemas.openxmlformats.org/officeDocument/2006/relationships/hyperlink" Target="http://www.1ppt.com/tubiao/" TargetMode="External"/><Relationship Id="rId3" Type="http://schemas.openxmlformats.org/officeDocument/2006/relationships/hyperlink" Target="http://www.1ppt.com/beijing/" TargetMode="External"/><Relationship Id="rId24" Type="http://schemas.openxmlformats.org/officeDocument/2006/relationships/slideLayout" Target="../slideLayouts/slideLayout7.xml"/><Relationship Id="rId23" Type="http://schemas.openxmlformats.org/officeDocument/2006/relationships/image" Target="../media/image6.jpeg"/><Relationship Id="rId22" Type="http://schemas.openxmlformats.org/officeDocument/2006/relationships/hyperlink" Target="http://www.1ppt.com/kejian/lishi/" TargetMode="External"/><Relationship Id="rId21" Type="http://schemas.openxmlformats.org/officeDocument/2006/relationships/hyperlink" Target="http://www.1ppt.com/kejian/dili/" TargetMode="External"/><Relationship Id="rId20" Type="http://schemas.openxmlformats.org/officeDocument/2006/relationships/hyperlink" Target="http://www.1ppt.com/kejian/shengwu/" TargetMode="External"/><Relationship Id="rId2" Type="http://schemas.openxmlformats.org/officeDocument/2006/relationships/hyperlink" Target="http://www.1ppt.com/sucai/" TargetMode="External"/><Relationship Id="rId19" Type="http://schemas.openxmlformats.org/officeDocument/2006/relationships/hyperlink" Target="http://www.1ppt.com/kejian/huaxue/" TargetMode="External"/><Relationship Id="rId18" Type="http://schemas.openxmlformats.org/officeDocument/2006/relationships/hyperlink" Target="http://www.1ppt.com/kejian/wuli/" TargetMode="External"/><Relationship Id="rId17" Type="http://schemas.openxmlformats.org/officeDocument/2006/relationships/hyperlink" Target="http://www.1ppt.com/kejian/kexue/" TargetMode="External"/><Relationship Id="rId16" Type="http://schemas.openxmlformats.org/officeDocument/2006/relationships/hyperlink" Target="http://www.1ppt.com/kejian/meishu/" TargetMode="External"/><Relationship Id="rId15" Type="http://schemas.openxmlformats.org/officeDocument/2006/relationships/hyperlink" Target="http://www.1ppt.com/kejian/yingyu/" TargetMode="External"/><Relationship Id="rId14" Type="http://schemas.openxmlformats.org/officeDocument/2006/relationships/hyperlink" Target="http://www.1ppt.com/kejian/shuxue/" TargetMode="External"/><Relationship Id="rId13" Type="http://schemas.openxmlformats.org/officeDocument/2006/relationships/hyperlink" Target="http://www.1ppt.com/kejian/yuwen/" TargetMode="External"/><Relationship Id="rId12" Type="http://schemas.openxmlformats.org/officeDocument/2006/relationships/hyperlink" Target="http://www.1ppt.com/kejian/" TargetMode="External"/><Relationship Id="rId11" Type="http://schemas.openxmlformats.org/officeDocument/2006/relationships/hyperlink" Target="http://www.1ppt.cn/" TargetMode="External"/><Relationship Id="rId10" Type="http://schemas.openxmlformats.org/officeDocument/2006/relationships/hyperlink" Target="http://www.1ppt.com/jiaoan/" TargetMode="External"/><Relationship Id="rId1" Type="http://schemas.openxmlformats.org/officeDocument/2006/relationships/hyperlink" Target="http://www.1ppt.com/moban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hdphoto" Target="../media/image4.wdp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: 形状 18"/>
          <p:cNvSpPr/>
          <p:nvPr/>
        </p:nvSpPr>
        <p:spPr>
          <a:xfrm>
            <a:off x="5615217" y="-126999"/>
            <a:ext cx="3465283" cy="2781300"/>
          </a:xfrm>
          <a:custGeom>
            <a:avLst/>
            <a:gdLst>
              <a:gd name="connsiteX0" fmla="*/ 3251200 w 3251200"/>
              <a:gd name="connsiteY0" fmla="*/ 63500 h 2654300"/>
              <a:gd name="connsiteX1" fmla="*/ 0 w 3251200"/>
              <a:gd name="connsiteY1" fmla="*/ 2654300 h 2654300"/>
              <a:gd name="connsiteX2" fmla="*/ 647700 w 3251200"/>
              <a:gd name="connsiteY2" fmla="*/ 0 h 2654300"/>
              <a:gd name="connsiteX3" fmla="*/ 3251200 w 3251200"/>
              <a:gd name="connsiteY3" fmla="*/ 63500 h 265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1200" h="2654300">
                <a:moveTo>
                  <a:pt x="3251200" y="63500"/>
                </a:moveTo>
                <a:lnTo>
                  <a:pt x="0" y="2654300"/>
                </a:lnTo>
                <a:lnTo>
                  <a:pt x="647700" y="0"/>
                </a:lnTo>
                <a:lnTo>
                  <a:pt x="3251200" y="63500"/>
                </a:lnTo>
                <a:close/>
              </a:path>
            </a:pathLst>
          </a:cu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任意多边形: 形状 7"/>
          <p:cNvSpPr/>
          <p:nvPr/>
        </p:nvSpPr>
        <p:spPr>
          <a:xfrm rot="16200000">
            <a:off x="9248322" y="-289377"/>
            <a:ext cx="2654300" cy="3233057"/>
          </a:xfrm>
          <a:custGeom>
            <a:avLst/>
            <a:gdLst>
              <a:gd name="connsiteX0" fmla="*/ 2634343 w 2654300"/>
              <a:gd name="connsiteY0" fmla="*/ 0 h 3233057"/>
              <a:gd name="connsiteX1" fmla="*/ 2654300 w 2654300"/>
              <a:gd name="connsiteY1" fmla="*/ 24493 h 3233057"/>
              <a:gd name="connsiteX2" fmla="*/ 2654300 w 2654300"/>
              <a:gd name="connsiteY2" fmla="*/ 3233057 h 3233057"/>
              <a:gd name="connsiteX3" fmla="*/ 0 w 2654300"/>
              <a:gd name="connsiteY3" fmla="*/ 3233057 h 3233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4300" h="3233057">
                <a:moveTo>
                  <a:pt x="2634343" y="0"/>
                </a:moveTo>
                <a:lnTo>
                  <a:pt x="2654300" y="24493"/>
                </a:lnTo>
                <a:lnTo>
                  <a:pt x="2654300" y="3233057"/>
                </a:lnTo>
                <a:lnTo>
                  <a:pt x="0" y="3233057"/>
                </a:lnTo>
                <a:close/>
              </a:path>
            </a:pathLst>
          </a:custGeom>
          <a:pattFill prst="narVert">
            <a:fgClr>
              <a:srgbClr val="7BA9B5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任意多边形: 形状 9"/>
          <p:cNvSpPr/>
          <p:nvPr/>
        </p:nvSpPr>
        <p:spPr>
          <a:xfrm>
            <a:off x="8958943" y="0"/>
            <a:ext cx="3263900" cy="5664200"/>
          </a:xfrm>
          <a:custGeom>
            <a:avLst/>
            <a:gdLst>
              <a:gd name="connsiteX0" fmla="*/ 0 w 3263900"/>
              <a:gd name="connsiteY0" fmla="*/ 0 h 5664200"/>
              <a:gd name="connsiteX1" fmla="*/ 1689100 w 3263900"/>
              <a:gd name="connsiteY1" fmla="*/ 5664200 h 5664200"/>
              <a:gd name="connsiteX2" fmla="*/ 3263900 w 3263900"/>
              <a:gd name="connsiteY2" fmla="*/ 2616200 h 5664200"/>
              <a:gd name="connsiteX3" fmla="*/ 0 w 3263900"/>
              <a:gd name="connsiteY3" fmla="*/ 0 h 566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3900" h="5664200">
                <a:moveTo>
                  <a:pt x="0" y="0"/>
                </a:moveTo>
                <a:lnTo>
                  <a:pt x="1689100" y="5664200"/>
                </a:lnTo>
                <a:lnTo>
                  <a:pt x="3263900" y="2616200"/>
                </a:lnTo>
                <a:lnTo>
                  <a:pt x="0" y="0"/>
                </a:lnTo>
                <a:close/>
              </a:path>
            </a:pathLst>
          </a:cu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任意多边形: 形状 10"/>
          <p:cNvSpPr/>
          <p:nvPr/>
        </p:nvSpPr>
        <p:spPr>
          <a:xfrm flipH="1">
            <a:off x="5664202" y="0"/>
            <a:ext cx="3263900" cy="5664200"/>
          </a:xfrm>
          <a:custGeom>
            <a:avLst/>
            <a:gdLst>
              <a:gd name="connsiteX0" fmla="*/ 0 w 3263900"/>
              <a:gd name="connsiteY0" fmla="*/ 0 h 5664200"/>
              <a:gd name="connsiteX1" fmla="*/ 1689100 w 3263900"/>
              <a:gd name="connsiteY1" fmla="*/ 5664200 h 5664200"/>
              <a:gd name="connsiteX2" fmla="*/ 3263900 w 3263900"/>
              <a:gd name="connsiteY2" fmla="*/ 2616200 h 5664200"/>
              <a:gd name="connsiteX3" fmla="*/ 0 w 3263900"/>
              <a:gd name="connsiteY3" fmla="*/ 0 h 566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3900" h="5664200">
                <a:moveTo>
                  <a:pt x="0" y="0"/>
                </a:moveTo>
                <a:lnTo>
                  <a:pt x="1689100" y="5664200"/>
                </a:lnTo>
                <a:lnTo>
                  <a:pt x="3263900" y="2616200"/>
                </a:lnTo>
                <a:lnTo>
                  <a:pt x="0" y="0"/>
                </a:lnTo>
                <a:close/>
              </a:path>
            </a:pathLst>
          </a:custGeom>
          <a:pattFill prst="pct90">
            <a:fgClr>
              <a:srgbClr val="94D9D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任意多边形: 形状 11"/>
          <p:cNvSpPr/>
          <p:nvPr/>
        </p:nvSpPr>
        <p:spPr>
          <a:xfrm rot="10800000">
            <a:off x="-12699" y="0"/>
            <a:ext cx="1638300" cy="1333500"/>
          </a:xfrm>
          <a:custGeom>
            <a:avLst/>
            <a:gdLst>
              <a:gd name="connsiteX0" fmla="*/ 2634343 w 2654300"/>
              <a:gd name="connsiteY0" fmla="*/ 0 h 3233057"/>
              <a:gd name="connsiteX1" fmla="*/ 2654300 w 2654300"/>
              <a:gd name="connsiteY1" fmla="*/ 24493 h 3233057"/>
              <a:gd name="connsiteX2" fmla="*/ 2654300 w 2654300"/>
              <a:gd name="connsiteY2" fmla="*/ 3233057 h 3233057"/>
              <a:gd name="connsiteX3" fmla="*/ 0 w 2654300"/>
              <a:gd name="connsiteY3" fmla="*/ 3233057 h 3233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4300" h="3233057">
                <a:moveTo>
                  <a:pt x="2634343" y="0"/>
                </a:moveTo>
                <a:lnTo>
                  <a:pt x="2654300" y="24493"/>
                </a:lnTo>
                <a:lnTo>
                  <a:pt x="2654300" y="3233057"/>
                </a:lnTo>
                <a:lnTo>
                  <a:pt x="0" y="3233057"/>
                </a:lnTo>
                <a:close/>
              </a:path>
            </a:pathLst>
          </a:cu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4409408" flipH="1">
            <a:off x="1076111" y="3283764"/>
            <a:ext cx="3263900" cy="5664200"/>
          </a:xfrm>
          <a:custGeom>
            <a:avLst/>
            <a:gdLst>
              <a:gd name="connsiteX0" fmla="*/ 0 w 3263900"/>
              <a:gd name="connsiteY0" fmla="*/ 0 h 5664200"/>
              <a:gd name="connsiteX1" fmla="*/ 1689100 w 3263900"/>
              <a:gd name="connsiteY1" fmla="*/ 5664200 h 5664200"/>
              <a:gd name="connsiteX2" fmla="*/ 3263900 w 3263900"/>
              <a:gd name="connsiteY2" fmla="*/ 2616200 h 5664200"/>
              <a:gd name="connsiteX3" fmla="*/ 0 w 3263900"/>
              <a:gd name="connsiteY3" fmla="*/ 0 h 566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3900" h="5664200">
                <a:moveTo>
                  <a:pt x="0" y="0"/>
                </a:moveTo>
                <a:lnTo>
                  <a:pt x="1689100" y="5664200"/>
                </a:lnTo>
                <a:lnTo>
                  <a:pt x="3263900" y="2616200"/>
                </a:lnTo>
                <a:lnTo>
                  <a:pt x="0" y="0"/>
                </a:lnTo>
                <a:close/>
              </a:path>
            </a:pathLst>
          </a:custGeom>
          <a:pattFill prst="lgConfetti">
            <a:fgClr>
              <a:srgbClr val="7BAAB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任意多边形: 形状 13"/>
          <p:cNvSpPr/>
          <p:nvPr/>
        </p:nvSpPr>
        <p:spPr>
          <a:xfrm rot="10800000" flipH="1">
            <a:off x="-43543" y="0"/>
            <a:ext cx="3065768" cy="4381500"/>
          </a:xfrm>
          <a:custGeom>
            <a:avLst/>
            <a:gdLst>
              <a:gd name="connsiteX0" fmla="*/ 0 w 3263900"/>
              <a:gd name="connsiteY0" fmla="*/ 0 h 5664200"/>
              <a:gd name="connsiteX1" fmla="*/ 1689100 w 3263900"/>
              <a:gd name="connsiteY1" fmla="*/ 5664200 h 5664200"/>
              <a:gd name="connsiteX2" fmla="*/ 3263900 w 3263900"/>
              <a:gd name="connsiteY2" fmla="*/ 2616200 h 5664200"/>
              <a:gd name="connsiteX3" fmla="*/ 0 w 3263900"/>
              <a:gd name="connsiteY3" fmla="*/ 0 h 566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3900" h="5664200">
                <a:moveTo>
                  <a:pt x="0" y="0"/>
                </a:moveTo>
                <a:lnTo>
                  <a:pt x="1689100" y="5664200"/>
                </a:lnTo>
                <a:lnTo>
                  <a:pt x="3263900" y="2616200"/>
                </a:lnTo>
                <a:lnTo>
                  <a:pt x="0" y="0"/>
                </a:lnTo>
                <a:close/>
              </a:path>
            </a:pathLst>
          </a:custGeom>
          <a:solidFill>
            <a:srgbClr val="FAF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任意多边形: 形状 15"/>
          <p:cNvSpPr/>
          <p:nvPr/>
        </p:nvSpPr>
        <p:spPr>
          <a:xfrm>
            <a:off x="6858001" y="12700"/>
            <a:ext cx="5364843" cy="6896100"/>
          </a:xfrm>
          <a:custGeom>
            <a:avLst/>
            <a:gdLst>
              <a:gd name="connsiteX0" fmla="*/ 2109039 w 5435600"/>
              <a:gd name="connsiteY0" fmla="*/ 0 h 7025726"/>
              <a:gd name="connsiteX1" fmla="*/ 0 w 5435600"/>
              <a:gd name="connsiteY1" fmla="*/ 7025726 h 7025726"/>
              <a:gd name="connsiteX2" fmla="*/ 5435600 w 5435600"/>
              <a:gd name="connsiteY2" fmla="*/ 7013026 h 7025726"/>
              <a:gd name="connsiteX3" fmla="*/ 5411374 w 5435600"/>
              <a:gd name="connsiteY3" fmla="*/ 2719710 h 7025726"/>
              <a:gd name="connsiteX4" fmla="*/ 3848603 w 5435600"/>
              <a:gd name="connsiteY4" fmla="*/ 5690555 h 7025726"/>
              <a:gd name="connsiteX5" fmla="*/ 2109039 w 5435600"/>
              <a:gd name="connsiteY5" fmla="*/ 0 h 7025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35600" h="7025726">
                <a:moveTo>
                  <a:pt x="2109039" y="0"/>
                </a:moveTo>
                <a:lnTo>
                  <a:pt x="0" y="7025726"/>
                </a:lnTo>
                <a:lnTo>
                  <a:pt x="5435600" y="7013026"/>
                </a:lnTo>
                <a:lnTo>
                  <a:pt x="5411374" y="2719710"/>
                </a:lnTo>
                <a:lnTo>
                  <a:pt x="3848603" y="5690555"/>
                </a:lnTo>
                <a:lnTo>
                  <a:pt x="2109039" y="0"/>
                </a:lnTo>
                <a:close/>
              </a:path>
            </a:pathLst>
          </a:custGeom>
          <a:solidFill>
            <a:srgbClr val="FAF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等腰三角形 16"/>
          <p:cNvSpPr/>
          <p:nvPr/>
        </p:nvSpPr>
        <p:spPr>
          <a:xfrm rot="10800000">
            <a:off x="3895354" y="12700"/>
            <a:ext cx="2405937" cy="5016500"/>
          </a:xfrm>
          <a:prstGeom prst="triangl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任意多边形: 形状 17"/>
          <p:cNvSpPr/>
          <p:nvPr/>
        </p:nvSpPr>
        <p:spPr>
          <a:xfrm>
            <a:off x="-12699" y="0"/>
            <a:ext cx="1612900" cy="4318000"/>
          </a:xfrm>
          <a:custGeom>
            <a:avLst/>
            <a:gdLst>
              <a:gd name="connsiteX0" fmla="*/ 1612900 w 1612900"/>
              <a:gd name="connsiteY0" fmla="*/ 0 h 4318000"/>
              <a:gd name="connsiteX1" fmla="*/ 12700 w 1612900"/>
              <a:gd name="connsiteY1" fmla="*/ 1295400 h 4318000"/>
              <a:gd name="connsiteX2" fmla="*/ 0 w 1612900"/>
              <a:gd name="connsiteY2" fmla="*/ 4318000 h 4318000"/>
              <a:gd name="connsiteX3" fmla="*/ 1612900 w 1612900"/>
              <a:gd name="connsiteY3" fmla="*/ 0 h 43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2900" h="4318000">
                <a:moveTo>
                  <a:pt x="1612900" y="0"/>
                </a:moveTo>
                <a:lnTo>
                  <a:pt x="12700" y="1295400"/>
                </a:lnTo>
                <a:cubicBezTo>
                  <a:pt x="8467" y="2302933"/>
                  <a:pt x="4233" y="3310467"/>
                  <a:pt x="0" y="4318000"/>
                </a:cubicBezTo>
                <a:lnTo>
                  <a:pt x="1612900" y="0"/>
                </a:lnTo>
                <a:close/>
              </a:path>
            </a:pathLst>
          </a:custGeom>
          <a:pattFill prst="wdDnDiag">
            <a:fgClr>
              <a:srgbClr val="F4D96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任意多边形: 形状 19"/>
          <p:cNvSpPr/>
          <p:nvPr/>
        </p:nvSpPr>
        <p:spPr>
          <a:xfrm>
            <a:off x="4826000" y="2654300"/>
            <a:ext cx="2463800" cy="4267200"/>
          </a:xfrm>
          <a:custGeom>
            <a:avLst/>
            <a:gdLst>
              <a:gd name="connsiteX0" fmla="*/ 838200 w 2463800"/>
              <a:gd name="connsiteY0" fmla="*/ 0 h 4267200"/>
              <a:gd name="connsiteX1" fmla="*/ 0 w 2463800"/>
              <a:gd name="connsiteY1" fmla="*/ 3505200 h 4267200"/>
              <a:gd name="connsiteX2" fmla="*/ 1130300 w 2463800"/>
              <a:gd name="connsiteY2" fmla="*/ 4267200 h 4267200"/>
              <a:gd name="connsiteX3" fmla="*/ 2095500 w 2463800"/>
              <a:gd name="connsiteY3" fmla="*/ 4216400 h 4267200"/>
              <a:gd name="connsiteX4" fmla="*/ 2463800 w 2463800"/>
              <a:gd name="connsiteY4" fmla="*/ 2933700 h 4267200"/>
              <a:gd name="connsiteX5" fmla="*/ 838200 w 2463800"/>
              <a:gd name="connsiteY5" fmla="*/ 0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3800" h="4267200">
                <a:moveTo>
                  <a:pt x="838200" y="0"/>
                </a:moveTo>
                <a:lnTo>
                  <a:pt x="0" y="3505200"/>
                </a:lnTo>
                <a:lnTo>
                  <a:pt x="1130300" y="4267200"/>
                </a:lnTo>
                <a:lnTo>
                  <a:pt x="2095500" y="4216400"/>
                </a:lnTo>
                <a:lnTo>
                  <a:pt x="2463800" y="2933700"/>
                </a:lnTo>
                <a:lnTo>
                  <a:pt x="838200" y="0"/>
                </a:lnTo>
                <a:close/>
              </a:path>
            </a:pathLst>
          </a:cu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任意多边形: 形状 20"/>
          <p:cNvSpPr/>
          <p:nvPr/>
        </p:nvSpPr>
        <p:spPr>
          <a:xfrm>
            <a:off x="-28294" y="-13284"/>
            <a:ext cx="5161185" cy="6966534"/>
          </a:xfrm>
          <a:custGeom>
            <a:avLst/>
            <a:gdLst>
              <a:gd name="connsiteX0" fmla="*/ 1769024 w 5312531"/>
              <a:gd name="connsiteY0" fmla="*/ 229588 h 7074888"/>
              <a:gd name="connsiteX1" fmla="*/ 3115017 w 5312531"/>
              <a:gd name="connsiteY1" fmla="*/ 2451495 h 7074888"/>
              <a:gd name="connsiteX2" fmla="*/ 29124 w 5312531"/>
              <a:gd name="connsiteY2" fmla="*/ 4432103 h 7074888"/>
              <a:gd name="connsiteX3" fmla="*/ 0 w 5312531"/>
              <a:gd name="connsiteY3" fmla="*/ 7074888 h 7074888"/>
              <a:gd name="connsiteX4" fmla="*/ 2670724 w 5312531"/>
              <a:gd name="connsiteY4" fmla="*/ 4674588 h 7074888"/>
              <a:gd name="connsiteX5" fmla="*/ 4969424 w 5312531"/>
              <a:gd name="connsiteY5" fmla="*/ 6312888 h 7074888"/>
              <a:gd name="connsiteX6" fmla="*/ 5312531 w 5312531"/>
              <a:gd name="connsiteY6" fmla="*/ 5054008 h 7074888"/>
              <a:gd name="connsiteX7" fmla="*/ 4093537 w 5312531"/>
              <a:gd name="connsiteY7" fmla="*/ 13491 h 7074888"/>
              <a:gd name="connsiteX8" fmla="*/ 1692721 w 5312531"/>
              <a:gd name="connsiteY8" fmla="*/ 0 h 7074888"/>
              <a:gd name="connsiteX9" fmla="*/ 1769024 w 5312531"/>
              <a:gd name="connsiteY9" fmla="*/ 229588 h 7074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12531" h="7074888">
                <a:moveTo>
                  <a:pt x="1769024" y="229588"/>
                </a:moveTo>
                <a:lnTo>
                  <a:pt x="3115017" y="2451495"/>
                </a:lnTo>
                <a:lnTo>
                  <a:pt x="29124" y="4432103"/>
                </a:lnTo>
                <a:lnTo>
                  <a:pt x="0" y="7074888"/>
                </a:lnTo>
                <a:lnTo>
                  <a:pt x="2670724" y="4674588"/>
                </a:lnTo>
                <a:lnTo>
                  <a:pt x="4969424" y="6312888"/>
                </a:lnTo>
                <a:lnTo>
                  <a:pt x="5312531" y="5054008"/>
                </a:lnTo>
                <a:lnTo>
                  <a:pt x="4093537" y="13491"/>
                </a:lnTo>
                <a:lnTo>
                  <a:pt x="1692721" y="0"/>
                </a:lnTo>
                <a:lnTo>
                  <a:pt x="1769024" y="229588"/>
                </a:lnTo>
                <a:close/>
              </a:path>
            </a:pathLst>
          </a:custGeom>
          <a:solidFill>
            <a:srgbClr val="94D9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对话气泡: 矩形 21"/>
          <p:cNvSpPr/>
          <p:nvPr/>
        </p:nvSpPr>
        <p:spPr>
          <a:xfrm>
            <a:off x="957440" y="1048328"/>
            <a:ext cx="10369551" cy="4536944"/>
          </a:xfrm>
          <a:prstGeom prst="wedgeRectCallo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0590893" y="4724400"/>
            <a:ext cx="837936" cy="837936"/>
          </a:xfrm>
          <a:prstGeom prst="ellipse">
            <a:avLst/>
          </a:prstGeom>
          <a:pattFill prst="pct80">
            <a:fgClr>
              <a:srgbClr val="446E7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0272127" y="-749695"/>
            <a:ext cx="2959364" cy="2959364"/>
          </a:xfrm>
          <a:prstGeom prst="ellipse">
            <a:avLst/>
          </a:prstGeom>
          <a:pattFill prst="pct90">
            <a:fgClr>
              <a:srgbClr val="446E7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空心弧 24"/>
          <p:cNvSpPr/>
          <p:nvPr/>
        </p:nvSpPr>
        <p:spPr>
          <a:xfrm>
            <a:off x="1489342" y="2159000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6" name="空心弧 25"/>
          <p:cNvSpPr/>
          <p:nvPr/>
        </p:nvSpPr>
        <p:spPr>
          <a:xfrm>
            <a:off x="9360578" y="5143368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7" name="空心弧 26"/>
          <p:cNvSpPr/>
          <p:nvPr/>
        </p:nvSpPr>
        <p:spPr>
          <a:xfrm rot="17333696">
            <a:off x="7509359" y="1079501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8" name="空心弧 27"/>
          <p:cNvSpPr/>
          <p:nvPr/>
        </p:nvSpPr>
        <p:spPr>
          <a:xfrm rot="17333696">
            <a:off x="1668787" y="5084855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110302" y="102783"/>
            <a:ext cx="1470836" cy="1470836"/>
          </a:xfrm>
          <a:prstGeom prst="ellipse">
            <a:avLst/>
          </a:prstGeom>
          <a:pattFill prst="pct80">
            <a:fgClr>
              <a:srgbClr val="446E7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9" name="组合 128"/>
          <p:cNvGrpSpPr/>
          <p:nvPr/>
        </p:nvGrpSpPr>
        <p:grpSpPr>
          <a:xfrm>
            <a:off x="7434203" y="5222108"/>
            <a:ext cx="960120" cy="766410"/>
            <a:chOff x="7434203" y="5120508"/>
            <a:chExt cx="960120" cy="766410"/>
          </a:xfrm>
        </p:grpSpPr>
        <p:sp>
          <p:nvSpPr>
            <p:cNvPr id="30" name="椭圆 29"/>
            <p:cNvSpPr/>
            <p:nvPr/>
          </p:nvSpPr>
          <p:spPr>
            <a:xfrm>
              <a:off x="743420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752564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761708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770852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779996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789140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798284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807428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816572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825716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834860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743420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752564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761708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770852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779996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789140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98284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807428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816572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825716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834860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743420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752564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761708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770852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779996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789140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798284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807428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816572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825716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834860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743420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752564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761708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770852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779996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789140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798284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807428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816572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825716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834860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743420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752564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761708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770852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>
              <a:off x="779996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789140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798284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椭圆 80"/>
            <p:cNvSpPr/>
            <p:nvPr/>
          </p:nvSpPr>
          <p:spPr>
            <a:xfrm>
              <a:off x="807428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816572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825716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椭圆 83"/>
            <p:cNvSpPr/>
            <p:nvPr/>
          </p:nvSpPr>
          <p:spPr>
            <a:xfrm>
              <a:off x="834860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743420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752564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椭圆 86"/>
            <p:cNvSpPr/>
            <p:nvPr/>
          </p:nvSpPr>
          <p:spPr>
            <a:xfrm>
              <a:off x="761708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770852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779996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0" name="椭圆 89"/>
            <p:cNvSpPr/>
            <p:nvPr/>
          </p:nvSpPr>
          <p:spPr>
            <a:xfrm>
              <a:off x="789140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798284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807428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椭圆 92"/>
            <p:cNvSpPr/>
            <p:nvPr/>
          </p:nvSpPr>
          <p:spPr>
            <a:xfrm>
              <a:off x="816572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椭圆 93"/>
            <p:cNvSpPr/>
            <p:nvPr/>
          </p:nvSpPr>
          <p:spPr>
            <a:xfrm>
              <a:off x="825716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834860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743420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752564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761708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770852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779996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789140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椭圆 101"/>
            <p:cNvSpPr/>
            <p:nvPr/>
          </p:nvSpPr>
          <p:spPr>
            <a:xfrm>
              <a:off x="798284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807428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816572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>
              <a:off x="825716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" name="椭圆 105"/>
            <p:cNvSpPr/>
            <p:nvPr/>
          </p:nvSpPr>
          <p:spPr>
            <a:xfrm>
              <a:off x="834860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743420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752564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761708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>
              <a:off x="770852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779996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789140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798284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807428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>
              <a:off x="816572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6" name="椭圆 115"/>
            <p:cNvSpPr/>
            <p:nvPr/>
          </p:nvSpPr>
          <p:spPr>
            <a:xfrm>
              <a:off x="825716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834860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8" name="椭圆 117"/>
            <p:cNvSpPr/>
            <p:nvPr/>
          </p:nvSpPr>
          <p:spPr>
            <a:xfrm>
              <a:off x="743420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9" name="椭圆 118"/>
            <p:cNvSpPr/>
            <p:nvPr/>
          </p:nvSpPr>
          <p:spPr>
            <a:xfrm>
              <a:off x="752564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761708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1" name="椭圆 120"/>
            <p:cNvSpPr/>
            <p:nvPr/>
          </p:nvSpPr>
          <p:spPr>
            <a:xfrm>
              <a:off x="770852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779996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789140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4" name="椭圆 123"/>
            <p:cNvSpPr/>
            <p:nvPr/>
          </p:nvSpPr>
          <p:spPr>
            <a:xfrm>
              <a:off x="798284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807428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>
              <a:off x="816572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7" name="椭圆 126"/>
            <p:cNvSpPr/>
            <p:nvPr/>
          </p:nvSpPr>
          <p:spPr>
            <a:xfrm>
              <a:off x="825716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8" name="椭圆 127"/>
            <p:cNvSpPr/>
            <p:nvPr/>
          </p:nvSpPr>
          <p:spPr>
            <a:xfrm>
              <a:off x="834860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31" name="文本框 130"/>
          <p:cNvSpPr txBox="1"/>
          <p:nvPr/>
        </p:nvSpPr>
        <p:spPr>
          <a:xfrm>
            <a:off x="5522069" y="2199012"/>
            <a:ext cx="2256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六年级上册</a:t>
            </a:r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468648" y="2039316"/>
            <a:ext cx="9577646" cy="235326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组合 79"/>
          <p:cNvGrpSpPr/>
          <p:nvPr/>
        </p:nvGrpSpPr>
        <p:grpSpPr>
          <a:xfrm>
            <a:off x="0" y="494265"/>
            <a:ext cx="6342109" cy="368149"/>
            <a:chOff x="5157559" y="3970171"/>
            <a:chExt cx="6123216" cy="231546"/>
          </a:xfrm>
        </p:grpSpPr>
        <p:grpSp>
          <p:nvGrpSpPr>
            <p:cNvPr id="52" name="组合 51"/>
            <p:cNvGrpSpPr/>
            <p:nvPr/>
          </p:nvGrpSpPr>
          <p:grpSpPr>
            <a:xfrm>
              <a:off x="5157559" y="3970171"/>
              <a:ext cx="3062502" cy="231546"/>
              <a:chOff x="4954359" y="3970171"/>
              <a:chExt cx="3062502" cy="231546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4954359" y="3970172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31" name="组合 30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26" name="箭头: V 形 25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7" name="箭头: V 形 26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8" name="箭头: V 形 27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9" name="箭头: V 形 28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0" name="箭头: V 形 29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32" name="组合 31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33" name="箭头: V 形 32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4" name="箭头: V 形 33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5" name="箭头: V 形 34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6" name="箭头: V 形 35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7" name="箭头: V 形 36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39" name="组合 38"/>
              <p:cNvGrpSpPr/>
              <p:nvPr/>
            </p:nvGrpSpPr>
            <p:grpSpPr>
              <a:xfrm>
                <a:off x="6491047" y="3970171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40" name="组合 39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47" name="箭头: V 形 46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8" name="箭头: V 形 47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9" name="箭头: V 形 48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0" name="箭头: V 形 49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1" name="箭头: V 形 50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41" name="组合 40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42" name="箭头: V 形 41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3" name="箭头: V 形 42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4" name="箭头: V 形 43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5" name="箭头: V 形 44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6" name="箭头: V 形 45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  <p:grpSp>
          <p:nvGrpSpPr>
            <p:cNvPr id="53" name="组合 52"/>
            <p:cNvGrpSpPr/>
            <p:nvPr/>
          </p:nvGrpSpPr>
          <p:grpSpPr>
            <a:xfrm>
              <a:off x="8218273" y="3970171"/>
              <a:ext cx="3062502" cy="231546"/>
              <a:chOff x="4954359" y="3970171"/>
              <a:chExt cx="3062502" cy="231546"/>
            </a:xfrm>
          </p:grpSpPr>
          <p:grpSp>
            <p:nvGrpSpPr>
              <p:cNvPr id="54" name="组合 53"/>
              <p:cNvGrpSpPr/>
              <p:nvPr/>
            </p:nvGrpSpPr>
            <p:grpSpPr>
              <a:xfrm>
                <a:off x="4954359" y="3970172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68" name="组合 67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75" name="箭头: V 形 74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6" name="箭头: V 形 75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7" name="箭头: V 形 76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8" name="箭头: V 形 77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9" name="箭头: V 形 78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69" name="组合 68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70" name="箭头: V 形 69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1" name="箭头: V 形 70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2" name="箭头: V 形 71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3" name="箭头: V 形 72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4" name="箭头: V 形 73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55" name="组合 54"/>
              <p:cNvGrpSpPr/>
              <p:nvPr/>
            </p:nvGrpSpPr>
            <p:grpSpPr>
              <a:xfrm>
                <a:off x="6491047" y="3970171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56" name="组合 55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63" name="箭头: V 形 62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4" name="箭头: V 形 63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5" name="箭头: V 形 64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6" name="箭头: V 形 65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7" name="箭头: V 形 66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57" name="组合 56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58" name="箭头: V 形 57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9" name="箭头: V 形 58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0" name="箭头: V 形 59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1" name="箭头: V 形 60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2" name="箭头: V 形 61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9615" b="89744" l="10063" r="89937">
                        <a14:foregroundMark x1="37107" y1="15385" x2="37107" y2="15385"/>
                        <a14:foregroundMark x1="35220" y1="15385" x2="35220" y2="15385"/>
                        <a14:foregroundMark x1="32075" y1="16667" x2="32075" y2="16667"/>
                        <a14:foregroundMark x1="29560" y1="17308" x2="29560" y2="17308"/>
                        <a14:foregroundMark x1="27673" y1="16667" x2="27673" y2="16667"/>
                        <a14:foregroundMark x1="31447" y1="14744" x2="31447" y2="14744"/>
                        <a14:foregroundMark x1="29560" y1="16026" x2="29560" y2="16026"/>
                        <a14:foregroundMark x1="25157" y1="18590" x2="25157" y2="18590"/>
                        <a14:foregroundMark x1="27673" y1="16667" x2="27673" y2="16667"/>
                        <a14:foregroundMark x1="25157" y1="16667" x2="25157" y2="16667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336553" y="1652418"/>
            <a:ext cx="3608503" cy="355316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40858" y="1788334"/>
            <a:ext cx="78783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幼圆" panose="02010509060101010101" pitchFamily="49" charset="-122"/>
                <a:ea typeface="幼圆" panose="02010509060101010101" pitchFamily="49" charset="-122"/>
              </a:rPr>
              <a:t>底面圆的直径为</a:t>
            </a:r>
            <a:r>
              <a:rPr lang="en-US" altLang="zh-CN" sz="2800" b="1">
                <a:latin typeface="幼圆" panose="02010509060101010101" pitchFamily="49" charset="-122"/>
                <a:ea typeface="幼圆" panose="02010509060101010101" pitchFamily="49" charset="-122"/>
              </a:rPr>
              <a:t>10cm</a:t>
            </a:r>
            <a:r>
              <a:rPr lang="zh-CN" altLang="en-US" sz="2800" b="1">
                <a:latin typeface="幼圆" panose="02010509060101010101" pitchFamily="49" charset="-122"/>
                <a:ea typeface="幼圆" panose="02010509060101010101" pitchFamily="49" charset="-122"/>
              </a:rPr>
              <a:t>，需要多长的包装纸呢？</a:t>
            </a:r>
            <a:endParaRPr lang="zh-CN" altLang="en-US" sz="2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467843" y="2686639"/>
            <a:ext cx="5951363" cy="1955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C00000"/>
                </a:solidFill>
              </a:rPr>
              <a:t>C=πd</a:t>
            </a:r>
            <a:endParaRPr lang="en-US" altLang="zh-CN" sz="280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C00000"/>
                </a:solidFill>
              </a:rPr>
              <a:t>  =3.14×10</a:t>
            </a:r>
            <a:endParaRPr lang="en-US" altLang="zh-CN" sz="280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800">
                <a:solidFill>
                  <a:srgbClr val="C00000"/>
                </a:solidFill>
              </a:rPr>
              <a:t>  =31.4</a:t>
            </a:r>
            <a:r>
              <a:rPr lang="zh-CN" altLang="en-US" sz="2800">
                <a:solidFill>
                  <a:srgbClr val="C00000"/>
                </a:solidFill>
              </a:rPr>
              <a:t>（</a:t>
            </a:r>
            <a:r>
              <a:rPr lang="en-US" altLang="zh-CN" sz="2800">
                <a:solidFill>
                  <a:srgbClr val="C00000"/>
                </a:solidFill>
              </a:rPr>
              <a:t>cm</a:t>
            </a:r>
            <a:r>
              <a:rPr lang="zh-CN" altLang="en-US" sz="2800">
                <a:solidFill>
                  <a:srgbClr val="C00000"/>
                </a:solidFill>
              </a:rPr>
              <a:t>）</a:t>
            </a:r>
            <a:endParaRPr lang="zh-CN" altLang="en-US" sz="280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矩形 77"/>
          <p:cNvSpPr/>
          <p:nvPr/>
        </p:nvSpPr>
        <p:spPr>
          <a:xfrm>
            <a:off x="2949685" y="3740563"/>
            <a:ext cx="735006" cy="36363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www.1ppt.com/moban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"/>
              </a:rPr>
              <a:t>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3"/>
              </a:rPr>
              <a:t>www.1ppt.com/beijing/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4"/>
              </a:rPr>
              <a:t>www.1ppt.com/tubiao/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5"/>
              </a:rPr>
              <a:t>www.1ppt.com/xiazai/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6"/>
              </a:rPr>
              <a:t>www.1ppt.com/powerpoint/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7"/>
              </a:rPr>
              <a:t>www.1ppt.com/ziliao/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8"/>
              </a:rPr>
              <a:t>www.1ppt.com/fanwen/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9"/>
              </a:rPr>
              <a:t>www.1ppt.com/shiti/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0"/>
              </a:rPr>
              <a:t>www.1ppt.com/jiaoan/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1"/>
              </a:rPr>
              <a:t>www.1ppt.cn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       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2"/>
              </a:rPr>
              <a:t>www.1ppt.com/kejian/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3"/>
              </a:rPr>
              <a:t>www.1ppt.com/kejian/yuwen/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4"/>
              </a:rPr>
              <a:t>www.1ppt.com/kejian/shuxue/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5"/>
              </a:rPr>
              <a:t>www.1ppt.com/kejian/yingyu/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6"/>
              </a:rPr>
              <a:t>www.1ppt.com/kejian/meishu/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7"/>
              </a:rPr>
              <a:t>www.1ppt.com/kejian/kexue/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8"/>
              </a:rPr>
              <a:t>www.1ppt.com/kejian/wuli/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19"/>
              </a:rPr>
              <a:t>www.1ppt.com/kejian/huaxue/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0"/>
              </a:rPr>
              <a:t>www.1ppt.com/kejian/shengwu/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1"/>
              </a:rPr>
              <a:t>www.1ppt.com/kejian/dili/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  <a:hlinkClick r:id="rId22"/>
              </a:rPr>
              <a:t>www.1ppt.com/kejian/lishi/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rgbClr val="EEECE1">
                  <a:lumMod val="25000"/>
                </a:srgbClr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321806" y="2775308"/>
            <a:ext cx="6342109" cy="368149"/>
            <a:chOff x="5157559" y="3970171"/>
            <a:chExt cx="6123216" cy="231546"/>
          </a:xfrm>
        </p:grpSpPr>
        <p:grpSp>
          <p:nvGrpSpPr>
            <p:cNvPr id="20" name="组合 19"/>
            <p:cNvGrpSpPr/>
            <p:nvPr/>
          </p:nvGrpSpPr>
          <p:grpSpPr>
            <a:xfrm>
              <a:off x="5157559" y="3970171"/>
              <a:ext cx="3062502" cy="231546"/>
              <a:chOff x="4954359" y="3970171"/>
              <a:chExt cx="3062502" cy="231546"/>
            </a:xfrm>
          </p:grpSpPr>
          <p:grpSp>
            <p:nvGrpSpPr>
              <p:cNvPr id="48" name="组合 47"/>
              <p:cNvGrpSpPr/>
              <p:nvPr/>
            </p:nvGrpSpPr>
            <p:grpSpPr>
              <a:xfrm>
                <a:off x="4954359" y="3970172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62" name="组合 61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69" name="箭头: V 形 68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0" name="箭头: V 形 69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1" name="箭头: V 形 70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2" name="箭头: V 形 71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3" name="箭头: V 形 72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63" name="组合 62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64" name="箭头: V 形 63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5" name="箭头: V 形 64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6" name="箭头: V 形 65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7" name="箭头: V 形 66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8" name="箭头: V 形 67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49" name="组合 48"/>
              <p:cNvGrpSpPr/>
              <p:nvPr/>
            </p:nvGrpSpPr>
            <p:grpSpPr>
              <a:xfrm>
                <a:off x="6491047" y="3970171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50" name="组合 49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57" name="箭头: V 形 56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8" name="箭头: V 形 57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9" name="箭头: V 形 58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0" name="箭头: V 形 59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1" name="箭头: V 形 60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51" name="组合 50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52" name="箭头: V 形 51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3" name="箭头: V 形 52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4" name="箭头: V 形 53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5" name="箭头: V 形 54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6" name="箭头: V 形 55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  <p:grpSp>
          <p:nvGrpSpPr>
            <p:cNvPr id="21" name="组合 20"/>
            <p:cNvGrpSpPr/>
            <p:nvPr/>
          </p:nvGrpSpPr>
          <p:grpSpPr>
            <a:xfrm>
              <a:off x="8218273" y="3970171"/>
              <a:ext cx="3062502" cy="231546"/>
              <a:chOff x="4954359" y="3970171"/>
              <a:chExt cx="3062502" cy="231546"/>
            </a:xfrm>
          </p:grpSpPr>
          <p:grpSp>
            <p:nvGrpSpPr>
              <p:cNvPr id="22" name="组合 21"/>
              <p:cNvGrpSpPr/>
              <p:nvPr/>
            </p:nvGrpSpPr>
            <p:grpSpPr>
              <a:xfrm>
                <a:off x="4954359" y="3970172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36" name="组合 35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43" name="箭头: V 形 42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4" name="箭头: V 形 43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5" name="箭头: V 形 44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6" name="箭头: V 形 45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7" name="箭头: V 形 46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37" name="组合 36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38" name="箭头: V 形 37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9" name="箭头: V 形 38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0" name="箭头: V 形 39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1" name="箭头: V 形 40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2" name="箭头: V 形 41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23" name="组合 22"/>
              <p:cNvGrpSpPr/>
              <p:nvPr/>
            </p:nvGrpSpPr>
            <p:grpSpPr>
              <a:xfrm>
                <a:off x="6491047" y="3970171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24" name="组合 23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31" name="箭头: V 形 30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2" name="箭头: V 形 31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3" name="箭头: V 形 32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4" name="箭头: V 形 33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5" name="箭头: V 形 34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25" name="组合 24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26" name="箭头: V 形 25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7" name="箭头: V 形 26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8" name="箭头: V 形 27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9" name="箭头: V 形 28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0" name="箭头: V 形 29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</p:grpSp>
      <p:sp>
        <p:nvSpPr>
          <p:cNvPr id="7" name="文本框 6"/>
          <p:cNvSpPr txBox="1"/>
          <p:nvPr/>
        </p:nvSpPr>
        <p:spPr>
          <a:xfrm>
            <a:off x="6073578" y="1297654"/>
            <a:ext cx="5362717" cy="1120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800" dirty="0"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   </a:t>
            </a:r>
            <a:r>
              <a:rPr lang="zh-CN" altLang="en-US" sz="2800" b="1" dirty="0"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圆形花坛的半径为</a:t>
            </a:r>
            <a:r>
              <a:rPr lang="en-US" altLang="zh-CN" sz="2800" b="1" dirty="0"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20</a:t>
            </a:r>
            <a:r>
              <a:rPr lang="zh-CN" altLang="en-US" sz="2800" b="1" dirty="0">
                <a:latin typeface="幼圆" panose="02010509060101010101" pitchFamily="49" charset="-122"/>
                <a:ea typeface="幼圆" panose="02010509060101010101" pitchFamily="49" charset="-122"/>
                <a:cs typeface="+mn-ea"/>
                <a:sym typeface="+mn-lt"/>
              </a:rPr>
              <a:t>米，需要多长的围栏？</a:t>
            </a:r>
            <a:endParaRPr lang="en-US" altLang="zh-CN" sz="2800" b="1" dirty="0"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35544" y="2272047"/>
            <a:ext cx="201414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点击输入标题</a:t>
            </a:r>
            <a:endParaRPr lang="en-US" altLang="zh-CN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35542" y="2886483"/>
            <a:ext cx="4599035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140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40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5000"/>
              </a:lnSpc>
            </a:pPr>
            <a:endParaRPr lang="en-US" altLang="zh-CN" sz="140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5000"/>
              </a:lnSpc>
            </a:pPr>
            <a:r>
              <a:rPr lang="zh-CN" altLang="en-US" sz="1400">
                <a:solidFill>
                  <a:schemeClr val="bg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25000"/>
              </a:lnSpc>
            </a:pPr>
            <a:endParaRPr lang="zh-CN" altLang="en-US" sz="140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76" name="图片 75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80484" y="1456065"/>
            <a:ext cx="5168866" cy="3859741"/>
          </a:xfrm>
          <a:prstGeom prst="rect">
            <a:avLst/>
          </a:prstGeom>
        </p:spPr>
      </p:pic>
      <p:sp>
        <p:nvSpPr>
          <p:cNvPr id="74" name="直角三角形 73"/>
          <p:cNvSpPr/>
          <p:nvPr/>
        </p:nvSpPr>
        <p:spPr>
          <a:xfrm rot="10800000">
            <a:off x="4845446" y="1378213"/>
            <a:ext cx="952720" cy="1039812"/>
          </a:xfrm>
          <a:prstGeom prst="rtTriangl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5" name="直角三角形 74"/>
          <p:cNvSpPr/>
          <p:nvPr/>
        </p:nvSpPr>
        <p:spPr>
          <a:xfrm>
            <a:off x="553002" y="4316818"/>
            <a:ext cx="952720" cy="1039812"/>
          </a:xfrm>
          <a:prstGeom prst="rtTriangle">
            <a:avLst/>
          </a:prstGeom>
          <a:solidFill>
            <a:srgbClr val="94D9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987884" y="3339210"/>
            <a:ext cx="4932506" cy="1955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C00000"/>
                </a:solidFill>
              </a:rPr>
              <a:t>C=2πr</a:t>
            </a:r>
            <a:endParaRPr lang="en-US" altLang="zh-CN" sz="2800" b="1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C00000"/>
                </a:solidFill>
              </a:rPr>
              <a:t>  =2×3.14×20</a:t>
            </a:r>
            <a:endParaRPr lang="en-US" altLang="zh-CN" sz="2800" b="1" dirty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C00000"/>
                </a:solidFill>
              </a:rPr>
              <a:t>  =125.6</a:t>
            </a:r>
            <a:r>
              <a:rPr lang="zh-CN" altLang="en-US" sz="2800" b="1" dirty="0">
                <a:solidFill>
                  <a:srgbClr val="C00000"/>
                </a:solidFill>
              </a:rPr>
              <a:t>（米）</a:t>
            </a:r>
            <a:endParaRPr lang="zh-CN" alt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/>
      <p:bldP spid="16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: 形状 18"/>
          <p:cNvSpPr/>
          <p:nvPr/>
        </p:nvSpPr>
        <p:spPr>
          <a:xfrm>
            <a:off x="5615217" y="-126999"/>
            <a:ext cx="3465283" cy="2781300"/>
          </a:xfrm>
          <a:custGeom>
            <a:avLst/>
            <a:gdLst>
              <a:gd name="connsiteX0" fmla="*/ 3251200 w 3251200"/>
              <a:gd name="connsiteY0" fmla="*/ 63500 h 2654300"/>
              <a:gd name="connsiteX1" fmla="*/ 0 w 3251200"/>
              <a:gd name="connsiteY1" fmla="*/ 2654300 h 2654300"/>
              <a:gd name="connsiteX2" fmla="*/ 647700 w 3251200"/>
              <a:gd name="connsiteY2" fmla="*/ 0 h 2654300"/>
              <a:gd name="connsiteX3" fmla="*/ 3251200 w 3251200"/>
              <a:gd name="connsiteY3" fmla="*/ 63500 h 265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1200" h="2654300">
                <a:moveTo>
                  <a:pt x="3251200" y="63500"/>
                </a:moveTo>
                <a:lnTo>
                  <a:pt x="0" y="2654300"/>
                </a:lnTo>
                <a:lnTo>
                  <a:pt x="647700" y="0"/>
                </a:lnTo>
                <a:lnTo>
                  <a:pt x="3251200" y="63500"/>
                </a:lnTo>
                <a:close/>
              </a:path>
            </a:pathLst>
          </a:cu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任意多边形: 形状 7"/>
          <p:cNvSpPr/>
          <p:nvPr/>
        </p:nvSpPr>
        <p:spPr>
          <a:xfrm rot="16200000">
            <a:off x="9248322" y="-289377"/>
            <a:ext cx="2654300" cy="3233057"/>
          </a:xfrm>
          <a:custGeom>
            <a:avLst/>
            <a:gdLst>
              <a:gd name="connsiteX0" fmla="*/ 2634343 w 2654300"/>
              <a:gd name="connsiteY0" fmla="*/ 0 h 3233057"/>
              <a:gd name="connsiteX1" fmla="*/ 2654300 w 2654300"/>
              <a:gd name="connsiteY1" fmla="*/ 24493 h 3233057"/>
              <a:gd name="connsiteX2" fmla="*/ 2654300 w 2654300"/>
              <a:gd name="connsiteY2" fmla="*/ 3233057 h 3233057"/>
              <a:gd name="connsiteX3" fmla="*/ 0 w 2654300"/>
              <a:gd name="connsiteY3" fmla="*/ 3233057 h 3233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4300" h="3233057">
                <a:moveTo>
                  <a:pt x="2634343" y="0"/>
                </a:moveTo>
                <a:lnTo>
                  <a:pt x="2654300" y="24493"/>
                </a:lnTo>
                <a:lnTo>
                  <a:pt x="2654300" y="3233057"/>
                </a:lnTo>
                <a:lnTo>
                  <a:pt x="0" y="3233057"/>
                </a:lnTo>
                <a:close/>
              </a:path>
            </a:pathLst>
          </a:custGeom>
          <a:pattFill prst="narVert">
            <a:fgClr>
              <a:srgbClr val="7BA9B5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任意多边形: 形状 9"/>
          <p:cNvSpPr/>
          <p:nvPr/>
        </p:nvSpPr>
        <p:spPr>
          <a:xfrm>
            <a:off x="8958943" y="0"/>
            <a:ext cx="3263900" cy="5664200"/>
          </a:xfrm>
          <a:custGeom>
            <a:avLst/>
            <a:gdLst>
              <a:gd name="connsiteX0" fmla="*/ 0 w 3263900"/>
              <a:gd name="connsiteY0" fmla="*/ 0 h 5664200"/>
              <a:gd name="connsiteX1" fmla="*/ 1689100 w 3263900"/>
              <a:gd name="connsiteY1" fmla="*/ 5664200 h 5664200"/>
              <a:gd name="connsiteX2" fmla="*/ 3263900 w 3263900"/>
              <a:gd name="connsiteY2" fmla="*/ 2616200 h 5664200"/>
              <a:gd name="connsiteX3" fmla="*/ 0 w 3263900"/>
              <a:gd name="connsiteY3" fmla="*/ 0 h 566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3900" h="5664200">
                <a:moveTo>
                  <a:pt x="0" y="0"/>
                </a:moveTo>
                <a:lnTo>
                  <a:pt x="1689100" y="5664200"/>
                </a:lnTo>
                <a:lnTo>
                  <a:pt x="3263900" y="2616200"/>
                </a:lnTo>
                <a:lnTo>
                  <a:pt x="0" y="0"/>
                </a:lnTo>
                <a:close/>
              </a:path>
            </a:pathLst>
          </a:cu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任意多边形: 形状 10"/>
          <p:cNvSpPr/>
          <p:nvPr/>
        </p:nvSpPr>
        <p:spPr>
          <a:xfrm flipH="1">
            <a:off x="5664202" y="0"/>
            <a:ext cx="3263900" cy="5664200"/>
          </a:xfrm>
          <a:custGeom>
            <a:avLst/>
            <a:gdLst>
              <a:gd name="connsiteX0" fmla="*/ 0 w 3263900"/>
              <a:gd name="connsiteY0" fmla="*/ 0 h 5664200"/>
              <a:gd name="connsiteX1" fmla="*/ 1689100 w 3263900"/>
              <a:gd name="connsiteY1" fmla="*/ 5664200 h 5664200"/>
              <a:gd name="connsiteX2" fmla="*/ 3263900 w 3263900"/>
              <a:gd name="connsiteY2" fmla="*/ 2616200 h 5664200"/>
              <a:gd name="connsiteX3" fmla="*/ 0 w 3263900"/>
              <a:gd name="connsiteY3" fmla="*/ 0 h 566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3900" h="5664200">
                <a:moveTo>
                  <a:pt x="0" y="0"/>
                </a:moveTo>
                <a:lnTo>
                  <a:pt x="1689100" y="5664200"/>
                </a:lnTo>
                <a:lnTo>
                  <a:pt x="3263900" y="2616200"/>
                </a:lnTo>
                <a:lnTo>
                  <a:pt x="0" y="0"/>
                </a:lnTo>
                <a:close/>
              </a:path>
            </a:pathLst>
          </a:custGeom>
          <a:pattFill prst="pct90">
            <a:fgClr>
              <a:srgbClr val="94D9D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任意多边形: 形状 11"/>
          <p:cNvSpPr/>
          <p:nvPr/>
        </p:nvSpPr>
        <p:spPr>
          <a:xfrm rot="10800000">
            <a:off x="-12699" y="0"/>
            <a:ext cx="1638300" cy="1333500"/>
          </a:xfrm>
          <a:custGeom>
            <a:avLst/>
            <a:gdLst>
              <a:gd name="connsiteX0" fmla="*/ 2634343 w 2654300"/>
              <a:gd name="connsiteY0" fmla="*/ 0 h 3233057"/>
              <a:gd name="connsiteX1" fmla="*/ 2654300 w 2654300"/>
              <a:gd name="connsiteY1" fmla="*/ 24493 h 3233057"/>
              <a:gd name="connsiteX2" fmla="*/ 2654300 w 2654300"/>
              <a:gd name="connsiteY2" fmla="*/ 3233057 h 3233057"/>
              <a:gd name="connsiteX3" fmla="*/ 0 w 2654300"/>
              <a:gd name="connsiteY3" fmla="*/ 3233057 h 3233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4300" h="3233057">
                <a:moveTo>
                  <a:pt x="2634343" y="0"/>
                </a:moveTo>
                <a:lnTo>
                  <a:pt x="2654300" y="24493"/>
                </a:lnTo>
                <a:lnTo>
                  <a:pt x="2654300" y="3233057"/>
                </a:lnTo>
                <a:lnTo>
                  <a:pt x="0" y="3233057"/>
                </a:lnTo>
                <a:close/>
              </a:path>
            </a:pathLst>
          </a:cu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4409408" flipH="1">
            <a:off x="1076111" y="3283764"/>
            <a:ext cx="3263900" cy="5664200"/>
          </a:xfrm>
          <a:custGeom>
            <a:avLst/>
            <a:gdLst>
              <a:gd name="connsiteX0" fmla="*/ 0 w 3263900"/>
              <a:gd name="connsiteY0" fmla="*/ 0 h 5664200"/>
              <a:gd name="connsiteX1" fmla="*/ 1689100 w 3263900"/>
              <a:gd name="connsiteY1" fmla="*/ 5664200 h 5664200"/>
              <a:gd name="connsiteX2" fmla="*/ 3263900 w 3263900"/>
              <a:gd name="connsiteY2" fmla="*/ 2616200 h 5664200"/>
              <a:gd name="connsiteX3" fmla="*/ 0 w 3263900"/>
              <a:gd name="connsiteY3" fmla="*/ 0 h 566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3900" h="5664200">
                <a:moveTo>
                  <a:pt x="0" y="0"/>
                </a:moveTo>
                <a:lnTo>
                  <a:pt x="1689100" y="5664200"/>
                </a:lnTo>
                <a:lnTo>
                  <a:pt x="3263900" y="2616200"/>
                </a:lnTo>
                <a:lnTo>
                  <a:pt x="0" y="0"/>
                </a:lnTo>
                <a:close/>
              </a:path>
            </a:pathLst>
          </a:custGeom>
          <a:pattFill prst="lgConfetti">
            <a:fgClr>
              <a:srgbClr val="7BAAB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任意多边形: 形状 13"/>
          <p:cNvSpPr/>
          <p:nvPr/>
        </p:nvSpPr>
        <p:spPr>
          <a:xfrm rot="10800000" flipH="1">
            <a:off x="-43543" y="0"/>
            <a:ext cx="3065768" cy="4381500"/>
          </a:xfrm>
          <a:custGeom>
            <a:avLst/>
            <a:gdLst>
              <a:gd name="connsiteX0" fmla="*/ 0 w 3263900"/>
              <a:gd name="connsiteY0" fmla="*/ 0 h 5664200"/>
              <a:gd name="connsiteX1" fmla="*/ 1689100 w 3263900"/>
              <a:gd name="connsiteY1" fmla="*/ 5664200 h 5664200"/>
              <a:gd name="connsiteX2" fmla="*/ 3263900 w 3263900"/>
              <a:gd name="connsiteY2" fmla="*/ 2616200 h 5664200"/>
              <a:gd name="connsiteX3" fmla="*/ 0 w 3263900"/>
              <a:gd name="connsiteY3" fmla="*/ 0 h 566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3900" h="5664200">
                <a:moveTo>
                  <a:pt x="0" y="0"/>
                </a:moveTo>
                <a:lnTo>
                  <a:pt x="1689100" y="5664200"/>
                </a:lnTo>
                <a:lnTo>
                  <a:pt x="3263900" y="2616200"/>
                </a:lnTo>
                <a:lnTo>
                  <a:pt x="0" y="0"/>
                </a:lnTo>
                <a:close/>
              </a:path>
            </a:pathLst>
          </a:custGeom>
          <a:solidFill>
            <a:srgbClr val="FAF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任意多边形: 形状 15"/>
          <p:cNvSpPr/>
          <p:nvPr/>
        </p:nvSpPr>
        <p:spPr>
          <a:xfrm>
            <a:off x="6858001" y="12700"/>
            <a:ext cx="5364843" cy="6896100"/>
          </a:xfrm>
          <a:custGeom>
            <a:avLst/>
            <a:gdLst>
              <a:gd name="connsiteX0" fmla="*/ 2109039 w 5435600"/>
              <a:gd name="connsiteY0" fmla="*/ 0 h 7025726"/>
              <a:gd name="connsiteX1" fmla="*/ 0 w 5435600"/>
              <a:gd name="connsiteY1" fmla="*/ 7025726 h 7025726"/>
              <a:gd name="connsiteX2" fmla="*/ 5435600 w 5435600"/>
              <a:gd name="connsiteY2" fmla="*/ 7013026 h 7025726"/>
              <a:gd name="connsiteX3" fmla="*/ 5411374 w 5435600"/>
              <a:gd name="connsiteY3" fmla="*/ 2719710 h 7025726"/>
              <a:gd name="connsiteX4" fmla="*/ 3848603 w 5435600"/>
              <a:gd name="connsiteY4" fmla="*/ 5690555 h 7025726"/>
              <a:gd name="connsiteX5" fmla="*/ 2109039 w 5435600"/>
              <a:gd name="connsiteY5" fmla="*/ 0 h 7025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435600" h="7025726">
                <a:moveTo>
                  <a:pt x="2109039" y="0"/>
                </a:moveTo>
                <a:lnTo>
                  <a:pt x="0" y="7025726"/>
                </a:lnTo>
                <a:lnTo>
                  <a:pt x="5435600" y="7013026"/>
                </a:lnTo>
                <a:lnTo>
                  <a:pt x="5411374" y="2719710"/>
                </a:lnTo>
                <a:lnTo>
                  <a:pt x="3848603" y="5690555"/>
                </a:lnTo>
                <a:lnTo>
                  <a:pt x="2109039" y="0"/>
                </a:lnTo>
                <a:close/>
              </a:path>
            </a:pathLst>
          </a:custGeom>
          <a:solidFill>
            <a:srgbClr val="FAF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等腰三角形 16"/>
          <p:cNvSpPr/>
          <p:nvPr/>
        </p:nvSpPr>
        <p:spPr>
          <a:xfrm rot="10800000">
            <a:off x="3895354" y="12700"/>
            <a:ext cx="2405937" cy="5016500"/>
          </a:xfrm>
          <a:prstGeom prst="triangl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任意多边形: 形状 17"/>
          <p:cNvSpPr/>
          <p:nvPr/>
        </p:nvSpPr>
        <p:spPr>
          <a:xfrm>
            <a:off x="-12699" y="0"/>
            <a:ext cx="1612900" cy="4318000"/>
          </a:xfrm>
          <a:custGeom>
            <a:avLst/>
            <a:gdLst>
              <a:gd name="connsiteX0" fmla="*/ 1612900 w 1612900"/>
              <a:gd name="connsiteY0" fmla="*/ 0 h 4318000"/>
              <a:gd name="connsiteX1" fmla="*/ 12700 w 1612900"/>
              <a:gd name="connsiteY1" fmla="*/ 1295400 h 4318000"/>
              <a:gd name="connsiteX2" fmla="*/ 0 w 1612900"/>
              <a:gd name="connsiteY2" fmla="*/ 4318000 h 4318000"/>
              <a:gd name="connsiteX3" fmla="*/ 1612900 w 1612900"/>
              <a:gd name="connsiteY3" fmla="*/ 0 h 431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2900" h="4318000">
                <a:moveTo>
                  <a:pt x="1612900" y="0"/>
                </a:moveTo>
                <a:lnTo>
                  <a:pt x="12700" y="1295400"/>
                </a:lnTo>
                <a:cubicBezTo>
                  <a:pt x="8467" y="2302933"/>
                  <a:pt x="4233" y="3310467"/>
                  <a:pt x="0" y="4318000"/>
                </a:cubicBezTo>
                <a:lnTo>
                  <a:pt x="1612900" y="0"/>
                </a:lnTo>
                <a:close/>
              </a:path>
            </a:pathLst>
          </a:custGeom>
          <a:pattFill prst="wdDnDiag">
            <a:fgClr>
              <a:srgbClr val="F4D96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任意多边形: 形状 19"/>
          <p:cNvSpPr/>
          <p:nvPr/>
        </p:nvSpPr>
        <p:spPr>
          <a:xfrm>
            <a:off x="4826000" y="2654300"/>
            <a:ext cx="2463800" cy="4267200"/>
          </a:xfrm>
          <a:custGeom>
            <a:avLst/>
            <a:gdLst>
              <a:gd name="connsiteX0" fmla="*/ 838200 w 2463800"/>
              <a:gd name="connsiteY0" fmla="*/ 0 h 4267200"/>
              <a:gd name="connsiteX1" fmla="*/ 0 w 2463800"/>
              <a:gd name="connsiteY1" fmla="*/ 3505200 h 4267200"/>
              <a:gd name="connsiteX2" fmla="*/ 1130300 w 2463800"/>
              <a:gd name="connsiteY2" fmla="*/ 4267200 h 4267200"/>
              <a:gd name="connsiteX3" fmla="*/ 2095500 w 2463800"/>
              <a:gd name="connsiteY3" fmla="*/ 4216400 h 4267200"/>
              <a:gd name="connsiteX4" fmla="*/ 2463800 w 2463800"/>
              <a:gd name="connsiteY4" fmla="*/ 2933700 h 4267200"/>
              <a:gd name="connsiteX5" fmla="*/ 838200 w 2463800"/>
              <a:gd name="connsiteY5" fmla="*/ 0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3800" h="4267200">
                <a:moveTo>
                  <a:pt x="838200" y="0"/>
                </a:moveTo>
                <a:lnTo>
                  <a:pt x="0" y="3505200"/>
                </a:lnTo>
                <a:lnTo>
                  <a:pt x="1130300" y="4267200"/>
                </a:lnTo>
                <a:lnTo>
                  <a:pt x="2095500" y="4216400"/>
                </a:lnTo>
                <a:lnTo>
                  <a:pt x="2463800" y="2933700"/>
                </a:lnTo>
                <a:lnTo>
                  <a:pt x="838200" y="0"/>
                </a:lnTo>
                <a:close/>
              </a:path>
            </a:pathLst>
          </a:cu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任意多边形: 形状 20"/>
          <p:cNvSpPr/>
          <p:nvPr/>
        </p:nvSpPr>
        <p:spPr>
          <a:xfrm>
            <a:off x="-28294" y="-13284"/>
            <a:ext cx="5161185" cy="6966534"/>
          </a:xfrm>
          <a:custGeom>
            <a:avLst/>
            <a:gdLst>
              <a:gd name="connsiteX0" fmla="*/ 1769024 w 5312531"/>
              <a:gd name="connsiteY0" fmla="*/ 229588 h 7074888"/>
              <a:gd name="connsiteX1" fmla="*/ 3115017 w 5312531"/>
              <a:gd name="connsiteY1" fmla="*/ 2451495 h 7074888"/>
              <a:gd name="connsiteX2" fmla="*/ 29124 w 5312531"/>
              <a:gd name="connsiteY2" fmla="*/ 4432103 h 7074888"/>
              <a:gd name="connsiteX3" fmla="*/ 0 w 5312531"/>
              <a:gd name="connsiteY3" fmla="*/ 7074888 h 7074888"/>
              <a:gd name="connsiteX4" fmla="*/ 2670724 w 5312531"/>
              <a:gd name="connsiteY4" fmla="*/ 4674588 h 7074888"/>
              <a:gd name="connsiteX5" fmla="*/ 4969424 w 5312531"/>
              <a:gd name="connsiteY5" fmla="*/ 6312888 h 7074888"/>
              <a:gd name="connsiteX6" fmla="*/ 5312531 w 5312531"/>
              <a:gd name="connsiteY6" fmla="*/ 5054008 h 7074888"/>
              <a:gd name="connsiteX7" fmla="*/ 4093537 w 5312531"/>
              <a:gd name="connsiteY7" fmla="*/ 13491 h 7074888"/>
              <a:gd name="connsiteX8" fmla="*/ 1692721 w 5312531"/>
              <a:gd name="connsiteY8" fmla="*/ 0 h 7074888"/>
              <a:gd name="connsiteX9" fmla="*/ 1769024 w 5312531"/>
              <a:gd name="connsiteY9" fmla="*/ 229588 h 7074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312531" h="7074888">
                <a:moveTo>
                  <a:pt x="1769024" y="229588"/>
                </a:moveTo>
                <a:lnTo>
                  <a:pt x="3115017" y="2451495"/>
                </a:lnTo>
                <a:lnTo>
                  <a:pt x="29124" y="4432103"/>
                </a:lnTo>
                <a:lnTo>
                  <a:pt x="0" y="7074888"/>
                </a:lnTo>
                <a:lnTo>
                  <a:pt x="2670724" y="4674588"/>
                </a:lnTo>
                <a:lnTo>
                  <a:pt x="4969424" y="6312888"/>
                </a:lnTo>
                <a:lnTo>
                  <a:pt x="5312531" y="5054008"/>
                </a:lnTo>
                <a:lnTo>
                  <a:pt x="4093537" y="13491"/>
                </a:lnTo>
                <a:lnTo>
                  <a:pt x="1692721" y="0"/>
                </a:lnTo>
                <a:lnTo>
                  <a:pt x="1769024" y="229588"/>
                </a:lnTo>
                <a:close/>
              </a:path>
            </a:pathLst>
          </a:custGeom>
          <a:solidFill>
            <a:srgbClr val="94D9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对话气泡: 矩形 21"/>
          <p:cNvSpPr/>
          <p:nvPr/>
        </p:nvSpPr>
        <p:spPr>
          <a:xfrm>
            <a:off x="911226" y="873125"/>
            <a:ext cx="10369551" cy="4536944"/>
          </a:xfrm>
          <a:prstGeom prst="wedgeRectCallo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0590893" y="4724400"/>
            <a:ext cx="837936" cy="837936"/>
          </a:xfrm>
          <a:prstGeom prst="ellipse">
            <a:avLst/>
          </a:prstGeom>
          <a:pattFill prst="pct80">
            <a:fgClr>
              <a:srgbClr val="446E7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10272127" y="-749695"/>
            <a:ext cx="2959364" cy="2959364"/>
          </a:xfrm>
          <a:prstGeom prst="ellipse">
            <a:avLst/>
          </a:prstGeom>
          <a:pattFill prst="pct90">
            <a:fgClr>
              <a:srgbClr val="446E7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空心弧 24"/>
          <p:cNvSpPr/>
          <p:nvPr/>
        </p:nvSpPr>
        <p:spPr>
          <a:xfrm>
            <a:off x="1489342" y="2159000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6" name="空心弧 25"/>
          <p:cNvSpPr/>
          <p:nvPr/>
        </p:nvSpPr>
        <p:spPr>
          <a:xfrm>
            <a:off x="9360578" y="5143368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7" name="空心弧 26"/>
          <p:cNvSpPr/>
          <p:nvPr/>
        </p:nvSpPr>
        <p:spPr>
          <a:xfrm rot="17333696">
            <a:off x="7509359" y="1079501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8" name="空心弧 27"/>
          <p:cNvSpPr/>
          <p:nvPr/>
        </p:nvSpPr>
        <p:spPr>
          <a:xfrm rot="17333696">
            <a:off x="1668787" y="5084855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156654" y="149135"/>
            <a:ext cx="1378132" cy="1378132"/>
          </a:xfrm>
          <a:prstGeom prst="ellipse">
            <a:avLst/>
          </a:prstGeom>
          <a:pattFill prst="pct80">
            <a:fgClr>
              <a:srgbClr val="446E7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9" name="组合 128"/>
          <p:cNvGrpSpPr/>
          <p:nvPr/>
        </p:nvGrpSpPr>
        <p:grpSpPr>
          <a:xfrm>
            <a:off x="7434203" y="5222108"/>
            <a:ext cx="960120" cy="766410"/>
            <a:chOff x="7434203" y="5120508"/>
            <a:chExt cx="960120" cy="766410"/>
          </a:xfrm>
        </p:grpSpPr>
        <p:sp>
          <p:nvSpPr>
            <p:cNvPr id="30" name="椭圆 29"/>
            <p:cNvSpPr/>
            <p:nvPr/>
          </p:nvSpPr>
          <p:spPr>
            <a:xfrm>
              <a:off x="743420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752564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761708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770852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779996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椭圆 34"/>
            <p:cNvSpPr/>
            <p:nvPr/>
          </p:nvSpPr>
          <p:spPr>
            <a:xfrm>
              <a:off x="789140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椭圆 35"/>
            <p:cNvSpPr/>
            <p:nvPr/>
          </p:nvSpPr>
          <p:spPr>
            <a:xfrm>
              <a:off x="798284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807428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816572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825716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8348603" y="512050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743420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752564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761708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770852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779996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789140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98284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椭圆 47"/>
            <p:cNvSpPr/>
            <p:nvPr/>
          </p:nvSpPr>
          <p:spPr>
            <a:xfrm>
              <a:off x="807428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椭圆 48"/>
            <p:cNvSpPr/>
            <p:nvPr/>
          </p:nvSpPr>
          <p:spPr>
            <a:xfrm>
              <a:off x="816572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椭圆 49"/>
            <p:cNvSpPr/>
            <p:nvPr/>
          </p:nvSpPr>
          <p:spPr>
            <a:xfrm>
              <a:off x="825716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8348603" y="5210594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743420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椭圆 52"/>
            <p:cNvSpPr/>
            <p:nvPr/>
          </p:nvSpPr>
          <p:spPr>
            <a:xfrm>
              <a:off x="752564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椭圆 53"/>
            <p:cNvSpPr/>
            <p:nvPr/>
          </p:nvSpPr>
          <p:spPr>
            <a:xfrm>
              <a:off x="761708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770852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779996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椭圆 56"/>
            <p:cNvSpPr/>
            <p:nvPr/>
          </p:nvSpPr>
          <p:spPr>
            <a:xfrm>
              <a:off x="789140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798284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807428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816572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825716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8348603" y="5300681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743420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752564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761708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770852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椭圆 66"/>
            <p:cNvSpPr/>
            <p:nvPr/>
          </p:nvSpPr>
          <p:spPr>
            <a:xfrm>
              <a:off x="779996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789140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798284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椭圆 69"/>
            <p:cNvSpPr/>
            <p:nvPr/>
          </p:nvSpPr>
          <p:spPr>
            <a:xfrm>
              <a:off x="807428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816572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825716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8348603" y="5390767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743420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752564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>
              <a:off x="761708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770852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>
              <a:off x="779996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789140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798284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椭圆 80"/>
            <p:cNvSpPr/>
            <p:nvPr/>
          </p:nvSpPr>
          <p:spPr>
            <a:xfrm>
              <a:off x="807428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816572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825716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椭圆 83"/>
            <p:cNvSpPr/>
            <p:nvPr/>
          </p:nvSpPr>
          <p:spPr>
            <a:xfrm>
              <a:off x="8348603" y="5480853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743420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752564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椭圆 86"/>
            <p:cNvSpPr/>
            <p:nvPr/>
          </p:nvSpPr>
          <p:spPr>
            <a:xfrm>
              <a:off x="761708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770852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779996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0" name="椭圆 89"/>
            <p:cNvSpPr/>
            <p:nvPr/>
          </p:nvSpPr>
          <p:spPr>
            <a:xfrm>
              <a:off x="789140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798284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807428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椭圆 92"/>
            <p:cNvSpPr/>
            <p:nvPr/>
          </p:nvSpPr>
          <p:spPr>
            <a:xfrm>
              <a:off x="816572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椭圆 93"/>
            <p:cNvSpPr/>
            <p:nvPr/>
          </p:nvSpPr>
          <p:spPr>
            <a:xfrm>
              <a:off x="825716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>
              <a:off x="8348603" y="5570940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743420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752564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>
              <a:off x="761708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>
              <a:off x="770852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779996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789140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椭圆 101"/>
            <p:cNvSpPr/>
            <p:nvPr/>
          </p:nvSpPr>
          <p:spPr>
            <a:xfrm>
              <a:off x="798284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807428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816572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>
              <a:off x="825716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" name="椭圆 105"/>
            <p:cNvSpPr/>
            <p:nvPr/>
          </p:nvSpPr>
          <p:spPr>
            <a:xfrm>
              <a:off x="8348603" y="5661026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743420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752564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761708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>
              <a:off x="770852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779996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" name="椭圆 111"/>
            <p:cNvSpPr/>
            <p:nvPr/>
          </p:nvSpPr>
          <p:spPr>
            <a:xfrm>
              <a:off x="789140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798284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椭圆 113"/>
            <p:cNvSpPr/>
            <p:nvPr/>
          </p:nvSpPr>
          <p:spPr>
            <a:xfrm>
              <a:off x="807428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>
              <a:off x="816572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6" name="椭圆 115"/>
            <p:cNvSpPr/>
            <p:nvPr/>
          </p:nvSpPr>
          <p:spPr>
            <a:xfrm>
              <a:off x="825716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8348603" y="5751112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8" name="椭圆 117"/>
            <p:cNvSpPr/>
            <p:nvPr/>
          </p:nvSpPr>
          <p:spPr>
            <a:xfrm>
              <a:off x="743420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9" name="椭圆 118"/>
            <p:cNvSpPr/>
            <p:nvPr/>
          </p:nvSpPr>
          <p:spPr>
            <a:xfrm>
              <a:off x="752564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761708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1" name="椭圆 120"/>
            <p:cNvSpPr/>
            <p:nvPr/>
          </p:nvSpPr>
          <p:spPr>
            <a:xfrm>
              <a:off x="770852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779996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789140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4" name="椭圆 123"/>
            <p:cNvSpPr/>
            <p:nvPr/>
          </p:nvSpPr>
          <p:spPr>
            <a:xfrm>
              <a:off x="798284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807428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>
              <a:off x="816572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7" name="椭圆 126"/>
            <p:cNvSpPr/>
            <p:nvPr/>
          </p:nvSpPr>
          <p:spPr>
            <a:xfrm>
              <a:off x="825716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8" name="椭圆 127"/>
            <p:cNvSpPr/>
            <p:nvPr/>
          </p:nvSpPr>
          <p:spPr>
            <a:xfrm>
              <a:off x="8348603" y="5841198"/>
              <a:ext cx="45720" cy="4572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30" name="文本框 129"/>
          <p:cNvSpPr txBox="1"/>
          <p:nvPr/>
        </p:nvSpPr>
        <p:spPr>
          <a:xfrm>
            <a:off x="1583560" y="2399862"/>
            <a:ext cx="95780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谢谢观看</a:t>
            </a:r>
            <a:endParaRPr lang="zh-CN" altLang="en-US" sz="7200"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pic>
        <p:nvPicPr>
          <p:cNvPr id="131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087100" y="115824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组合 79"/>
          <p:cNvGrpSpPr/>
          <p:nvPr/>
        </p:nvGrpSpPr>
        <p:grpSpPr>
          <a:xfrm>
            <a:off x="0" y="494265"/>
            <a:ext cx="6342109" cy="368149"/>
            <a:chOff x="5157559" y="3970171"/>
            <a:chExt cx="6123216" cy="231546"/>
          </a:xfrm>
        </p:grpSpPr>
        <p:grpSp>
          <p:nvGrpSpPr>
            <p:cNvPr id="52" name="组合 51"/>
            <p:cNvGrpSpPr/>
            <p:nvPr/>
          </p:nvGrpSpPr>
          <p:grpSpPr>
            <a:xfrm>
              <a:off x="5157559" y="3970171"/>
              <a:ext cx="3062502" cy="231546"/>
              <a:chOff x="4954359" y="3970171"/>
              <a:chExt cx="3062502" cy="231546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4954359" y="3970172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31" name="组合 30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26" name="箭头: V 形 25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7" name="箭头: V 形 26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8" name="箭头: V 形 27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9" name="箭头: V 形 28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0" name="箭头: V 形 29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32" name="组合 31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33" name="箭头: V 形 32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4" name="箭头: V 形 33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5" name="箭头: V 形 34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6" name="箭头: V 形 35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7" name="箭头: V 形 36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39" name="组合 38"/>
              <p:cNvGrpSpPr/>
              <p:nvPr/>
            </p:nvGrpSpPr>
            <p:grpSpPr>
              <a:xfrm>
                <a:off x="6491047" y="3970171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40" name="组合 39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47" name="箭头: V 形 46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8" name="箭头: V 形 47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9" name="箭头: V 形 48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0" name="箭头: V 形 49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1" name="箭头: V 形 50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41" name="组合 40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42" name="箭头: V 形 41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3" name="箭头: V 形 42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4" name="箭头: V 形 43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5" name="箭头: V 形 44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6" name="箭头: V 形 45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  <p:grpSp>
          <p:nvGrpSpPr>
            <p:cNvPr id="53" name="组合 52"/>
            <p:cNvGrpSpPr/>
            <p:nvPr/>
          </p:nvGrpSpPr>
          <p:grpSpPr>
            <a:xfrm>
              <a:off x="8218273" y="3970171"/>
              <a:ext cx="3062502" cy="231546"/>
              <a:chOff x="4954359" y="3970171"/>
              <a:chExt cx="3062502" cy="231546"/>
            </a:xfrm>
          </p:grpSpPr>
          <p:grpSp>
            <p:nvGrpSpPr>
              <p:cNvPr id="54" name="组合 53"/>
              <p:cNvGrpSpPr/>
              <p:nvPr/>
            </p:nvGrpSpPr>
            <p:grpSpPr>
              <a:xfrm>
                <a:off x="4954359" y="3970172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68" name="组合 67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75" name="箭头: V 形 74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6" name="箭头: V 形 75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7" name="箭头: V 形 76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8" name="箭头: V 形 77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9" name="箭头: V 形 78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69" name="组合 68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70" name="箭头: V 形 69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1" name="箭头: V 形 70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2" name="箭头: V 形 71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3" name="箭头: V 形 72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4" name="箭头: V 形 73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55" name="组合 54"/>
              <p:cNvGrpSpPr/>
              <p:nvPr/>
            </p:nvGrpSpPr>
            <p:grpSpPr>
              <a:xfrm>
                <a:off x="6491047" y="3970171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56" name="组合 55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63" name="箭头: V 形 62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4" name="箭头: V 形 63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5" name="箭头: V 形 64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6" name="箭头: V 形 65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7" name="箭头: V 形 66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57" name="组合 56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58" name="箭头: V 形 57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9" name="箭头: V 形 58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0" name="箭头: V 形 59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1" name="箭头: V 形 60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2" name="箭头: V 形 61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9615" b="89744" l="10063" r="89937">
                        <a14:foregroundMark x1="37107" y1="15385" x2="37107" y2="15385"/>
                        <a14:foregroundMark x1="35220" y1="15385" x2="35220" y2="15385"/>
                        <a14:foregroundMark x1="32075" y1="16667" x2="32075" y2="16667"/>
                        <a14:foregroundMark x1="29560" y1="17308" x2="29560" y2="17308"/>
                        <a14:foregroundMark x1="27673" y1="16667" x2="27673" y2="16667"/>
                        <a14:foregroundMark x1="31447" y1="14744" x2="31447" y2="14744"/>
                        <a14:foregroundMark x1="29560" y1="16026" x2="29560" y2="16026"/>
                        <a14:foregroundMark x1="25157" y1="18590" x2="25157" y2="18590"/>
                        <a14:foregroundMark x1="27673" y1="16667" x2="27673" y2="16667"/>
                        <a14:foregroundMark x1="25157" y1="16667" x2="25157" y2="16667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336553" y="1652418"/>
            <a:ext cx="3608503" cy="355316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4750488" y="2505115"/>
            <a:ext cx="6242622" cy="2007910"/>
          </a:xfrm>
          <a:prstGeom prst="rect">
            <a:avLst/>
          </a:prstGeom>
          <a:solidFill>
            <a:srgbClr val="F6DC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088047" y="1160537"/>
            <a:ext cx="78783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幼圆" panose="02010509060101010101" pitchFamily="49" charset="-122"/>
                <a:ea typeface="幼圆" panose="02010509060101010101" pitchFamily="49" charset="-122"/>
              </a:rPr>
              <a:t>需要多长的包装纸？你怎么算的？</a:t>
            </a:r>
            <a:endParaRPr lang="zh-CN" altLang="en-US" sz="28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6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139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15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15" tmFilter="0, 0; 0.125,0.2665; 0.25,0.4; 0.375,0.465; 0.5,0.5;  0.625,0.535; 0.75,0.6; 0.875,0.7335; 1,1">
                                          <p:stCondLst>
                                            <p:cond delay="41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7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3" tmFilter="0, 0; 0.125,0.2665; 0.25,0.4; 0.375,0.465; 0.5,0.5;  0.625,0.535; 0.75,0.6; 0.875,0.7335; 1,1">
                                          <p:stCondLst>
                                            <p:cond delay="10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6">
                                          <p:stCondLst>
                                            <p:cond delay="40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04" decel="50000">
                                          <p:stCondLst>
                                            <p:cond delay="423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6">
                                          <p:stCondLst>
                                            <p:cond delay="82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04" decel="50000">
                                          <p:stCondLst>
                                            <p:cond delay="83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6">
                                          <p:stCondLst>
                                            <p:cond delay="102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04" decel="50000">
                                          <p:stCondLst>
                                            <p:cond delay="10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6">
                                          <p:stCondLst>
                                            <p:cond delay="113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04" decel="50000">
                                          <p:stCondLst>
                                            <p:cond delay="114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组合 79"/>
          <p:cNvGrpSpPr/>
          <p:nvPr/>
        </p:nvGrpSpPr>
        <p:grpSpPr>
          <a:xfrm>
            <a:off x="0" y="494265"/>
            <a:ext cx="6342109" cy="368149"/>
            <a:chOff x="5157559" y="3970171"/>
            <a:chExt cx="6123216" cy="231546"/>
          </a:xfrm>
        </p:grpSpPr>
        <p:grpSp>
          <p:nvGrpSpPr>
            <p:cNvPr id="52" name="组合 51"/>
            <p:cNvGrpSpPr/>
            <p:nvPr/>
          </p:nvGrpSpPr>
          <p:grpSpPr>
            <a:xfrm>
              <a:off x="5157559" y="3970171"/>
              <a:ext cx="3062502" cy="231546"/>
              <a:chOff x="4954359" y="3970171"/>
              <a:chExt cx="3062502" cy="231546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4954359" y="3970172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31" name="组合 30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26" name="箭头: V 形 25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7" name="箭头: V 形 26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8" name="箭头: V 形 27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9" name="箭头: V 形 28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0" name="箭头: V 形 29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32" name="组合 31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33" name="箭头: V 形 32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4" name="箭头: V 形 33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5" name="箭头: V 形 34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6" name="箭头: V 形 35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7" name="箭头: V 形 36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39" name="组合 38"/>
              <p:cNvGrpSpPr/>
              <p:nvPr/>
            </p:nvGrpSpPr>
            <p:grpSpPr>
              <a:xfrm>
                <a:off x="6491047" y="3970171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40" name="组合 39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47" name="箭头: V 形 46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8" name="箭头: V 形 47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9" name="箭头: V 形 48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0" name="箭头: V 形 49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1" name="箭头: V 形 50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41" name="组合 40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42" name="箭头: V 形 41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3" name="箭头: V 形 42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4" name="箭头: V 形 43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5" name="箭头: V 形 44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6" name="箭头: V 形 45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  <p:grpSp>
          <p:nvGrpSpPr>
            <p:cNvPr id="53" name="组合 52"/>
            <p:cNvGrpSpPr/>
            <p:nvPr/>
          </p:nvGrpSpPr>
          <p:grpSpPr>
            <a:xfrm>
              <a:off x="8218273" y="3970171"/>
              <a:ext cx="3062502" cy="231546"/>
              <a:chOff x="4954359" y="3970171"/>
              <a:chExt cx="3062502" cy="231546"/>
            </a:xfrm>
          </p:grpSpPr>
          <p:grpSp>
            <p:nvGrpSpPr>
              <p:cNvPr id="54" name="组合 53"/>
              <p:cNvGrpSpPr/>
              <p:nvPr/>
            </p:nvGrpSpPr>
            <p:grpSpPr>
              <a:xfrm>
                <a:off x="4954359" y="3970172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68" name="组合 67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75" name="箭头: V 形 74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6" name="箭头: V 形 75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7" name="箭头: V 形 76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8" name="箭头: V 形 77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9" name="箭头: V 形 78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69" name="组合 68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70" name="箭头: V 形 69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1" name="箭头: V 形 70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2" name="箭头: V 形 71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3" name="箭头: V 形 72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4" name="箭头: V 形 73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55" name="组合 54"/>
              <p:cNvGrpSpPr/>
              <p:nvPr/>
            </p:nvGrpSpPr>
            <p:grpSpPr>
              <a:xfrm>
                <a:off x="6491047" y="3970171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56" name="组合 55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63" name="箭头: V 形 62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4" name="箭头: V 形 63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5" name="箭头: V 形 64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6" name="箭头: V 形 65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7" name="箭头: V 形 66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57" name="组合 56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58" name="箭头: V 形 57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9" name="箭头: V 形 58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0" name="箭头: V 形 59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1" name="箭头: V 形 60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2" name="箭头: V 形 61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</p:grpSp>
      <p:grpSp>
        <p:nvGrpSpPr>
          <p:cNvPr id="81" name="组合 80"/>
          <p:cNvGrpSpPr/>
          <p:nvPr/>
        </p:nvGrpSpPr>
        <p:grpSpPr>
          <a:xfrm>
            <a:off x="1478671" y="4568325"/>
            <a:ext cx="9862471" cy="723575"/>
            <a:chOff x="-1172532" y="802580"/>
            <a:chExt cx="16612963" cy="1259845"/>
          </a:xfrm>
          <a:noFill/>
        </p:grpSpPr>
        <p:sp>
          <p:nvSpPr>
            <p:cNvPr id="82" name="矩形 81"/>
            <p:cNvSpPr/>
            <p:nvPr/>
          </p:nvSpPr>
          <p:spPr>
            <a:xfrm>
              <a:off x="-1130794" y="802580"/>
              <a:ext cx="16519054" cy="125984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cxnSp>
          <p:nvCxnSpPr>
            <p:cNvPr id="83" name="直接连接符 82"/>
            <p:cNvCxnSpPr/>
            <p:nvPr/>
          </p:nvCxnSpPr>
          <p:spPr>
            <a:xfrm flipH="1">
              <a:off x="-39910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flipH="1">
              <a:off x="13715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 flipH="1">
              <a:off x="-72085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 flipH="1">
              <a:off x="-50635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 flipH="1">
              <a:off x="-82810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flipH="1">
              <a:off x="-61360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直接连接符 88"/>
            <p:cNvCxnSpPr/>
            <p:nvPr/>
          </p:nvCxnSpPr>
          <p:spPr>
            <a:xfrm flipH="1">
              <a:off x="-18459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flipH="1">
              <a:off x="-7734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直接连接符 90"/>
            <p:cNvCxnSpPr/>
            <p:nvPr/>
          </p:nvCxnSpPr>
          <p:spPr>
            <a:xfrm flipH="1">
              <a:off x="-29184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直接连接符 91"/>
            <p:cNvCxnSpPr/>
            <p:nvPr/>
          </p:nvCxnSpPr>
          <p:spPr>
            <a:xfrm flipH="1">
              <a:off x="2990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直接连接符 92"/>
            <p:cNvCxnSpPr/>
            <p:nvPr/>
          </p:nvCxnSpPr>
          <p:spPr>
            <a:xfrm flipH="1">
              <a:off x="-93535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直接连接符 93"/>
            <p:cNvCxnSpPr/>
            <p:nvPr/>
          </p:nvCxnSpPr>
          <p:spPr>
            <a:xfrm flipH="1">
              <a:off x="67341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/>
            <p:nvPr/>
          </p:nvCxnSpPr>
          <p:spPr>
            <a:xfrm flipH="1">
              <a:off x="120966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直接连接符 95"/>
            <p:cNvCxnSpPr/>
            <p:nvPr/>
          </p:nvCxnSpPr>
          <p:spPr>
            <a:xfrm flipH="1">
              <a:off x="35165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 flipH="1">
              <a:off x="56615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 flipH="1">
              <a:off x="24440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直接连接符 98"/>
            <p:cNvCxnSpPr/>
            <p:nvPr/>
          </p:nvCxnSpPr>
          <p:spPr>
            <a:xfrm flipH="1">
              <a:off x="45890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 flipH="1">
              <a:off x="88791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flipH="1">
              <a:off x="99516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直接连接符 101"/>
            <p:cNvCxnSpPr/>
            <p:nvPr/>
          </p:nvCxnSpPr>
          <p:spPr>
            <a:xfrm flipH="1">
              <a:off x="78066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直接连接符 102"/>
            <p:cNvCxnSpPr/>
            <p:nvPr/>
          </p:nvCxnSpPr>
          <p:spPr>
            <a:xfrm flipH="1">
              <a:off x="110241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直接连接符 103"/>
            <p:cNvCxnSpPr/>
            <p:nvPr/>
          </p:nvCxnSpPr>
          <p:spPr>
            <a:xfrm flipH="1">
              <a:off x="389094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直接连接符 104"/>
            <p:cNvCxnSpPr/>
            <p:nvPr/>
          </p:nvCxnSpPr>
          <p:spPr>
            <a:xfrm flipH="1">
              <a:off x="442719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直接连接符 105"/>
            <p:cNvCxnSpPr/>
            <p:nvPr/>
          </p:nvCxnSpPr>
          <p:spPr>
            <a:xfrm flipH="1">
              <a:off x="356918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直接连接符 106"/>
            <p:cNvCxnSpPr/>
            <p:nvPr/>
          </p:nvCxnSpPr>
          <p:spPr>
            <a:xfrm flipH="1">
              <a:off x="378368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接连接符 107"/>
            <p:cNvCxnSpPr/>
            <p:nvPr/>
          </p:nvCxnSpPr>
          <p:spPr>
            <a:xfrm flipH="1">
              <a:off x="346193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直接连接符 108"/>
            <p:cNvCxnSpPr/>
            <p:nvPr/>
          </p:nvCxnSpPr>
          <p:spPr>
            <a:xfrm flipH="1">
              <a:off x="367643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直接连接符 109"/>
            <p:cNvCxnSpPr/>
            <p:nvPr/>
          </p:nvCxnSpPr>
          <p:spPr>
            <a:xfrm flipH="1">
              <a:off x="410544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直接连接符 110"/>
            <p:cNvCxnSpPr/>
            <p:nvPr/>
          </p:nvCxnSpPr>
          <p:spPr>
            <a:xfrm flipH="1">
              <a:off x="421269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直接连接符 111"/>
            <p:cNvCxnSpPr/>
            <p:nvPr/>
          </p:nvCxnSpPr>
          <p:spPr>
            <a:xfrm flipH="1">
              <a:off x="399819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接连接符 112"/>
            <p:cNvCxnSpPr/>
            <p:nvPr/>
          </p:nvCxnSpPr>
          <p:spPr>
            <a:xfrm flipH="1">
              <a:off x="431994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直接连接符 113"/>
            <p:cNvCxnSpPr/>
            <p:nvPr/>
          </p:nvCxnSpPr>
          <p:spPr>
            <a:xfrm flipH="1">
              <a:off x="174592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直接连接符 114"/>
            <p:cNvCxnSpPr/>
            <p:nvPr/>
          </p:nvCxnSpPr>
          <p:spPr>
            <a:xfrm flipH="1">
              <a:off x="228217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直接连接符 115"/>
            <p:cNvCxnSpPr/>
            <p:nvPr/>
          </p:nvCxnSpPr>
          <p:spPr>
            <a:xfrm flipH="1">
              <a:off x="142416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直接连接符 116"/>
            <p:cNvCxnSpPr/>
            <p:nvPr/>
          </p:nvCxnSpPr>
          <p:spPr>
            <a:xfrm flipH="1">
              <a:off x="163866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/>
            <p:nvPr/>
          </p:nvCxnSpPr>
          <p:spPr>
            <a:xfrm flipH="1">
              <a:off x="131691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 flipH="1">
              <a:off x="153141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直接连接符 119"/>
            <p:cNvCxnSpPr/>
            <p:nvPr/>
          </p:nvCxnSpPr>
          <p:spPr>
            <a:xfrm flipH="1">
              <a:off x="196042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直接连接符 120"/>
            <p:cNvCxnSpPr/>
            <p:nvPr/>
          </p:nvCxnSpPr>
          <p:spPr>
            <a:xfrm flipH="1">
              <a:off x="206767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直接连接符 121"/>
            <p:cNvCxnSpPr/>
            <p:nvPr/>
          </p:nvCxnSpPr>
          <p:spPr>
            <a:xfrm flipH="1">
              <a:off x="185317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接连接符 122"/>
            <p:cNvCxnSpPr/>
            <p:nvPr/>
          </p:nvCxnSpPr>
          <p:spPr>
            <a:xfrm flipH="1">
              <a:off x="217492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直接连接符 123"/>
            <p:cNvCxnSpPr/>
            <p:nvPr/>
          </p:nvCxnSpPr>
          <p:spPr>
            <a:xfrm flipH="1">
              <a:off x="281843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直接连接符 124"/>
            <p:cNvCxnSpPr/>
            <p:nvPr/>
          </p:nvCxnSpPr>
          <p:spPr>
            <a:xfrm flipH="1">
              <a:off x="335468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直接连接符 125"/>
            <p:cNvCxnSpPr/>
            <p:nvPr/>
          </p:nvCxnSpPr>
          <p:spPr>
            <a:xfrm flipH="1">
              <a:off x="249667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直接连接符 126"/>
            <p:cNvCxnSpPr/>
            <p:nvPr/>
          </p:nvCxnSpPr>
          <p:spPr>
            <a:xfrm flipH="1">
              <a:off x="271117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直接连接符 127"/>
            <p:cNvCxnSpPr/>
            <p:nvPr/>
          </p:nvCxnSpPr>
          <p:spPr>
            <a:xfrm flipH="1">
              <a:off x="238942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直接连接符 128"/>
            <p:cNvCxnSpPr/>
            <p:nvPr/>
          </p:nvCxnSpPr>
          <p:spPr>
            <a:xfrm flipH="1">
              <a:off x="260392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接连接符 129"/>
            <p:cNvCxnSpPr/>
            <p:nvPr/>
          </p:nvCxnSpPr>
          <p:spPr>
            <a:xfrm flipH="1">
              <a:off x="303293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直接连接符 130"/>
            <p:cNvCxnSpPr/>
            <p:nvPr/>
          </p:nvCxnSpPr>
          <p:spPr>
            <a:xfrm flipH="1">
              <a:off x="314018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接连接符 131"/>
            <p:cNvCxnSpPr/>
            <p:nvPr/>
          </p:nvCxnSpPr>
          <p:spPr>
            <a:xfrm flipH="1">
              <a:off x="292568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直接连接符 132"/>
            <p:cNvCxnSpPr/>
            <p:nvPr/>
          </p:nvCxnSpPr>
          <p:spPr>
            <a:xfrm flipH="1">
              <a:off x="324743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接连接符 133"/>
            <p:cNvCxnSpPr/>
            <p:nvPr/>
          </p:nvCxnSpPr>
          <p:spPr>
            <a:xfrm flipH="1">
              <a:off x="496345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直接连接符 134"/>
            <p:cNvCxnSpPr/>
            <p:nvPr/>
          </p:nvCxnSpPr>
          <p:spPr>
            <a:xfrm flipH="1">
              <a:off x="549970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直接连接符 135"/>
            <p:cNvCxnSpPr/>
            <p:nvPr/>
          </p:nvCxnSpPr>
          <p:spPr>
            <a:xfrm flipH="1">
              <a:off x="464169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直接连接符 136"/>
            <p:cNvCxnSpPr/>
            <p:nvPr/>
          </p:nvCxnSpPr>
          <p:spPr>
            <a:xfrm flipH="1">
              <a:off x="485619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直接连接符 137"/>
            <p:cNvCxnSpPr/>
            <p:nvPr/>
          </p:nvCxnSpPr>
          <p:spPr>
            <a:xfrm flipH="1">
              <a:off x="453444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接连接符 138"/>
            <p:cNvCxnSpPr/>
            <p:nvPr/>
          </p:nvCxnSpPr>
          <p:spPr>
            <a:xfrm flipH="1">
              <a:off x="474894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直接连接符 139"/>
            <p:cNvCxnSpPr/>
            <p:nvPr/>
          </p:nvCxnSpPr>
          <p:spPr>
            <a:xfrm flipH="1">
              <a:off x="517795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直接连接符 140"/>
            <p:cNvCxnSpPr/>
            <p:nvPr/>
          </p:nvCxnSpPr>
          <p:spPr>
            <a:xfrm flipH="1">
              <a:off x="528520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直接连接符 141"/>
            <p:cNvCxnSpPr/>
            <p:nvPr/>
          </p:nvCxnSpPr>
          <p:spPr>
            <a:xfrm flipH="1">
              <a:off x="507070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直接连接符 142"/>
            <p:cNvCxnSpPr/>
            <p:nvPr/>
          </p:nvCxnSpPr>
          <p:spPr>
            <a:xfrm flipH="1">
              <a:off x="539245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接连接符 143"/>
            <p:cNvCxnSpPr/>
            <p:nvPr/>
          </p:nvCxnSpPr>
          <p:spPr>
            <a:xfrm flipH="1">
              <a:off x="603596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直接连接符 144"/>
            <p:cNvCxnSpPr/>
            <p:nvPr/>
          </p:nvCxnSpPr>
          <p:spPr>
            <a:xfrm flipH="1">
              <a:off x="657221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直接连接符 145"/>
            <p:cNvCxnSpPr/>
            <p:nvPr/>
          </p:nvCxnSpPr>
          <p:spPr>
            <a:xfrm flipH="1">
              <a:off x="571420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直接连接符 146"/>
            <p:cNvCxnSpPr/>
            <p:nvPr/>
          </p:nvCxnSpPr>
          <p:spPr>
            <a:xfrm flipH="1">
              <a:off x="592870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直接连接符 147"/>
            <p:cNvCxnSpPr/>
            <p:nvPr/>
          </p:nvCxnSpPr>
          <p:spPr>
            <a:xfrm flipH="1">
              <a:off x="560695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/>
            <p:nvPr/>
          </p:nvCxnSpPr>
          <p:spPr>
            <a:xfrm flipH="1">
              <a:off x="582145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直接连接符 149"/>
            <p:cNvCxnSpPr/>
            <p:nvPr/>
          </p:nvCxnSpPr>
          <p:spPr>
            <a:xfrm flipH="1">
              <a:off x="625046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直接连接符 150"/>
            <p:cNvCxnSpPr/>
            <p:nvPr/>
          </p:nvCxnSpPr>
          <p:spPr>
            <a:xfrm flipH="1">
              <a:off x="635771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直接连接符 151"/>
            <p:cNvCxnSpPr/>
            <p:nvPr/>
          </p:nvCxnSpPr>
          <p:spPr>
            <a:xfrm flipH="1">
              <a:off x="614321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直接连接符 152"/>
            <p:cNvCxnSpPr/>
            <p:nvPr/>
          </p:nvCxnSpPr>
          <p:spPr>
            <a:xfrm flipH="1">
              <a:off x="646496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矩形 153"/>
            <p:cNvSpPr/>
            <p:nvPr/>
          </p:nvSpPr>
          <p:spPr>
            <a:xfrm>
              <a:off x="-59877" y="1045093"/>
              <a:ext cx="429873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1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155" name="矩形 154"/>
            <p:cNvSpPr/>
            <p:nvPr/>
          </p:nvSpPr>
          <p:spPr>
            <a:xfrm>
              <a:off x="1013309" y="1045093"/>
              <a:ext cx="429873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2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156" name="矩形 155"/>
            <p:cNvSpPr/>
            <p:nvPr/>
          </p:nvSpPr>
          <p:spPr>
            <a:xfrm>
              <a:off x="2086496" y="1045093"/>
              <a:ext cx="429873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3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157" name="矩形 156"/>
            <p:cNvSpPr/>
            <p:nvPr/>
          </p:nvSpPr>
          <p:spPr>
            <a:xfrm>
              <a:off x="3159682" y="1045093"/>
              <a:ext cx="429873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4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158" name="矩形 157"/>
            <p:cNvSpPr/>
            <p:nvPr/>
          </p:nvSpPr>
          <p:spPr>
            <a:xfrm>
              <a:off x="4232868" y="1045093"/>
              <a:ext cx="429873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5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159" name="矩形 158"/>
            <p:cNvSpPr/>
            <p:nvPr/>
          </p:nvSpPr>
          <p:spPr>
            <a:xfrm>
              <a:off x="5306054" y="1045093"/>
              <a:ext cx="429873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6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160" name="矩形 159"/>
            <p:cNvSpPr/>
            <p:nvPr/>
          </p:nvSpPr>
          <p:spPr>
            <a:xfrm>
              <a:off x="6379240" y="1045093"/>
              <a:ext cx="429873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7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161" name="矩形 160"/>
            <p:cNvSpPr/>
            <p:nvPr/>
          </p:nvSpPr>
          <p:spPr>
            <a:xfrm>
              <a:off x="7452425" y="1045093"/>
              <a:ext cx="429873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8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162" name="矩形 161"/>
            <p:cNvSpPr/>
            <p:nvPr/>
          </p:nvSpPr>
          <p:spPr>
            <a:xfrm>
              <a:off x="8525614" y="1045093"/>
              <a:ext cx="429873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9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163" name="矩形 162"/>
            <p:cNvSpPr/>
            <p:nvPr/>
          </p:nvSpPr>
          <p:spPr>
            <a:xfrm>
              <a:off x="9542927" y="1045093"/>
              <a:ext cx="548680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10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164" name="矩形 163"/>
            <p:cNvSpPr/>
            <p:nvPr/>
          </p:nvSpPr>
          <p:spPr>
            <a:xfrm>
              <a:off x="10612690" y="1045093"/>
              <a:ext cx="548680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11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165" name="矩形 164"/>
            <p:cNvSpPr/>
            <p:nvPr/>
          </p:nvSpPr>
          <p:spPr>
            <a:xfrm>
              <a:off x="11682455" y="1045093"/>
              <a:ext cx="548680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12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166" name="矩形 165"/>
            <p:cNvSpPr/>
            <p:nvPr/>
          </p:nvSpPr>
          <p:spPr>
            <a:xfrm>
              <a:off x="12752224" y="1045093"/>
              <a:ext cx="548680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13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167" name="矩形 166"/>
            <p:cNvSpPr/>
            <p:nvPr/>
          </p:nvSpPr>
          <p:spPr>
            <a:xfrm>
              <a:off x="13821986" y="1045093"/>
              <a:ext cx="548680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14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168" name="矩形 167"/>
            <p:cNvSpPr/>
            <p:nvPr/>
          </p:nvSpPr>
          <p:spPr>
            <a:xfrm>
              <a:off x="14891751" y="1045093"/>
              <a:ext cx="548680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15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169" name="矩形 168"/>
            <p:cNvSpPr/>
            <p:nvPr/>
          </p:nvSpPr>
          <p:spPr>
            <a:xfrm>
              <a:off x="-1172532" y="1045093"/>
              <a:ext cx="732295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0cm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cxnSp>
          <p:nvCxnSpPr>
            <p:cNvPr id="170" name="直接连接符 169"/>
            <p:cNvCxnSpPr/>
            <p:nvPr/>
          </p:nvCxnSpPr>
          <p:spPr>
            <a:xfrm flipH="1">
              <a:off x="710847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直接连接符 170"/>
            <p:cNvCxnSpPr/>
            <p:nvPr/>
          </p:nvCxnSpPr>
          <p:spPr>
            <a:xfrm flipH="1">
              <a:off x="764472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直接连接符 171"/>
            <p:cNvCxnSpPr/>
            <p:nvPr/>
          </p:nvCxnSpPr>
          <p:spPr>
            <a:xfrm flipH="1">
              <a:off x="678671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直接连接符 172"/>
            <p:cNvCxnSpPr/>
            <p:nvPr/>
          </p:nvCxnSpPr>
          <p:spPr>
            <a:xfrm flipH="1">
              <a:off x="700121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直接连接符 173"/>
            <p:cNvCxnSpPr/>
            <p:nvPr/>
          </p:nvCxnSpPr>
          <p:spPr>
            <a:xfrm flipH="1">
              <a:off x="667946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直接连接符 174"/>
            <p:cNvCxnSpPr/>
            <p:nvPr/>
          </p:nvCxnSpPr>
          <p:spPr>
            <a:xfrm flipH="1">
              <a:off x="689396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直接连接符 175"/>
            <p:cNvCxnSpPr/>
            <p:nvPr/>
          </p:nvCxnSpPr>
          <p:spPr>
            <a:xfrm flipH="1">
              <a:off x="732297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直接连接符 176"/>
            <p:cNvCxnSpPr/>
            <p:nvPr/>
          </p:nvCxnSpPr>
          <p:spPr>
            <a:xfrm flipH="1">
              <a:off x="743022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直接连接符 177"/>
            <p:cNvCxnSpPr/>
            <p:nvPr/>
          </p:nvCxnSpPr>
          <p:spPr>
            <a:xfrm flipH="1">
              <a:off x="721572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直接连接符 178"/>
            <p:cNvCxnSpPr/>
            <p:nvPr/>
          </p:nvCxnSpPr>
          <p:spPr>
            <a:xfrm flipH="1">
              <a:off x="753747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直接连接符 179"/>
            <p:cNvCxnSpPr/>
            <p:nvPr/>
          </p:nvCxnSpPr>
          <p:spPr>
            <a:xfrm flipH="1">
              <a:off x="818098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直接连接符 180"/>
            <p:cNvCxnSpPr/>
            <p:nvPr/>
          </p:nvCxnSpPr>
          <p:spPr>
            <a:xfrm flipH="1">
              <a:off x="871723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直接连接符 181"/>
            <p:cNvCxnSpPr/>
            <p:nvPr/>
          </p:nvCxnSpPr>
          <p:spPr>
            <a:xfrm flipH="1">
              <a:off x="785922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直接连接符 182"/>
            <p:cNvCxnSpPr/>
            <p:nvPr/>
          </p:nvCxnSpPr>
          <p:spPr>
            <a:xfrm flipH="1">
              <a:off x="807372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直接连接符 183"/>
            <p:cNvCxnSpPr/>
            <p:nvPr/>
          </p:nvCxnSpPr>
          <p:spPr>
            <a:xfrm flipH="1">
              <a:off x="775197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直接连接符 184"/>
            <p:cNvCxnSpPr/>
            <p:nvPr/>
          </p:nvCxnSpPr>
          <p:spPr>
            <a:xfrm flipH="1">
              <a:off x="796647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直接连接符 185"/>
            <p:cNvCxnSpPr/>
            <p:nvPr/>
          </p:nvCxnSpPr>
          <p:spPr>
            <a:xfrm flipH="1">
              <a:off x="839548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直接连接符 186"/>
            <p:cNvCxnSpPr/>
            <p:nvPr/>
          </p:nvCxnSpPr>
          <p:spPr>
            <a:xfrm flipH="1">
              <a:off x="850273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直接连接符 187"/>
            <p:cNvCxnSpPr/>
            <p:nvPr/>
          </p:nvCxnSpPr>
          <p:spPr>
            <a:xfrm flipH="1">
              <a:off x="828823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直接连接符 188"/>
            <p:cNvCxnSpPr/>
            <p:nvPr/>
          </p:nvCxnSpPr>
          <p:spPr>
            <a:xfrm flipH="1">
              <a:off x="860998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直接连接符 189"/>
            <p:cNvCxnSpPr/>
            <p:nvPr/>
          </p:nvCxnSpPr>
          <p:spPr>
            <a:xfrm flipH="1">
              <a:off x="1139851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直接连接符 190"/>
            <p:cNvCxnSpPr/>
            <p:nvPr/>
          </p:nvCxnSpPr>
          <p:spPr>
            <a:xfrm flipH="1">
              <a:off x="1193476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直接连接符 191"/>
            <p:cNvCxnSpPr/>
            <p:nvPr/>
          </p:nvCxnSpPr>
          <p:spPr>
            <a:xfrm flipH="1">
              <a:off x="1107675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直接连接符 192"/>
            <p:cNvCxnSpPr/>
            <p:nvPr/>
          </p:nvCxnSpPr>
          <p:spPr>
            <a:xfrm flipH="1">
              <a:off x="1129125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直接连接符 193"/>
            <p:cNvCxnSpPr/>
            <p:nvPr/>
          </p:nvCxnSpPr>
          <p:spPr>
            <a:xfrm flipH="1">
              <a:off x="1096950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直接连接符 194"/>
            <p:cNvCxnSpPr/>
            <p:nvPr/>
          </p:nvCxnSpPr>
          <p:spPr>
            <a:xfrm flipH="1">
              <a:off x="1118400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直接连接符 195"/>
            <p:cNvCxnSpPr/>
            <p:nvPr/>
          </p:nvCxnSpPr>
          <p:spPr>
            <a:xfrm flipH="1">
              <a:off x="1161301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直接连接符 196"/>
            <p:cNvCxnSpPr/>
            <p:nvPr/>
          </p:nvCxnSpPr>
          <p:spPr>
            <a:xfrm flipH="1">
              <a:off x="1172026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直接连接符 197"/>
            <p:cNvCxnSpPr/>
            <p:nvPr/>
          </p:nvCxnSpPr>
          <p:spPr>
            <a:xfrm flipH="1">
              <a:off x="1150576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直接连接符 198"/>
            <p:cNvCxnSpPr/>
            <p:nvPr/>
          </p:nvCxnSpPr>
          <p:spPr>
            <a:xfrm flipH="1">
              <a:off x="1182751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直接连接符 199"/>
            <p:cNvCxnSpPr/>
            <p:nvPr/>
          </p:nvCxnSpPr>
          <p:spPr>
            <a:xfrm flipH="1">
              <a:off x="925349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直接连接符 200"/>
            <p:cNvCxnSpPr/>
            <p:nvPr/>
          </p:nvCxnSpPr>
          <p:spPr>
            <a:xfrm flipH="1">
              <a:off x="978974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直接连接符 201"/>
            <p:cNvCxnSpPr/>
            <p:nvPr/>
          </p:nvCxnSpPr>
          <p:spPr>
            <a:xfrm flipH="1">
              <a:off x="893173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直接连接符 202"/>
            <p:cNvCxnSpPr/>
            <p:nvPr/>
          </p:nvCxnSpPr>
          <p:spPr>
            <a:xfrm flipH="1">
              <a:off x="914623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直接连接符 203"/>
            <p:cNvCxnSpPr/>
            <p:nvPr/>
          </p:nvCxnSpPr>
          <p:spPr>
            <a:xfrm flipH="1">
              <a:off x="882448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直接连接符 204"/>
            <p:cNvCxnSpPr/>
            <p:nvPr/>
          </p:nvCxnSpPr>
          <p:spPr>
            <a:xfrm flipH="1">
              <a:off x="903898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直接连接符 205"/>
            <p:cNvCxnSpPr/>
            <p:nvPr/>
          </p:nvCxnSpPr>
          <p:spPr>
            <a:xfrm flipH="1">
              <a:off x="946799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直接连接符 206"/>
            <p:cNvCxnSpPr/>
            <p:nvPr/>
          </p:nvCxnSpPr>
          <p:spPr>
            <a:xfrm flipH="1">
              <a:off x="957524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直接连接符 207"/>
            <p:cNvCxnSpPr/>
            <p:nvPr/>
          </p:nvCxnSpPr>
          <p:spPr>
            <a:xfrm flipH="1">
              <a:off x="936074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直接连接符 208"/>
            <p:cNvCxnSpPr/>
            <p:nvPr/>
          </p:nvCxnSpPr>
          <p:spPr>
            <a:xfrm flipH="1">
              <a:off x="968249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直接连接符 209"/>
            <p:cNvCxnSpPr/>
            <p:nvPr/>
          </p:nvCxnSpPr>
          <p:spPr>
            <a:xfrm flipH="1">
              <a:off x="1032600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直接连接符 210"/>
            <p:cNvCxnSpPr/>
            <p:nvPr/>
          </p:nvCxnSpPr>
          <p:spPr>
            <a:xfrm flipH="1">
              <a:off x="1086225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直接连接符 211"/>
            <p:cNvCxnSpPr/>
            <p:nvPr/>
          </p:nvCxnSpPr>
          <p:spPr>
            <a:xfrm flipH="1">
              <a:off x="1000424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直接连接符 212"/>
            <p:cNvCxnSpPr/>
            <p:nvPr/>
          </p:nvCxnSpPr>
          <p:spPr>
            <a:xfrm flipH="1">
              <a:off x="1021874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直接连接符 213"/>
            <p:cNvCxnSpPr/>
            <p:nvPr/>
          </p:nvCxnSpPr>
          <p:spPr>
            <a:xfrm flipH="1">
              <a:off x="989699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直接连接符 214"/>
            <p:cNvCxnSpPr/>
            <p:nvPr/>
          </p:nvCxnSpPr>
          <p:spPr>
            <a:xfrm flipH="1">
              <a:off x="1011149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直接连接符 215"/>
            <p:cNvCxnSpPr/>
            <p:nvPr/>
          </p:nvCxnSpPr>
          <p:spPr>
            <a:xfrm flipH="1">
              <a:off x="1054050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直接连接符 216"/>
            <p:cNvCxnSpPr/>
            <p:nvPr/>
          </p:nvCxnSpPr>
          <p:spPr>
            <a:xfrm flipH="1">
              <a:off x="1064775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直接连接符 217"/>
            <p:cNvCxnSpPr/>
            <p:nvPr/>
          </p:nvCxnSpPr>
          <p:spPr>
            <a:xfrm flipH="1">
              <a:off x="1043325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直接连接符 218"/>
            <p:cNvCxnSpPr/>
            <p:nvPr/>
          </p:nvCxnSpPr>
          <p:spPr>
            <a:xfrm flipH="1">
              <a:off x="1075500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直接连接符 219"/>
            <p:cNvCxnSpPr/>
            <p:nvPr/>
          </p:nvCxnSpPr>
          <p:spPr>
            <a:xfrm flipH="1">
              <a:off x="1247102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直接连接符 220"/>
            <p:cNvCxnSpPr/>
            <p:nvPr/>
          </p:nvCxnSpPr>
          <p:spPr>
            <a:xfrm flipH="1">
              <a:off x="13007274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直接连接符 221"/>
            <p:cNvCxnSpPr/>
            <p:nvPr/>
          </p:nvCxnSpPr>
          <p:spPr>
            <a:xfrm flipH="1">
              <a:off x="1214926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直接连接符 222"/>
            <p:cNvCxnSpPr/>
            <p:nvPr/>
          </p:nvCxnSpPr>
          <p:spPr>
            <a:xfrm flipH="1">
              <a:off x="1236376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直接连接符 223"/>
            <p:cNvCxnSpPr/>
            <p:nvPr/>
          </p:nvCxnSpPr>
          <p:spPr>
            <a:xfrm flipH="1">
              <a:off x="1204201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直接连接符 224"/>
            <p:cNvCxnSpPr/>
            <p:nvPr/>
          </p:nvCxnSpPr>
          <p:spPr>
            <a:xfrm flipH="1">
              <a:off x="1225651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直接连接符 225"/>
            <p:cNvCxnSpPr/>
            <p:nvPr/>
          </p:nvCxnSpPr>
          <p:spPr>
            <a:xfrm flipH="1">
              <a:off x="1268552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直接连接符 226"/>
            <p:cNvCxnSpPr/>
            <p:nvPr/>
          </p:nvCxnSpPr>
          <p:spPr>
            <a:xfrm flipH="1">
              <a:off x="1279277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直接连接符 227"/>
            <p:cNvCxnSpPr/>
            <p:nvPr/>
          </p:nvCxnSpPr>
          <p:spPr>
            <a:xfrm flipH="1">
              <a:off x="1257827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直接连接符 228"/>
            <p:cNvCxnSpPr/>
            <p:nvPr/>
          </p:nvCxnSpPr>
          <p:spPr>
            <a:xfrm flipH="1">
              <a:off x="1290002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直接连接符 229"/>
            <p:cNvCxnSpPr/>
            <p:nvPr/>
          </p:nvCxnSpPr>
          <p:spPr>
            <a:xfrm flipH="1">
              <a:off x="1354353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直接连接符 230"/>
            <p:cNvCxnSpPr/>
            <p:nvPr/>
          </p:nvCxnSpPr>
          <p:spPr>
            <a:xfrm flipH="1">
              <a:off x="14079786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直接连接符 231"/>
            <p:cNvCxnSpPr/>
            <p:nvPr/>
          </p:nvCxnSpPr>
          <p:spPr>
            <a:xfrm flipH="1">
              <a:off x="1322177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直接连接符 232"/>
            <p:cNvCxnSpPr/>
            <p:nvPr/>
          </p:nvCxnSpPr>
          <p:spPr>
            <a:xfrm flipH="1">
              <a:off x="1343627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直接连接符 233"/>
            <p:cNvCxnSpPr/>
            <p:nvPr/>
          </p:nvCxnSpPr>
          <p:spPr>
            <a:xfrm flipH="1">
              <a:off x="1311452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直接连接符 234"/>
            <p:cNvCxnSpPr/>
            <p:nvPr/>
          </p:nvCxnSpPr>
          <p:spPr>
            <a:xfrm flipH="1">
              <a:off x="1332902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直接连接符 235"/>
            <p:cNvCxnSpPr/>
            <p:nvPr/>
          </p:nvCxnSpPr>
          <p:spPr>
            <a:xfrm flipH="1">
              <a:off x="1375803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直接连接符 236"/>
            <p:cNvCxnSpPr/>
            <p:nvPr/>
          </p:nvCxnSpPr>
          <p:spPr>
            <a:xfrm flipH="1">
              <a:off x="1386528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直接连接符 237"/>
            <p:cNvCxnSpPr/>
            <p:nvPr/>
          </p:nvCxnSpPr>
          <p:spPr>
            <a:xfrm flipH="1">
              <a:off x="1365078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直接连接符 238"/>
            <p:cNvCxnSpPr/>
            <p:nvPr/>
          </p:nvCxnSpPr>
          <p:spPr>
            <a:xfrm flipH="1">
              <a:off x="13972535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直接连接符 239"/>
            <p:cNvCxnSpPr/>
            <p:nvPr/>
          </p:nvCxnSpPr>
          <p:spPr>
            <a:xfrm flipH="1">
              <a:off x="1461604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直接连接符 240"/>
            <p:cNvCxnSpPr/>
            <p:nvPr/>
          </p:nvCxnSpPr>
          <p:spPr>
            <a:xfrm flipH="1">
              <a:off x="15152283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直接连接符 241"/>
            <p:cNvCxnSpPr/>
            <p:nvPr/>
          </p:nvCxnSpPr>
          <p:spPr>
            <a:xfrm flipH="1">
              <a:off x="1429428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直接连接符 242"/>
            <p:cNvCxnSpPr/>
            <p:nvPr/>
          </p:nvCxnSpPr>
          <p:spPr>
            <a:xfrm flipH="1">
              <a:off x="1450878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直接连接符 243"/>
            <p:cNvCxnSpPr/>
            <p:nvPr/>
          </p:nvCxnSpPr>
          <p:spPr>
            <a:xfrm flipH="1">
              <a:off x="1418703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直接连接符 244"/>
            <p:cNvCxnSpPr/>
            <p:nvPr/>
          </p:nvCxnSpPr>
          <p:spPr>
            <a:xfrm flipH="1">
              <a:off x="1440153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直接连接符 245"/>
            <p:cNvCxnSpPr/>
            <p:nvPr/>
          </p:nvCxnSpPr>
          <p:spPr>
            <a:xfrm flipH="1">
              <a:off x="1483054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直接连接符 246"/>
            <p:cNvCxnSpPr/>
            <p:nvPr/>
          </p:nvCxnSpPr>
          <p:spPr>
            <a:xfrm flipH="1">
              <a:off x="1493779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直接连接符 247"/>
            <p:cNvCxnSpPr/>
            <p:nvPr/>
          </p:nvCxnSpPr>
          <p:spPr>
            <a:xfrm flipH="1">
              <a:off x="14723290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直接连接符 248"/>
            <p:cNvCxnSpPr/>
            <p:nvPr/>
          </p:nvCxnSpPr>
          <p:spPr>
            <a:xfrm flipH="1">
              <a:off x="1504504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0" name="Group 17"/>
          <p:cNvGrpSpPr/>
          <p:nvPr/>
        </p:nvGrpSpPr>
        <p:grpSpPr>
          <a:xfrm>
            <a:off x="735933" y="2754310"/>
            <a:ext cx="1767082" cy="1770083"/>
            <a:chOff x="250" y="1842"/>
            <a:chExt cx="1179" cy="1180"/>
          </a:xfrm>
          <a:solidFill>
            <a:srgbClr val="F6DCA6"/>
          </a:solidFill>
        </p:grpSpPr>
        <p:sp>
          <p:nvSpPr>
            <p:cNvPr id="253" name="Oval 19"/>
            <p:cNvSpPr>
              <a:spLocks noChangeArrowheads="1"/>
            </p:cNvSpPr>
            <p:nvPr/>
          </p:nvSpPr>
          <p:spPr bwMode="auto">
            <a:xfrm>
              <a:off x="250" y="1844"/>
              <a:ext cx="1179" cy="1178"/>
            </a:xfrm>
            <a:prstGeom prst="ellipse">
              <a:avLst/>
            </a:prstGeom>
            <a:grpFill/>
            <a:ln w="38100" algn="ctr">
              <a:solidFill>
                <a:schemeClr val="tx1"/>
              </a:solidFill>
              <a:round/>
            </a:ln>
          </p:spPr>
          <p:txBody>
            <a:bodyPr wrap="none" lIns="120000" tIns="62400" rIns="120000" bIns="62400" anchor="ctr"/>
            <a:lstStyle/>
            <a:p>
              <a:pPr eaLnBrk="1" hangingPunct="1">
                <a:defRPr/>
              </a:pPr>
              <a:endParaRPr kumimoji="1" lang="zh-CN" altLang="en-US" sz="1800" b="1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sp>
          <p:nvSpPr>
            <p:cNvPr id="252" name="Line 21"/>
            <p:cNvSpPr>
              <a:spLocks noChangeShapeType="1"/>
            </p:cNvSpPr>
            <p:nvPr/>
          </p:nvSpPr>
          <p:spPr bwMode="auto">
            <a:xfrm flipH="1">
              <a:off x="839" y="1842"/>
              <a:ext cx="0" cy="1180"/>
            </a:xfrm>
            <a:prstGeom prst="line">
              <a:avLst/>
            </a:prstGeom>
            <a:grpFill/>
            <a:ln w="25400">
              <a:solidFill>
                <a:schemeClr val="tx1"/>
              </a:solidFill>
              <a:round/>
            </a:ln>
          </p:spPr>
          <p:txBody>
            <a:bodyPr lIns="120000" tIns="62400" rIns="120000" bIns="62400" anchor="ctr"/>
            <a:lstStyle/>
            <a:p>
              <a:endParaRPr lang="zh-CN" altLang="en-US" sz="1800">
                <a:latin typeface="Times New Roman" panose="02020603050405020304" pitchFamily="18" charset="0"/>
                <a:ea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</p:grpSp>
      <p:sp>
        <p:nvSpPr>
          <p:cNvPr id="255" name="Line 22"/>
          <p:cNvSpPr>
            <a:spLocks noChangeShapeType="1"/>
          </p:cNvSpPr>
          <p:nvPr/>
        </p:nvSpPr>
        <p:spPr bwMode="auto">
          <a:xfrm>
            <a:off x="1591225" y="4533216"/>
            <a:ext cx="6054704" cy="174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0000" tIns="46800" rIns="90000" bIns="46800" anchor="ctr"/>
          <a:lstStyle/>
          <a:p>
            <a:endParaRPr lang="zh-CN" altLang="en-US" sz="1800">
              <a:latin typeface="Times New Roman" panose="02020603050405020304" pitchFamily="18" charset="0"/>
              <a:ea typeface="微软雅黑" panose="020B0503020204020204" pitchFamily="34" charset="-122"/>
              <a:sym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3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06 4.44444E-06 L 0.66146 0.00254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73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组合 79"/>
          <p:cNvGrpSpPr/>
          <p:nvPr/>
        </p:nvGrpSpPr>
        <p:grpSpPr>
          <a:xfrm>
            <a:off x="0" y="494265"/>
            <a:ext cx="6342109" cy="368149"/>
            <a:chOff x="5157559" y="3970171"/>
            <a:chExt cx="6123216" cy="231546"/>
          </a:xfrm>
        </p:grpSpPr>
        <p:grpSp>
          <p:nvGrpSpPr>
            <p:cNvPr id="52" name="组合 51"/>
            <p:cNvGrpSpPr/>
            <p:nvPr/>
          </p:nvGrpSpPr>
          <p:grpSpPr>
            <a:xfrm>
              <a:off x="5157559" y="3970171"/>
              <a:ext cx="3062502" cy="231546"/>
              <a:chOff x="4954359" y="3970171"/>
              <a:chExt cx="3062502" cy="231546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4954359" y="3970172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31" name="组合 30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26" name="箭头: V 形 25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7" name="箭头: V 形 26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8" name="箭头: V 形 27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9" name="箭头: V 形 28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0" name="箭头: V 形 29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32" name="组合 31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33" name="箭头: V 形 32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4" name="箭头: V 形 33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5" name="箭头: V 形 34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6" name="箭头: V 形 35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7" name="箭头: V 形 36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39" name="组合 38"/>
              <p:cNvGrpSpPr/>
              <p:nvPr/>
            </p:nvGrpSpPr>
            <p:grpSpPr>
              <a:xfrm>
                <a:off x="6491047" y="3970171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40" name="组合 39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47" name="箭头: V 形 46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8" name="箭头: V 形 47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9" name="箭头: V 形 48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0" name="箭头: V 形 49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1" name="箭头: V 形 50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41" name="组合 40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42" name="箭头: V 形 41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3" name="箭头: V 形 42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4" name="箭头: V 形 43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5" name="箭头: V 形 44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6" name="箭头: V 形 45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  <p:grpSp>
          <p:nvGrpSpPr>
            <p:cNvPr id="53" name="组合 52"/>
            <p:cNvGrpSpPr/>
            <p:nvPr/>
          </p:nvGrpSpPr>
          <p:grpSpPr>
            <a:xfrm>
              <a:off x="8218273" y="3970171"/>
              <a:ext cx="3062502" cy="231546"/>
              <a:chOff x="4954359" y="3970171"/>
              <a:chExt cx="3062502" cy="231546"/>
            </a:xfrm>
          </p:grpSpPr>
          <p:grpSp>
            <p:nvGrpSpPr>
              <p:cNvPr id="54" name="组合 53"/>
              <p:cNvGrpSpPr/>
              <p:nvPr/>
            </p:nvGrpSpPr>
            <p:grpSpPr>
              <a:xfrm>
                <a:off x="4954359" y="3970172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68" name="组合 67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75" name="箭头: V 形 74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6" name="箭头: V 形 75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7" name="箭头: V 形 76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8" name="箭头: V 形 77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9" name="箭头: V 形 78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69" name="组合 68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70" name="箭头: V 形 69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1" name="箭头: V 形 70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2" name="箭头: V 形 71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3" name="箭头: V 形 72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4" name="箭头: V 形 73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55" name="组合 54"/>
              <p:cNvGrpSpPr/>
              <p:nvPr/>
            </p:nvGrpSpPr>
            <p:grpSpPr>
              <a:xfrm>
                <a:off x="6491047" y="3970171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56" name="组合 55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63" name="箭头: V 形 62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4" name="箭头: V 形 63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5" name="箭头: V 形 64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6" name="箭头: V 形 65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7" name="箭头: V 形 66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57" name="组合 56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58" name="箭头: V 形 57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9" name="箭头: V 形 58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0" name="箭头: V 形 59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1" name="箭头: V 形 60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2" name="箭头: V 形 61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</p:grpSp>
      <p:grpSp>
        <p:nvGrpSpPr>
          <p:cNvPr id="251" name="组合 250"/>
          <p:cNvGrpSpPr/>
          <p:nvPr/>
        </p:nvGrpSpPr>
        <p:grpSpPr>
          <a:xfrm>
            <a:off x="3170638" y="2898610"/>
            <a:ext cx="8269868" cy="723575"/>
            <a:chOff x="-1246441" y="802580"/>
            <a:chExt cx="16742246" cy="1259845"/>
          </a:xfrm>
          <a:noFill/>
        </p:grpSpPr>
        <p:sp>
          <p:nvSpPr>
            <p:cNvPr id="254" name="矩形 253"/>
            <p:cNvSpPr/>
            <p:nvPr/>
          </p:nvSpPr>
          <p:spPr>
            <a:xfrm>
              <a:off x="-1130794" y="802580"/>
              <a:ext cx="16519054" cy="125984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00" b="1"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cxnSp>
          <p:nvCxnSpPr>
            <p:cNvPr id="256" name="直接连接符 255"/>
            <p:cNvCxnSpPr/>
            <p:nvPr/>
          </p:nvCxnSpPr>
          <p:spPr>
            <a:xfrm flipH="1">
              <a:off x="-39910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直接连接符 256"/>
            <p:cNvCxnSpPr/>
            <p:nvPr/>
          </p:nvCxnSpPr>
          <p:spPr>
            <a:xfrm flipH="1">
              <a:off x="13715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直接连接符 257"/>
            <p:cNvCxnSpPr/>
            <p:nvPr/>
          </p:nvCxnSpPr>
          <p:spPr>
            <a:xfrm flipH="1">
              <a:off x="-72085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接连接符 258"/>
            <p:cNvCxnSpPr/>
            <p:nvPr/>
          </p:nvCxnSpPr>
          <p:spPr>
            <a:xfrm flipH="1">
              <a:off x="-50635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接连接符 259"/>
            <p:cNvCxnSpPr/>
            <p:nvPr/>
          </p:nvCxnSpPr>
          <p:spPr>
            <a:xfrm flipH="1">
              <a:off x="-82810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接连接符 260"/>
            <p:cNvCxnSpPr/>
            <p:nvPr/>
          </p:nvCxnSpPr>
          <p:spPr>
            <a:xfrm flipH="1">
              <a:off x="-61360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接连接符 261"/>
            <p:cNvCxnSpPr/>
            <p:nvPr/>
          </p:nvCxnSpPr>
          <p:spPr>
            <a:xfrm flipH="1">
              <a:off x="-18459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接连接符 262"/>
            <p:cNvCxnSpPr/>
            <p:nvPr/>
          </p:nvCxnSpPr>
          <p:spPr>
            <a:xfrm flipH="1">
              <a:off x="-7734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接连接符 263"/>
            <p:cNvCxnSpPr/>
            <p:nvPr/>
          </p:nvCxnSpPr>
          <p:spPr>
            <a:xfrm flipH="1">
              <a:off x="-29184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直接连接符 264"/>
            <p:cNvCxnSpPr/>
            <p:nvPr/>
          </p:nvCxnSpPr>
          <p:spPr>
            <a:xfrm flipH="1">
              <a:off x="2990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接连接符 265"/>
            <p:cNvCxnSpPr/>
            <p:nvPr/>
          </p:nvCxnSpPr>
          <p:spPr>
            <a:xfrm flipH="1">
              <a:off x="-93535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接连接符 266"/>
            <p:cNvCxnSpPr/>
            <p:nvPr/>
          </p:nvCxnSpPr>
          <p:spPr>
            <a:xfrm flipH="1">
              <a:off x="67341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接连接符 267"/>
            <p:cNvCxnSpPr/>
            <p:nvPr/>
          </p:nvCxnSpPr>
          <p:spPr>
            <a:xfrm flipH="1">
              <a:off x="120966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接连接符 268"/>
            <p:cNvCxnSpPr/>
            <p:nvPr/>
          </p:nvCxnSpPr>
          <p:spPr>
            <a:xfrm flipH="1">
              <a:off x="35165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接连接符 269"/>
            <p:cNvCxnSpPr/>
            <p:nvPr/>
          </p:nvCxnSpPr>
          <p:spPr>
            <a:xfrm flipH="1">
              <a:off x="56615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接连接符 270"/>
            <p:cNvCxnSpPr/>
            <p:nvPr/>
          </p:nvCxnSpPr>
          <p:spPr>
            <a:xfrm flipH="1">
              <a:off x="24440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接连接符 271"/>
            <p:cNvCxnSpPr/>
            <p:nvPr/>
          </p:nvCxnSpPr>
          <p:spPr>
            <a:xfrm flipH="1">
              <a:off x="45890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接连接符 272"/>
            <p:cNvCxnSpPr/>
            <p:nvPr/>
          </p:nvCxnSpPr>
          <p:spPr>
            <a:xfrm flipH="1">
              <a:off x="88791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接连接符 273"/>
            <p:cNvCxnSpPr/>
            <p:nvPr/>
          </p:nvCxnSpPr>
          <p:spPr>
            <a:xfrm flipH="1">
              <a:off x="99516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接连接符 274"/>
            <p:cNvCxnSpPr/>
            <p:nvPr/>
          </p:nvCxnSpPr>
          <p:spPr>
            <a:xfrm flipH="1">
              <a:off x="78066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接连接符 275"/>
            <p:cNvCxnSpPr/>
            <p:nvPr/>
          </p:nvCxnSpPr>
          <p:spPr>
            <a:xfrm flipH="1">
              <a:off x="110241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直接连接符 276"/>
            <p:cNvCxnSpPr/>
            <p:nvPr/>
          </p:nvCxnSpPr>
          <p:spPr>
            <a:xfrm flipH="1">
              <a:off x="389094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接连接符 277"/>
            <p:cNvCxnSpPr/>
            <p:nvPr/>
          </p:nvCxnSpPr>
          <p:spPr>
            <a:xfrm flipH="1">
              <a:off x="442719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接连接符 278"/>
            <p:cNvCxnSpPr/>
            <p:nvPr/>
          </p:nvCxnSpPr>
          <p:spPr>
            <a:xfrm flipH="1">
              <a:off x="356918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接连接符 279"/>
            <p:cNvCxnSpPr/>
            <p:nvPr/>
          </p:nvCxnSpPr>
          <p:spPr>
            <a:xfrm flipH="1">
              <a:off x="378368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直接连接符 280"/>
            <p:cNvCxnSpPr/>
            <p:nvPr/>
          </p:nvCxnSpPr>
          <p:spPr>
            <a:xfrm flipH="1">
              <a:off x="346193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接连接符 281"/>
            <p:cNvCxnSpPr/>
            <p:nvPr/>
          </p:nvCxnSpPr>
          <p:spPr>
            <a:xfrm flipH="1">
              <a:off x="367643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接连接符 282"/>
            <p:cNvCxnSpPr/>
            <p:nvPr/>
          </p:nvCxnSpPr>
          <p:spPr>
            <a:xfrm flipH="1">
              <a:off x="410544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接连接符 283"/>
            <p:cNvCxnSpPr/>
            <p:nvPr/>
          </p:nvCxnSpPr>
          <p:spPr>
            <a:xfrm flipH="1">
              <a:off x="421269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接连接符 284"/>
            <p:cNvCxnSpPr/>
            <p:nvPr/>
          </p:nvCxnSpPr>
          <p:spPr>
            <a:xfrm flipH="1">
              <a:off x="399819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接连接符 285"/>
            <p:cNvCxnSpPr/>
            <p:nvPr/>
          </p:nvCxnSpPr>
          <p:spPr>
            <a:xfrm flipH="1">
              <a:off x="431994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直接连接符 286"/>
            <p:cNvCxnSpPr/>
            <p:nvPr/>
          </p:nvCxnSpPr>
          <p:spPr>
            <a:xfrm flipH="1">
              <a:off x="174592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接连接符 287"/>
            <p:cNvCxnSpPr/>
            <p:nvPr/>
          </p:nvCxnSpPr>
          <p:spPr>
            <a:xfrm flipH="1">
              <a:off x="228217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接连接符 288"/>
            <p:cNvCxnSpPr/>
            <p:nvPr/>
          </p:nvCxnSpPr>
          <p:spPr>
            <a:xfrm flipH="1">
              <a:off x="142416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直接连接符 289"/>
            <p:cNvCxnSpPr/>
            <p:nvPr/>
          </p:nvCxnSpPr>
          <p:spPr>
            <a:xfrm flipH="1">
              <a:off x="163866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直接连接符 290"/>
            <p:cNvCxnSpPr/>
            <p:nvPr/>
          </p:nvCxnSpPr>
          <p:spPr>
            <a:xfrm flipH="1">
              <a:off x="131691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直接连接符 291"/>
            <p:cNvCxnSpPr/>
            <p:nvPr/>
          </p:nvCxnSpPr>
          <p:spPr>
            <a:xfrm flipH="1">
              <a:off x="153141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直接连接符 292"/>
            <p:cNvCxnSpPr/>
            <p:nvPr/>
          </p:nvCxnSpPr>
          <p:spPr>
            <a:xfrm flipH="1">
              <a:off x="196042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直接连接符 293"/>
            <p:cNvCxnSpPr/>
            <p:nvPr/>
          </p:nvCxnSpPr>
          <p:spPr>
            <a:xfrm flipH="1">
              <a:off x="206767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直接连接符 294"/>
            <p:cNvCxnSpPr/>
            <p:nvPr/>
          </p:nvCxnSpPr>
          <p:spPr>
            <a:xfrm flipH="1">
              <a:off x="185317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直接连接符 295"/>
            <p:cNvCxnSpPr/>
            <p:nvPr/>
          </p:nvCxnSpPr>
          <p:spPr>
            <a:xfrm flipH="1">
              <a:off x="217492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直接连接符 296"/>
            <p:cNvCxnSpPr/>
            <p:nvPr/>
          </p:nvCxnSpPr>
          <p:spPr>
            <a:xfrm flipH="1">
              <a:off x="281843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直接连接符 297"/>
            <p:cNvCxnSpPr/>
            <p:nvPr/>
          </p:nvCxnSpPr>
          <p:spPr>
            <a:xfrm flipH="1">
              <a:off x="335468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直接连接符 298"/>
            <p:cNvCxnSpPr/>
            <p:nvPr/>
          </p:nvCxnSpPr>
          <p:spPr>
            <a:xfrm flipH="1">
              <a:off x="249667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直接连接符 299"/>
            <p:cNvCxnSpPr/>
            <p:nvPr/>
          </p:nvCxnSpPr>
          <p:spPr>
            <a:xfrm flipH="1">
              <a:off x="271117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直接连接符 300"/>
            <p:cNvCxnSpPr/>
            <p:nvPr/>
          </p:nvCxnSpPr>
          <p:spPr>
            <a:xfrm flipH="1">
              <a:off x="238942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直接连接符 301"/>
            <p:cNvCxnSpPr/>
            <p:nvPr/>
          </p:nvCxnSpPr>
          <p:spPr>
            <a:xfrm flipH="1">
              <a:off x="260392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直接连接符 302"/>
            <p:cNvCxnSpPr/>
            <p:nvPr/>
          </p:nvCxnSpPr>
          <p:spPr>
            <a:xfrm flipH="1">
              <a:off x="303293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直接连接符 303"/>
            <p:cNvCxnSpPr/>
            <p:nvPr/>
          </p:nvCxnSpPr>
          <p:spPr>
            <a:xfrm flipH="1">
              <a:off x="314018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直接连接符 304"/>
            <p:cNvCxnSpPr/>
            <p:nvPr/>
          </p:nvCxnSpPr>
          <p:spPr>
            <a:xfrm flipH="1">
              <a:off x="292568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直接连接符 305"/>
            <p:cNvCxnSpPr/>
            <p:nvPr/>
          </p:nvCxnSpPr>
          <p:spPr>
            <a:xfrm flipH="1">
              <a:off x="324743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接连接符 306"/>
            <p:cNvCxnSpPr/>
            <p:nvPr/>
          </p:nvCxnSpPr>
          <p:spPr>
            <a:xfrm flipH="1">
              <a:off x="496345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直接连接符 307"/>
            <p:cNvCxnSpPr/>
            <p:nvPr/>
          </p:nvCxnSpPr>
          <p:spPr>
            <a:xfrm flipH="1">
              <a:off x="549970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直接连接符 308"/>
            <p:cNvCxnSpPr/>
            <p:nvPr/>
          </p:nvCxnSpPr>
          <p:spPr>
            <a:xfrm flipH="1">
              <a:off x="464169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直接连接符 309"/>
            <p:cNvCxnSpPr/>
            <p:nvPr/>
          </p:nvCxnSpPr>
          <p:spPr>
            <a:xfrm flipH="1">
              <a:off x="485619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直接连接符 310"/>
            <p:cNvCxnSpPr/>
            <p:nvPr/>
          </p:nvCxnSpPr>
          <p:spPr>
            <a:xfrm flipH="1">
              <a:off x="453444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直接连接符 311"/>
            <p:cNvCxnSpPr/>
            <p:nvPr/>
          </p:nvCxnSpPr>
          <p:spPr>
            <a:xfrm flipH="1">
              <a:off x="474894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直接连接符 312"/>
            <p:cNvCxnSpPr/>
            <p:nvPr/>
          </p:nvCxnSpPr>
          <p:spPr>
            <a:xfrm flipH="1">
              <a:off x="517795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直接连接符 313"/>
            <p:cNvCxnSpPr/>
            <p:nvPr/>
          </p:nvCxnSpPr>
          <p:spPr>
            <a:xfrm flipH="1">
              <a:off x="528520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直接连接符 314"/>
            <p:cNvCxnSpPr/>
            <p:nvPr/>
          </p:nvCxnSpPr>
          <p:spPr>
            <a:xfrm flipH="1">
              <a:off x="507070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直接连接符 315"/>
            <p:cNvCxnSpPr/>
            <p:nvPr/>
          </p:nvCxnSpPr>
          <p:spPr>
            <a:xfrm flipH="1">
              <a:off x="539245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直接连接符 316"/>
            <p:cNvCxnSpPr/>
            <p:nvPr/>
          </p:nvCxnSpPr>
          <p:spPr>
            <a:xfrm flipH="1">
              <a:off x="603596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直接连接符 317"/>
            <p:cNvCxnSpPr/>
            <p:nvPr/>
          </p:nvCxnSpPr>
          <p:spPr>
            <a:xfrm flipH="1">
              <a:off x="657221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直接连接符 318"/>
            <p:cNvCxnSpPr/>
            <p:nvPr/>
          </p:nvCxnSpPr>
          <p:spPr>
            <a:xfrm flipH="1">
              <a:off x="571420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直接连接符 319"/>
            <p:cNvCxnSpPr/>
            <p:nvPr/>
          </p:nvCxnSpPr>
          <p:spPr>
            <a:xfrm flipH="1">
              <a:off x="592870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直接连接符 320"/>
            <p:cNvCxnSpPr/>
            <p:nvPr/>
          </p:nvCxnSpPr>
          <p:spPr>
            <a:xfrm flipH="1">
              <a:off x="560695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直接连接符 321"/>
            <p:cNvCxnSpPr/>
            <p:nvPr/>
          </p:nvCxnSpPr>
          <p:spPr>
            <a:xfrm flipH="1">
              <a:off x="582145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直接连接符 322"/>
            <p:cNvCxnSpPr/>
            <p:nvPr/>
          </p:nvCxnSpPr>
          <p:spPr>
            <a:xfrm flipH="1">
              <a:off x="625046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直接连接符 323"/>
            <p:cNvCxnSpPr/>
            <p:nvPr/>
          </p:nvCxnSpPr>
          <p:spPr>
            <a:xfrm flipH="1">
              <a:off x="635771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直接连接符 324"/>
            <p:cNvCxnSpPr/>
            <p:nvPr/>
          </p:nvCxnSpPr>
          <p:spPr>
            <a:xfrm flipH="1">
              <a:off x="614321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直接连接符 325"/>
            <p:cNvCxnSpPr/>
            <p:nvPr/>
          </p:nvCxnSpPr>
          <p:spPr>
            <a:xfrm flipH="1">
              <a:off x="646496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7" name="矩形 326"/>
            <p:cNvSpPr/>
            <p:nvPr/>
          </p:nvSpPr>
          <p:spPr>
            <a:xfrm>
              <a:off x="-103263" y="1045093"/>
              <a:ext cx="516647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1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328" name="矩形 327"/>
            <p:cNvSpPr/>
            <p:nvPr/>
          </p:nvSpPr>
          <p:spPr>
            <a:xfrm>
              <a:off x="969922" y="1045093"/>
              <a:ext cx="516647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2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329" name="矩形 328"/>
            <p:cNvSpPr/>
            <p:nvPr/>
          </p:nvSpPr>
          <p:spPr>
            <a:xfrm>
              <a:off x="2043107" y="1045093"/>
              <a:ext cx="516647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3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330" name="矩形 329"/>
            <p:cNvSpPr/>
            <p:nvPr/>
          </p:nvSpPr>
          <p:spPr>
            <a:xfrm>
              <a:off x="3116294" y="1045093"/>
              <a:ext cx="516647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4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331" name="矩形 330"/>
            <p:cNvSpPr/>
            <p:nvPr/>
          </p:nvSpPr>
          <p:spPr>
            <a:xfrm>
              <a:off x="4189481" y="1045093"/>
              <a:ext cx="516647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5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332" name="矩形 331"/>
            <p:cNvSpPr/>
            <p:nvPr/>
          </p:nvSpPr>
          <p:spPr>
            <a:xfrm>
              <a:off x="5262666" y="1045093"/>
              <a:ext cx="516647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6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333" name="矩形 332"/>
            <p:cNvSpPr/>
            <p:nvPr/>
          </p:nvSpPr>
          <p:spPr>
            <a:xfrm>
              <a:off x="6335851" y="1045093"/>
              <a:ext cx="516647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7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334" name="矩形 333"/>
            <p:cNvSpPr/>
            <p:nvPr/>
          </p:nvSpPr>
          <p:spPr>
            <a:xfrm>
              <a:off x="7409037" y="1045093"/>
              <a:ext cx="516647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8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335" name="矩形 334"/>
            <p:cNvSpPr/>
            <p:nvPr/>
          </p:nvSpPr>
          <p:spPr>
            <a:xfrm>
              <a:off x="8482228" y="1045093"/>
              <a:ext cx="516647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9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336" name="矩形 335"/>
            <p:cNvSpPr/>
            <p:nvPr/>
          </p:nvSpPr>
          <p:spPr>
            <a:xfrm>
              <a:off x="9487550" y="1045093"/>
              <a:ext cx="659436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10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337" name="矩形 336"/>
            <p:cNvSpPr/>
            <p:nvPr/>
          </p:nvSpPr>
          <p:spPr>
            <a:xfrm>
              <a:off x="10557312" y="1045093"/>
              <a:ext cx="659436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11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338" name="矩形 337"/>
            <p:cNvSpPr/>
            <p:nvPr/>
          </p:nvSpPr>
          <p:spPr>
            <a:xfrm>
              <a:off x="11627079" y="1045093"/>
              <a:ext cx="659436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12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339" name="矩形 338"/>
            <p:cNvSpPr/>
            <p:nvPr/>
          </p:nvSpPr>
          <p:spPr>
            <a:xfrm>
              <a:off x="12696845" y="1045093"/>
              <a:ext cx="659436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13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340" name="矩形 339"/>
            <p:cNvSpPr/>
            <p:nvPr/>
          </p:nvSpPr>
          <p:spPr>
            <a:xfrm>
              <a:off x="13766609" y="1045093"/>
              <a:ext cx="659436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14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341" name="矩形 340"/>
            <p:cNvSpPr/>
            <p:nvPr/>
          </p:nvSpPr>
          <p:spPr>
            <a:xfrm>
              <a:off x="14836370" y="1045093"/>
              <a:ext cx="659436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15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342" name="矩形 341"/>
            <p:cNvSpPr/>
            <p:nvPr/>
          </p:nvSpPr>
          <p:spPr>
            <a:xfrm>
              <a:off x="-1246441" y="1045093"/>
              <a:ext cx="880116" cy="455499"/>
            </a:xfrm>
            <a:prstGeom prst="rect">
              <a:avLst/>
            </a:prstGeom>
            <a:grp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sz="1100" b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</a:rPr>
                <a:t>0cm</a:t>
              </a:r>
              <a:endParaRPr lang="zh-CN" altLang="en-US" sz="1100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cxnSp>
          <p:nvCxnSpPr>
            <p:cNvPr id="343" name="直接连接符 342"/>
            <p:cNvCxnSpPr/>
            <p:nvPr/>
          </p:nvCxnSpPr>
          <p:spPr>
            <a:xfrm flipH="1">
              <a:off x="710847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直接连接符 343"/>
            <p:cNvCxnSpPr/>
            <p:nvPr/>
          </p:nvCxnSpPr>
          <p:spPr>
            <a:xfrm flipH="1">
              <a:off x="764472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直接连接符 344"/>
            <p:cNvCxnSpPr/>
            <p:nvPr/>
          </p:nvCxnSpPr>
          <p:spPr>
            <a:xfrm flipH="1">
              <a:off x="678671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直接连接符 345"/>
            <p:cNvCxnSpPr/>
            <p:nvPr/>
          </p:nvCxnSpPr>
          <p:spPr>
            <a:xfrm flipH="1">
              <a:off x="700121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直接连接符 346"/>
            <p:cNvCxnSpPr/>
            <p:nvPr/>
          </p:nvCxnSpPr>
          <p:spPr>
            <a:xfrm flipH="1">
              <a:off x="667946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直接连接符 347"/>
            <p:cNvCxnSpPr/>
            <p:nvPr/>
          </p:nvCxnSpPr>
          <p:spPr>
            <a:xfrm flipH="1">
              <a:off x="689396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直接连接符 348"/>
            <p:cNvCxnSpPr/>
            <p:nvPr/>
          </p:nvCxnSpPr>
          <p:spPr>
            <a:xfrm flipH="1">
              <a:off x="732297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直接连接符 349"/>
            <p:cNvCxnSpPr/>
            <p:nvPr/>
          </p:nvCxnSpPr>
          <p:spPr>
            <a:xfrm flipH="1">
              <a:off x="743022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直接连接符 350"/>
            <p:cNvCxnSpPr/>
            <p:nvPr/>
          </p:nvCxnSpPr>
          <p:spPr>
            <a:xfrm flipH="1">
              <a:off x="721572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直接连接符 351"/>
            <p:cNvCxnSpPr/>
            <p:nvPr/>
          </p:nvCxnSpPr>
          <p:spPr>
            <a:xfrm flipH="1">
              <a:off x="753747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直接连接符 352"/>
            <p:cNvCxnSpPr/>
            <p:nvPr/>
          </p:nvCxnSpPr>
          <p:spPr>
            <a:xfrm flipH="1">
              <a:off x="818098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直接连接符 353"/>
            <p:cNvCxnSpPr/>
            <p:nvPr/>
          </p:nvCxnSpPr>
          <p:spPr>
            <a:xfrm flipH="1">
              <a:off x="871723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直接连接符 354"/>
            <p:cNvCxnSpPr/>
            <p:nvPr/>
          </p:nvCxnSpPr>
          <p:spPr>
            <a:xfrm flipH="1">
              <a:off x="785922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直接连接符 355"/>
            <p:cNvCxnSpPr/>
            <p:nvPr/>
          </p:nvCxnSpPr>
          <p:spPr>
            <a:xfrm flipH="1">
              <a:off x="807372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直接连接符 356"/>
            <p:cNvCxnSpPr/>
            <p:nvPr/>
          </p:nvCxnSpPr>
          <p:spPr>
            <a:xfrm flipH="1">
              <a:off x="775197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直接连接符 357"/>
            <p:cNvCxnSpPr/>
            <p:nvPr/>
          </p:nvCxnSpPr>
          <p:spPr>
            <a:xfrm flipH="1">
              <a:off x="796647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直接连接符 358"/>
            <p:cNvCxnSpPr/>
            <p:nvPr/>
          </p:nvCxnSpPr>
          <p:spPr>
            <a:xfrm flipH="1">
              <a:off x="839548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直接连接符 359"/>
            <p:cNvCxnSpPr/>
            <p:nvPr/>
          </p:nvCxnSpPr>
          <p:spPr>
            <a:xfrm flipH="1">
              <a:off x="850273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直接连接符 360"/>
            <p:cNvCxnSpPr/>
            <p:nvPr/>
          </p:nvCxnSpPr>
          <p:spPr>
            <a:xfrm flipH="1">
              <a:off x="828823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直接连接符 361"/>
            <p:cNvCxnSpPr/>
            <p:nvPr/>
          </p:nvCxnSpPr>
          <p:spPr>
            <a:xfrm flipH="1">
              <a:off x="860998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直接连接符 362"/>
            <p:cNvCxnSpPr/>
            <p:nvPr/>
          </p:nvCxnSpPr>
          <p:spPr>
            <a:xfrm flipH="1">
              <a:off x="1139851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直接连接符 363"/>
            <p:cNvCxnSpPr/>
            <p:nvPr/>
          </p:nvCxnSpPr>
          <p:spPr>
            <a:xfrm flipH="1">
              <a:off x="1193476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直接连接符 364"/>
            <p:cNvCxnSpPr/>
            <p:nvPr/>
          </p:nvCxnSpPr>
          <p:spPr>
            <a:xfrm flipH="1">
              <a:off x="1107675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直接连接符 365"/>
            <p:cNvCxnSpPr/>
            <p:nvPr/>
          </p:nvCxnSpPr>
          <p:spPr>
            <a:xfrm flipH="1">
              <a:off x="1129125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直接连接符 366"/>
            <p:cNvCxnSpPr/>
            <p:nvPr/>
          </p:nvCxnSpPr>
          <p:spPr>
            <a:xfrm flipH="1">
              <a:off x="1096950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直接连接符 367"/>
            <p:cNvCxnSpPr/>
            <p:nvPr/>
          </p:nvCxnSpPr>
          <p:spPr>
            <a:xfrm flipH="1">
              <a:off x="1118400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直接连接符 368"/>
            <p:cNvCxnSpPr/>
            <p:nvPr/>
          </p:nvCxnSpPr>
          <p:spPr>
            <a:xfrm flipH="1">
              <a:off x="1161301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直接连接符 369"/>
            <p:cNvCxnSpPr/>
            <p:nvPr/>
          </p:nvCxnSpPr>
          <p:spPr>
            <a:xfrm flipH="1">
              <a:off x="1172026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直接连接符 370"/>
            <p:cNvCxnSpPr/>
            <p:nvPr/>
          </p:nvCxnSpPr>
          <p:spPr>
            <a:xfrm flipH="1">
              <a:off x="1150576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直接连接符 371"/>
            <p:cNvCxnSpPr/>
            <p:nvPr/>
          </p:nvCxnSpPr>
          <p:spPr>
            <a:xfrm flipH="1">
              <a:off x="1182751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直接连接符 372"/>
            <p:cNvCxnSpPr/>
            <p:nvPr/>
          </p:nvCxnSpPr>
          <p:spPr>
            <a:xfrm flipH="1">
              <a:off x="925349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直接连接符 373"/>
            <p:cNvCxnSpPr/>
            <p:nvPr/>
          </p:nvCxnSpPr>
          <p:spPr>
            <a:xfrm flipH="1">
              <a:off x="978974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直接连接符 374"/>
            <p:cNvCxnSpPr/>
            <p:nvPr/>
          </p:nvCxnSpPr>
          <p:spPr>
            <a:xfrm flipH="1">
              <a:off x="893173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直接连接符 375"/>
            <p:cNvCxnSpPr/>
            <p:nvPr/>
          </p:nvCxnSpPr>
          <p:spPr>
            <a:xfrm flipH="1">
              <a:off x="914623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直接连接符 376"/>
            <p:cNvCxnSpPr/>
            <p:nvPr/>
          </p:nvCxnSpPr>
          <p:spPr>
            <a:xfrm flipH="1">
              <a:off x="882448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直接连接符 377"/>
            <p:cNvCxnSpPr/>
            <p:nvPr/>
          </p:nvCxnSpPr>
          <p:spPr>
            <a:xfrm flipH="1">
              <a:off x="903898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直接连接符 378"/>
            <p:cNvCxnSpPr/>
            <p:nvPr/>
          </p:nvCxnSpPr>
          <p:spPr>
            <a:xfrm flipH="1">
              <a:off x="946799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直接连接符 379"/>
            <p:cNvCxnSpPr/>
            <p:nvPr/>
          </p:nvCxnSpPr>
          <p:spPr>
            <a:xfrm flipH="1">
              <a:off x="957524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直接连接符 380"/>
            <p:cNvCxnSpPr/>
            <p:nvPr/>
          </p:nvCxnSpPr>
          <p:spPr>
            <a:xfrm flipH="1">
              <a:off x="936074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直接连接符 381"/>
            <p:cNvCxnSpPr/>
            <p:nvPr/>
          </p:nvCxnSpPr>
          <p:spPr>
            <a:xfrm flipH="1">
              <a:off x="968249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直接连接符 382"/>
            <p:cNvCxnSpPr/>
            <p:nvPr/>
          </p:nvCxnSpPr>
          <p:spPr>
            <a:xfrm flipH="1">
              <a:off x="1032600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直接连接符 383"/>
            <p:cNvCxnSpPr/>
            <p:nvPr/>
          </p:nvCxnSpPr>
          <p:spPr>
            <a:xfrm flipH="1">
              <a:off x="10862255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直接连接符 384"/>
            <p:cNvCxnSpPr/>
            <p:nvPr/>
          </p:nvCxnSpPr>
          <p:spPr>
            <a:xfrm flipH="1">
              <a:off x="1000424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直接连接符 385"/>
            <p:cNvCxnSpPr/>
            <p:nvPr/>
          </p:nvCxnSpPr>
          <p:spPr>
            <a:xfrm flipH="1">
              <a:off x="1021874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直接连接符 386"/>
            <p:cNvCxnSpPr/>
            <p:nvPr/>
          </p:nvCxnSpPr>
          <p:spPr>
            <a:xfrm flipH="1">
              <a:off x="989699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直接连接符 387"/>
            <p:cNvCxnSpPr/>
            <p:nvPr/>
          </p:nvCxnSpPr>
          <p:spPr>
            <a:xfrm flipH="1">
              <a:off x="1011149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直接连接符 388"/>
            <p:cNvCxnSpPr/>
            <p:nvPr/>
          </p:nvCxnSpPr>
          <p:spPr>
            <a:xfrm flipH="1">
              <a:off x="1054050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直接连接符 389"/>
            <p:cNvCxnSpPr/>
            <p:nvPr/>
          </p:nvCxnSpPr>
          <p:spPr>
            <a:xfrm flipH="1">
              <a:off x="1064775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直接连接符 390"/>
            <p:cNvCxnSpPr/>
            <p:nvPr/>
          </p:nvCxnSpPr>
          <p:spPr>
            <a:xfrm flipH="1">
              <a:off x="1043325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直接连接符 391"/>
            <p:cNvCxnSpPr/>
            <p:nvPr/>
          </p:nvCxnSpPr>
          <p:spPr>
            <a:xfrm flipH="1">
              <a:off x="1075500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直接连接符 392"/>
            <p:cNvCxnSpPr/>
            <p:nvPr/>
          </p:nvCxnSpPr>
          <p:spPr>
            <a:xfrm flipH="1">
              <a:off x="1247102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直接连接符 393"/>
            <p:cNvCxnSpPr/>
            <p:nvPr/>
          </p:nvCxnSpPr>
          <p:spPr>
            <a:xfrm flipH="1">
              <a:off x="13007274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直接连接符 394"/>
            <p:cNvCxnSpPr/>
            <p:nvPr/>
          </p:nvCxnSpPr>
          <p:spPr>
            <a:xfrm flipH="1">
              <a:off x="1214926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直接连接符 395"/>
            <p:cNvCxnSpPr/>
            <p:nvPr/>
          </p:nvCxnSpPr>
          <p:spPr>
            <a:xfrm flipH="1">
              <a:off x="1236376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直接连接符 396"/>
            <p:cNvCxnSpPr/>
            <p:nvPr/>
          </p:nvCxnSpPr>
          <p:spPr>
            <a:xfrm flipH="1">
              <a:off x="1204201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直接连接符 397"/>
            <p:cNvCxnSpPr/>
            <p:nvPr/>
          </p:nvCxnSpPr>
          <p:spPr>
            <a:xfrm flipH="1">
              <a:off x="1225651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直接连接符 398"/>
            <p:cNvCxnSpPr/>
            <p:nvPr/>
          </p:nvCxnSpPr>
          <p:spPr>
            <a:xfrm flipH="1">
              <a:off x="1268552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0" name="直接连接符 399"/>
            <p:cNvCxnSpPr/>
            <p:nvPr/>
          </p:nvCxnSpPr>
          <p:spPr>
            <a:xfrm flipH="1">
              <a:off x="12792773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直接连接符 400"/>
            <p:cNvCxnSpPr/>
            <p:nvPr/>
          </p:nvCxnSpPr>
          <p:spPr>
            <a:xfrm flipH="1">
              <a:off x="1257827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2" name="直接连接符 401"/>
            <p:cNvCxnSpPr/>
            <p:nvPr/>
          </p:nvCxnSpPr>
          <p:spPr>
            <a:xfrm flipH="1">
              <a:off x="1290002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直接连接符 402"/>
            <p:cNvCxnSpPr/>
            <p:nvPr/>
          </p:nvCxnSpPr>
          <p:spPr>
            <a:xfrm flipH="1">
              <a:off x="1354353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4" name="直接连接符 403"/>
            <p:cNvCxnSpPr/>
            <p:nvPr/>
          </p:nvCxnSpPr>
          <p:spPr>
            <a:xfrm flipH="1">
              <a:off x="14079786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5" name="直接连接符 404"/>
            <p:cNvCxnSpPr/>
            <p:nvPr/>
          </p:nvCxnSpPr>
          <p:spPr>
            <a:xfrm flipH="1">
              <a:off x="1322177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直接连接符 405"/>
            <p:cNvCxnSpPr/>
            <p:nvPr/>
          </p:nvCxnSpPr>
          <p:spPr>
            <a:xfrm flipH="1">
              <a:off x="1343627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7" name="直接连接符 406"/>
            <p:cNvCxnSpPr/>
            <p:nvPr/>
          </p:nvCxnSpPr>
          <p:spPr>
            <a:xfrm flipH="1">
              <a:off x="1311452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8" name="直接连接符 407"/>
            <p:cNvCxnSpPr/>
            <p:nvPr/>
          </p:nvCxnSpPr>
          <p:spPr>
            <a:xfrm flipH="1">
              <a:off x="1332902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直接连接符 408"/>
            <p:cNvCxnSpPr/>
            <p:nvPr/>
          </p:nvCxnSpPr>
          <p:spPr>
            <a:xfrm flipH="1">
              <a:off x="1375803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直接连接符 409"/>
            <p:cNvCxnSpPr/>
            <p:nvPr/>
          </p:nvCxnSpPr>
          <p:spPr>
            <a:xfrm flipH="1">
              <a:off x="13865282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" name="直接连接符 410"/>
            <p:cNvCxnSpPr/>
            <p:nvPr/>
          </p:nvCxnSpPr>
          <p:spPr>
            <a:xfrm flipH="1">
              <a:off x="1365078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2" name="直接连接符 411"/>
            <p:cNvCxnSpPr/>
            <p:nvPr/>
          </p:nvCxnSpPr>
          <p:spPr>
            <a:xfrm flipH="1">
              <a:off x="13972535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3" name="直接连接符 412"/>
            <p:cNvCxnSpPr/>
            <p:nvPr/>
          </p:nvCxnSpPr>
          <p:spPr>
            <a:xfrm flipH="1">
              <a:off x="14616040" y="805741"/>
              <a:ext cx="0" cy="252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直接连接符 413"/>
            <p:cNvCxnSpPr/>
            <p:nvPr/>
          </p:nvCxnSpPr>
          <p:spPr>
            <a:xfrm flipH="1">
              <a:off x="15152283" y="805741"/>
              <a:ext cx="0" cy="36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5" name="直接连接符 414"/>
            <p:cNvCxnSpPr/>
            <p:nvPr/>
          </p:nvCxnSpPr>
          <p:spPr>
            <a:xfrm flipH="1">
              <a:off x="14294287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6" name="直接连接符 415"/>
            <p:cNvCxnSpPr/>
            <p:nvPr/>
          </p:nvCxnSpPr>
          <p:spPr>
            <a:xfrm flipH="1">
              <a:off x="14508789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7" name="直接连接符 416"/>
            <p:cNvCxnSpPr/>
            <p:nvPr/>
          </p:nvCxnSpPr>
          <p:spPr>
            <a:xfrm flipH="1">
              <a:off x="14187036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8" name="直接连接符 417"/>
            <p:cNvCxnSpPr/>
            <p:nvPr/>
          </p:nvCxnSpPr>
          <p:spPr>
            <a:xfrm flipH="1">
              <a:off x="14401538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9" name="直接连接符 418"/>
            <p:cNvCxnSpPr/>
            <p:nvPr/>
          </p:nvCxnSpPr>
          <p:spPr>
            <a:xfrm flipH="1">
              <a:off x="14830541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直接连接符 419"/>
            <p:cNvCxnSpPr/>
            <p:nvPr/>
          </p:nvCxnSpPr>
          <p:spPr>
            <a:xfrm flipH="1">
              <a:off x="1493779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1" name="直接连接符 420"/>
            <p:cNvCxnSpPr/>
            <p:nvPr/>
          </p:nvCxnSpPr>
          <p:spPr>
            <a:xfrm flipH="1">
              <a:off x="14723290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2" name="直接连接符 421"/>
            <p:cNvCxnSpPr/>
            <p:nvPr/>
          </p:nvCxnSpPr>
          <p:spPr>
            <a:xfrm flipH="1">
              <a:off x="15045044" y="805741"/>
              <a:ext cx="0" cy="180000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3" name="组合 422"/>
          <p:cNvGrpSpPr/>
          <p:nvPr/>
        </p:nvGrpSpPr>
        <p:grpSpPr>
          <a:xfrm>
            <a:off x="2804057" y="2884559"/>
            <a:ext cx="1080000" cy="1080000"/>
            <a:chOff x="6741506" y="3911503"/>
            <a:chExt cx="1440000" cy="1440000"/>
          </a:xfrm>
          <a:solidFill>
            <a:srgbClr val="F6DCA6"/>
          </a:solidFill>
        </p:grpSpPr>
        <p:sp>
          <p:nvSpPr>
            <p:cNvPr id="424" name="椭圆 423"/>
            <p:cNvSpPr/>
            <p:nvPr/>
          </p:nvSpPr>
          <p:spPr>
            <a:xfrm>
              <a:off x="6741506" y="3911503"/>
              <a:ext cx="1440000" cy="1440000"/>
            </a:xfrm>
            <a:prstGeom prst="ellipse">
              <a:avLst/>
            </a:prstGeom>
            <a:grpFill/>
            <a:ln>
              <a:solidFill>
                <a:srgbClr val="F6DC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425" name="流程图: 接点 424"/>
            <p:cNvSpPr/>
            <p:nvPr/>
          </p:nvSpPr>
          <p:spPr>
            <a:xfrm>
              <a:off x="7434379" y="4574987"/>
              <a:ext cx="72000" cy="72000"/>
            </a:xfrm>
            <a:prstGeom prst="flowChartConnector">
              <a:avLst/>
            </a:prstGeom>
            <a:grpFill/>
            <a:ln>
              <a:solidFill>
                <a:srgbClr val="F6DCA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latin typeface="Times New Roman" panose="02020603050405020304" pitchFamily="18" charset="0"/>
                <a:ea typeface="微软雅黑" panose="020B0503020204020204" pitchFamily="34" charset="-122"/>
              </a:endParaRPr>
            </a:p>
          </p:txBody>
        </p:sp>
        <p:sp>
          <p:nvSpPr>
            <p:cNvPr id="426" name="矩形 425"/>
            <p:cNvSpPr/>
            <p:nvPr/>
          </p:nvSpPr>
          <p:spPr>
            <a:xfrm>
              <a:off x="7366762" y="4555504"/>
              <a:ext cx="419347" cy="410369"/>
            </a:xfrm>
            <a:prstGeom prst="rect">
              <a:avLst/>
            </a:prstGeom>
            <a:grpFill/>
            <a:ln>
              <a:solidFill>
                <a:srgbClr val="F6DCA6"/>
              </a:solidFill>
            </a:ln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altLang="zh-CN" b="1" i="1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O</a:t>
              </a:r>
              <a:endParaRPr lang="zh-CN" altLang="en-US" b="1" i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427" name="椭圆 426"/>
          <p:cNvSpPr/>
          <p:nvPr/>
        </p:nvSpPr>
        <p:spPr>
          <a:xfrm>
            <a:off x="2800427" y="2876623"/>
            <a:ext cx="1080000" cy="1080000"/>
          </a:xfrm>
          <a:prstGeom prst="ellipse">
            <a:avLst/>
          </a:prstGeom>
          <a:noFill/>
          <a:ln w="38100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pic>
        <p:nvPicPr>
          <p:cNvPr id="428" name="剪刀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rot="9804978">
            <a:off x="2773345" y="2497341"/>
            <a:ext cx="768620" cy="756995"/>
          </a:xfrm>
          <a:prstGeom prst="rect">
            <a:avLst/>
          </a:prstGeom>
        </p:spPr>
      </p:pic>
      <p:sp>
        <p:nvSpPr>
          <p:cNvPr id="429" name="流程图: 接点 428"/>
          <p:cNvSpPr/>
          <p:nvPr/>
        </p:nvSpPr>
        <p:spPr>
          <a:xfrm>
            <a:off x="3374636" y="2888806"/>
            <a:ext cx="54000" cy="5400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cxnSp>
        <p:nvCxnSpPr>
          <p:cNvPr id="430" name="左边短线"/>
          <p:cNvCxnSpPr/>
          <p:nvPr/>
        </p:nvCxnSpPr>
        <p:spPr>
          <a:xfrm>
            <a:off x="2534038" y="2879470"/>
            <a:ext cx="891000" cy="0"/>
          </a:xfrm>
          <a:prstGeom prst="line">
            <a:avLst/>
          </a:prstGeom>
          <a:ln w="38100">
            <a:solidFill>
              <a:srgbClr val="99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1" name="直接连接符 430"/>
          <p:cNvCxnSpPr/>
          <p:nvPr/>
        </p:nvCxnSpPr>
        <p:spPr>
          <a:xfrm>
            <a:off x="106198" y="2877658"/>
            <a:ext cx="3294000" cy="0"/>
          </a:xfrm>
          <a:prstGeom prst="line">
            <a:avLst/>
          </a:prstGeom>
          <a:ln w="38100">
            <a:solidFill>
              <a:srgbClr val="99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2" name="矩形 431"/>
          <p:cNvSpPr/>
          <p:nvPr/>
        </p:nvSpPr>
        <p:spPr>
          <a:xfrm>
            <a:off x="3347392" y="2868688"/>
            <a:ext cx="268343" cy="34624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en-US" altLang="zh-CN" b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A</a:t>
            </a:r>
            <a:endParaRPr lang="zh-CN" altLang="en-US" b="1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433" name="右边出来再移动的线"/>
          <p:cNvCxnSpPr/>
          <p:nvPr/>
        </p:nvCxnSpPr>
        <p:spPr>
          <a:xfrm>
            <a:off x="3326086" y="2875050"/>
            <a:ext cx="3321000" cy="0"/>
          </a:xfrm>
          <a:prstGeom prst="line">
            <a:avLst/>
          </a:prstGeom>
          <a:ln w="38100">
            <a:solidFill>
              <a:srgbClr val="99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0" dur="20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0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1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56" dur="2000"/>
                                        <p:tgtEl>
                                          <p:spTgt spid="4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06 4.44444E-06 L -0.12774 0.15046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4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93" y="75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7" grpId="0" animBg="1"/>
      <p:bldP spid="427" grpId="1" animBg="1"/>
      <p:bldP spid="429" grpId="0" animBg="1"/>
      <p:bldP spid="429" grpId="1" animBg="1"/>
      <p:bldP spid="432" grpId="0"/>
      <p:bldP spid="43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组合 79"/>
          <p:cNvGrpSpPr/>
          <p:nvPr/>
        </p:nvGrpSpPr>
        <p:grpSpPr>
          <a:xfrm>
            <a:off x="0" y="494265"/>
            <a:ext cx="6342109" cy="368149"/>
            <a:chOff x="5157559" y="3970171"/>
            <a:chExt cx="6123216" cy="231546"/>
          </a:xfrm>
        </p:grpSpPr>
        <p:grpSp>
          <p:nvGrpSpPr>
            <p:cNvPr id="52" name="组合 51"/>
            <p:cNvGrpSpPr/>
            <p:nvPr/>
          </p:nvGrpSpPr>
          <p:grpSpPr>
            <a:xfrm>
              <a:off x="5157559" y="3970171"/>
              <a:ext cx="3062502" cy="231546"/>
              <a:chOff x="4954359" y="3970171"/>
              <a:chExt cx="3062502" cy="231546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4954359" y="3970172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31" name="组合 30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26" name="箭头: V 形 25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7" name="箭头: V 形 26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8" name="箭头: V 形 27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9" name="箭头: V 形 28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0" name="箭头: V 形 29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32" name="组合 31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33" name="箭头: V 形 32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4" name="箭头: V 形 33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5" name="箭头: V 形 34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6" name="箭头: V 形 35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7" name="箭头: V 形 36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39" name="组合 38"/>
              <p:cNvGrpSpPr/>
              <p:nvPr/>
            </p:nvGrpSpPr>
            <p:grpSpPr>
              <a:xfrm>
                <a:off x="6491047" y="3970171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40" name="组合 39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47" name="箭头: V 形 46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8" name="箭头: V 形 47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9" name="箭头: V 形 48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0" name="箭头: V 形 49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1" name="箭头: V 形 50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41" name="组合 40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42" name="箭头: V 形 41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3" name="箭头: V 形 42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4" name="箭头: V 形 43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5" name="箭头: V 形 44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6" name="箭头: V 形 45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  <p:grpSp>
          <p:nvGrpSpPr>
            <p:cNvPr id="53" name="组合 52"/>
            <p:cNvGrpSpPr/>
            <p:nvPr/>
          </p:nvGrpSpPr>
          <p:grpSpPr>
            <a:xfrm>
              <a:off x="8218273" y="3970171"/>
              <a:ext cx="3062502" cy="231546"/>
              <a:chOff x="4954359" y="3970171"/>
              <a:chExt cx="3062502" cy="231546"/>
            </a:xfrm>
          </p:grpSpPr>
          <p:grpSp>
            <p:nvGrpSpPr>
              <p:cNvPr id="54" name="组合 53"/>
              <p:cNvGrpSpPr/>
              <p:nvPr/>
            </p:nvGrpSpPr>
            <p:grpSpPr>
              <a:xfrm>
                <a:off x="4954359" y="3970172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68" name="组合 67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75" name="箭头: V 形 74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6" name="箭头: V 形 75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7" name="箭头: V 形 76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8" name="箭头: V 形 77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9" name="箭头: V 形 78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69" name="组合 68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70" name="箭头: V 形 69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1" name="箭头: V 形 70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2" name="箭头: V 形 71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3" name="箭头: V 形 72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4" name="箭头: V 形 73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55" name="组合 54"/>
              <p:cNvGrpSpPr/>
              <p:nvPr/>
            </p:nvGrpSpPr>
            <p:grpSpPr>
              <a:xfrm>
                <a:off x="6491047" y="3970171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56" name="组合 55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63" name="箭头: V 形 62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4" name="箭头: V 形 63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5" name="箭头: V 形 64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6" name="箭头: V 形 65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7" name="箭头: V 形 66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57" name="组合 56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58" name="箭头: V 形 57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9" name="箭头: V 形 58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0" name="箭头: V 形 59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1" name="箭头: V 形 60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2" name="箭头: V 形 61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</p:grpSp>
      <p:sp>
        <p:nvSpPr>
          <p:cNvPr id="240" name="Oval 4"/>
          <p:cNvSpPr>
            <a:spLocks noChangeArrowheads="1"/>
          </p:cNvSpPr>
          <p:nvPr/>
        </p:nvSpPr>
        <p:spPr bwMode="auto">
          <a:xfrm>
            <a:off x="4279759" y="2157935"/>
            <a:ext cx="3167100" cy="3167062"/>
          </a:xfrm>
          <a:prstGeom prst="ellipse">
            <a:avLst/>
          </a:prstGeom>
          <a:solidFill>
            <a:srgbClr val="F6DCA6"/>
          </a:solidFill>
          <a:ln w="38100" algn="ctr">
            <a:solidFill>
              <a:schemeClr val="tx1"/>
            </a:solidFill>
            <a:round/>
          </a:ln>
        </p:spPr>
        <p:txBody>
          <a:bodyPr wrap="none" lIns="90000" tIns="46800" rIns="90000" bIns="46800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kumimoji="1" lang="zh-CN" altLang="en-US" sz="1800" b="1">
              <a:latin typeface="Times New Roman" panose="02020603050405020304" pitchFamily="18" charset="0"/>
              <a:ea typeface="微软雅黑" panose="020B0503020204020204" pitchFamily="34" charset="-122"/>
            </a:endParaRPr>
          </a:p>
        </p:txBody>
      </p:sp>
      <p:sp>
        <p:nvSpPr>
          <p:cNvPr id="241" name="椭圆 240"/>
          <p:cNvSpPr/>
          <p:nvPr/>
        </p:nvSpPr>
        <p:spPr>
          <a:xfrm>
            <a:off x="4279759" y="2157934"/>
            <a:ext cx="3167100" cy="316706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8783389" y="2157934"/>
            <a:ext cx="26886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rgbClr val="C00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圆的周长</a:t>
            </a:r>
            <a:endParaRPr lang="zh-CN" altLang="en-US" sz="3600" b="1">
              <a:solidFill>
                <a:srgbClr val="C00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190484" y="4858547"/>
            <a:ext cx="38744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chemeClr val="tx1">
                    <a:lumMod val="50000"/>
                    <a:lumOff val="50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围成圆的曲线的长</a:t>
            </a:r>
            <a:endParaRPr lang="zh-CN" altLang="en-US" sz="2800">
              <a:solidFill>
                <a:schemeClr val="tx1">
                  <a:lumMod val="50000"/>
                  <a:lumOff val="50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" name="箭头: 下 3"/>
          <p:cNvSpPr/>
          <p:nvPr/>
        </p:nvSpPr>
        <p:spPr>
          <a:xfrm>
            <a:off x="9530498" y="3054285"/>
            <a:ext cx="433633" cy="1640263"/>
          </a:xfrm>
          <a:prstGeom prst="down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" grpId="0" animBg="1"/>
      <p:bldP spid="241" grpId="0" animBg="1"/>
      <p:bldP spid="2" grpId="0"/>
      <p:bldP spid="3" grpId="0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任意多边形: 形状 22"/>
          <p:cNvSpPr/>
          <p:nvPr/>
        </p:nvSpPr>
        <p:spPr>
          <a:xfrm>
            <a:off x="9372600" y="4495706"/>
            <a:ext cx="3533309" cy="2997294"/>
          </a:xfrm>
          <a:custGeom>
            <a:avLst/>
            <a:gdLst>
              <a:gd name="connsiteX0" fmla="*/ 87096 w 3531505"/>
              <a:gd name="connsiteY0" fmla="*/ 2273394 h 2787263"/>
              <a:gd name="connsiteX1" fmla="*/ 963396 w 3531505"/>
              <a:gd name="connsiteY1" fmla="*/ 1384394 h 2787263"/>
              <a:gd name="connsiteX2" fmla="*/ 2106396 w 3531505"/>
              <a:gd name="connsiteY2" fmla="*/ 1524094 h 2787263"/>
              <a:gd name="connsiteX3" fmla="*/ 2474696 w 3531505"/>
              <a:gd name="connsiteY3" fmla="*/ 38194 h 2787263"/>
              <a:gd name="connsiteX4" fmla="*/ 3376396 w 3531505"/>
              <a:gd name="connsiteY4" fmla="*/ 635094 h 2787263"/>
              <a:gd name="connsiteX5" fmla="*/ 3185896 w 3531505"/>
              <a:gd name="connsiteY5" fmla="*/ 2705194 h 2787263"/>
              <a:gd name="connsiteX6" fmla="*/ 87096 w 3531505"/>
              <a:gd name="connsiteY6" fmla="*/ 2273394 h 2787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31505" h="2787263">
                <a:moveTo>
                  <a:pt x="87096" y="2273394"/>
                </a:moveTo>
                <a:cubicBezTo>
                  <a:pt x="-283321" y="2053261"/>
                  <a:pt x="626846" y="1509277"/>
                  <a:pt x="963396" y="1384394"/>
                </a:cubicBezTo>
                <a:cubicBezTo>
                  <a:pt x="1299946" y="1259511"/>
                  <a:pt x="1854513" y="1748461"/>
                  <a:pt x="2106396" y="1524094"/>
                </a:cubicBezTo>
                <a:cubicBezTo>
                  <a:pt x="2358279" y="1299727"/>
                  <a:pt x="2263029" y="186361"/>
                  <a:pt x="2474696" y="38194"/>
                </a:cubicBezTo>
                <a:cubicBezTo>
                  <a:pt x="2686363" y="-109973"/>
                  <a:pt x="3257863" y="190594"/>
                  <a:pt x="3376396" y="635094"/>
                </a:cubicBezTo>
                <a:cubicBezTo>
                  <a:pt x="3494929" y="1079594"/>
                  <a:pt x="3734113" y="2430027"/>
                  <a:pt x="3185896" y="2705194"/>
                </a:cubicBezTo>
                <a:cubicBezTo>
                  <a:pt x="2637679" y="2980361"/>
                  <a:pt x="457513" y="2493527"/>
                  <a:pt x="87096" y="2273394"/>
                </a:cubicBezTo>
                <a:close/>
              </a:path>
            </a:pathLst>
          </a:custGeom>
          <a:solidFill>
            <a:srgbClr val="FAF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477001" y="-1933839"/>
            <a:ext cx="2959364" cy="2959364"/>
          </a:xfrm>
          <a:prstGeom prst="ellipse">
            <a:avLst/>
          </a:prstGeom>
          <a:pattFill prst="pct90">
            <a:fgClr>
              <a:srgbClr val="446E7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等腰三角形 25"/>
          <p:cNvSpPr/>
          <p:nvPr/>
        </p:nvSpPr>
        <p:spPr>
          <a:xfrm rot="5400000">
            <a:off x="-417679" y="2927702"/>
            <a:ext cx="2167490" cy="1332132"/>
          </a:xfrm>
          <a:prstGeom prst="triangle">
            <a:avLst/>
          </a:prstGeom>
          <a:solidFill>
            <a:srgbClr val="94D9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01384" y="1025525"/>
            <a:ext cx="7788703" cy="5158081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任意多边形: 形状 26"/>
          <p:cNvSpPr/>
          <p:nvPr/>
        </p:nvSpPr>
        <p:spPr>
          <a:xfrm rot="17301248" flipH="1">
            <a:off x="10545537" y="-2081071"/>
            <a:ext cx="3263900" cy="5664200"/>
          </a:xfrm>
          <a:custGeom>
            <a:avLst/>
            <a:gdLst>
              <a:gd name="connsiteX0" fmla="*/ 0 w 3263900"/>
              <a:gd name="connsiteY0" fmla="*/ 0 h 5664200"/>
              <a:gd name="connsiteX1" fmla="*/ 1689100 w 3263900"/>
              <a:gd name="connsiteY1" fmla="*/ 5664200 h 5664200"/>
              <a:gd name="connsiteX2" fmla="*/ 3263900 w 3263900"/>
              <a:gd name="connsiteY2" fmla="*/ 2616200 h 5664200"/>
              <a:gd name="connsiteX3" fmla="*/ 0 w 3263900"/>
              <a:gd name="connsiteY3" fmla="*/ 0 h 566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3900" h="5664200">
                <a:moveTo>
                  <a:pt x="0" y="0"/>
                </a:moveTo>
                <a:lnTo>
                  <a:pt x="1689100" y="5664200"/>
                </a:lnTo>
                <a:lnTo>
                  <a:pt x="3263900" y="2616200"/>
                </a:lnTo>
                <a:lnTo>
                  <a:pt x="0" y="0"/>
                </a:lnTo>
                <a:close/>
              </a:path>
            </a:pathLst>
          </a:custGeom>
          <a:pattFill prst="lgConfetti">
            <a:fgClr>
              <a:srgbClr val="7BAAB4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等腰三角形 16"/>
          <p:cNvSpPr/>
          <p:nvPr/>
        </p:nvSpPr>
        <p:spPr>
          <a:xfrm rot="16200000">
            <a:off x="10467681" y="5133682"/>
            <a:ext cx="2235200" cy="1213439"/>
          </a:xfrm>
          <a:prstGeom prst="triangle">
            <a:avLst/>
          </a:prstGeom>
          <a:pattFill prst="pct90">
            <a:fgClr>
              <a:srgbClr val="446E7E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等腰三角形 17"/>
          <p:cNvSpPr/>
          <p:nvPr/>
        </p:nvSpPr>
        <p:spPr>
          <a:xfrm rot="5400000" flipH="1">
            <a:off x="-823930" y="796768"/>
            <a:ext cx="4134722" cy="2541187"/>
          </a:xfrm>
          <a:prstGeom prst="triangle">
            <a:avLst/>
          </a:prstGeom>
          <a:solidFill>
            <a:srgbClr val="FAF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任意多边形: 形状 18"/>
          <p:cNvSpPr/>
          <p:nvPr/>
        </p:nvSpPr>
        <p:spPr>
          <a:xfrm>
            <a:off x="3865496" y="5824455"/>
            <a:ext cx="5237253" cy="2067090"/>
          </a:xfrm>
          <a:custGeom>
            <a:avLst/>
            <a:gdLst>
              <a:gd name="connsiteX0" fmla="*/ 230857 w 5237253"/>
              <a:gd name="connsiteY0" fmla="*/ 1588853 h 2067090"/>
              <a:gd name="connsiteX1" fmla="*/ 776957 w 5237253"/>
              <a:gd name="connsiteY1" fmla="*/ 560153 h 2067090"/>
              <a:gd name="connsiteX2" fmla="*/ 1526257 w 5237253"/>
              <a:gd name="connsiteY2" fmla="*/ 1233253 h 2067090"/>
              <a:gd name="connsiteX3" fmla="*/ 2631157 w 5237253"/>
              <a:gd name="connsiteY3" fmla="*/ 1353 h 2067090"/>
              <a:gd name="connsiteX4" fmla="*/ 3786857 w 5237253"/>
              <a:gd name="connsiteY4" fmla="*/ 991953 h 2067090"/>
              <a:gd name="connsiteX5" fmla="*/ 4879057 w 5237253"/>
              <a:gd name="connsiteY5" fmla="*/ 979253 h 2067090"/>
              <a:gd name="connsiteX6" fmla="*/ 4840957 w 5237253"/>
              <a:gd name="connsiteY6" fmla="*/ 2046053 h 2067090"/>
              <a:gd name="connsiteX7" fmla="*/ 230857 w 5237253"/>
              <a:gd name="connsiteY7" fmla="*/ 1588853 h 2067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37253" h="2067090">
                <a:moveTo>
                  <a:pt x="230857" y="1588853"/>
                </a:moveTo>
                <a:cubicBezTo>
                  <a:pt x="-446476" y="1341203"/>
                  <a:pt x="561057" y="619420"/>
                  <a:pt x="776957" y="560153"/>
                </a:cubicBezTo>
                <a:cubicBezTo>
                  <a:pt x="992857" y="500886"/>
                  <a:pt x="1217224" y="1326386"/>
                  <a:pt x="1526257" y="1233253"/>
                </a:cubicBezTo>
                <a:cubicBezTo>
                  <a:pt x="1835290" y="1140120"/>
                  <a:pt x="2254390" y="41570"/>
                  <a:pt x="2631157" y="1353"/>
                </a:cubicBezTo>
                <a:cubicBezTo>
                  <a:pt x="3007924" y="-38864"/>
                  <a:pt x="3412207" y="828970"/>
                  <a:pt x="3786857" y="991953"/>
                </a:cubicBezTo>
                <a:cubicBezTo>
                  <a:pt x="4161507" y="1154936"/>
                  <a:pt x="4703374" y="803570"/>
                  <a:pt x="4879057" y="979253"/>
                </a:cubicBezTo>
                <a:cubicBezTo>
                  <a:pt x="5054740" y="1154936"/>
                  <a:pt x="5609307" y="1940220"/>
                  <a:pt x="4840957" y="2046053"/>
                </a:cubicBezTo>
                <a:cubicBezTo>
                  <a:pt x="4072607" y="2151886"/>
                  <a:pt x="908190" y="1836503"/>
                  <a:pt x="230857" y="1588853"/>
                </a:cubicBezTo>
                <a:close/>
              </a:path>
            </a:pathLst>
          </a:custGeom>
          <a:solidFill>
            <a:srgbClr val="94D9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空心弧 20"/>
          <p:cNvSpPr/>
          <p:nvPr/>
        </p:nvSpPr>
        <p:spPr>
          <a:xfrm>
            <a:off x="9360578" y="5143368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2" name="空心弧 21"/>
          <p:cNvSpPr/>
          <p:nvPr/>
        </p:nvSpPr>
        <p:spPr>
          <a:xfrm rot="18928844">
            <a:off x="5042578" y="1206368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3" name="空心弧 22"/>
          <p:cNvSpPr/>
          <p:nvPr/>
        </p:nvSpPr>
        <p:spPr>
          <a:xfrm rot="13123395">
            <a:off x="9456966" y="1758370"/>
            <a:ext cx="538359" cy="495300"/>
          </a:xfrm>
          <a:prstGeom prst="blockArc">
            <a:avLst>
              <a:gd name="adj1" fmla="val 10800000"/>
              <a:gd name="adj2" fmla="val 1462842"/>
              <a:gd name="adj3" fmla="val 10866"/>
            </a:avLst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8750301" y="564508"/>
            <a:ext cx="457200" cy="457200"/>
          </a:xfrm>
          <a:prstGeom prst="ellips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1839355" y="4428134"/>
            <a:ext cx="601644" cy="601644"/>
          </a:xfrm>
          <a:prstGeom prst="ellips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aphicFrame>
        <p:nvGraphicFramePr>
          <p:cNvPr id="2" name="表格 2"/>
          <p:cNvGraphicFramePr>
            <a:graphicFrameLocks noGrp="1"/>
          </p:cNvGraphicFramePr>
          <p:nvPr/>
        </p:nvGraphicFramePr>
        <p:xfrm>
          <a:off x="2174860" y="1454018"/>
          <a:ext cx="8320644" cy="4025592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080161"/>
                <a:gridCol w="2080161"/>
                <a:gridCol w="2080161"/>
                <a:gridCol w="2080161"/>
              </a:tblGrid>
              <a:tr h="100639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/>
                        <a:t>组别</a:t>
                      </a:r>
                      <a:endParaRPr lang="zh-CN" altLang="en-US" sz="2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/>
                        <a:t>周长</a:t>
                      </a:r>
                      <a:endParaRPr lang="zh-CN" altLang="en-US" sz="2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/>
                        <a:t>直径</a:t>
                      </a:r>
                      <a:endParaRPr lang="zh-CN" altLang="en-US" sz="2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/>
                        <a:t>周长与直径的</a:t>
                      </a:r>
                      <a:endParaRPr lang="en-US" altLang="zh-CN" sz="2000"/>
                    </a:p>
                    <a:p>
                      <a:pPr algn="ctr"/>
                      <a:r>
                        <a:rPr lang="zh-CN" altLang="en-US" sz="2000"/>
                        <a:t>比值</a:t>
                      </a:r>
                      <a:endParaRPr lang="zh-CN" altLang="en-US" sz="2000"/>
                    </a:p>
                  </a:txBody>
                  <a:tcPr anchor="ctr"/>
                </a:tc>
              </a:tr>
              <a:tr h="1006398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</a:tr>
              <a:tr h="1006398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</a:tr>
              <a:tr h="1006398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2662297" y="4806371"/>
            <a:ext cx="1289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</a:rPr>
              <a:t>第七组</a:t>
            </a: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662298" y="2802155"/>
            <a:ext cx="1289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</a:rPr>
              <a:t>第五组</a:t>
            </a: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662297" y="3848530"/>
            <a:ext cx="1289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C00000"/>
                </a:solidFill>
              </a:rPr>
              <a:t>第一组</a:t>
            </a: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666902" y="2802154"/>
            <a:ext cx="1289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</a:rPr>
              <a:t>12.5cm</a:t>
            </a: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6867119" y="2802153"/>
            <a:ext cx="1289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</a:rPr>
              <a:t>4cm</a:t>
            </a: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937395" y="2799929"/>
            <a:ext cx="1289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</a:rPr>
              <a:t>3.125</a:t>
            </a: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665027" y="3848529"/>
            <a:ext cx="1289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</a:rPr>
              <a:t>15.8cm</a:t>
            </a: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867119" y="3848528"/>
            <a:ext cx="1289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</a:rPr>
              <a:t>5cm</a:t>
            </a: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937395" y="3821637"/>
            <a:ext cx="1289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</a:rPr>
              <a:t>3.16</a:t>
            </a: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4720402" y="4742503"/>
            <a:ext cx="1289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</a:rPr>
              <a:t>9.4cm</a:t>
            </a: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886203" y="4742503"/>
            <a:ext cx="1289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</a:rPr>
              <a:t>3cm</a:t>
            </a: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8959767" y="4751914"/>
            <a:ext cx="1289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>
                <a:solidFill>
                  <a:srgbClr val="C00000"/>
                </a:solidFill>
              </a:rPr>
              <a:t>3.13</a:t>
            </a:r>
            <a:endParaRPr lang="zh-CN" altLang="en-US" sz="2400">
              <a:solidFill>
                <a:srgbClr val="C0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52006" y="451555"/>
            <a:ext cx="9336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latin typeface="幼圆" panose="02010509060101010101" pitchFamily="49" charset="-122"/>
                <a:ea typeface="幼圆" panose="02010509060101010101" pitchFamily="49" charset="-122"/>
              </a:rPr>
              <a:t>你发现了什么规律？</a:t>
            </a:r>
            <a:endParaRPr lang="zh-CN" altLang="en-US" sz="3600" b="1"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6" grpId="0"/>
      <p:bldP spid="20" grpId="0"/>
      <p:bldP spid="26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02206" y="665755"/>
            <a:ext cx="3123624" cy="2648556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25773" y="3609892"/>
            <a:ext cx="2339572" cy="3007041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938668" y="1860223"/>
            <a:ext cx="2014141" cy="511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en-US" altLang="zh-CN" sz="2400" b="1">
                <a:solidFill>
                  <a:srgbClr val="C00000"/>
                </a:solidFill>
                <a:cs typeface="+mn-ea"/>
                <a:sym typeface="+mn-lt"/>
              </a:rPr>
              <a:t>《</a:t>
            </a:r>
            <a:r>
              <a:rPr lang="zh-CN" altLang="en-US" sz="2400" b="1">
                <a:solidFill>
                  <a:srgbClr val="C00000"/>
                </a:solidFill>
                <a:cs typeface="+mn-ea"/>
                <a:sym typeface="+mn-lt"/>
              </a:rPr>
              <a:t>周髀</a:t>
            </a:r>
            <a:r>
              <a:rPr lang="en-US" altLang="zh-CN" sz="2400" b="1">
                <a:solidFill>
                  <a:srgbClr val="C00000"/>
                </a:solidFill>
                <a:cs typeface="+mn-ea"/>
                <a:sym typeface="+mn-lt"/>
              </a:rPr>
              <a:t>》</a:t>
            </a:r>
            <a:endParaRPr lang="en-US" altLang="zh-CN" sz="2400" b="1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938667" y="2452340"/>
            <a:ext cx="64608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“周三径一”：圆的周长约是它直径的三倍。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938668" y="4666374"/>
            <a:ext cx="2014141" cy="511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>
                <a:solidFill>
                  <a:srgbClr val="C00000"/>
                </a:solidFill>
                <a:cs typeface="+mn-ea"/>
                <a:sym typeface="+mn-lt"/>
              </a:rPr>
              <a:t>祖冲之</a:t>
            </a:r>
            <a:endParaRPr lang="en-US" altLang="zh-CN" sz="2400" b="1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938667" y="5259834"/>
            <a:ext cx="64608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计算出这一值大约在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3.1415926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3.1415927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之间，是第一位精确到</a:t>
            </a:r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位小数的人。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4196506" y="2357676"/>
            <a:ext cx="494775" cy="494774"/>
          </a:xfrm>
          <a:prstGeom prst="ellipse">
            <a:avLst/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196506" y="5012447"/>
            <a:ext cx="494775" cy="494774"/>
          </a:xfrm>
          <a:prstGeom prst="ellipse">
            <a:avLst/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等腰三角形 18"/>
          <p:cNvSpPr/>
          <p:nvPr/>
        </p:nvSpPr>
        <p:spPr>
          <a:xfrm>
            <a:off x="4295464" y="2486305"/>
            <a:ext cx="296856" cy="237516"/>
          </a:xfrm>
          <a:prstGeom prst="triangle">
            <a:avLst/>
          </a:pr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禁止符 19"/>
          <p:cNvSpPr/>
          <p:nvPr/>
        </p:nvSpPr>
        <p:spPr>
          <a:xfrm>
            <a:off x="4295464" y="5113413"/>
            <a:ext cx="296856" cy="294640"/>
          </a:xfrm>
          <a:prstGeom prst="noSmoking">
            <a:avLst/>
          </a:prstGeom>
          <a:solidFill>
            <a:srgbClr val="446E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4938667" y="3584845"/>
            <a:ext cx="6342109" cy="368149"/>
            <a:chOff x="5157559" y="3970171"/>
            <a:chExt cx="6123216" cy="231546"/>
          </a:xfrm>
        </p:grpSpPr>
        <p:grpSp>
          <p:nvGrpSpPr>
            <p:cNvPr id="52" name="组合 51"/>
            <p:cNvGrpSpPr/>
            <p:nvPr/>
          </p:nvGrpSpPr>
          <p:grpSpPr>
            <a:xfrm>
              <a:off x="5157559" y="3970171"/>
              <a:ext cx="3062502" cy="231546"/>
              <a:chOff x="4954359" y="3970171"/>
              <a:chExt cx="3062502" cy="231546"/>
            </a:xfrm>
          </p:grpSpPr>
          <p:grpSp>
            <p:nvGrpSpPr>
              <p:cNvPr id="38" name="组合 37"/>
              <p:cNvGrpSpPr/>
              <p:nvPr/>
            </p:nvGrpSpPr>
            <p:grpSpPr>
              <a:xfrm>
                <a:off x="4954359" y="3970172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31" name="组合 30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26" name="箭头: V 形 25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7" name="箭头: V 形 26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8" name="箭头: V 形 27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9" name="箭头: V 形 28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0" name="箭头: V 形 29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32" name="组合 31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33" name="箭头: V 形 32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4" name="箭头: V 形 33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5" name="箭头: V 形 34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6" name="箭头: V 形 35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7" name="箭头: V 形 36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39" name="组合 38"/>
              <p:cNvGrpSpPr/>
              <p:nvPr/>
            </p:nvGrpSpPr>
            <p:grpSpPr>
              <a:xfrm>
                <a:off x="6491047" y="3970171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40" name="组合 39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47" name="箭头: V 形 46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8" name="箭头: V 形 47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9" name="箭头: V 形 48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0" name="箭头: V 形 49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1" name="箭头: V 形 50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41" name="组合 40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42" name="箭头: V 形 41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3" name="箭头: V 形 42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4" name="箭头: V 形 43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5" name="箭头: V 形 44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6" name="箭头: V 形 45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  <p:grpSp>
          <p:nvGrpSpPr>
            <p:cNvPr id="53" name="组合 52"/>
            <p:cNvGrpSpPr/>
            <p:nvPr/>
          </p:nvGrpSpPr>
          <p:grpSpPr>
            <a:xfrm>
              <a:off x="8218273" y="3970171"/>
              <a:ext cx="3062502" cy="231546"/>
              <a:chOff x="4954359" y="3970171"/>
              <a:chExt cx="3062502" cy="231546"/>
            </a:xfrm>
          </p:grpSpPr>
          <p:grpSp>
            <p:nvGrpSpPr>
              <p:cNvPr id="54" name="组合 53"/>
              <p:cNvGrpSpPr/>
              <p:nvPr/>
            </p:nvGrpSpPr>
            <p:grpSpPr>
              <a:xfrm>
                <a:off x="4954359" y="3970172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68" name="组合 67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75" name="箭头: V 形 74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6" name="箭头: V 形 75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7" name="箭头: V 形 76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8" name="箭头: V 形 77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9" name="箭头: V 形 78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69" name="组合 68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70" name="箭头: V 形 69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1" name="箭头: V 形 70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2" name="箭头: V 形 71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3" name="箭头: V 形 72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74" name="箭头: V 形 73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55" name="组合 54"/>
              <p:cNvGrpSpPr/>
              <p:nvPr/>
            </p:nvGrpSpPr>
            <p:grpSpPr>
              <a:xfrm>
                <a:off x="6491047" y="3970171"/>
                <a:ext cx="1525814" cy="231545"/>
                <a:chOff x="4954359" y="3970172"/>
                <a:chExt cx="1525814" cy="231545"/>
              </a:xfrm>
            </p:grpSpPr>
            <p:grpSp>
              <p:nvGrpSpPr>
                <p:cNvPr id="56" name="组合 55"/>
                <p:cNvGrpSpPr/>
                <p:nvPr/>
              </p:nvGrpSpPr>
              <p:grpSpPr>
                <a:xfrm>
                  <a:off x="4954359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63" name="箭头: V 形 62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4" name="箭头: V 形 63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5" name="箭头: V 形 64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6" name="箭头: V 形 65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7" name="箭头: V 形 66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57" name="组合 56"/>
                <p:cNvGrpSpPr/>
                <p:nvPr/>
              </p:nvGrpSpPr>
              <p:grpSpPr>
                <a:xfrm>
                  <a:off x="5722703" y="3970172"/>
                  <a:ext cx="757470" cy="231545"/>
                  <a:chOff x="4954359" y="3970172"/>
                  <a:chExt cx="757470" cy="231545"/>
                </a:xfrm>
              </p:grpSpPr>
              <p:sp>
                <p:nvSpPr>
                  <p:cNvPr id="58" name="箭头: V 形 57"/>
                  <p:cNvSpPr/>
                  <p:nvPr/>
                </p:nvSpPr>
                <p:spPr>
                  <a:xfrm>
                    <a:off x="4954359" y="3970176"/>
                    <a:ext cx="151494" cy="231541"/>
                  </a:xfrm>
                  <a:prstGeom prst="chevron">
                    <a:avLst/>
                  </a:prstGeom>
                  <a:solidFill>
                    <a:srgbClr val="446E7E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59" name="箭头: V 形 58"/>
                  <p:cNvSpPr/>
                  <p:nvPr/>
                </p:nvSpPr>
                <p:spPr>
                  <a:xfrm>
                    <a:off x="5105853" y="3970175"/>
                    <a:ext cx="151494" cy="231541"/>
                  </a:xfrm>
                  <a:prstGeom prst="chevron">
                    <a:avLst/>
                  </a:prstGeom>
                  <a:solidFill>
                    <a:srgbClr val="94D9D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0" name="箭头: V 形 59"/>
                  <p:cNvSpPr/>
                  <p:nvPr/>
                </p:nvSpPr>
                <p:spPr>
                  <a:xfrm>
                    <a:off x="5257347" y="3970174"/>
                    <a:ext cx="151494" cy="231541"/>
                  </a:xfrm>
                  <a:prstGeom prst="chevron">
                    <a:avLst/>
                  </a:prstGeom>
                  <a:solidFill>
                    <a:srgbClr val="D5F4D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1" name="箭头: V 形 60"/>
                  <p:cNvSpPr/>
                  <p:nvPr/>
                </p:nvSpPr>
                <p:spPr>
                  <a:xfrm>
                    <a:off x="5408841" y="3970173"/>
                    <a:ext cx="151494" cy="231541"/>
                  </a:xfrm>
                  <a:prstGeom prst="chevron">
                    <a:avLst/>
                  </a:prstGeom>
                  <a:solidFill>
                    <a:srgbClr val="F4D96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62" name="箭头: V 形 61"/>
                  <p:cNvSpPr/>
                  <p:nvPr/>
                </p:nvSpPr>
                <p:spPr>
                  <a:xfrm>
                    <a:off x="5560335" y="3970172"/>
                    <a:ext cx="151494" cy="231541"/>
                  </a:xfrm>
                  <a:prstGeom prst="chevron">
                    <a:avLst/>
                  </a:prstGeom>
                  <a:solidFill>
                    <a:srgbClr val="7BAAB4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</p:grpSp>
        </p:grp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980394" y="474540"/>
            <a:ext cx="3914569" cy="682215"/>
            <a:chOff x="4411836" y="744496"/>
            <a:chExt cx="3914569" cy="682215"/>
          </a:xfrm>
        </p:grpSpPr>
        <p:sp>
          <p:nvSpPr>
            <p:cNvPr id="3" name="星形: 七角 2"/>
            <p:cNvSpPr/>
            <p:nvPr/>
          </p:nvSpPr>
          <p:spPr>
            <a:xfrm>
              <a:off x="4411836" y="744496"/>
              <a:ext cx="708803" cy="682215"/>
            </a:xfrm>
            <a:prstGeom prst="star7">
              <a:avLst/>
            </a:prstGeom>
            <a:solidFill>
              <a:srgbClr val="446E7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958079" y="835709"/>
              <a:ext cx="33683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cs typeface="+mn-ea"/>
                  <a:sym typeface="+mn-lt"/>
                </a:rPr>
                <a:t>  </a:t>
              </a:r>
              <a:r>
                <a:rPr lang="zh-CN" altLang="en-US" sz="3200">
                  <a:solidFill>
                    <a:srgbClr val="446E7E"/>
                  </a:solidFill>
                  <a:cs typeface="+mn-ea"/>
                  <a:sym typeface="+mn-lt"/>
                </a:rPr>
                <a:t>圆周率</a:t>
              </a:r>
              <a:endParaRPr lang="zh-CN" altLang="en-US" sz="3200">
                <a:solidFill>
                  <a:srgbClr val="446E7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椭圆 5"/>
          <p:cNvSpPr/>
          <p:nvPr/>
        </p:nvSpPr>
        <p:spPr>
          <a:xfrm>
            <a:off x="3665366" y="1822515"/>
            <a:ext cx="4861271" cy="4724400"/>
          </a:xfrm>
          <a:prstGeom prst="ellipse">
            <a:avLst/>
          </a:prstGeom>
          <a:solidFill>
            <a:srgbClr val="446E7E">
              <a:alpha val="1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82648" y="5315079"/>
            <a:ext cx="2682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accent1"/>
                </a:solidFill>
                <a:cs typeface="+mn-ea"/>
                <a:sym typeface="+mn-lt"/>
              </a:rPr>
              <a:t>周长与直径的比值</a:t>
            </a:r>
            <a:endParaRPr lang="en-US" altLang="zh-CN" sz="2400" b="1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875946" y="2195662"/>
            <a:ext cx="2851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π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≈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3.14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810173" y="1654009"/>
            <a:ext cx="208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>
                <a:solidFill>
                  <a:schemeClr val="accent1"/>
                </a:solidFill>
                <a:cs typeface="+mn-ea"/>
                <a:sym typeface="+mn-lt"/>
              </a:rPr>
              <a:t>近似值</a:t>
            </a:r>
            <a:endParaRPr lang="en-US" altLang="zh-CN" sz="2400" b="1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22859" y="2098304"/>
            <a:ext cx="26425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3.1415926535……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等腰三角形 20"/>
          <p:cNvSpPr/>
          <p:nvPr/>
        </p:nvSpPr>
        <p:spPr>
          <a:xfrm rot="18255956">
            <a:off x="4174877" y="1266116"/>
            <a:ext cx="461652" cy="2401649"/>
          </a:xfrm>
          <a:prstGeom prst="triangle">
            <a:avLst/>
          </a:prstGeom>
          <a:solidFill>
            <a:srgbClr val="D5F4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等腰三角形 21"/>
          <p:cNvSpPr/>
          <p:nvPr/>
        </p:nvSpPr>
        <p:spPr>
          <a:xfrm rot="2912160">
            <a:off x="7409613" y="1387723"/>
            <a:ext cx="461652" cy="2401649"/>
          </a:xfrm>
          <a:prstGeom prst="triangle">
            <a:avLst/>
          </a:prstGeom>
          <a:solidFill>
            <a:srgbClr val="F4D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等腰三角形 22"/>
          <p:cNvSpPr/>
          <p:nvPr/>
        </p:nvSpPr>
        <p:spPr>
          <a:xfrm rot="3344044" flipV="1">
            <a:off x="4174875" y="3805552"/>
            <a:ext cx="461652" cy="2401649"/>
          </a:xfrm>
          <a:prstGeom prst="triangle">
            <a:avLst/>
          </a:prstGeom>
          <a:solidFill>
            <a:srgbClr val="FAF1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714240" y="2802955"/>
            <a:ext cx="2763520" cy="2763520"/>
          </a:xfrm>
          <a:prstGeom prst="ellipse">
            <a:avLst/>
          </a:prstGeom>
          <a:solidFill>
            <a:srgbClr val="94D9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500" b="1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504613" y="3084185"/>
            <a:ext cx="224473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>
                <a:solidFill>
                  <a:schemeClr val="bg1"/>
                </a:solidFill>
              </a:rPr>
              <a:t>π</a:t>
            </a:r>
            <a:endParaRPr lang="zh-CN" altLang="en-US" sz="11500" b="1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56648" y="1542921"/>
            <a:ext cx="2408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b="1">
                <a:solidFill>
                  <a:schemeClr val="accent1"/>
                </a:solidFill>
                <a:cs typeface="+mn-ea"/>
                <a:sym typeface="+mn-lt"/>
              </a:rPr>
              <a:t>无限不循环小数</a:t>
            </a:r>
            <a:endParaRPr lang="en-US" altLang="zh-CN" sz="2400" b="1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/>
      <p:bldP spid="12" grpId="0"/>
      <p:bldP spid="13" grpId="0"/>
      <p:bldP spid="14" grpId="0"/>
      <p:bldP spid="21" grpId="0" animBg="1"/>
      <p:bldP spid="22" grpId="0" animBg="1"/>
      <p:bldP spid="23" grpId="0" animBg="1"/>
      <p:bldP spid="26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y11gl01b">
      <a:majorFont>
        <a:latin typeface="微软雅黑"/>
        <a:ea typeface="微软雅黑"/>
        <a:cs typeface="Arial"/>
      </a:majorFont>
      <a:minorFont>
        <a:latin typeface="微软雅黑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F4D964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1287</Words>
  <Application>WPS 演示</Application>
  <PresentationFormat>自定义</PresentationFormat>
  <Paragraphs>167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6" baseType="lpstr">
      <vt:lpstr>Arial</vt:lpstr>
      <vt:lpstr>宋体</vt:lpstr>
      <vt:lpstr>Wingdings</vt:lpstr>
      <vt:lpstr>幼圆</vt:lpstr>
      <vt:lpstr>微软雅黑</vt:lpstr>
      <vt:lpstr>Times New Roman</vt:lpstr>
      <vt:lpstr>Calibri</vt:lpstr>
      <vt:lpstr>方正正黑简体</vt:lpstr>
      <vt:lpstr>Calibri</vt:lpstr>
      <vt:lpstr>黑体</vt:lpstr>
      <vt:lpstr>Arial</vt:lpstr>
      <vt:lpstr>Arial Unicode MS</vt:lpstr>
      <vt:lpstr>第一PPT模板网-WWW.1PPT.COM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2022-10-20T13:07:00Z</cp:lastPrinted>
  <dcterms:created xsi:type="dcterms:W3CDTF">2022-10-20T13:07:00Z</dcterms:created>
  <dcterms:modified xsi:type="dcterms:W3CDTF">2023-10-29T08:15:06Z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0A065D6E1DC9443EA9842E1EF47FE9A0_12</vt:lpwstr>
  </property>
  <property fmtid="{D5CDD505-2E9C-101B-9397-08002B2CF9AE}" pid="3" name="KSOProductBuildVer">
    <vt:lpwstr>2052-12.1.0.15712</vt:lpwstr>
  </property>
</Properties>
</file>