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handoutMasterIdLst>
    <p:handoutMasterId r:id="rId48"/>
  </p:handoutMasterIdLst>
  <p:sldIdLst>
    <p:sldId id="334" r:id="rId3"/>
    <p:sldId id="353" r:id="rId4"/>
    <p:sldId id="423" r:id="rId6"/>
    <p:sldId id="424" r:id="rId7"/>
    <p:sldId id="425" r:id="rId8"/>
    <p:sldId id="426" r:id="rId9"/>
    <p:sldId id="457" r:id="rId10"/>
    <p:sldId id="427" r:id="rId11"/>
    <p:sldId id="430" r:id="rId12"/>
    <p:sldId id="431" r:id="rId13"/>
    <p:sldId id="432" r:id="rId14"/>
    <p:sldId id="433" r:id="rId15"/>
    <p:sldId id="435" r:id="rId16"/>
    <p:sldId id="458" r:id="rId17"/>
    <p:sldId id="436" r:id="rId18"/>
    <p:sldId id="438" r:id="rId19"/>
    <p:sldId id="439" r:id="rId20"/>
    <p:sldId id="460" r:id="rId21"/>
    <p:sldId id="440" r:id="rId22"/>
    <p:sldId id="441" r:id="rId23"/>
    <p:sldId id="442" r:id="rId24"/>
    <p:sldId id="461" r:id="rId25"/>
    <p:sldId id="437" r:id="rId26"/>
    <p:sldId id="443" r:id="rId27"/>
    <p:sldId id="444" r:id="rId28"/>
    <p:sldId id="445" r:id="rId29"/>
    <p:sldId id="446" r:id="rId30"/>
    <p:sldId id="462" r:id="rId31"/>
    <p:sldId id="448" r:id="rId32"/>
    <p:sldId id="463" r:id="rId33"/>
    <p:sldId id="464" r:id="rId34"/>
    <p:sldId id="450" r:id="rId35"/>
    <p:sldId id="451" r:id="rId36"/>
    <p:sldId id="452" r:id="rId37"/>
    <p:sldId id="465" r:id="rId38"/>
    <p:sldId id="466" r:id="rId39"/>
    <p:sldId id="454" r:id="rId40"/>
    <p:sldId id="417" r:id="rId41"/>
    <p:sldId id="455" r:id="rId42"/>
    <p:sldId id="409" r:id="rId43"/>
    <p:sldId id="456" r:id="rId44"/>
    <p:sldId id="428" r:id="rId45"/>
    <p:sldId id="429" r:id="rId46"/>
    <p:sldId id="262" r:id="rId47"/>
  </p:sldIdLst>
  <p:sldSz cx="9144000" cy="5143500" type="screen16x9"/>
  <p:notesSz cx="6858000" cy="9144000"/>
  <p:custDataLst>
    <p:tags r:id="rId52"/>
  </p:custDataLst>
  <p:defaultTextStyle>
    <a:defPPr>
      <a:defRPr lang="zh-CN"/>
    </a:defPPr>
    <a:lvl1pPr marL="0" algn="l" defTabSz="342900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88" userDrawn="1">
          <p15:clr>
            <a:srgbClr val="A4A3A4"/>
          </p15:clr>
        </p15:guide>
        <p15:guide id="2" pos="8405" userDrawn="1">
          <p15:clr>
            <a:srgbClr val="A4A3A4"/>
          </p15:clr>
        </p15:guide>
        <p15:guide id="3" orient="horz" pos="1646" userDrawn="1">
          <p15:clr>
            <a:srgbClr val="A4A3A4"/>
          </p15:clr>
        </p15:guide>
        <p15:guide id="4" pos="315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C000"/>
    <a:srgbClr val="2CA3F8"/>
    <a:srgbClr val="4BC3D3"/>
    <a:srgbClr val="2CA3F9"/>
    <a:srgbClr val="6EA3CF"/>
    <a:srgbClr val="FF6D5A"/>
    <a:srgbClr val="FFB200"/>
    <a:srgbClr val="46C3D5"/>
    <a:srgbClr val="6E94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3" autoAdjust="0"/>
    <p:restoredTop sz="93541" autoAdjust="0"/>
  </p:normalViewPr>
  <p:slideViewPr>
    <p:cSldViewPr snapToGrid="0">
      <p:cViewPr>
        <p:scale>
          <a:sx n="130" d="100"/>
          <a:sy n="130" d="100"/>
        </p:scale>
        <p:origin x="-1074" y="-486"/>
      </p:cViewPr>
      <p:guideLst>
        <p:guide orient="horz" pos="4388"/>
        <p:guide pos="8405"/>
        <p:guide orient="horz" pos="1646"/>
        <p:guide pos="3152"/>
      </p:guideLst>
    </p:cSldViewPr>
  </p:slideViewPr>
  <p:outlineViewPr>
    <p:cViewPr>
      <p:scale>
        <a:sx n="33" d="100"/>
        <a:sy n="33" d="100"/>
      </p:scale>
      <p:origin x="0" y="-3828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0" d="100"/>
          <a:sy n="60" d="100"/>
        </p:scale>
        <p:origin x="146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2" Type="http://schemas.openxmlformats.org/officeDocument/2006/relationships/tags" Target="tags/tag15.xml"/><Relationship Id="rId51" Type="http://schemas.openxmlformats.org/officeDocument/2006/relationships/tableStyles" Target="tableStyles.xml"/><Relationship Id="rId50" Type="http://schemas.openxmlformats.org/officeDocument/2006/relationships/viewProps" Target="viewProps.xml"/><Relationship Id="rId5" Type="http://schemas.openxmlformats.org/officeDocument/2006/relationships/notesMaster" Target="notesMasters/notesMaster1.xml"/><Relationship Id="rId49" Type="http://schemas.openxmlformats.org/officeDocument/2006/relationships/presProps" Target="presProps.xml"/><Relationship Id="rId48" Type="http://schemas.openxmlformats.org/officeDocument/2006/relationships/handoutMaster" Target="handoutMasters/handoutMaster1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slide" Target="slides/slide2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171450" algn="l" defTabSz="342900" rtl="0" eaLnBrk="1" latinLnBrk="0" hangingPunct="1">
      <a:defRPr sz="5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342900" algn="l" defTabSz="342900" rtl="0" eaLnBrk="1" latinLnBrk="0" hangingPunct="1">
      <a:defRPr sz="5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514350" algn="l" defTabSz="342900" rtl="0" eaLnBrk="1" latinLnBrk="0" hangingPunct="1">
      <a:defRPr sz="5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685800" algn="l" defTabSz="342900" rtl="0" eaLnBrk="1" latinLnBrk="0" hangingPunct="1">
      <a:defRPr sz="5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857250" algn="l" defTabSz="342900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封面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封面封底.jp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335"/>
            <a:ext cx="9144000" cy="514316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showMasterSp="0">
  <p:cSld name="内页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>
          <a:xfrm>
            <a:off x="6457866" y="4762375"/>
            <a:ext cx="2024974" cy="237600"/>
          </a:xfrm>
        </p:spPr>
        <p:txBody>
          <a:bodyPr lIns="38403" tIns="19201" rIns="38403" bIns="19201"/>
          <a:lstStyle/>
          <a:p>
            <a:pPr defTabSz="384175"/>
            <a:endParaRPr lang="zh-CN" altLang="en-US" sz="800">
              <a:solidFill>
                <a:prstClr val="black"/>
              </a:solidFill>
            </a:endParaRPr>
          </a:p>
        </p:txBody>
      </p:sp>
      <p:pic>
        <p:nvPicPr>
          <p:cNvPr id="9" name="图片 8" descr="数学内页2.jpg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0" y="335"/>
            <a:ext cx="9144000" cy="514316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30" y="205978"/>
            <a:ext cx="8229540" cy="857250"/>
          </a:xfrm>
          <a:prstGeom prst="rect">
            <a:avLst/>
          </a:prstGeom>
        </p:spPr>
        <p:txBody>
          <a:bodyPr vert="horz" lIns="34290" tIns="17145" rIns="34290" bIns="17145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pic>
        <p:nvPicPr>
          <p:cNvPr id="3" name="图片 2" descr="234.jp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335"/>
            <a:ext cx="9144000" cy="514316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页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30" y="205978"/>
            <a:ext cx="8229540" cy="857250"/>
          </a:xfrm>
          <a:prstGeom prst="rect">
            <a:avLst/>
          </a:prstGeom>
        </p:spPr>
        <p:txBody>
          <a:bodyPr vert="horz" lIns="34290" tIns="17145" rIns="34290" bIns="17145"/>
          <a:lstStyle/>
          <a:p>
            <a:r>
              <a:rPr kumimoji="1" lang="zh-CN" altLang="x-none"/>
              <a:t>单击此处编辑母版标题样式</a:t>
            </a:r>
            <a:endParaRPr kumimoji="1" lang="zh-CN" altLang="en-US"/>
          </a:p>
        </p:txBody>
      </p:sp>
      <p:pic>
        <p:nvPicPr>
          <p:cNvPr id="3" name="图片 2" descr="123.jp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335"/>
            <a:ext cx="9144000" cy="514316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你真棒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30" y="205978"/>
            <a:ext cx="8229540" cy="857250"/>
          </a:xfrm>
          <a:prstGeom prst="rect">
            <a:avLst/>
          </a:prstGeom>
        </p:spPr>
        <p:txBody>
          <a:bodyPr vert="horz" lIns="34290" tIns="17145" rIns="34290" bIns="17145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pic>
        <p:nvPicPr>
          <p:cNvPr id="4" name="图片 3" descr="你真棒－最后.pn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514316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只有一个课程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30" y="205978"/>
            <a:ext cx="8229540" cy="857250"/>
          </a:xfrm>
          <a:prstGeom prst="rect">
            <a:avLst/>
          </a:prstGeom>
        </p:spPr>
        <p:txBody>
          <a:bodyPr vert="horz" lIns="34290" tIns="17145" rIns="34290" bIns="17145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pic>
        <p:nvPicPr>
          <p:cNvPr id="4" name="图片 3" descr="2.只有一个标题.jp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514316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一级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章节页-.jp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514316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你真棒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4.你真棒.pn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514316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布置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布置作业－最后-.pn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514316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小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课堂小结－－－－.pn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514316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回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知识回顾－最后2.pn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514316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封面封底.jp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514316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../media/image8.jpeg"/><Relationship Id="rId14" Type="http://schemas.openxmlformats.org/officeDocument/2006/relationships/tags" Target="../tags/tag2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KSO_TEMPLATE" hidden="1"/>
          <p:cNvSpPr/>
          <p:nvPr>
            <p:custDataLst>
              <p:tags r:id="rId1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 sz="1400"/>
          </a:p>
        </p:txBody>
      </p:sp>
      <p:pic>
        <p:nvPicPr>
          <p:cNvPr id="2" name="图片 1" descr="数学内页2.jpg"/>
          <p:cNvPicPr>
            <a:picLocks noChangeAspect="1"/>
          </p:cNvPicPr>
          <p:nvPr userDrawn="1"/>
        </p:nvPicPr>
        <p:blipFill>
          <a:blip r:embed="rId15" cstate="email"/>
          <a:stretch>
            <a:fillRect/>
          </a:stretch>
        </p:blipFill>
        <p:spPr>
          <a:xfrm>
            <a:off x="0" y="335"/>
            <a:ext cx="9144000" cy="514316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100" b="1" u="none" strike="noStrike" kern="1200" cap="none" spc="75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ct val="1000"/>
        </a:spcBef>
        <a:spcAft>
          <a:spcPts val="375"/>
        </a:spcAft>
        <a:buFont typeface="Arial" panose="020B0604020202020204" pitchFamily="34" charset="0"/>
        <a:buChar char="•"/>
        <a:defRPr sz="1200" u="none" strike="noStrike" kern="1200" cap="none" spc="56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ct val="1000"/>
        </a:spcBef>
        <a:spcAft>
          <a:spcPts val="375"/>
        </a:spcAft>
        <a:buFont typeface="Arial" panose="020B0604020202020204" pitchFamily="34" charset="0"/>
        <a:buChar char="•"/>
        <a:tabLst>
          <a:tab pos="1207135" algn="l"/>
        </a:tabLst>
        <a:defRPr sz="1200" u="none" strike="noStrike" kern="1200" cap="none" spc="56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ct val="1000"/>
        </a:spcBef>
        <a:spcAft>
          <a:spcPts val="375"/>
        </a:spcAft>
        <a:buFont typeface="Arial" panose="020B0604020202020204" pitchFamily="34" charset="0"/>
        <a:buChar char="•"/>
        <a:defRPr sz="1200" u="none" strike="noStrike" kern="1200" cap="none" spc="56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ct val="1000"/>
        </a:spcBef>
        <a:spcAft>
          <a:spcPts val="375"/>
        </a:spcAft>
        <a:buFont typeface="Arial" panose="020B0604020202020204" pitchFamily="34" charset="0"/>
        <a:buChar char="•"/>
        <a:defRPr sz="1200" u="none" strike="noStrike" kern="1200" cap="none" spc="56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ct val="1000"/>
        </a:spcBef>
        <a:spcAft>
          <a:spcPts val="375"/>
        </a:spcAft>
        <a:buFont typeface="Arial" panose="020B0604020202020204" pitchFamily="34" charset="0"/>
        <a:buChar char="•"/>
        <a:defRPr sz="1200" u="none" strike="noStrike" kern="1200" cap="none" spc="56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ct val="2010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ct val="2010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ct val="2010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ct val="2010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18.png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10.xml"/><Relationship Id="rId4" Type="http://schemas.openxmlformats.org/officeDocument/2006/relationships/image" Target="../media/image18.png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0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3.xml"/><Relationship Id="rId4" Type="http://schemas.openxmlformats.org/officeDocument/2006/relationships/slideLayout" Target="../slideLayouts/slideLayout10.xml"/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4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21.jpeg"/><Relationship Id="rId1" Type="http://schemas.openxmlformats.org/officeDocument/2006/relationships/tags" Target="../tags/tag1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0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1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tags" Target="../tags/tag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5"/>
          <p:cNvSpPr txBox="1"/>
          <p:nvPr>
            <p:custDataLst>
              <p:tags r:id="rId1"/>
            </p:custDataLst>
          </p:nvPr>
        </p:nvSpPr>
        <p:spPr>
          <a:xfrm>
            <a:off x="792601" y="1044028"/>
            <a:ext cx="5996854" cy="89892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34290" tIns="17145" rIns="34290" bIns="17145"/>
          <a:lstStyle>
            <a:lvl1pPr algn="l" defTabSz="18288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5600" b="1" u="none" strike="noStrike" kern="1200" cap="none" spc="200" normalizeH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6000" spc="225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8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圆的面积</a:t>
            </a:r>
            <a:endParaRPr lang="zh-CN" altLang="en-US" sz="6000" spc="225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18000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055768" y="1356750"/>
            <a:ext cx="2743379" cy="2743200"/>
            <a:chOff x="12023178" y="3787007"/>
            <a:chExt cx="7315200" cy="7315200"/>
          </a:xfrm>
        </p:grpSpPr>
        <p:sp>
          <p:nvSpPr>
            <p:cNvPr id="57" name="椭圆 56"/>
            <p:cNvSpPr/>
            <p:nvPr/>
          </p:nvSpPr>
          <p:spPr>
            <a:xfrm>
              <a:off x="12023178" y="3787007"/>
              <a:ext cx="7315200" cy="7315200"/>
            </a:xfrm>
            <a:prstGeom prst="ellipse">
              <a:avLst/>
            </a:prstGeom>
            <a:solidFill>
              <a:srgbClr val="FFC000"/>
            </a:solidFill>
            <a:ln w="7620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8" name="直接连接符 57"/>
            <p:cNvCxnSpPr/>
            <p:nvPr/>
          </p:nvCxnSpPr>
          <p:spPr>
            <a:xfrm>
              <a:off x="13079504" y="4877265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椭圆 58"/>
            <p:cNvSpPr/>
            <p:nvPr/>
          </p:nvSpPr>
          <p:spPr>
            <a:xfrm>
              <a:off x="12023178" y="3787007"/>
              <a:ext cx="7315200" cy="7315200"/>
            </a:xfrm>
            <a:prstGeom prst="ellipse">
              <a:avLst/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60" name="直接连接符 59"/>
            <p:cNvCxnSpPr/>
            <p:nvPr/>
          </p:nvCxnSpPr>
          <p:spPr>
            <a:xfrm flipH="1">
              <a:off x="13079504" y="4877265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 rot="2700000" flipH="1">
              <a:off x="13079504" y="4877265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 rot="18900000" flipH="1">
              <a:off x="13079504" y="4877265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 rot="1320000">
              <a:off x="13079504" y="4877265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 rot="1320000" flipH="1">
              <a:off x="13079504" y="4877265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 rot="20280000" flipV="1">
              <a:off x="13079504" y="4877265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 rot="20280000" flipH="1" flipV="1">
              <a:off x="13079504" y="4877265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/>
          </p:nvCxnSpPr>
          <p:spPr>
            <a:xfrm rot="660000">
              <a:off x="13079504" y="4877265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 rot="660000" flipH="1">
              <a:off x="13079504" y="4877265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 rot="660000" flipH="1">
              <a:off x="13079504" y="4877265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 rot="660000" flipH="1">
              <a:off x="13079504" y="4877265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 rot="660000">
              <a:off x="13079504" y="4877265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/>
          </p:nvCxnSpPr>
          <p:spPr>
            <a:xfrm rot="660000" flipH="1">
              <a:off x="13079504" y="4877265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 rot="660000" flipV="1">
              <a:off x="13079504" y="4877265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 rot="660000" flipH="1" flipV="1">
              <a:off x="13079504" y="4877265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 rot="3360000" flipH="1">
              <a:off x="13079504" y="4877265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/>
            <p:nvPr/>
          </p:nvCxnSpPr>
          <p:spPr>
            <a:xfrm rot="1980000" flipH="1">
              <a:off x="13079504" y="4877265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 rot="20940000" flipV="1">
              <a:off x="13079504" y="4877265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 rot="2040000">
              <a:off x="13079504" y="4877265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 rot="19560000" flipH="1">
              <a:off x="13079504" y="4877265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/>
            <p:nvPr/>
          </p:nvCxnSpPr>
          <p:spPr>
            <a:xfrm rot="20940000" flipH="1" flipV="1">
              <a:off x="13079504" y="4877265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组合 3"/>
            <p:cNvGrpSpPr/>
            <p:nvPr/>
          </p:nvGrpSpPr>
          <p:grpSpPr>
            <a:xfrm rot="367886">
              <a:off x="13079504" y="4843333"/>
              <a:ext cx="5202548" cy="5202548"/>
              <a:chOff x="17765805" y="1696892"/>
              <a:chExt cx="5202548" cy="5202548"/>
            </a:xfrm>
          </p:grpSpPr>
          <p:cxnSp>
            <p:nvCxnSpPr>
              <p:cNvPr id="81" name="直接连接符 80"/>
              <p:cNvCxnSpPr/>
              <p:nvPr/>
            </p:nvCxnSpPr>
            <p:spPr>
              <a:xfrm>
                <a:off x="17765805" y="1730824"/>
                <a:ext cx="5202548" cy="5134684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接连接符 81"/>
              <p:cNvCxnSpPr/>
              <p:nvPr/>
            </p:nvCxnSpPr>
            <p:spPr>
              <a:xfrm flipH="1">
                <a:off x="17765805" y="1730824"/>
                <a:ext cx="5202548" cy="5134684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接连接符 82"/>
              <p:cNvCxnSpPr/>
              <p:nvPr/>
            </p:nvCxnSpPr>
            <p:spPr>
              <a:xfrm rot="2700000" flipH="1">
                <a:off x="17765805" y="1730824"/>
                <a:ext cx="5202548" cy="5134684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直接连接符 83"/>
              <p:cNvCxnSpPr/>
              <p:nvPr/>
            </p:nvCxnSpPr>
            <p:spPr>
              <a:xfrm rot="18900000" flipH="1">
                <a:off x="17765805" y="1730824"/>
                <a:ext cx="5202548" cy="5134684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接连接符 84"/>
              <p:cNvCxnSpPr/>
              <p:nvPr/>
            </p:nvCxnSpPr>
            <p:spPr>
              <a:xfrm rot="1320000">
                <a:off x="17765805" y="1730824"/>
                <a:ext cx="5202548" cy="5134684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接连接符 85"/>
              <p:cNvCxnSpPr/>
              <p:nvPr/>
            </p:nvCxnSpPr>
            <p:spPr>
              <a:xfrm rot="1320000" flipH="1">
                <a:off x="17765805" y="1730824"/>
                <a:ext cx="5202548" cy="5134684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接连接符 86"/>
              <p:cNvCxnSpPr/>
              <p:nvPr/>
            </p:nvCxnSpPr>
            <p:spPr>
              <a:xfrm rot="20280000" flipV="1">
                <a:off x="17765805" y="1730824"/>
                <a:ext cx="5202548" cy="5134684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直接连接符 87"/>
              <p:cNvCxnSpPr/>
              <p:nvPr/>
            </p:nvCxnSpPr>
            <p:spPr>
              <a:xfrm rot="20280000" flipH="1" flipV="1">
                <a:off x="17765805" y="1730824"/>
                <a:ext cx="5202548" cy="5134684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直接连接符 88"/>
              <p:cNvCxnSpPr/>
              <p:nvPr/>
            </p:nvCxnSpPr>
            <p:spPr>
              <a:xfrm rot="660000" flipV="1">
                <a:off x="17765805" y="1730824"/>
                <a:ext cx="5202548" cy="5134684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直接连接符 89"/>
              <p:cNvCxnSpPr/>
              <p:nvPr/>
            </p:nvCxnSpPr>
            <p:spPr>
              <a:xfrm rot="660000" flipH="1" flipV="1">
                <a:off x="17765805" y="1730824"/>
                <a:ext cx="5202548" cy="5134684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直接连接符 90"/>
              <p:cNvCxnSpPr/>
              <p:nvPr/>
            </p:nvCxnSpPr>
            <p:spPr>
              <a:xfrm rot="3360000" flipH="1">
                <a:off x="17765805" y="1730824"/>
                <a:ext cx="5202548" cy="5134684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直接连接符 91"/>
              <p:cNvCxnSpPr/>
              <p:nvPr/>
            </p:nvCxnSpPr>
            <p:spPr>
              <a:xfrm rot="1980000" flipH="1">
                <a:off x="17765805" y="1730824"/>
                <a:ext cx="5202548" cy="5134684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直接连接符 92"/>
              <p:cNvCxnSpPr/>
              <p:nvPr/>
            </p:nvCxnSpPr>
            <p:spPr>
              <a:xfrm rot="20940000" flipV="1">
                <a:off x="17765805" y="1730824"/>
                <a:ext cx="5202548" cy="5134684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直接连接符 93"/>
              <p:cNvCxnSpPr/>
              <p:nvPr/>
            </p:nvCxnSpPr>
            <p:spPr>
              <a:xfrm rot="2040000">
                <a:off x="17765805" y="1730824"/>
                <a:ext cx="5202548" cy="5134684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直接连接符 94"/>
              <p:cNvCxnSpPr/>
              <p:nvPr/>
            </p:nvCxnSpPr>
            <p:spPr>
              <a:xfrm rot="19560000" flipH="1">
                <a:off x="17765805" y="1730824"/>
                <a:ext cx="5202548" cy="5134684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直接连接符 95"/>
              <p:cNvCxnSpPr/>
              <p:nvPr/>
            </p:nvCxnSpPr>
            <p:spPr>
              <a:xfrm rot="20940000" flipH="1" flipV="1">
                <a:off x="17765805" y="1730824"/>
                <a:ext cx="5202548" cy="5134684"/>
              </a:xfrm>
              <a:prstGeom prst="line">
                <a:avLst/>
              </a:prstGeom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" name="矩形 6"/>
          <p:cNvSpPr/>
          <p:nvPr/>
        </p:nvSpPr>
        <p:spPr>
          <a:xfrm>
            <a:off x="843197" y="602416"/>
            <a:ext cx="2377729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探究圆的面积</a:t>
            </a:r>
            <a:endParaRPr lang="en-US" altLang="zh-CN" sz="3000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55768" y="1356750"/>
            <a:ext cx="2743379" cy="2743200"/>
            <a:chOff x="2672941" y="3465513"/>
            <a:chExt cx="7315200" cy="7315200"/>
          </a:xfrm>
        </p:grpSpPr>
        <p:sp>
          <p:nvSpPr>
            <p:cNvPr id="19" name="椭圆 18"/>
            <p:cNvSpPr/>
            <p:nvPr/>
          </p:nvSpPr>
          <p:spPr>
            <a:xfrm>
              <a:off x="2672941" y="3465513"/>
              <a:ext cx="7315200" cy="7315200"/>
            </a:xfrm>
            <a:prstGeom prst="ellipse">
              <a:avLst/>
            </a:prstGeom>
            <a:solidFill>
              <a:srgbClr val="FFC000"/>
            </a:solidFill>
            <a:ln w="7620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3729267" y="4555771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椭圆 20"/>
            <p:cNvSpPr/>
            <p:nvPr/>
          </p:nvSpPr>
          <p:spPr>
            <a:xfrm>
              <a:off x="2672941" y="3465513"/>
              <a:ext cx="7315200" cy="7315200"/>
            </a:xfrm>
            <a:prstGeom prst="ellipse">
              <a:avLst/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2" name="直接连接符 21"/>
            <p:cNvCxnSpPr/>
            <p:nvPr/>
          </p:nvCxnSpPr>
          <p:spPr>
            <a:xfrm flipH="1">
              <a:off x="3729267" y="4555771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rot="2700000" flipH="1">
              <a:off x="3729267" y="4555771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rot="18900000" flipH="1">
              <a:off x="3729267" y="4555771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rot="1320000">
              <a:off x="3729267" y="4555771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rot="1320000" flipH="1">
              <a:off x="3729267" y="4555771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rot="20280000" flipV="1">
              <a:off x="3729267" y="4555771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rot="20280000" flipH="1" flipV="1">
              <a:off x="3729267" y="4555771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rot="660000">
              <a:off x="3729267" y="4555771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rot="660000" flipH="1">
              <a:off x="3729267" y="4555771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rot="660000" flipH="1">
              <a:off x="3729267" y="4555771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rot="660000" flipH="1">
              <a:off x="3729267" y="4555771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rot="660000">
              <a:off x="3729267" y="4555771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rot="660000" flipH="1">
              <a:off x="3729267" y="4555771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rot="660000" flipV="1">
              <a:off x="3729267" y="4555771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rot="660000" flipH="1" flipV="1">
              <a:off x="3729267" y="4555771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rot="3360000" flipH="1">
              <a:off x="3729267" y="4555771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rot="1980000" flipH="1">
              <a:off x="3729267" y="4555771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rot="20940000" flipV="1">
              <a:off x="3729267" y="4555771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rot="2040000">
              <a:off x="3729267" y="4555771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rot="19560000" flipH="1">
              <a:off x="3729267" y="4555771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rot="20940000" flipH="1" flipV="1">
              <a:off x="3729267" y="4555771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5" name="矩形 174"/>
          <p:cNvSpPr/>
          <p:nvPr/>
        </p:nvSpPr>
        <p:spPr>
          <a:xfrm>
            <a:off x="5567967" y="3717595"/>
            <a:ext cx="1838965" cy="388568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平均分成</a:t>
            </a:r>
            <a:r>
              <a:rPr lang="en-US" altLang="zh-CN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64</a:t>
            </a:r>
            <a:r>
              <a:rPr lang="zh-CN" altLang="en-US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份</a:t>
            </a:r>
            <a:endParaRPr lang="zh-CN" altLang="en-US" sz="23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77" name="组合 176"/>
          <p:cNvGrpSpPr/>
          <p:nvPr/>
        </p:nvGrpSpPr>
        <p:grpSpPr>
          <a:xfrm>
            <a:off x="3374325" y="2050679"/>
            <a:ext cx="5897992" cy="2094114"/>
            <a:chOff x="8202085" y="3785589"/>
            <a:chExt cx="18892265" cy="6987727"/>
          </a:xfrm>
        </p:grpSpPr>
        <p:grpSp>
          <p:nvGrpSpPr>
            <p:cNvPr id="215" name="组合 214"/>
            <p:cNvGrpSpPr/>
            <p:nvPr/>
          </p:nvGrpSpPr>
          <p:grpSpPr>
            <a:xfrm>
              <a:off x="8202085" y="3785590"/>
              <a:ext cx="12740625" cy="6987726"/>
              <a:chOff x="6815737" y="3273948"/>
              <a:chExt cx="21314588" cy="11690204"/>
            </a:xfrm>
          </p:grpSpPr>
          <p:sp>
            <p:nvSpPr>
              <p:cNvPr id="234" name="饼形 233"/>
              <p:cNvSpPr/>
              <p:nvPr/>
            </p:nvSpPr>
            <p:spPr>
              <a:xfrm rot="20452752" flipH="1">
                <a:off x="6815737" y="3273950"/>
                <a:ext cx="11690198" cy="11690201"/>
              </a:xfrm>
              <a:prstGeom prst="pie">
                <a:avLst>
                  <a:gd name="adj1" fmla="val 14881100"/>
                  <a:gd name="adj2" fmla="val 15213646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35" name="组合 234"/>
              <p:cNvGrpSpPr/>
              <p:nvPr/>
            </p:nvGrpSpPr>
            <p:grpSpPr>
              <a:xfrm>
                <a:off x="7457363" y="3273948"/>
                <a:ext cx="20672962" cy="11690204"/>
                <a:chOff x="7457363" y="3273948"/>
                <a:chExt cx="20672962" cy="11690204"/>
              </a:xfrm>
            </p:grpSpPr>
            <p:sp>
              <p:nvSpPr>
                <p:cNvPr id="236" name="饼形 235"/>
                <p:cNvSpPr/>
                <p:nvPr/>
              </p:nvSpPr>
              <p:spPr>
                <a:xfrm rot="20452752" flipH="1">
                  <a:off x="11948745" y="3273950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7" name="饼形 236"/>
                <p:cNvSpPr/>
                <p:nvPr/>
              </p:nvSpPr>
              <p:spPr>
                <a:xfrm rot="20452752" flipH="1">
                  <a:off x="12590371" y="3273950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8" name="饼形 237"/>
                <p:cNvSpPr/>
                <p:nvPr/>
              </p:nvSpPr>
              <p:spPr>
                <a:xfrm rot="20452752" flipH="1">
                  <a:off x="13231997" y="3273951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9" name="饼形 238"/>
                <p:cNvSpPr/>
                <p:nvPr/>
              </p:nvSpPr>
              <p:spPr>
                <a:xfrm rot="20452752" flipH="1">
                  <a:off x="13873623" y="3273951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0" name="饼形 239"/>
                <p:cNvSpPr/>
                <p:nvPr/>
              </p:nvSpPr>
              <p:spPr>
                <a:xfrm rot="20452752" flipH="1">
                  <a:off x="14515249" y="3273948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1" name="饼形 240"/>
                <p:cNvSpPr/>
                <p:nvPr/>
              </p:nvSpPr>
              <p:spPr>
                <a:xfrm rot="20452752" flipH="1">
                  <a:off x="15156875" y="3273948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2" name="饼形 241"/>
                <p:cNvSpPr/>
                <p:nvPr/>
              </p:nvSpPr>
              <p:spPr>
                <a:xfrm rot="20452752" flipH="1">
                  <a:off x="15798501" y="3273949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3" name="饼形 242"/>
                <p:cNvSpPr/>
                <p:nvPr/>
              </p:nvSpPr>
              <p:spPr>
                <a:xfrm rot="20452752" flipH="1">
                  <a:off x="16440127" y="3273949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4" name="饼形 243"/>
                <p:cNvSpPr/>
                <p:nvPr/>
              </p:nvSpPr>
              <p:spPr>
                <a:xfrm rot="20452752" flipH="1">
                  <a:off x="7457363" y="3273950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5" name="饼形 244"/>
                <p:cNvSpPr/>
                <p:nvPr/>
              </p:nvSpPr>
              <p:spPr>
                <a:xfrm rot="20452752" flipH="1">
                  <a:off x="8098989" y="3273951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6" name="饼形 245"/>
                <p:cNvSpPr/>
                <p:nvPr/>
              </p:nvSpPr>
              <p:spPr>
                <a:xfrm rot="20452752" flipH="1">
                  <a:off x="8740615" y="3273951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7" name="饼形 246"/>
                <p:cNvSpPr/>
                <p:nvPr/>
              </p:nvSpPr>
              <p:spPr>
                <a:xfrm rot="20452752" flipH="1">
                  <a:off x="9382241" y="3273948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8" name="饼形 247"/>
                <p:cNvSpPr/>
                <p:nvPr/>
              </p:nvSpPr>
              <p:spPr>
                <a:xfrm rot="20452752" flipH="1">
                  <a:off x="10023867" y="3273948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9" name="饼形 248"/>
                <p:cNvSpPr/>
                <p:nvPr/>
              </p:nvSpPr>
              <p:spPr>
                <a:xfrm rot="20452752" flipH="1">
                  <a:off x="10665493" y="3273949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0" name="饼形 249"/>
                <p:cNvSpPr/>
                <p:nvPr/>
              </p:nvSpPr>
              <p:spPr>
                <a:xfrm rot="20452752" flipH="1">
                  <a:off x="11307119" y="3273949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16" name="组合 215"/>
            <p:cNvGrpSpPr/>
            <p:nvPr/>
          </p:nvGrpSpPr>
          <p:grpSpPr>
            <a:xfrm>
              <a:off x="14353725" y="3785589"/>
              <a:ext cx="12740625" cy="6987726"/>
              <a:chOff x="6815737" y="3273948"/>
              <a:chExt cx="21314588" cy="11690204"/>
            </a:xfrm>
          </p:grpSpPr>
          <p:sp>
            <p:nvSpPr>
              <p:cNvPr id="217" name="饼形 216"/>
              <p:cNvSpPr/>
              <p:nvPr/>
            </p:nvSpPr>
            <p:spPr>
              <a:xfrm rot="20452752" flipH="1">
                <a:off x="6815737" y="3273950"/>
                <a:ext cx="11690198" cy="11690201"/>
              </a:xfrm>
              <a:prstGeom prst="pie">
                <a:avLst>
                  <a:gd name="adj1" fmla="val 14881100"/>
                  <a:gd name="adj2" fmla="val 15213646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18" name="组合 217"/>
              <p:cNvGrpSpPr/>
              <p:nvPr/>
            </p:nvGrpSpPr>
            <p:grpSpPr>
              <a:xfrm>
                <a:off x="7457363" y="3273948"/>
                <a:ext cx="20672962" cy="11690204"/>
                <a:chOff x="7457363" y="3273948"/>
                <a:chExt cx="20672962" cy="11690204"/>
              </a:xfrm>
            </p:grpSpPr>
            <p:sp>
              <p:nvSpPr>
                <p:cNvPr id="219" name="饼形 218"/>
                <p:cNvSpPr/>
                <p:nvPr/>
              </p:nvSpPr>
              <p:spPr>
                <a:xfrm rot="20452752" flipH="1">
                  <a:off x="11948745" y="3273950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0" name="饼形 219"/>
                <p:cNvSpPr/>
                <p:nvPr/>
              </p:nvSpPr>
              <p:spPr>
                <a:xfrm rot="20452752" flipH="1">
                  <a:off x="12590371" y="3273950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1" name="饼形 220"/>
                <p:cNvSpPr/>
                <p:nvPr/>
              </p:nvSpPr>
              <p:spPr>
                <a:xfrm rot="20452752" flipH="1">
                  <a:off x="13231997" y="3273951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2" name="饼形 221"/>
                <p:cNvSpPr/>
                <p:nvPr/>
              </p:nvSpPr>
              <p:spPr>
                <a:xfrm rot="20452752" flipH="1">
                  <a:off x="13873623" y="3273951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3" name="饼形 222"/>
                <p:cNvSpPr/>
                <p:nvPr/>
              </p:nvSpPr>
              <p:spPr>
                <a:xfrm rot="20452752" flipH="1">
                  <a:off x="14515249" y="3273948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4" name="饼形 223"/>
                <p:cNvSpPr/>
                <p:nvPr/>
              </p:nvSpPr>
              <p:spPr>
                <a:xfrm rot="20452752" flipH="1">
                  <a:off x="15156875" y="3273948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5" name="饼形 224"/>
                <p:cNvSpPr/>
                <p:nvPr/>
              </p:nvSpPr>
              <p:spPr>
                <a:xfrm rot="20452752" flipH="1">
                  <a:off x="15798501" y="3273949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6" name="饼形 225"/>
                <p:cNvSpPr/>
                <p:nvPr/>
              </p:nvSpPr>
              <p:spPr>
                <a:xfrm rot="20452752" flipH="1">
                  <a:off x="16440127" y="3273949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7" name="饼形 226"/>
                <p:cNvSpPr/>
                <p:nvPr/>
              </p:nvSpPr>
              <p:spPr>
                <a:xfrm rot="20452752" flipH="1">
                  <a:off x="7457363" y="3273950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8" name="饼形 227"/>
                <p:cNvSpPr/>
                <p:nvPr/>
              </p:nvSpPr>
              <p:spPr>
                <a:xfrm rot="20452752" flipH="1">
                  <a:off x="8098989" y="3273951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9" name="饼形 228"/>
                <p:cNvSpPr/>
                <p:nvPr/>
              </p:nvSpPr>
              <p:spPr>
                <a:xfrm rot="20452752" flipH="1">
                  <a:off x="8740615" y="3273951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0" name="饼形 229"/>
                <p:cNvSpPr/>
                <p:nvPr/>
              </p:nvSpPr>
              <p:spPr>
                <a:xfrm rot="20452752" flipH="1">
                  <a:off x="9382241" y="3273948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1" name="饼形 230"/>
                <p:cNvSpPr/>
                <p:nvPr/>
              </p:nvSpPr>
              <p:spPr>
                <a:xfrm rot="20452752" flipH="1">
                  <a:off x="10023867" y="3273948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2" name="饼形 231"/>
                <p:cNvSpPr/>
                <p:nvPr/>
              </p:nvSpPr>
              <p:spPr>
                <a:xfrm rot="20452752" flipH="1">
                  <a:off x="10665493" y="3273949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3" name="饼形 232"/>
                <p:cNvSpPr/>
                <p:nvPr/>
              </p:nvSpPr>
              <p:spPr>
                <a:xfrm rot="20452752" flipH="1">
                  <a:off x="11307119" y="3273949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pSp>
        <p:nvGrpSpPr>
          <p:cNvPr id="178" name="组合 177"/>
          <p:cNvGrpSpPr/>
          <p:nvPr/>
        </p:nvGrpSpPr>
        <p:grpSpPr>
          <a:xfrm flipV="1">
            <a:off x="3431970" y="1098706"/>
            <a:ext cx="5897992" cy="2094114"/>
            <a:chOff x="8202085" y="3785589"/>
            <a:chExt cx="18892265" cy="6987727"/>
          </a:xfrm>
        </p:grpSpPr>
        <p:grpSp>
          <p:nvGrpSpPr>
            <p:cNvPr id="179" name="组合 178"/>
            <p:cNvGrpSpPr/>
            <p:nvPr/>
          </p:nvGrpSpPr>
          <p:grpSpPr>
            <a:xfrm>
              <a:off x="8202085" y="3785590"/>
              <a:ext cx="12740625" cy="6987726"/>
              <a:chOff x="6815737" y="3273948"/>
              <a:chExt cx="21314588" cy="11690204"/>
            </a:xfrm>
          </p:grpSpPr>
          <p:sp>
            <p:nvSpPr>
              <p:cNvPr id="198" name="饼形 197"/>
              <p:cNvSpPr/>
              <p:nvPr/>
            </p:nvSpPr>
            <p:spPr>
              <a:xfrm rot="20452752" flipH="1">
                <a:off x="6815737" y="3273950"/>
                <a:ext cx="11690198" cy="11690201"/>
              </a:xfrm>
              <a:prstGeom prst="pie">
                <a:avLst>
                  <a:gd name="adj1" fmla="val 14881100"/>
                  <a:gd name="adj2" fmla="val 15213646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99" name="组合 198"/>
              <p:cNvGrpSpPr/>
              <p:nvPr/>
            </p:nvGrpSpPr>
            <p:grpSpPr>
              <a:xfrm>
                <a:off x="7457363" y="3273948"/>
                <a:ext cx="20672962" cy="11690204"/>
                <a:chOff x="7457363" y="3273948"/>
                <a:chExt cx="20672962" cy="11690204"/>
              </a:xfrm>
            </p:grpSpPr>
            <p:sp>
              <p:nvSpPr>
                <p:cNvPr id="200" name="饼形 199"/>
                <p:cNvSpPr/>
                <p:nvPr/>
              </p:nvSpPr>
              <p:spPr>
                <a:xfrm rot="20452752" flipH="1">
                  <a:off x="11948745" y="3273950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1" name="饼形 200"/>
                <p:cNvSpPr/>
                <p:nvPr/>
              </p:nvSpPr>
              <p:spPr>
                <a:xfrm rot="20452752" flipH="1">
                  <a:off x="12590371" y="3273950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2" name="饼形 201"/>
                <p:cNvSpPr/>
                <p:nvPr/>
              </p:nvSpPr>
              <p:spPr>
                <a:xfrm rot="20452752" flipH="1">
                  <a:off x="13231997" y="3273951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3" name="饼形 202"/>
                <p:cNvSpPr/>
                <p:nvPr/>
              </p:nvSpPr>
              <p:spPr>
                <a:xfrm rot="20452752" flipH="1">
                  <a:off x="13873623" y="3273951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4" name="饼形 203"/>
                <p:cNvSpPr/>
                <p:nvPr/>
              </p:nvSpPr>
              <p:spPr>
                <a:xfrm rot="20452752" flipH="1">
                  <a:off x="14515249" y="3273948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5" name="饼形 204"/>
                <p:cNvSpPr/>
                <p:nvPr/>
              </p:nvSpPr>
              <p:spPr>
                <a:xfrm rot="20452752" flipH="1">
                  <a:off x="15156875" y="3273948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6" name="饼形 205"/>
                <p:cNvSpPr/>
                <p:nvPr/>
              </p:nvSpPr>
              <p:spPr>
                <a:xfrm rot="20452752" flipH="1">
                  <a:off x="15798501" y="3273949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7" name="饼形 206"/>
                <p:cNvSpPr/>
                <p:nvPr/>
              </p:nvSpPr>
              <p:spPr>
                <a:xfrm rot="20452752" flipH="1">
                  <a:off x="16440127" y="3273949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8" name="饼形 207"/>
                <p:cNvSpPr/>
                <p:nvPr/>
              </p:nvSpPr>
              <p:spPr>
                <a:xfrm rot="20452752" flipH="1">
                  <a:off x="7457363" y="3273950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9" name="饼形 208"/>
                <p:cNvSpPr/>
                <p:nvPr/>
              </p:nvSpPr>
              <p:spPr>
                <a:xfrm rot="20452752" flipH="1">
                  <a:off x="8098989" y="3273951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10" name="饼形 209"/>
                <p:cNvSpPr/>
                <p:nvPr/>
              </p:nvSpPr>
              <p:spPr>
                <a:xfrm rot="20452752" flipH="1">
                  <a:off x="8740615" y="3273951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11" name="饼形 210"/>
                <p:cNvSpPr/>
                <p:nvPr/>
              </p:nvSpPr>
              <p:spPr>
                <a:xfrm rot="20452752" flipH="1">
                  <a:off x="9382241" y="3273948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12" name="饼形 211"/>
                <p:cNvSpPr/>
                <p:nvPr/>
              </p:nvSpPr>
              <p:spPr>
                <a:xfrm rot="20452752" flipH="1">
                  <a:off x="10023867" y="3273948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13" name="饼形 212"/>
                <p:cNvSpPr/>
                <p:nvPr/>
              </p:nvSpPr>
              <p:spPr>
                <a:xfrm rot="20452752" flipH="1">
                  <a:off x="10665493" y="3273949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14" name="饼形 213"/>
                <p:cNvSpPr/>
                <p:nvPr/>
              </p:nvSpPr>
              <p:spPr>
                <a:xfrm rot="20452752" flipH="1">
                  <a:off x="11307119" y="3273949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80" name="组合 179"/>
            <p:cNvGrpSpPr/>
            <p:nvPr/>
          </p:nvGrpSpPr>
          <p:grpSpPr>
            <a:xfrm>
              <a:off x="14353725" y="3785589"/>
              <a:ext cx="12740625" cy="6987726"/>
              <a:chOff x="6815737" y="3273948"/>
              <a:chExt cx="21314588" cy="11690204"/>
            </a:xfrm>
          </p:grpSpPr>
          <p:sp>
            <p:nvSpPr>
              <p:cNvPr id="181" name="饼形 180"/>
              <p:cNvSpPr/>
              <p:nvPr/>
            </p:nvSpPr>
            <p:spPr>
              <a:xfrm rot="20452752" flipH="1">
                <a:off x="6815737" y="3273950"/>
                <a:ext cx="11690198" cy="11690201"/>
              </a:xfrm>
              <a:prstGeom prst="pie">
                <a:avLst>
                  <a:gd name="adj1" fmla="val 14881100"/>
                  <a:gd name="adj2" fmla="val 15213646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82" name="组合 181"/>
              <p:cNvGrpSpPr/>
              <p:nvPr/>
            </p:nvGrpSpPr>
            <p:grpSpPr>
              <a:xfrm>
                <a:off x="7457363" y="3273948"/>
                <a:ext cx="20672962" cy="11690204"/>
                <a:chOff x="7457363" y="3273948"/>
                <a:chExt cx="20672962" cy="11690204"/>
              </a:xfrm>
            </p:grpSpPr>
            <p:sp>
              <p:nvSpPr>
                <p:cNvPr id="183" name="饼形 182"/>
                <p:cNvSpPr/>
                <p:nvPr/>
              </p:nvSpPr>
              <p:spPr>
                <a:xfrm rot="20452752" flipH="1">
                  <a:off x="11948745" y="3273950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4" name="饼形 183"/>
                <p:cNvSpPr/>
                <p:nvPr/>
              </p:nvSpPr>
              <p:spPr>
                <a:xfrm rot="20452752" flipH="1">
                  <a:off x="12590371" y="3273950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5" name="饼形 184"/>
                <p:cNvSpPr/>
                <p:nvPr/>
              </p:nvSpPr>
              <p:spPr>
                <a:xfrm rot="20452752" flipH="1">
                  <a:off x="13231997" y="3273951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6" name="饼形 185"/>
                <p:cNvSpPr/>
                <p:nvPr/>
              </p:nvSpPr>
              <p:spPr>
                <a:xfrm rot="20452752" flipH="1">
                  <a:off x="13873623" y="3273951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7" name="饼形 186"/>
                <p:cNvSpPr/>
                <p:nvPr/>
              </p:nvSpPr>
              <p:spPr>
                <a:xfrm rot="20452752" flipH="1">
                  <a:off x="14515249" y="3273948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8" name="饼形 187"/>
                <p:cNvSpPr/>
                <p:nvPr/>
              </p:nvSpPr>
              <p:spPr>
                <a:xfrm rot="20452752" flipH="1">
                  <a:off x="15156875" y="3273948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9" name="饼形 188"/>
                <p:cNvSpPr/>
                <p:nvPr/>
              </p:nvSpPr>
              <p:spPr>
                <a:xfrm rot="20452752" flipH="1">
                  <a:off x="15798501" y="3273949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90" name="饼形 189"/>
                <p:cNvSpPr/>
                <p:nvPr/>
              </p:nvSpPr>
              <p:spPr>
                <a:xfrm rot="20452752" flipH="1">
                  <a:off x="16440127" y="3273949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91" name="饼形 190"/>
                <p:cNvSpPr/>
                <p:nvPr/>
              </p:nvSpPr>
              <p:spPr>
                <a:xfrm rot="20452752" flipH="1">
                  <a:off x="7457363" y="3273950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92" name="饼形 191"/>
                <p:cNvSpPr/>
                <p:nvPr/>
              </p:nvSpPr>
              <p:spPr>
                <a:xfrm rot="20452752" flipH="1">
                  <a:off x="8098989" y="3273951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93" name="饼形 192"/>
                <p:cNvSpPr/>
                <p:nvPr/>
              </p:nvSpPr>
              <p:spPr>
                <a:xfrm rot="20452752" flipH="1">
                  <a:off x="8740615" y="3273951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94" name="饼形 193"/>
                <p:cNvSpPr/>
                <p:nvPr/>
              </p:nvSpPr>
              <p:spPr>
                <a:xfrm rot="20452752" flipH="1">
                  <a:off x="9382241" y="3273948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95" name="饼形 194"/>
                <p:cNvSpPr/>
                <p:nvPr/>
              </p:nvSpPr>
              <p:spPr>
                <a:xfrm rot="20452752" flipH="1">
                  <a:off x="10023867" y="3273948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96" name="饼形 195"/>
                <p:cNvSpPr/>
                <p:nvPr/>
              </p:nvSpPr>
              <p:spPr>
                <a:xfrm rot="20452752" flipH="1">
                  <a:off x="10665493" y="3273949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97" name="饼形 196"/>
                <p:cNvSpPr/>
                <p:nvPr/>
              </p:nvSpPr>
              <p:spPr>
                <a:xfrm rot="20452752" flipH="1">
                  <a:off x="11307119" y="3273949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43197" y="602416"/>
            <a:ext cx="2377729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探究圆的面积</a:t>
            </a:r>
            <a:endParaRPr lang="en-US" altLang="zh-CN" sz="3000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518132" y="1098706"/>
            <a:ext cx="5955637" cy="3046086"/>
            <a:chOff x="8797082" y="2676064"/>
            <a:chExt cx="16677215" cy="8885736"/>
          </a:xfrm>
        </p:grpSpPr>
        <p:grpSp>
          <p:nvGrpSpPr>
            <p:cNvPr id="12" name="组合 11"/>
            <p:cNvGrpSpPr/>
            <p:nvPr/>
          </p:nvGrpSpPr>
          <p:grpSpPr>
            <a:xfrm>
              <a:off x="8797082" y="5453063"/>
              <a:ext cx="16515797" cy="6108737"/>
              <a:chOff x="8202085" y="3785589"/>
              <a:chExt cx="18892265" cy="6987727"/>
            </a:xfrm>
          </p:grpSpPr>
          <p:grpSp>
            <p:nvGrpSpPr>
              <p:cNvPr id="11" name="组合 10"/>
              <p:cNvGrpSpPr/>
              <p:nvPr/>
            </p:nvGrpSpPr>
            <p:grpSpPr>
              <a:xfrm>
                <a:off x="8202085" y="3785590"/>
                <a:ext cx="12740625" cy="6987726"/>
                <a:chOff x="6815737" y="3273948"/>
                <a:chExt cx="21314588" cy="11690204"/>
              </a:xfrm>
            </p:grpSpPr>
            <p:sp>
              <p:nvSpPr>
                <p:cNvPr id="112" name="饼形 111"/>
                <p:cNvSpPr/>
                <p:nvPr/>
              </p:nvSpPr>
              <p:spPr>
                <a:xfrm rot="20452752" flipH="1">
                  <a:off x="6815737" y="3273950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10" name="组合 9"/>
                <p:cNvGrpSpPr/>
                <p:nvPr/>
              </p:nvGrpSpPr>
              <p:grpSpPr>
                <a:xfrm>
                  <a:off x="7457363" y="3273948"/>
                  <a:ext cx="20672962" cy="11690204"/>
                  <a:chOff x="7457363" y="3273948"/>
                  <a:chExt cx="20672962" cy="11690204"/>
                </a:xfrm>
              </p:grpSpPr>
              <p:sp>
                <p:nvSpPr>
                  <p:cNvPr id="98" name="饼形 97"/>
                  <p:cNvSpPr/>
                  <p:nvPr/>
                </p:nvSpPr>
                <p:spPr>
                  <a:xfrm rot="20452752" flipH="1">
                    <a:off x="11948745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9" name="饼形 98"/>
                  <p:cNvSpPr/>
                  <p:nvPr/>
                </p:nvSpPr>
                <p:spPr>
                  <a:xfrm rot="20452752" flipH="1">
                    <a:off x="12590371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0" name="饼形 99"/>
                  <p:cNvSpPr/>
                  <p:nvPr/>
                </p:nvSpPr>
                <p:spPr>
                  <a:xfrm rot="20452752" flipH="1">
                    <a:off x="13231997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1" name="饼形 100"/>
                  <p:cNvSpPr/>
                  <p:nvPr/>
                </p:nvSpPr>
                <p:spPr>
                  <a:xfrm rot="20452752" flipH="1">
                    <a:off x="13873623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2" name="饼形 101"/>
                  <p:cNvSpPr/>
                  <p:nvPr/>
                </p:nvSpPr>
                <p:spPr>
                  <a:xfrm rot="20452752" flipH="1">
                    <a:off x="14515249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3" name="饼形 102"/>
                  <p:cNvSpPr/>
                  <p:nvPr/>
                </p:nvSpPr>
                <p:spPr>
                  <a:xfrm rot="20452752" flipH="1">
                    <a:off x="15156875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4" name="饼形 103"/>
                  <p:cNvSpPr/>
                  <p:nvPr/>
                </p:nvSpPr>
                <p:spPr>
                  <a:xfrm rot="20452752" flipH="1">
                    <a:off x="15798501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5" name="饼形 104"/>
                  <p:cNvSpPr/>
                  <p:nvPr/>
                </p:nvSpPr>
                <p:spPr>
                  <a:xfrm rot="20452752" flipH="1">
                    <a:off x="16440127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3" name="饼形 112"/>
                  <p:cNvSpPr/>
                  <p:nvPr/>
                </p:nvSpPr>
                <p:spPr>
                  <a:xfrm rot="20452752" flipH="1">
                    <a:off x="7457363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4" name="饼形 113"/>
                  <p:cNvSpPr/>
                  <p:nvPr/>
                </p:nvSpPr>
                <p:spPr>
                  <a:xfrm rot="20452752" flipH="1">
                    <a:off x="8098989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5" name="饼形 114"/>
                  <p:cNvSpPr/>
                  <p:nvPr/>
                </p:nvSpPr>
                <p:spPr>
                  <a:xfrm rot="20452752" flipH="1">
                    <a:off x="8740615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6" name="饼形 115"/>
                  <p:cNvSpPr/>
                  <p:nvPr/>
                </p:nvSpPr>
                <p:spPr>
                  <a:xfrm rot="20452752" flipH="1">
                    <a:off x="9382241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7" name="饼形 116"/>
                  <p:cNvSpPr/>
                  <p:nvPr/>
                </p:nvSpPr>
                <p:spPr>
                  <a:xfrm rot="20452752" flipH="1">
                    <a:off x="10023867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8" name="饼形 117"/>
                  <p:cNvSpPr/>
                  <p:nvPr/>
                </p:nvSpPr>
                <p:spPr>
                  <a:xfrm rot="20452752" flipH="1">
                    <a:off x="10665493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9" name="饼形 118"/>
                  <p:cNvSpPr/>
                  <p:nvPr/>
                </p:nvSpPr>
                <p:spPr>
                  <a:xfrm rot="20452752" flipH="1">
                    <a:off x="11307119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20" name="组合 119"/>
              <p:cNvGrpSpPr/>
              <p:nvPr/>
            </p:nvGrpSpPr>
            <p:grpSpPr>
              <a:xfrm>
                <a:off x="14353725" y="3785589"/>
                <a:ext cx="12740625" cy="6987726"/>
                <a:chOff x="6815737" y="3273948"/>
                <a:chExt cx="21314588" cy="11690204"/>
              </a:xfrm>
            </p:grpSpPr>
            <p:sp>
              <p:nvSpPr>
                <p:cNvPr id="121" name="饼形 120"/>
                <p:cNvSpPr/>
                <p:nvPr/>
              </p:nvSpPr>
              <p:spPr>
                <a:xfrm rot="20452752" flipH="1">
                  <a:off x="6815737" y="3273950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122" name="组合 121"/>
                <p:cNvGrpSpPr/>
                <p:nvPr/>
              </p:nvGrpSpPr>
              <p:grpSpPr>
                <a:xfrm>
                  <a:off x="7457363" y="3273948"/>
                  <a:ext cx="20672962" cy="11690204"/>
                  <a:chOff x="7457363" y="3273948"/>
                  <a:chExt cx="20672962" cy="11690204"/>
                </a:xfrm>
              </p:grpSpPr>
              <p:sp>
                <p:nvSpPr>
                  <p:cNvPr id="123" name="饼形 122"/>
                  <p:cNvSpPr/>
                  <p:nvPr/>
                </p:nvSpPr>
                <p:spPr>
                  <a:xfrm rot="20452752" flipH="1">
                    <a:off x="11948745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4" name="饼形 123"/>
                  <p:cNvSpPr/>
                  <p:nvPr/>
                </p:nvSpPr>
                <p:spPr>
                  <a:xfrm rot="20452752" flipH="1">
                    <a:off x="12590371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5" name="饼形 124"/>
                  <p:cNvSpPr/>
                  <p:nvPr/>
                </p:nvSpPr>
                <p:spPr>
                  <a:xfrm rot="20452752" flipH="1">
                    <a:off x="13231997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6" name="饼形 125"/>
                  <p:cNvSpPr/>
                  <p:nvPr/>
                </p:nvSpPr>
                <p:spPr>
                  <a:xfrm rot="20452752" flipH="1">
                    <a:off x="13873623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7" name="饼形 126"/>
                  <p:cNvSpPr/>
                  <p:nvPr/>
                </p:nvSpPr>
                <p:spPr>
                  <a:xfrm rot="20452752" flipH="1">
                    <a:off x="14515249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8" name="饼形 127"/>
                  <p:cNvSpPr/>
                  <p:nvPr/>
                </p:nvSpPr>
                <p:spPr>
                  <a:xfrm rot="20452752" flipH="1">
                    <a:off x="15156875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9" name="饼形 128"/>
                  <p:cNvSpPr/>
                  <p:nvPr/>
                </p:nvSpPr>
                <p:spPr>
                  <a:xfrm rot="20452752" flipH="1">
                    <a:off x="15798501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0" name="饼形 129"/>
                  <p:cNvSpPr/>
                  <p:nvPr/>
                </p:nvSpPr>
                <p:spPr>
                  <a:xfrm rot="20452752" flipH="1">
                    <a:off x="16440127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1" name="饼形 130"/>
                  <p:cNvSpPr/>
                  <p:nvPr/>
                </p:nvSpPr>
                <p:spPr>
                  <a:xfrm rot="20452752" flipH="1">
                    <a:off x="7457363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2" name="饼形 131"/>
                  <p:cNvSpPr/>
                  <p:nvPr/>
                </p:nvSpPr>
                <p:spPr>
                  <a:xfrm rot="20452752" flipH="1">
                    <a:off x="8098989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3" name="饼形 132"/>
                  <p:cNvSpPr/>
                  <p:nvPr/>
                </p:nvSpPr>
                <p:spPr>
                  <a:xfrm rot="20452752" flipH="1">
                    <a:off x="8740615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4" name="饼形 133"/>
                  <p:cNvSpPr/>
                  <p:nvPr/>
                </p:nvSpPr>
                <p:spPr>
                  <a:xfrm rot="20452752" flipH="1">
                    <a:off x="9382241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5" name="饼形 134"/>
                  <p:cNvSpPr/>
                  <p:nvPr/>
                </p:nvSpPr>
                <p:spPr>
                  <a:xfrm rot="20452752" flipH="1">
                    <a:off x="10023867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6" name="饼形 135"/>
                  <p:cNvSpPr/>
                  <p:nvPr/>
                </p:nvSpPr>
                <p:spPr>
                  <a:xfrm rot="20452752" flipH="1">
                    <a:off x="10665493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7" name="饼形 136"/>
                  <p:cNvSpPr/>
                  <p:nvPr/>
                </p:nvSpPr>
                <p:spPr>
                  <a:xfrm rot="20452752" flipH="1">
                    <a:off x="11307119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38" name="组合 137"/>
            <p:cNvGrpSpPr/>
            <p:nvPr/>
          </p:nvGrpSpPr>
          <p:grpSpPr>
            <a:xfrm flipV="1">
              <a:off x="8958500" y="2676064"/>
              <a:ext cx="16515797" cy="6108737"/>
              <a:chOff x="8202085" y="3785589"/>
              <a:chExt cx="18892265" cy="6987727"/>
            </a:xfrm>
          </p:grpSpPr>
          <p:grpSp>
            <p:nvGrpSpPr>
              <p:cNvPr id="139" name="组合 138"/>
              <p:cNvGrpSpPr/>
              <p:nvPr/>
            </p:nvGrpSpPr>
            <p:grpSpPr>
              <a:xfrm>
                <a:off x="8202085" y="3785590"/>
                <a:ext cx="12740625" cy="6987726"/>
                <a:chOff x="6815737" y="3273948"/>
                <a:chExt cx="21314588" cy="11690204"/>
              </a:xfrm>
            </p:grpSpPr>
            <p:sp>
              <p:nvSpPr>
                <p:cNvPr id="158" name="饼形 157"/>
                <p:cNvSpPr/>
                <p:nvPr/>
              </p:nvSpPr>
              <p:spPr>
                <a:xfrm rot="20452752" flipH="1">
                  <a:off x="6815737" y="3273950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159" name="组合 158"/>
                <p:cNvGrpSpPr/>
                <p:nvPr/>
              </p:nvGrpSpPr>
              <p:grpSpPr>
                <a:xfrm>
                  <a:off x="7457363" y="3273948"/>
                  <a:ext cx="20672962" cy="11690204"/>
                  <a:chOff x="7457363" y="3273948"/>
                  <a:chExt cx="20672962" cy="11690204"/>
                </a:xfrm>
              </p:grpSpPr>
              <p:sp>
                <p:nvSpPr>
                  <p:cNvPr id="160" name="饼形 159"/>
                  <p:cNvSpPr/>
                  <p:nvPr/>
                </p:nvSpPr>
                <p:spPr>
                  <a:xfrm rot="20452752" flipH="1">
                    <a:off x="11948745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1" name="饼形 160"/>
                  <p:cNvSpPr/>
                  <p:nvPr/>
                </p:nvSpPr>
                <p:spPr>
                  <a:xfrm rot="20452752" flipH="1">
                    <a:off x="12590371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2" name="饼形 161"/>
                  <p:cNvSpPr/>
                  <p:nvPr/>
                </p:nvSpPr>
                <p:spPr>
                  <a:xfrm rot="20452752" flipH="1">
                    <a:off x="13231997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3" name="饼形 162"/>
                  <p:cNvSpPr/>
                  <p:nvPr/>
                </p:nvSpPr>
                <p:spPr>
                  <a:xfrm rot="20452752" flipH="1">
                    <a:off x="13873623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4" name="饼形 163"/>
                  <p:cNvSpPr/>
                  <p:nvPr/>
                </p:nvSpPr>
                <p:spPr>
                  <a:xfrm rot="20452752" flipH="1">
                    <a:off x="14515249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5" name="饼形 164"/>
                  <p:cNvSpPr/>
                  <p:nvPr/>
                </p:nvSpPr>
                <p:spPr>
                  <a:xfrm rot="20452752" flipH="1">
                    <a:off x="15156875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6" name="饼形 165"/>
                  <p:cNvSpPr/>
                  <p:nvPr/>
                </p:nvSpPr>
                <p:spPr>
                  <a:xfrm rot="20452752" flipH="1">
                    <a:off x="15798501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7" name="饼形 166"/>
                  <p:cNvSpPr/>
                  <p:nvPr/>
                </p:nvSpPr>
                <p:spPr>
                  <a:xfrm rot="20452752" flipH="1">
                    <a:off x="16440127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8" name="饼形 167"/>
                  <p:cNvSpPr/>
                  <p:nvPr/>
                </p:nvSpPr>
                <p:spPr>
                  <a:xfrm rot="20452752" flipH="1">
                    <a:off x="7457363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9" name="饼形 168"/>
                  <p:cNvSpPr/>
                  <p:nvPr/>
                </p:nvSpPr>
                <p:spPr>
                  <a:xfrm rot="20452752" flipH="1">
                    <a:off x="8098989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0" name="饼形 169"/>
                  <p:cNvSpPr/>
                  <p:nvPr/>
                </p:nvSpPr>
                <p:spPr>
                  <a:xfrm rot="20452752" flipH="1">
                    <a:off x="8740615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1" name="饼形 170"/>
                  <p:cNvSpPr/>
                  <p:nvPr/>
                </p:nvSpPr>
                <p:spPr>
                  <a:xfrm rot="20452752" flipH="1">
                    <a:off x="9382241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2" name="饼形 171"/>
                  <p:cNvSpPr/>
                  <p:nvPr/>
                </p:nvSpPr>
                <p:spPr>
                  <a:xfrm rot="20452752" flipH="1">
                    <a:off x="10023867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3" name="饼形 172"/>
                  <p:cNvSpPr/>
                  <p:nvPr/>
                </p:nvSpPr>
                <p:spPr>
                  <a:xfrm rot="20452752" flipH="1">
                    <a:off x="10665493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4" name="饼形 173"/>
                  <p:cNvSpPr/>
                  <p:nvPr/>
                </p:nvSpPr>
                <p:spPr>
                  <a:xfrm rot="20452752" flipH="1">
                    <a:off x="11307119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40" name="组合 139"/>
              <p:cNvGrpSpPr/>
              <p:nvPr/>
            </p:nvGrpSpPr>
            <p:grpSpPr>
              <a:xfrm>
                <a:off x="14353725" y="3785589"/>
                <a:ext cx="12740625" cy="6987726"/>
                <a:chOff x="6815737" y="3273948"/>
                <a:chExt cx="21314588" cy="11690204"/>
              </a:xfrm>
            </p:grpSpPr>
            <p:sp>
              <p:nvSpPr>
                <p:cNvPr id="141" name="饼形 140"/>
                <p:cNvSpPr/>
                <p:nvPr/>
              </p:nvSpPr>
              <p:spPr>
                <a:xfrm rot="20452752" flipH="1">
                  <a:off x="6815737" y="3273950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142" name="组合 141"/>
                <p:cNvGrpSpPr/>
                <p:nvPr/>
              </p:nvGrpSpPr>
              <p:grpSpPr>
                <a:xfrm>
                  <a:off x="7457363" y="3273948"/>
                  <a:ext cx="20672962" cy="11690204"/>
                  <a:chOff x="7457363" y="3273948"/>
                  <a:chExt cx="20672962" cy="11690204"/>
                </a:xfrm>
              </p:grpSpPr>
              <p:sp>
                <p:nvSpPr>
                  <p:cNvPr id="143" name="饼形 142"/>
                  <p:cNvSpPr/>
                  <p:nvPr/>
                </p:nvSpPr>
                <p:spPr>
                  <a:xfrm rot="20452752" flipH="1">
                    <a:off x="11948745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4" name="饼形 143"/>
                  <p:cNvSpPr/>
                  <p:nvPr/>
                </p:nvSpPr>
                <p:spPr>
                  <a:xfrm rot="20452752" flipH="1">
                    <a:off x="12590371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5" name="饼形 144"/>
                  <p:cNvSpPr/>
                  <p:nvPr/>
                </p:nvSpPr>
                <p:spPr>
                  <a:xfrm rot="20452752" flipH="1">
                    <a:off x="13231997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6" name="饼形 145"/>
                  <p:cNvSpPr/>
                  <p:nvPr/>
                </p:nvSpPr>
                <p:spPr>
                  <a:xfrm rot="20452752" flipH="1">
                    <a:off x="13873623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7" name="饼形 146"/>
                  <p:cNvSpPr/>
                  <p:nvPr/>
                </p:nvSpPr>
                <p:spPr>
                  <a:xfrm rot="20452752" flipH="1">
                    <a:off x="14515249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8" name="饼形 147"/>
                  <p:cNvSpPr/>
                  <p:nvPr/>
                </p:nvSpPr>
                <p:spPr>
                  <a:xfrm rot="20452752" flipH="1">
                    <a:off x="15156875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9" name="饼形 148"/>
                  <p:cNvSpPr/>
                  <p:nvPr/>
                </p:nvSpPr>
                <p:spPr>
                  <a:xfrm rot="20452752" flipH="1">
                    <a:off x="15798501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0" name="饼形 149"/>
                  <p:cNvSpPr/>
                  <p:nvPr/>
                </p:nvSpPr>
                <p:spPr>
                  <a:xfrm rot="20452752" flipH="1">
                    <a:off x="16440127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1" name="饼形 150"/>
                  <p:cNvSpPr/>
                  <p:nvPr/>
                </p:nvSpPr>
                <p:spPr>
                  <a:xfrm rot="20452752" flipH="1">
                    <a:off x="7457363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2" name="饼形 151"/>
                  <p:cNvSpPr/>
                  <p:nvPr/>
                </p:nvSpPr>
                <p:spPr>
                  <a:xfrm rot="20452752" flipH="1">
                    <a:off x="8098989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3" name="饼形 152"/>
                  <p:cNvSpPr/>
                  <p:nvPr/>
                </p:nvSpPr>
                <p:spPr>
                  <a:xfrm rot="20452752" flipH="1">
                    <a:off x="8740615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4" name="饼形 153"/>
                  <p:cNvSpPr/>
                  <p:nvPr/>
                </p:nvSpPr>
                <p:spPr>
                  <a:xfrm rot="20452752" flipH="1">
                    <a:off x="9382241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5" name="饼形 154"/>
                  <p:cNvSpPr/>
                  <p:nvPr/>
                </p:nvSpPr>
                <p:spPr>
                  <a:xfrm rot="20452752" flipH="1">
                    <a:off x="10023867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6" name="饼形 155"/>
                  <p:cNvSpPr/>
                  <p:nvPr/>
                </p:nvSpPr>
                <p:spPr>
                  <a:xfrm rot="20452752" flipH="1">
                    <a:off x="10665493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7" name="饼形 156"/>
                  <p:cNvSpPr/>
                  <p:nvPr/>
                </p:nvSpPr>
                <p:spPr>
                  <a:xfrm rot="20452752" flipH="1">
                    <a:off x="11307119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  <p:grpSp>
        <p:nvGrpSpPr>
          <p:cNvPr id="176" name="组合 175"/>
          <p:cNvGrpSpPr/>
          <p:nvPr/>
        </p:nvGrpSpPr>
        <p:grpSpPr>
          <a:xfrm>
            <a:off x="-320123" y="1098706"/>
            <a:ext cx="5641578" cy="3039907"/>
            <a:chOff x="9277801" y="3017546"/>
            <a:chExt cx="14841500" cy="7875840"/>
          </a:xfrm>
        </p:grpSpPr>
        <p:grpSp>
          <p:nvGrpSpPr>
            <p:cNvPr id="177" name="组合 176"/>
            <p:cNvGrpSpPr/>
            <p:nvPr/>
          </p:nvGrpSpPr>
          <p:grpSpPr>
            <a:xfrm>
              <a:off x="9277801" y="5455015"/>
              <a:ext cx="14539307" cy="5438371"/>
              <a:chOff x="11312558" y="5640869"/>
              <a:chExt cx="14539307" cy="5438371"/>
            </a:xfrm>
          </p:grpSpPr>
          <p:sp>
            <p:nvSpPr>
              <p:cNvPr id="195" name="饼形 194"/>
              <p:cNvSpPr/>
              <p:nvPr/>
            </p:nvSpPr>
            <p:spPr>
              <a:xfrm rot="20619122" flipH="1">
                <a:off x="11312558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6" name="饼形 195"/>
              <p:cNvSpPr/>
              <p:nvPr/>
            </p:nvSpPr>
            <p:spPr>
              <a:xfrm rot="20619122" flipH="1">
                <a:off x="11920084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7" name="饼形 196"/>
              <p:cNvSpPr/>
              <p:nvPr/>
            </p:nvSpPr>
            <p:spPr>
              <a:xfrm rot="20619122" flipH="1">
                <a:off x="12525407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8" name="饼形 197"/>
              <p:cNvSpPr/>
              <p:nvPr/>
            </p:nvSpPr>
            <p:spPr>
              <a:xfrm rot="20619122" flipH="1">
                <a:off x="13132933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9" name="饼形 198"/>
              <p:cNvSpPr/>
              <p:nvPr/>
            </p:nvSpPr>
            <p:spPr>
              <a:xfrm rot="20619122" flipH="1">
                <a:off x="13740459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0" name="饼形 199"/>
              <p:cNvSpPr/>
              <p:nvPr/>
            </p:nvSpPr>
            <p:spPr>
              <a:xfrm rot="20619122" flipH="1">
                <a:off x="14347985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1" name="饼形 200"/>
              <p:cNvSpPr/>
              <p:nvPr/>
            </p:nvSpPr>
            <p:spPr>
              <a:xfrm rot="20619122" flipH="1">
                <a:off x="14953308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2" name="饼形 201"/>
              <p:cNvSpPr/>
              <p:nvPr/>
            </p:nvSpPr>
            <p:spPr>
              <a:xfrm rot="20619122" flipH="1">
                <a:off x="15560834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3" name="饼形 202"/>
              <p:cNvSpPr/>
              <p:nvPr/>
            </p:nvSpPr>
            <p:spPr>
              <a:xfrm rot="20619122" flipH="1">
                <a:off x="16165219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4" name="饼形 203"/>
              <p:cNvSpPr/>
              <p:nvPr/>
            </p:nvSpPr>
            <p:spPr>
              <a:xfrm rot="20619122" flipH="1">
                <a:off x="16772745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5" name="饼形 204"/>
              <p:cNvSpPr/>
              <p:nvPr/>
            </p:nvSpPr>
            <p:spPr>
              <a:xfrm rot="20619122" flipH="1">
                <a:off x="17378068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6" name="饼形 205"/>
              <p:cNvSpPr/>
              <p:nvPr/>
            </p:nvSpPr>
            <p:spPr>
              <a:xfrm rot="20619122" flipH="1">
                <a:off x="17985594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7" name="饼形 206"/>
              <p:cNvSpPr/>
              <p:nvPr/>
            </p:nvSpPr>
            <p:spPr>
              <a:xfrm rot="20619122" flipH="1">
                <a:off x="18593120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8" name="饼形 207"/>
              <p:cNvSpPr/>
              <p:nvPr/>
            </p:nvSpPr>
            <p:spPr>
              <a:xfrm rot="20619122" flipH="1">
                <a:off x="19200646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9" name="饼形 208"/>
              <p:cNvSpPr/>
              <p:nvPr/>
            </p:nvSpPr>
            <p:spPr>
              <a:xfrm rot="20619122" flipH="1">
                <a:off x="19805969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0" name="饼形 209"/>
              <p:cNvSpPr/>
              <p:nvPr/>
            </p:nvSpPr>
            <p:spPr>
              <a:xfrm rot="20619122" flipH="1">
                <a:off x="20413495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78" name="组合 177"/>
            <p:cNvGrpSpPr/>
            <p:nvPr/>
          </p:nvGrpSpPr>
          <p:grpSpPr>
            <a:xfrm flipV="1">
              <a:off x="9579994" y="3017546"/>
              <a:ext cx="14539307" cy="5438371"/>
              <a:chOff x="11312558" y="5640869"/>
              <a:chExt cx="14539307" cy="5438371"/>
            </a:xfrm>
          </p:grpSpPr>
          <p:sp>
            <p:nvSpPr>
              <p:cNvPr id="179" name="饼形 178"/>
              <p:cNvSpPr/>
              <p:nvPr/>
            </p:nvSpPr>
            <p:spPr>
              <a:xfrm rot="20619122" flipH="1">
                <a:off x="11312558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0" name="饼形 179"/>
              <p:cNvSpPr/>
              <p:nvPr/>
            </p:nvSpPr>
            <p:spPr>
              <a:xfrm rot="20619122" flipH="1">
                <a:off x="11920084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1" name="饼形 180"/>
              <p:cNvSpPr/>
              <p:nvPr/>
            </p:nvSpPr>
            <p:spPr>
              <a:xfrm rot="20619122" flipH="1">
                <a:off x="12525407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2" name="饼形 181"/>
              <p:cNvSpPr/>
              <p:nvPr/>
            </p:nvSpPr>
            <p:spPr>
              <a:xfrm rot="20619122" flipH="1">
                <a:off x="13132933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3" name="饼形 182"/>
              <p:cNvSpPr/>
              <p:nvPr/>
            </p:nvSpPr>
            <p:spPr>
              <a:xfrm rot="20619122" flipH="1">
                <a:off x="13740459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4" name="饼形 183"/>
              <p:cNvSpPr/>
              <p:nvPr/>
            </p:nvSpPr>
            <p:spPr>
              <a:xfrm rot="20619122" flipH="1">
                <a:off x="14347985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5" name="饼形 184"/>
              <p:cNvSpPr/>
              <p:nvPr/>
            </p:nvSpPr>
            <p:spPr>
              <a:xfrm rot="20619122" flipH="1">
                <a:off x="14953308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6" name="饼形 185"/>
              <p:cNvSpPr/>
              <p:nvPr/>
            </p:nvSpPr>
            <p:spPr>
              <a:xfrm rot="20619122" flipH="1">
                <a:off x="15560834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7" name="饼形 186"/>
              <p:cNvSpPr/>
              <p:nvPr/>
            </p:nvSpPr>
            <p:spPr>
              <a:xfrm rot="20619122" flipH="1">
                <a:off x="16165219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8" name="饼形 187"/>
              <p:cNvSpPr/>
              <p:nvPr/>
            </p:nvSpPr>
            <p:spPr>
              <a:xfrm rot="20619122" flipH="1">
                <a:off x="16772745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9" name="饼形 188"/>
              <p:cNvSpPr/>
              <p:nvPr/>
            </p:nvSpPr>
            <p:spPr>
              <a:xfrm rot="20619122" flipH="1">
                <a:off x="17378068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0" name="饼形 189"/>
              <p:cNvSpPr/>
              <p:nvPr/>
            </p:nvSpPr>
            <p:spPr>
              <a:xfrm rot="20619122" flipH="1">
                <a:off x="17985594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1" name="饼形 190"/>
              <p:cNvSpPr/>
              <p:nvPr/>
            </p:nvSpPr>
            <p:spPr>
              <a:xfrm rot="20619122" flipH="1">
                <a:off x="18593120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2" name="饼形 191"/>
              <p:cNvSpPr/>
              <p:nvPr/>
            </p:nvSpPr>
            <p:spPr>
              <a:xfrm rot="20619122" flipH="1">
                <a:off x="19200646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3" name="饼形 192"/>
              <p:cNvSpPr/>
              <p:nvPr/>
            </p:nvSpPr>
            <p:spPr>
              <a:xfrm rot="20619122" flipH="1">
                <a:off x="19805969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4" name="饼形 193"/>
              <p:cNvSpPr/>
              <p:nvPr/>
            </p:nvSpPr>
            <p:spPr>
              <a:xfrm rot="20619122" flipH="1">
                <a:off x="20413495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11" name="矩形 210"/>
          <p:cNvSpPr/>
          <p:nvPr/>
        </p:nvSpPr>
        <p:spPr>
          <a:xfrm>
            <a:off x="5567967" y="3717595"/>
            <a:ext cx="1838965" cy="388568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平均分成</a:t>
            </a:r>
            <a:r>
              <a:rPr lang="en-US" altLang="zh-CN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64</a:t>
            </a:r>
            <a:r>
              <a:rPr lang="zh-CN" altLang="en-US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份</a:t>
            </a:r>
            <a:endParaRPr lang="zh-CN" altLang="en-US" sz="23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2" name="矩形 211"/>
          <p:cNvSpPr/>
          <p:nvPr/>
        </p:nvSpPr>
        <p:spPr>
          <a:xfrm>
            <a:off x="1554293" y="3740125"/>
            <a:ext cx="1838965" cy="388568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平均分成</a:t>
            </a:r>
            <a:r>
              <a:rPr lang="en-US" altLang="zh-CN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32</a:t>
            </a:r>
            <a:r>
              <a:rPr lang="zh-CN" altLang="en-US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份</a:t>
            </a:r>
            <a:endParaRPr lang="zh-CN" altLang="en-US" sz="23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10831" y="2039516"/>
            <a:ext cx="3789703" cy="1180529"/>
          </a:xfrm>
          <a:prstGeom prst="rect">
            <a:avLst/>
          </a:prstGeom>
          <a:ln w="7620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/>
          </a:p>
        </p:txBody>
      </p:sp>
      <p:sp>
        <p:nvSpPr>
          <p:cNvPr id="213" name="矩形 212"/>
          <p:cNvSpPr/>
          <p:nvPr/>
        </p:nvSpPr>
        <p:spPr>
          <a:xfrm>
            <a:off x="4555148" y="2039516"/>
            <a:ext cx="3884372" cy="1180529"/>
          </a:xfrm>
          <a:prstGeom prst="rect">
            <a:avLst/>
          </a:prstGeom>
          <a:ln w="7620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" grpId="0"/>
      <p:bldP spid="212" grpId="0"/>
      <p:bldP spid="3" grpId="0" animBg="1"/>
      <p:bldP spid="2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43197" y="602416"/>
            <a:ext cx="2377729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探究圆的面积</a:t>
            </a:r>
            <a:endParaRPr lang="en-US" altLang="zh-CN" sz="3000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518132" y="1098706"/>
            <a:ext cx="5955637" cy="3046086"/>
            <a:chOff x="8797082" y="2676064"/>
            <a:chExt cx="16677215" cy="8885736"/>
          </a:xfrm>
        </p:grpSpPr>
        <p:grpSp>
          <p:nvGrpSpPr>
            <p:cNvPr id="12" name="组合 11"/>
            <p:cNvGrpSpPr/>
            <p:nvPr/>
          </p:nvGrpSpPr>
          <p:grpSpPr>
            <a:xfrm>
              <a:off x="8797082" y="5453063"/>
              <a:ext cx="16515797" cy="6108737"/>
              <a:chOff x="8202085" y="3785589"/>
              <a:chExt cx="18892265" cy="6987727"/>
            </a:xfrm>
          </p:grpSpPr>
          <p:grpSp>
            <p:nvGrpSpPr>
              <p:cNvPr id="11" name="组合 10"/>
              <p:cNvGrpSpPr/>
              <p:nvPr/>
            </p:nvGrpSpPr>
            <p:grpSpPr>
              <a:xfrm>
                <a:off x="8202085" y="3785590"/>
                <a:ext cx="12740625" cy="6987726"/>
                <a:chOff x="6815737" y="3273948"/>
                <a:chExt cx="21314588" cy="11690204"/>
              </a:xfrm>
            </p:grpSpPr>
            <p:sp>
              <p:nvSpPr>
                <p:cNvPr id="112" name="饼形 111"/>
                <p:cNvSpPr/>
                <p:nvPr/>
              </p:nvSpPr>
              <p:spPr>
                <a:xfrm rot="20452752" flipH="1">
                  <a:off x="6815737" y="3273950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10" name="组合 9"/>
                <p:cNvGrpSpPr/>
                <p:nvPr/>
              </p:nvGrpSpPr>
              <p:grpSpPr>
                <a:xfrm>
                  <a:off x="7457363" y="3273948"/>
                  <a:ext cx="20672962" cy="11690204"/>
                  <a:chOff x="7457363" y="3273948"/>
                  <a:chExt cx="20672962" cy="11690204"/>
                </a:xfrm>
              </p:grpSpPr>
              <p:sp>
                <p:nvSpPr>
                  <p:cNvPr id="98" name="饼形 97"/>
                  <p:cNvSpPr/>
                  <p:nvPr/>
                </p:nvSpPr>
                <p:spPr>
                  <a:xfrm rot="20452752" flipH="1">
                    <a:off x="11948745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9" name="饼形 98"/>
                  <p:cNvSpPr/>
                  <p:nvPr/>
                </p:nvSpPr>
                <p:spPr>
                  <a:xfrm rot="20452752" flipH="1">
                    <a:off x="12590371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0" name="饼形 99"/>
                  <p:cNvSpPr/>
                  <p:nvPr/>
                </p:nvSpPr>
                <p:spPr>
                  <a:xfrm rot="20452752" flipH="1">
                    <a:off x="13231997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1" name="饼形 100"/>
                  <p:cNvSpPr/>
                  <p:nvPr/>
                </p:nvSpPr>
                <p:spPr>
                  <a:xfrm rot="20452752" flipH="1">
                    <a:off x="13873623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2" name="饼形 101"/>
                  <p:cNvSpPr/>
                  <p:nvPr/>
                </p:nvSpPr>
                <p:spPr>
                  <a:xfrm rot="20452752" flipH="1">
                    <a:off x="14515249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3" name="饼形 102"/>
                  <p:cNvSpPr/>
                  <p:nvPr/>
                </p:nvSpPr>
                <p:spPr>
                  <a:xfrm rot="20452752" flipH="1">
                    <a:off x="15156875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4" name="饼形 103"/>
                  <p:cNvSpPr/>
                  <p:nvPr/>
                </p:nvSpPr>
                <p:spPr>
                  <a:xfrm rot="20452752" flipH="1">
                    <a:off x="15798501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5" name="饼形 104"/>
                  <p:cNvSpPr/>
                  <p:nvPr/>
                </p:nvSpPr>
                <p:spPr>
                  <a:xfrm rot="20452752" flipH="1">
                    <a:off x="16440127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3" name="饼形 112"/>
                  <p:cNvSpPr/>
                  <p:nvPr/>
                </p:nvSpPr>
                <p:spPr>
                  <a:xfrm rot="20452752" flipH="1">
                    <a:off x="7457363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4" name="饼形 113"/>
                  <p:cNvSpPr/>
                  <p:nvPr/>
                </p:nvSpPr>
                <p:spPr>
                  <a:xfrm rot="20452752" flipH="1">
                    <a:off x="8098989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5" name="饼形 114"/>
                  <p:cNvSpPr/>
                  <p:nvPr/>
                </p:nvSpPr>
                <p:spPr>
                  <a:xfrm rot="20452752" flipH="1">
                    <a:off x="8740615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6" name="饼形 115"/>
                  <p:cNvSpPr/>
                  <p:nvPr/>
                </p:nvSpPr>
                <p:spPr>
                  <a:xfrm rot="20452752" flipH="1">
                    <a:off x="9382241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7" name="饼形 116"/>
                  <p:cNvSpPr/>
                  <p:nvPr/>
                </p:nvSpPr>
                <p:spPr>
                  <a:xfrm rot="20452752" flipH="1">
                    <a:off x="10023867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8" name="饼形 117"/>
                  <p:cNvSpPr/>
                  <p:nvPr/>
                </p:nvSpPr>
                <p:spPr>
                  <a:xfrm rot="20452752" flipH="1">
                    <a:off x="10665493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9" name="饼形 118"/>
                  <p:cNvSpPr/>
                  <p:nvPr/>
                </p:nvSpPr>
                <p:spPr>
                  <a:xfrm rot="20452752" flipH="1">
                    <a:off x="11307119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20" name="组合 119"/>
              <p:cNvGrpSpPr/>
              <p:nvPr/>
            </p:nvGrpSpPr>
            <p:grpSpPr>
              <a:xfrm>
                <a:off x="14353725" y="3785589"/>
                <a:ext cx="12740625" cy="6987726"/>
                <a:chOff x="6815737" y="3273948"/>
                <a:chExt cx="21314588" cy="11690204"/>
              </a:xfrm>
            </p:grpSpPr>
            <p:sp>
              <p:nvSpPr>
                <p:cNvPr id="121" name="饼形 120"/>
                <p:cNvSpPr/>
                <p:nvPr/>
              </p:nvSpPr>
              <p:spPr>
                <a:xfrm rot="20452752" flipH="1">
                  <a:off x="6815737" y="3273950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122" name="组合 121"/>
                <p:cNvGrpSpPr/>
                <p:nvPr/>
              </p:nvGrpSpPr>
              <p:grpSpPr>
                <a:xfrm>
                  <a:off x="7457363" y="3273948"/>
                  <a:ext cx="20672962" cy="11690204"/>
                  <a:chOff x="7457363" y="3273948"/>
                  <a:chExt cx="20672962" cy="11690204"/>
                </a:xfrm>
              </p:grpSpPr>
              <p:sp>
                <p:nvSpPr>
                  <p:cNvPr id="123" name="饼形 122"/>
                  <p:cNvSpPr/>
                  <p:nvPr/>
                </p:nvSpPr>
                <p:spPr>
                  <a:xfrm rot="20452752" flipH="1">
                    <a:off x="11948745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4" name="饼形 123"/>
                  <p:cNvSpPr/>
                  <p:nvPr/>
                </p:nvSpPr>
                <p:spPr>
                  <a:xfrm rot="20452752" flipH="1">
                    <a:off x="12590371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5" name="饼形 124"/>
                  <p:cNvSpPr/>
                  <p:nvPr/>
                </p:nvSpPr>
                <p:spPr>
                  <a:xfrm rot="20452752" flipH="1">
                    <a:off x="13231997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6" name="饼形 125"/>
                  <p:cNvSpPr/>
                  <p:nvPr/>
                </p:nvSpPr>
                <p:spPr>
                  <a:xfrm rot="20452752" flipH="1">
                    <a:off x="13873623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7" name="饼形 126"/>
                  <p:cNvSpPr/>
                  <p:nvPr/>
                </p:nvSpPr>
                <p:spPr>
                  <a:xfrm rot="20452752" flipH="1">
                    <a:off x="14515249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8" name="饼形 127"/>
                  <p:cNvSpPr/>
                  <p:nvPr/>
                </p:nvSpPr>
                <p:spPr>
                  <a:xfrm rot="20452752" flipH="1">
                    <a:off x="15156875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9" name="饼形 128"/>
                  <p:cNvSpPr/>
                  <p:nvPr/>
                </p:nvSpPr>
                <p:spPr>
                  <a:xfrm rot="20452752" flipH="1">
                    <a:off x="15798501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0" name="饼形 129"/>
                  <p:cNvSpPr/>
                  <p:nvPr/>
                </p:nvSpPr>
                <p:spPr>
                  <a:xfrm rot="20452752" flipH="1">
                    <a:off x="16440127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1" name="饼形 130"/>
                  <p:cNvSpPr/>
                  <p:nvPr/>
                </p:nvSpPr>
                <p:spPr>
                  <a:xfrm rot="20452752" flipH="1">
                    <a:off x="7457363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2" name="饼形 131"/>
                  <p:cNvSpPr/>
                  <p:nvPr/>
                </p:nvSpPr>
                <p:spPr>
                  <a:xfrm rot="20452752" flipH="1">
                    <a:off x="8098989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3" name="饼形 132"/>
                  <p:cNvSpPr/>
                  <p:nvPr/>
                </p:nvSpPr>
                <p:spPr>
                  <a:xfrm rot="20452752" flipH="1">
                    <a:off x="8740615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4" name="饼形 133"/>
                  <p:cNvSpPr/>
                  <p:nvPr/>
                </p:nvSpPr>
                <p:spPr>
                  <a:xfrm rot="20452752" flipH="1">
                    <a:off x="9382241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5" name="饼形 134"/>
                  <p:cNvSpPr/>
                  <p:nvPr/>
                </p:nvSpPr>
                <p:spPr>
                  <a:xfrm rot="20452752" flipH="1">
                    <a:off x="10023867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6" name="饼形 135"/>
                  <p:cNvSpPr/>
                  <p:nvPr/>
                </p:nvSpPr>
                <p:spPr>
                  <a:xfrm rot="20452752" flipH="1">
                    <a:off x="10665493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7" name="饼形 136"/>
                  <p:cNvSpPr/>
                  <p:nvPr/>
                </p:nvSpPr>
                <p:spPr>
                  <a:xfrm rot="20452752" flipH="1">
                    <a:off x="11307119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38" name="组合 137"/>
            <p:cNvGrpSpPr/>
            <p:nvPr/>
          </p:nvGrpSpPr>
          <p:grpSpPr>
            <a:xfrm flipV="1">
              <a:off x="8958500" y="2676064"/>
              <a:ext cx="16515797" cy="6108737"/>
              <a:chOff x="8202085" y="3785589"/>
              <a:chExt cx="18892265" cy="6987727"/>
            </a:xfrm>
          </p:grpSpPr>
          <p:grpSp>
            <p:nvGrpSpPr>
              <p:cNvPr id="139" name="组合 138"/>
              <p:cNvGrpSpPr/>
              <p:nvPr/>
            </p:nvGrpSpPr>
            <p:grpSpPr>
              <a:xfrm>
                <a:off x="8202085" y="3785590"/>
                <a:ext cx="12740625" cy="6987726"/>
                <a:chOff x="6815737" y="3273948"/>
                <a:chExt cx="21314588" cy="11690204"/>
              </a:xfrm>
            </p:grpSpPr>
            <p:sp>
              <p:nvSpPr>
                <p:cNvPr id="158" name="饼形 157"/>
                <p:cNvSpPr/>
                <p:nvPr/>
              </p:nvSpPr>
              <p:spPr>
                <a:xfrm rot="20452752" flipH="1">
                  <a:off x="6815737" y="3273950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159" name="组合 158"/>
                <p:cNvGrpSpPr/>
                <p:nvPr/>
              </p:nvGrpSpPr>
              <p:grpSpPr>
                <a:xfrm>
                  <a:off x="7457363" y="3273948"/>
                  <a:ext cx="20672962" cy="11690204"/>
                  <a:chOff x="7457363" y="3273948"/>
                  <a:chExt cx="20672962" cy="11690204"/>
                </a:xfrm>
              </p:grpSpPr>
              <p:sp>
                <p:nvSpPr>
                  <p:cNvPr id="160" name="饼形 159"/>
                  <p:cNvSpPr/>
                  <p:nvPr/>
                </p:nvSpPr>
                <p:spPr>
                  <a:xfrm rot="20452752" flipH="1">
                    <a:off x="11948745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1" name="饼形 160"/>
                  <p:cNvSpPr/>
                  <p:nvPr/>
                </p:nvSpPr>
                <p:spPr>
                  <a:xfrm rot="20452752" flipH="1">
                    <a:off x="12590371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2" name="饼形 161"/>
                  <p:cNvSpPr/>
                  <p:nvPr/>
                </p:nvSpPr>
                <p:spPr>
                  <a:xfrm rot="20452752" flipH="1">
                    <a:off x="13231997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3" name="饼形 162"/>
                  <p:cNvSpPr/>
                  <p:nvPr/>
                </p:nvSpPr>
                <p:spPr>
                  <a:xfrm rot="20452752" flipH="1">
                    <a:off x="13873623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4" name="饼形 163"/>
                  <p:cNvSpPr/>
                  <p:nvPr/>
                </p:nvSpPr>
                <p:spPr>
                  <a:xfrm rot="20452752" flipH="1">
                    <a:off x="14515249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5" name="饼形 164"/>
                  <p:cNvSpPr/>
                  <p:nvPr/>
                </p:nvSpPr>
                <p:spPr>
                  <a:xfrm rot="20452752" flipH="1">
                    <a:off x="15156875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6" name="饼形 165"/>
                  <p:cNvSpPr/>
                  <p:nvPr/>
                </p:nvSpPr>
                <p:spPr>
                  <a:xfrm rot="20452752" flipH="1">
                    <a:off x="15798501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7" name="饼形 166"/>
                  <p:cNvSpPr/>
                  <p:nvPr/>
                </p:nvSpPr>
                <p:spPr>
                  <a:xfrm rot="20452752" flipH="1">
                    <a:off x="16440127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8" name="饼形 167"/>
                  <p:cNvSpPr/>
                  <p:nvPr/>
                </p:nvSpPr>
                <p:spPr>
                  <a:xfrm rot="20452752" flipH="1">
                    <a:off x="7457363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9" name="饼形 168"/>
                  <p:cNvSpPr/>
                  <p:nvPr/>
                </p:nvSpPr>
                <p:spPr>
                  <a:xfrm rot="20452752" flipH="1">
                    <a:off x="8098989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0" name="饼形 169"/>
                  <p:cNvSpPr/>
                  <p:nvPr/>
                </p:nvSpPr>
                <p:spPr>
                  <a:xfrm rot="20452752" flipH="1">
                    <a:off x="8740615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1" name="饼形 170"/>
                  <p:cNvSpPr/>
                  <p:nvPr/>
                </p:nvSpPr>
                <p:spPr>
                  <a:xfrm rot="20452752" flipH="1">
                    <a:off x="9382241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2" name="饼形 171"/>
                  <p:cNvSpPr/>
                  <p:nvPr/>
                </p:nvSpPr>
                <p:spPr>
                  <a:xfrm rot="20452752" flipH="1">
                    <a:off x="10023867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3" name="饼形 172"/>
                  <p:cNvSpPr/>
                  <p:nvPr/>
                </p:nvSpPr>
                <p:spPr>
                  <a:xfrm rot="20452752" flipH="1">
                    <a:off x="10665493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4" name="饼形 173"/>
                  <p:cNvSpPr/>
                  <p:nvPr/>
                </p:nvSpPr>
                <p:spPr>
                  <a:xfrm rot="20452752" flipH="1">
                    <a:off x="11307119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40" name="组合 139"/>
              <p:cNvGrpSpPr/>
              <p:nvPr/>
            </p:nvGrpSpPr>
            <p:grpSpPr>
              <a:xfrm>
                <a:off x="14353725" y="3785589"/>
                <a:ext cx="12740625" cy="6987726"/>
                <a:chOff x="6815737" y="3273948"/>
                <a:chExt cx="21314588" cy="11690204"/>
              </a:xfrm>
            </p:grpSpPr>
            <p:sp>
              <p:nvSpPr>
                <p:cNvPr id="141" name="饼形 140"/>
                <p:cNvSpPr/>
                <p:nvPr/>
              </p:nvSpPr>
              <p:spPr>
                <a:xfrm rot="20452752" flipH="1">
                  <a:off x="6815737" y="3273950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142" name="组合 141"/>
                <p:cNvGrpSpPr/>
                <p:nvPr/>
              </p:nvGrpSpPr>
              <p:grpSpPr>
                <a:xfrm>
                  <a:off x="7457363" y="3273948"/>
                  <a:ext cx="20672962" cy="11690204"/>
                  <a:chOff x="7457363" y="3273948"/>
                  <a:chExt cx="20672962" cy="11690204"/>
                </a:xfrm>
              </p:grpSpPr>
              <p:sp>
                <p:nvSpPr>
                  <p:cNvPr id="143" name="饼形 142"/>
                  <p:cNvSpPr/>
                  <p:nvPr/>
                </p:nvSpPr>
                <p:spPr>
                  <a:xfrm rot="20452752" flipH="1">
                    <a:off x="11948745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4" name="饼形 143"/>
                  <p:cNvSpPr/>
                  <p:nvPr/>
                </p:nvSpPr>
                <p:spPr>
                  <a:xfrm rot="20452752" flipH="1">
                    <a:off x="12590371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5" name="饼形 144"/>
                  <p:cNvSpPr/>
                  <p:nvPr/>
                </p:nvSpPr>
                <p:spPr>
                  <a:xfrm rot="20452752" flipH="1">
                    <a:off x="13231997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6" name="饼形 145"/>
                  <p:cNvSpPr/>
                  <p:nvPr/>
                </p:nvSpPr>
                <p:spPr>
                  <a:xfrm rot="20452752" flipH="1">
                    <a:off x="13873623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7" name="饼形 146"/>
                  <p:cNvSpPr/>
                  <p:nvPr/>
                </p:nvSpPr>
                <p:spPr>
                  <a:xfrm rot="20452752" flipH="1">
                    <a:off x="14515249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8" name="饼形 147"/>
                  <p:cNvSpPr/>
                  <p:nvPr/>
                </p:nvSpPr>
                <p:spPr>
                  <a:xfrm rot="20452752" flipH="1">
                    <a:off x="15156875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9" name="饼形 148"/>
                  <p:cNvSpPr/>
                  <p:nvPr/>
                </p:nvSpPr>
                <p:spPr>
                  <a:xfrm rot="20452752" flipH="1">
                    <a:off x="15798501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0" name="饼形 149"/>
                  <p:cNvSpPr/>
                  <p:nvPr/>
                </p:nvSpPr>
                <p:spPr>
                  <a:xfrm rot="20452752" flipH="1">
                    <a:off x="16440127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1" name="饼形 150"/>
                  <p:cNvSpPr/>
                  <p:nvPr/>
                </p:nvSpPr>
                <p:spPr>
                  <a:xfrm rot="20452752" flipH="1">
                    <a:off x="7457363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2" name="饼形 151"/>
                  <p:cNvSpPr/>
                  <p:nvPr/>
                </p:nvSpPr>
                <p:spPr>
                  <a:xfrm rot="20452752" flipH="1">
                    <a:off x="8098989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3" name="饼形 152"/>
                  <p:cNvSpPr/>
                  <p:nvPr/>
                </p:nvSpPr>
                <p:spPr>
                  <a:xfrm rot="20452752" flipH="1">
                    <a:off x="8740615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4" name="饼形 153"/>
                  <p:cNvSpPr/>
                  <p:nvPr/>
                </p:nvSpPr>
                <p:spPr>
                  <a:xfrm rot="20452752" flipH="1">
                    <a:off x="9382241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5" name="饼形 154"/>
                  <p:cNvSpPr/>
                  <p:nvPr/>
                </p:nvSpPr>
                <p:spPr>
                  <a:xfrm rot="20452752" flipH="1">
                    <a:off x="10023867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6" name="饼形 155"/>
                  <p:cNvSpPr/>
                  <p:nvPr/>
                </p:nvSpPr>
                <p:spPr>
                  <a:xfrm rot="20452752" flipH="1">
                    <a:off x="10665493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7" name="饼形 156"/>
                  <p:cNvSpPr/>
                  <p:nvPr/>
                </p:nvSpPr>
                <p:spPr>
                  <a:xfrm rot="20452752" flipH="1">
                    <a:off x="11307119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  <p:grpSp>
        <p:nvGrpSpPr>
          <p:cNvPr id="176" name="组合 175"/>
          <p:cNvGrpSpPr/>
          <p:nvPr/>
        </p:nvGrpSpPr>
        <p:grpSpPr>
          <a:xfrm>
            <a:off x="-320123" y="1098706"/>
            <a:ext cx="5641578" cy="3039907"/>
            <a:chOff x="9277801" y="3017546"/>
            <a:chExt cx="14841500" cy="7875840"/>
          </a:xfrm>
        </p:grpSpPr>
        <p:grpSp>
          <p:nvGrpSpPr>
            <p:cNvPr id="177" name="组合 176"/>
            <p:cNvGrpSpPr/>
            <p:nvPr/>
          </p:nvGrpSpPr>
          <p:grpSpPr>
            <a:xfrm>
              <a:off x="9277801" y="5455015"/>
              <a:ext cx="14539307" cy="5438371"/>
              <a:chOff x="11312558" y="5640869"/>
              <a:chExt cx="14539307" cy="5438371"/>
            </a:xfrm>
          </p:grpSpPr>
          <p:sp>
            <p:nvSpPr>
              <p:cNvPr id="195" name="饼形 194"/>
              <p:cNvSpPr/>
              <p:nvPr/>
            </p:nvSpPr>
            <p:spPr>
              <a:xfrm rot="20619122" flipH="1">
                <a:off x="11312558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6" name="饼形 195"/>
              <p:cNvSpPr/>
              <p:nvPr/>
            </p:nvSpPr>
            <p:spPr>
              <a:xfrm rot="20619122" flipH="1">
                <a:off x="11920084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7" name="饼形 196"/>
              <p:cNvSpPr/>
              <p:nvPr/>
            </p:nvSpPr>
            <p:spPr>
              <a:xfrm rot="20619122" flipH="1">
                <a:off x="12525407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8" name="饼形 197"/>
              <p:cNvSpPr/>
              <p:nvPr/>
            </p:nvSpPr>
            <p:spPr>
              <a:xfrm rot="20619122" flipH="1">
                <a:off x="13132933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9" name="饼形 198"/>
              <p:cNvSpPr/>
              <p:nvPr/>
            </p:nvSpPr>
            <p:spPr>
              <a:xfrm rot="20619122" flipH="1">
                <a:off x="13740459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0" name="饼形 199"/>
              <p:cNvSpPr/>
              <p:nvPr/>
            </p:nvSpPr>
            <p:spPr>
              <a:xfrm rot="20619122" flipH="1">
                <a:off x="14347985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1" name="饼形 200"/>
              <p:cNvSpPr/>
              <p:nvPr/>
            </p:nvSpPr>
            <p:spPr>
              <a:xfrm rot="20619122" flipH="1">
                <a:off x="14953308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2" name="饼形 201"/>
              <p:cNvSpPr/>
              <p:nvPr/>
            </p:nvSpPr>
            <p:spPr>
              <a:xfrm rot="20619122" flipH="1">
                <a:off x="15560834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3" name="饼形 202"/>
              <p:cNvSpPr/>
              <p:nvPr/>
            </p:nvSpPr>
            <p:spPr>
              <a:xfrm rot="20619122" flipH="1">
                <a:off x="16165219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4" name="饼形 203"/>
              <p:cNvSpPr/>
              <p:nvPr/>
            </p:nvSpPr>
            <p:spPr>
              <a:xfrm rot="20619122" flipH="1">
                <a:off x="16772745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5" name="饼形 204"/>
              <p:cNvSpPr/>
              <p:nvPr/>
            </p:nvSpPr>
            <p:spPr>
              <a:xfrm rot="20619122" flipH="1">
                <a:off x="17378068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6" name="饼形 205"/>
              <p:cNvSpPr/>
              <p:nvPr/>
            </p:nvSpPr>
            <p:spPr>
              <a:xfrm rot="20619122" flipH="1">
                <a:off x="17985594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7" name="饼形 206"/>
              <p:cNvSpPr/>
              <p:nvPr/>
            </p:nvSpPr>
            <p:spPr>
              <a:xfrm rot="20619122" flipH="1">
                <a:off x="18593120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8" name="饼形 207"/>
              <p:cNvSpPr/>
              <p:nvPr/>
            </p:nvSpPr>
            <p:spPr>
              <a:xfrm rot="20619122" flipH="1">
                <a:off x="19200646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9" name="饼形 208"/>
              <p:cNvSpPr/>
              <p:nvPr/>
            </p:nvSpPr>
            <p:spPr>
              <a:xfrm rot="20619122" flipH="1">
                <a:off x="19805969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0" name="饼形 209"/>
              <p:cNvSpPr/>
              <p:nvPr/>
            </p:nvSpPr>
            <p:spPr>
              <a:xfrm rot="20619122" flipH="1">
                <a:off x="20413495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78" name="组合 177"/>
            <p:cNvGrpSpPr/>
            <p:nvPr/>
          </p:nvGrpSpPr>
          <p:grpSpPr>
            <a:xfrm flipV="1">
              <a:off x="9579994" y="3017546"/>
              <a:ext cx="14539307" cy="5438371"/>
              <a:chOff x="11312558" y="5640869"/>
              <a:chExt cx="14539307" cy="5438371"/>
            </a:xfrm>
          </p:grpSpPr>
          <p:sp>
            <p:nvSpPr>
              <p:cNvPr id="179" name="饼形 178"/>
              <p:cNvSpPr/>
              <p:nvPr/>
            </p:nvSpPr>
            <p:spPr>
              <a:xfrm rot="20619122" flipH="1">
                <a:off x="11312558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0" name="饼形 179"/>
              <p:cNvSpPr/>
              <p:nvPr/>
            </p:nvSpPr>
            <p:spPr>
              <a:xfrm rot="20619122" flipH="1">
                <a:off x="11920084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1" name="饼形 180"/>
              <p:cNvSpPr/>
              <p:nvPr/>
            </p:nvSpPr>
            <p:spPr>
              <a:xfrm rot="20619122" flipH="1">
                <a:off x="12525407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2" name="饼形 181"/>
              <p:cNvSpPr/>
              <p:nvPr/>
            </p:nvSpPr>
            <p:spPr>
              <a:xfrm rot="20619122" flipH="1">
                <a:off x="13132933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3" name="饼形 182"/>
              <p:cNvSpPr/>
              <p:nvPr/>
            </p:nvSpPr>
            <p:spPr>
              <a:xfrm rot="20619122" flipH="1">
                <a:off x="13740459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4" name="饼形 183"/>
              <p:cNvSpPr/>
              <p:nvPr/>
            </p:nvSpPr>
            <p:spPr>
              <a:xfrm rot="20619122" flipH="1">
                <a:off x="14347985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5" name="饼形 184"/>
              <p:cNvSpPr/>
              <p:nvPr/>
            </p:nvSpPr>
            <p:spPr>
              <a:xfrm rot="20619122" flipH="1">
                <a:off x="14953308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6" name="饼形 185"/>
              <p:cNvSpPr/>
              <p:nvPr/>
            </p:nvSpPr>
            <p:spPr>
              <a:xfrm rot="20619122" flipH="1">
                <a:off x="15560834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7" name="饼形 186"/>
              <p:cNvSpPr/>
              <p:nvPr/>
            </p:nvSpPr>
            <p:spPr>
              <a:xfrm rot="20619122" flipH="1">
                <a:off x="16165219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8" name="饼形 187"/>
              <p:cNvSpPr/>
              <p:nvPr/>
            </p:nvSpPr>
            <p:spPr>
              <a:xfrm rot="20619122" flipH="1">
                <a:off x="16772745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9" name="饼形 188"/>
              <p:cNvSpPr/>
              <p:nvPr/>
            </p:nvSpPr>
            <p:spPr>
              <a:xfrm rot="20619122" flipH="1">
                <a:off x="17378068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0" name="饼形 189"/>
              <p:cNvSpPr/>
              <p:nvPr/>
            </p:nvSpPr>
            <p:spPr>
              <a:xfrm rot="20619122" flipH="1">
                <a:off x="17985594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1" name="饼形 190"/>
              <p:cNvSpPr/>
              <p:nvPr/>
            </p:nvSpPr>
            <p:spPr>
              <a:xfrm rot="20619122" flipH="1">
                <a:off x="18593120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2" name="饼形 191"/>
              <p:cNvSpPr/>
              <p:nvPr/>
            </p:nvSpPr>
            <p:spPr>
              <a:xfrm rot="20619122" flipH="1">
                <a:off x="19200646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3" name="饼形 192"/>
              <p:cNvSpPr/>
              <p:nvPr/>
            </p:nvSpPr>
            <p:spPr>
              <a:xfrm rot="20619122" flipH="1">
                <a:off x="19805969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4" name="饼形 193"/>
              <p:cNvSpPr/>
              <p:nvPr/>
            </p:nvSpPr>
            <p:spPr>
              <a:xfrm rot="20619122" flipH="1">
                <a:off x="20413495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11" name="矩形 210"/>
          <p:cNvSpPr/>
          <p:nvPr/>
        </p:nvSpPr>
        <p:spPr>
          <a:xfrm>
            <a:off x="5567967" y="3717595"/>
            <a:ext cx="1838965" cy="388568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平均分成</a:t>
            </a:r>
            <a:r>
              <a:rPr lang="en-US" altLang="zh-CN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64</a:t>
            </a:r>
            <a:r>
              <a:rPr lang="zh-CN" altLang="en-US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份</a:t>
            </a:r>
            <a:endParaRPr lang="zh-CN" altLang="en-US" sz="23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2" name="矩形 211"/>
          <p:cNvSpPr/>
          <p:nvPr/>
        </p:nvSpPr>
        <p:spPr>
          <a:xfrm>
            <a:off x="1554293" y="3740125"/>
            <a:ext cx="1838965" cy="388568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平均分成</a:t>
            </a:r>
            <a:r>
              <a:rPr lang="en-US" altLang="zh-CN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32</a:t>
            </a:r>
            <a:r>
              <a:rPr lang="zh-CN" altLang="en-US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份</a:t>
            </a:r>
            <a:endParaRPr lang="zh-CN" altLang="en-US" sz="23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5" name="饼形 174"/>
          <p:cNvSpPr/>
          <p:nvPr/>
        </p:nvSpPr>
        <p:spPr>
          <a:xfrm rot="20619122" flipH="1">
            <a:off x="-315561" y="2039516"/>
            <a:ext cx="2067243" cy="2099096"/>
          </a:xfrm>
          <a:prstGeom prst="pie">
            <a:avLst>
              <a:gd name="adj1" fmla="val 14881100"/>
              <a:gd name="adj2" fmla="val 15545789"/>
            </a:avLst>
          </a:prstGeom>
          <a:solidFill>
            <a:srgbClr val="FFC000"/>
          </a:solidFill>
          <a:ln w="7620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14" name="饼形 213"/>
          <p:cNvSpPr/>
          <p:nvPr/>
        </p:nvSpPr>
        <p:spPr>
          <a:xfrm rot="20452752" flipH="1">
            <a:off x="3522584" y="2050679"/>
            <a:ext cx="2181503" cy="2094113"/>
          </a:xfrm>
          <a:prstGeom prst="pie">
            <a:avLst>
              <a:gd name="adj1" fmla="val 14881100"/>
              <a:gd name="adj2" fmla="val 15213646"/>
            </a:avLst>
          </a:prstGeom>
          <a:solidFill>
            <a:srgbClr val="FFC000"/>
          </a:solidFill>
          <a:ln w="7620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15" name="矩形 214"/>
          <p:cNvSpPr/>
          <p:nvPr/>
        </p:nvSpPr>
        <p:spPr>
          <a:xfrm>
            <a:off x="610831" y="2039516"/>
            <a:ext cx="3789703" cy="1180529"/>
          </a:xfrm>
          <a:prstGeom prst="rect">
            <a:avLst/>
          </a:prstGeom>
          <a:ln w="7620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/>
          </a:p>
        </p:txBody>
      </p:sp>
      <p:sp>
        <p:nvSpPr>
          <p:cNvPr id="216" name="矩形 215"/>
          <p:cNvSpPr/>
          <p:nvPr/>
        </p:nvSpPr>
        <p:spPr>
          <a:xfrm>
            <a:off x="4555148" y="2039516"/>
            <a:ext cx="3884372" cy="1180529"/>
          </a:xfrm>
          <a:prstGeom prst="rect">
            <a:avLst/>
          </a:prstGeom>
          <a:ln w="7620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2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17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" grpId="0" animBg="1"/>
      <p:bldP spid="175" grpId="1" animBg="1"/>
      <p:bldP spid="175" grpId="2" animBg="1"/>
      <p:bldP spid="214" grpId="0" animBg="1"/>
      <p:bldP spid="214" grpId="1" animBg="1"/>
      <p:bldP spid="214" grpId="2" animBg="1"/>
      <p:bldP spid="215" grpId="0" animBg="1"/>
      <p:bldP spid="2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-63783" y="883770"/>
            <a:ext cx="4460452" cy="2039389"/>
            <a:chOff x="8487002" y="3659636"/>
            <a:chExt cx="13927186" cy="6368143"/>
          </a:xfrm>
        </p:grpSpPr>
        <p:sp>
          <p:nvSpPr>
            <p:cNvPr id="3" name="饼形 2"/>
            <p:cNvSpPr/>
            <p:nvPr/>
          </p:nvSpPr>
          <p:spPr>
            <a:xfrm rot="1320000">
              <a:off x="8487002" y="3659636"/>
              <a:ext cx="6368143" cy="6368143"/>
            </a:xfrm>
            <a:prstGeom prst="pie">
              <a:avLst>
                <a:gd name="adj1" fmla="val 13495221"/>
                <a:gd name="adj2" fmla="val 16200000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饼形 9"/>
            <p:cNvSpPr/>
            <p:nvPr/>
          </p:nvSpPr>
          <p:spPr>
            <a:xfrm rot="1320000">
              <a:off x="11009948" y="3659636"/>
              <a:ext cx="6368143" cy="6368143"/>
            </a:xfrm>
            <a:prstGeom prst="pie">
              <a:avLst>
                <a:gd name="adj1" fmla="val 13495221"/>
                <a:gd name="adj2" fmla="val 16200000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饼形 10"/>
            <p:cNvSpPr/>
            <p:nvPr/>
          </p:nvSpPr>
          <p:spPr>
            <a:xfrm rot="1320000">
              <a:off x="13527997" y="3659636"/>
              <a:ext cx="6368143" cy="6368143"/>
            </a:xfrm>
            <a:prstGeom prst="pie">
              <a:avLst>
                <a:gd name="adj1" fmla="val 13495221"/>
                <a:gd name="adj2" fmla="val 16200000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饼形 11"/>
            <p:cNvSpPr/>
            <p:nvPr/>
          </p:nvSpPr>
          <p:spPr>
            <a:xfrm rot="1320000">
              <a:off x="16046046" y="3659636"/>
              <a:ext cx="6368142" cy="6368143"/>
            </a:xfrm>
            <a:prstGeom prst="pie">
              <a:avLst>
                <a:gd name="adj1" fmla="val 13495221"/>
                <a:gd name="adj2" fmla="val 16200000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 flipV="1">
            <a:off x="333084" y="-34202"/>
            <a:ext cx="4460453" cy="2044037"/>
            <a:chOff x="8487002" y="3630608"/>
            <a:chExt cx="13927187" cy="6382657"/>
          </a:xfrm>
        </p:grpSpPr>
        <p:sp>
          <p:nvSpPr>
            <p:cNvPr id="27" name="饼形 26"/>
            <p:cNvSpPr/>
            <p:nvPr/>
          </p:nvSpPr>
          <p:spPr>
            <a:xfrm rot="1360545">
              <a:off x="8487002" y="3630608"/>
              <a:ext cx="6368143" cy="6368143"/>
            </a:xfrm>
            <a:prstGeom prst="pie">
              <a:avLst>
                <a:gd name="adj1" fmla="val 13495221"/>
                <a:gd name="adj2" fmla="val 16200000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饼形 27"/>
            <p:cNvSpPr/>
            <p:nvPr/>
          </p:nvSpPr>
          <p:spPr>
            <a:xfrm rot="1375700">
              <a:off x="11005052" y="3630608"/>
              <a:ext cx="6368143" cy="6368143"/>
            </a:xfrm>
            <a:prstGeom prst="pie">
              <a:avLst>
                <a:gd name="adj1" fmla="val 13495221"/>
                <a:gd name="adj2" fmla="val 16200000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饼形 28"/>
            <p:cNvSpPr/>
            <p:nvPr/>
          </p:nvSpPr>
          <p:spPr>
            <a:xfrm rot="1365738">
              <a:off x="13527997" y="3645122"/>
              <a:ext cx="6368143" cy="6368143"/>
            </a:xfrm>
            <a:prstGeom prst="pie">
              <a:avLst>
                <a:gd name="adj1" fmla="val 13495221"/>
                <a:gd name="adj2" fmla="val 16200000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饼形 29"/>
            <p:cNvSpPr/>
            <p:nvPr/>
          </p:nvSpPr>
          <p:spPr>
            <a:xfrm rot="1320000">
              <a:off x="16046046" y="3630608"/>
              <a:ext cx="6368143" cy="6368143"/>
            </a:xfrm>
            <a:prstGeom prst="pie">
              <a:avLst>
                <a:gd name="adj1" fmla="val 13495221"/>
                <a:gd name="adj2" fmla="val 16200000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4060737" y="884585"/>
            <a:ext cx="4970613" cy="2039391"/>
            <a:chOff x="11074742" y="4025246"/>
            <a:chExt cx="13254104" cy="5438375"/>
          </a:xfrm>
        </p:grpSpPr>
        <p:sp>
          <p:nvSpPr>
            <p:cNvPr id="32" name="饼形 31"/>
            <p:cNvSpPr/>
            <p:nvPr/>
          </p:nvSpPr>
          <p:spPr>
            <a:xfrm rot="20941643" flipH="1">
              <a:off x="15538473" y="4025250"/>
              <a:ext cx="5438370" cy="5438371"/>
            </a:xfrm>
            <a:prstGeom prst="pie">
              <a:avLst>
                <a:gd name="adj1" fmla="val 14881100"/>
                <a:gd name="adj2" fmla="val 16200000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11074742" y="4025246"/>
              <a:ext cx="13254104" cy="5438375"/>
              <a:chOff x="11074742" y="4025246"/>
              <a:chExt cx="13254104" cy="5438375"/>
            </a:xfrm>
          </p:grpSpPr>
          <p:sp>
            <p:nvSpPr>
              <p:cNvPr id="34" name="饼形 33"/>
              <p:cNvSpPr/>
              <p:nvPr/>
            </p:nvSpPr>
            <p:spPr>
              <a:xfrm rot="20941643" flipH="1">
                <a:off x="16655276" y="4025248"/>
                <a:ext cx="5438370" cy="5438371"/>
              </a:xfrm>
              <a:prstGeom prst="pie">
                <a:avLst>
                  <a:gd name="adj1" fmla="val 14881100"/>
                  <a:gd name="adj2" fmla="val 16200000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饼形 34"/>
              <p:cNvSpPr/>
              <p:nvPr/>
            </p:nvSpPr>
            <p:spPr>
              <a:xfrm rot="20941643" flipH="1">
                <a:off x="17773673" y="4025248"/>
                <a:ext cx="5438370" cy="5438371"/>
              </a:xfrm>
              <a:prstGeom prst="pie">
                <a:avLst>
                  <a:gd name="adj1" fmla="val 14881100"/>
                  <a:gd name="adj2" fmla="val 16200000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饼形 36"/>
              <p:cNvSpPr/>
              <p:nvPr/>
            </p:nvSpPr>
            <p:spPr>
              <a:xfrm rot="20941643" flipH="1">
                <a:off x="18890476" y="4025246"/>
                <a:ext cx="5438370" cy="5438371"/>
              </a:xfrm>
              <a:prstGeom prst="pie">
                <a:avLst>
                  <a:gd name="adj1" fmla="val 14881100"/>
                  <a:gd name="adj2" fmla="val 16200000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8" name="饼形 37"/>
              <p:cNvSpPr/>
              <p:nvPr/>
            </p:nvSpPr>
            <p:spPr>
              <a:xfrm rot="20941643" flipH="1">
                <a:off x="11074742" y="4025250"/>
                <a:ext cx="5438370" cy="5438371"/>
              </a:xfrm>
              <a:prstGeom prst="pie">
                <a:avLst>
                  <a:gd name="adj1" fmla="val 14881100"/>
                  <a:gd name="adj2" fmla="val 16200000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饼形 38"/>
              <p:cNvSpPr/>
              <p:nvPr/>
            </p:nvSpPr>
            <p:spPr>
              <a:xfrm rot="20941643" flipH="1">
                <a:off x="12191545" y="4025248"/>
                <a:ext cx="5438370" cy="5438371"/>
              </a:xfrm>
              <a:prstGeom prst="pie">
                <a:avLst>
                  <a:gd name="adj1" fmla="val 14881100"/>
                  <a:gd name="adj2" fmla="val 16200000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饼形 39"/>
              <p:cNvSpPr/>
              <p:nvPr/>
            </p:nvSpPr>
            <p:spPr>
              <a:xfrm rot="20941643" flipH="1">
                <a:off x="13309942" y="4025248"/>
                <a:ext cx="5438370" cy="5438371"/>
              </a:xfrm>
              <a:prstGeom prst="pie">
                <a:avLst>
                  <a:gd name="adj1" fmla="val 14881100"/>
                  <a:gd name="adj2" fmla="val 16200000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饼形 40"/>
              <p:cNvSpPr/>
              <p:nvPr/>
            </p:nvSpPr>
            <p:spPr>
              <a:xfrm rot="20941643" flipH="1">
                <a:off x="14426745" y="4025246"/>
                <a:ext cx="5438370" cy="5438371"/>
              </a:xfrm>
              <a:prstGeom prst="pie">
                <a:avLst>
                  <a:gd name="adj1" fmla="val 14881100"/>
                  <a:gd name="adj2" fmla="val 16200000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52" name="组合 51"/>
          <p:cNvGrpSpPr/>
          <p:nvPr/>
        </p:nvGrpSpPr>
        <p:grpSpPr>
          <a:xfrm flipV="1">
            <a:off x="4269548" y="-54613"/>
            <a:ext cx="4970613" cy="2039391"/>
            <a:chOff x="11074742" y="4025246"/>
            <a:chExt cx="13254104" cy="5438375"/>
          </a:xfrm>
        </p:grpSpPr>
        <p:sp>
          <p:nvSpPr>
            <p:cNvPr id="53" name="饼形 52"/>
            <p:cNvSpPr/>
            <p:nvPr/>
          </p:nvSpPr>
          <p:spPr>
            <a:xfrm rot="20941643" flipH="1">
              <a:off x="15538473" y="4025250"/>
              <a:ext cx="5438370" cy="5438371"/>
            </a:xfrm>
            <a:prstGeom prst="pie">
              <a:avLst>
                <a:gd name="adj1" fmla="val 14881100"/>
                <a:gd name="adj2" fmla="val 16200000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54" name="组合 53"/>
            <p:cNvGrpSpPr/>
            <p:nvPr/>
          </p:nvGrpSpPr>
          <p:grpSpPr>
            <a:xfrm>
              <a:off x="11074742" y="4025246"/>
              <a:ext cx="13254104" cy="5438375"/>
              <a:chOff x="11074742" y="4025246"/>
              <a:chExt cx="13254104" cy="5438375"/>
            </a:xfrm>
          </p:grpSpPr>
          <p:sp>
            <p:nvSpPr>
              <p:cNvPr id="55" name="饼形 54"/>
              <p:cNvSpPr/>
              <p:nvPr/>
            </p:nvSpPr>
            <p:spPr>
              <a:xfrm rot="20941643" flipH="1">
                <a:off x="16655276" y="4025248"/>
                <a:ext cx="5438370" cy="5438371"/>
              </a:xfrm>
              <a:prstGeom prst="pie">
                <a:avLst>
                  <a:gd name="adj1" fmla="val 14881100"/>
                  <a:gd name="adj2" fmla="val 16200000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6" name="饼形 55"/>
              <p:cNvSpPr/>
              <p:nvPr/>
            </p:nvSpPr>
            <p:spPr>
              <a:xfrm rot="20941643" flipH="1">
                <a:off x="17773673" y="4025248"/>
                <a:ext cx="5438370" cy="5438371"/>
              </a:xfrm>
              <a:prstGeom prst="pie">
                <a:avLst>
                  <a:gd name="adj1" fmla="val 14881100"/>
                  <a:gd name="adj2" fmla="val 16200000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7" name="饼形 56"/>
              <p:cNvSpPr/>
              <p:nvPr/>
            </p:nvSpPr>
            <p:spPr>
              <a:xfrm rot="20941643" flipH="1">
                <a:off x="18890476" y="4025246"/>
                <a:ext cx="5438370" cy="5438371"/>
              </a:xfrm>
              <a:prstGeom prst="pie">
                <a:avLst>
                  <a:gd name="adj1" fmla="val 14881100"/>
                  <a:gd name="adj2" fmla="val 16200000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饼形 57"/>
              <p:cNvSpPr/>
              <p:nvPr/>
            </p:nvSpPr>
            <p:spPr>
              <a:xfrm rot="20941643" flipH="1">
                <a:off x="11074742" y="4025250"/>
                <a:ext cx="5438370" cy="5438371"/>
              </a:xfrm>
              <a:prstGeom prst="pie">
                <a:avLst>
                  <a:gd name="adj1" fmla="val 14881100"/>
                  <a:gd name="adj2" fmla="val 16200000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9" name="饼形 58"/>
              <p:cNvSpPr/>
              <p:nvPr/>
            </p:nvSpPr>
            <p:spPr>
              <a:xfrm rot="20941643" flipH="1">
                <a:off x="12191545" y="4025248"/>
                <a:ext cx="5438370" cy="5438371"/>
              </a:xfrm>
              <a:prstGeom prst="pie">
                <a:avLst>
                  <a:gd name="adj1" fmla="val 14881100"/>
                  <a:gd name="adj2" fmla="val 16200000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0" name="饼形 59"/>
              <p:cNvSpPr/>
              <p:nvPr/>
            </p:nvSpPr>
            <p:spPr>
              <a:xfrm rot="20941643" flipH="1">
                <a:off x="13309942" y="4025248"/>
                <a:ext cx="5438370" cy="5438371"/>
              </a:xfrm>
              <a:prstGeom prst="pie">
                <a:avLst>
                  <a:gd name="adj1" fmla="val 14881100"/>
                  <a:gd name="adj2" fmla="val 16200000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1" name="饼形 60"/>
              <p:cNvSpPr/>
              <p:nvPr/>
            </p:nvSpPr>
            <p:spPr>
              <a:xfrm rot="20941643" flipH="1">
                <a:off x="14426745" y="4025246"/>
                <a:ext cx="5438370" cy="5438371"/>
              </a:xfrm>
              <a:prstGeom prst="pie">
                <a:avLst>
                  <a:gd name="adj1" fmla="val 14881100"/>
                  <a:gd name="adj2" fmla="val 16200000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12" name="组合 111"/>
          <p:cNvGrpSpPr/>
          <p:nvPr/>
        </p:nvGrpSpPr>
        <p:grpSpPr>
          <a:xfrm>
            <a:off x="527058" y="709139"/>
            <a:ext cx="3317963" cy="533442"/>
            <a:chOff x="1832876" y="5179359"/>
            <a:chExt cx="8847325" cy="1422511"/>
          </a:xfrm>
        </p:grpSpPr>
        <p:pic>
          <p:nvPicPr>
            <p:cNvPr id="107" name="图片 106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832876" y="5179359"/>
              <a:ext cx="2389517" cy="1390650"/>
            </a:xfrm>
            <a:prstGeom prst="rect">
              <a:avLst/>
            </a:prstGeom>
          </p:spPr>
        </p:pic>
        <p:pic>
          <p:nvPicPr>
            <p:cNvPr id="109" name="图片 108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972821" y="5203392"/>
              <a:ext cx="2389517" cy="1390650"/>
            </a:xfrm>
            <a:prstGeom prst="rect">
              <a:avLst/>
            </a:prstGeom>
          </p:spPr>
        </p:pic>
        <p:pic>
          <p:nvPicPr>
            <p:cNvPr id="110" name="图片 109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6114376" y="5211220"/>
              <a:ext cx="2389517" cy="1390650"/>
            </a:xfrm>
            <a:prstGeom prst="rect">
              <a:avLst/>
            </a:prstGeom>
          </p:spPr>
        </p:pic>
        <p:pic>
          <p:nvPicPr>
            <p:cNvPr id="111" name="图片 110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8290684" y="5207224"/>
              <a:ext cx="2389517" cy="1390650"/>
            </a:xfrm>
            <a:prstGeom prst="rect">
              <a:avLst/>
            </a:prstGeom>
          </p:spPr>
        </p:pic>
      </p:grpSp>
      <p:grpSp>
        <p:nvGrpSpPr>
          <p:cNvPr id="113" name="组合 112"/>
          <p:cNvGrpSpPr/>
          <p:nvPr/>
        </p:nvGrpSpPr>
        <p:grpSpPr>
          <a:xfrm flipV="1">
            <a:off x="920282" y="1646063"/>
            <a:ext cx="3317963" cy="533442"/>
            <a:chOff x="1832876" y="5196944"/>
            <a:chExt cx="8847325" cy="1422511"/>
          </a:xfrm>
        </p:grpSpPr>
        <p:pic>
          <p:nvPicPr>
            <p:cNvPr id="114" name="图片 113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832876" y="5196944"/>
              <a:ext cx="2389517" cy="1390650"/>
            </a:xfrm>
            <a:prstGeom prst="rect">
              <a:avLst/>
            </a:prstGeom>
          </p:spPr>
        </p:pic>
        <p:pic>
          <p:nvPicPr>
            <p:cNvPr id="115" name="图片 114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972821" y="5203392"/>
              <a:ext cx="2389517" cy="1390650"/>
            </a:xfrm>
            <a:prstGeom prst="rect">
              <a:avLst/>
            </a:prstGeom>
          </p:spPr>
        </p:pic>
        <p:pic>
          <p:nvPicPr>
            <p:cNvPr id="116" name="图片 115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6131961" y="5228805"/>
              <a:ext cx="2389517" cy="1390650"/>
            </a:xfrm>
            <a:prstGeom prst="rect">
              <a:avLst/>
            </a:prstGeom>
          </p:spPr>
        </p:pic>
        <p:pic>
          <p:nvPicPr>
            <p:cNvPr id="117" name="图片 116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8290684" y="5207224"/>
              <a:ext cx="2389517" cy="1390650"/>
            </a:xfrm>
            <a:prstGeom prst="rect">
              <a:avLst/>
            </a:prstGeom>
          </p:spPr>
        </p:pic>
      </p:grpSp>
      <p:grpSp>
        <p:nvGrpSpPr>
          <p:cNvPr id="139" name="组合 138"/>
          <p:cNvGrpSpPr/>
          <p:nvPr/>
        </p:nvGrpSpPr>
        <p:grpSpPr>
          <a:xfrm>
            <a:off x="4799703" y="812400"/>
            <a:ext cx="3490800" cy="178791"/>
            <a:chOff x="13225854" y="5454721"/>
            <a:chExt cx="9308194" cy="476777"/>
          </a:xfrm>
        </p:grpSpPr>
        <p:pic>
          <p:nvPicPr>
            <p:cNvPr id="120" name="图片 119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3225854" y="5455669"/>
              <a:ext cx="1502752" cy="474505"/>
            </a:xfrm>
            <a:prstGeom prst="rect">
              <a:avLst/>
            </a:prstGeom>
          </p:spPr>
        </p:pic>
        <p:pic>
          <p:nvPicPr>
            <p:cNvPr id="123" name="图片 122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4330919" y="5456993"/>
              <a:ext cx="1502752" cy="474505"/>
            </a:xfrm>
            <a:prstGeom prst="rect">
              <a:avLst/>
            </a:prstGeom>
          </p:spPr>
        </p:pic>
        <p:pic>
          <p:nvPicPr>
            <p:cNvPr id="124" name="图片 123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5443604" y="5455669"/>
              <a:ext cx="1502752" cy="474505"/>
            </a:xfrm>
            <a:prstGeom prst="rect">
              <a:avLst/>
            </a:prstGeom>
          </p:spPr>
        </p:pic>
        <p:pic>
          <p:nvPicPr>
            <p:cNvPr id="125" name="图片 124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6563871" y="5454725"/>
              <a:ext cx="1502752" cy="474505"/>
            </a:xfrm>
            <a:prstGeom prst="rect">
              <a:avLst/>
            </a:prstGeom>
          </p:spPr>
        </p:pic>
        <p:pic>
          <p:nvPicPr>
            <p:cNvPr id="126" name="图片 125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7676253" y="5454724"/>
              <a:ext cx="1502752" cy="474505"/>
            </a:xfrm>
            <a:prstGeom prst="rect">
              <a:avLst/>
            </a:prstGeom>
          </p:spPr>
        </p:pic>
        <p:pic>
          <p:nvPicPr>
            <p:cNvPr id="127" name="图片 126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8783277" y="5454723"/>
              <a:ext cx="1502752" cy="474505"/>
            </a:xfrm>
            <a:prstGeom prst="rect">
              <a:avLst/>
            </a:prstGeom>
          </p:spPr>
        </p:pic>
        <p:pic>
          <p:nvPicPr>
            <p:cNvPr id="128" name="图片 127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9910773" y="5454722"/>
              <a:ext cx="1502752" cy="474505"/>
            </a:xfrm>
            <a:prstGeom prst="rect">
              <a:avLst/>
            </a:prstGeom>
          </p:spPr>
        </p:pic>
        <p:pic>
          <p:nvPicPr>
            <p:cNvPr id="129" name="图片 128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21031296" y="5454721"/>
              <a:ext cx="1502752" cy="474505"/>
            </a:xfrm>
            <a:prstGeom prst="rect">
              <a:avLst/>
            </a:prstGeom>
          </p:spPr>
        </p:pic>
      </p:grpSp>
      <p:grpSp>
        <p:nvGrpSpPr>
          <p:cNvPr id="138" name="组合 137"/>
          <p:cNvGrpSpPr/>
          <p:nvPr/>
        </p:nvGrpSpPr>
        <p:grpSpPr>
          <a:xfrm flipV="1">
            <a:off x="5009106" y="1878996"/>
            <a:ext cx="3490800" cy="178791"/>
            <a:chOff x="13378254" y="5607121"/>
            <a:chExt cx="9308194" cy="476777"/>
          </a:xfrm>
        </p:grpSpPr>
        <p:pic>
          <p:nvPicPr>
            <p:cNvPr id="130" name="图片 129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3378254" y="5608069"/>
              <a:ext cx="1502752" cy="474505"/>
            </a:xfrm>
            <a:prstGeom prst="rect">
              <a:avLst/>
            </a:prstGeom>
          </p:spPr>
        </p:pic>
        <p:pic>
          <p:nvPicPr>
            <p:cNvPr id="131" name="图片 130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4483319" y="5609393"/>
              <a:ext cx="1502752" cy="474505"/>
            </a:xfrm>
            <a:prstGeom prst="rect">
              <a:avLst/>
            </a:prstGeom>
          </p:spPr>
        </p:pic>
        <p:pic>
          <p:nvPicPr>
            <p:cNvPr id="132" name="图片 131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5596004" y="5608069"/>
              <a:ext cx="1502752" cy="474505"/>
            </a:xfrm>
            <a:prstGeom prst="rect">
              <a:avLst/>
            </a:prstGeom>
          </p:spPr>
        </p:pic>
        <p:pic>
          <p:nvPicPr>
            <p:cNvPr id="133" name="图片 132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6716271" y="5607125"/>
              <a:ext cx="1502752" cy="474505"/>
            </a:xfrm>
            <a:prstGeom prst="rect">
              <a:avLst/>
            </a:prstGeom>
          </p:spPr>
        </p:pic>
        <p:pic>
          <p:nvPicPr>
            <p:cNvPr id="134" name="图片 133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7828653" y="5607124"/>
              <a:ext cx="1502752" cy="474505"/>
            </a:xfrm>
            <a:prstGeom prst="rect">
              <a:avLst/>
            </a:prstGeom>
          </p:spPr>
        </p:pic>
        <p:pic>
          <p:nvPicPr>
            <p:cNvPr id="135" name="图片 134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8935677" y="5607123"/>
              <a:ext cx="1502752" cy="474505"/>
            </a:xfrm>
            <a:prstGeom prst="rect">
              <a:avLst/>
            </a:prstGeom>
          </p:spPr>
        </p:pic>
        <p:pic>
          <p:nvPicPr>
            <p:cNvPr id="136" name="图片 135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20063173" y="5607122"/>
              <a:ext cx="1502752" cy="474505"/>
            </a:xfrm>
            <a:prstGeom prst="rect">
              <a:avLst/>
            </a:prstGeom>
          </p:spPr>
        </p:pic>
        <p:pic>
          <p:nvPicPr>
            <p:cNvPr id="137" name="图片 136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21183696" y="5607121"/>
              <a:ext cx="1502752" cy="474505"/>
            </a:xfrm>
            <a:prstGeom prst="rect">
              <a:avLst/>
            </a:prstGeom>
          </p:spPr>
        </p:pic>
      </p:grpSp>
      <p:grpSp>
        <p:nvGrpSpPr>
          <p:cNvPr id="67" name="组合 66"/>
          <p:cNvGrpSpPr/>
          <p:nvPr/>
        </p:nvGrpSpPr>
        <p:grpSpPr>
          <a:xfrm>
            <a:off x="3700296" y="1654156"/>
            <a:ext cx="5955637" cy="3046086"/>
            <a:chOff x="8797082" y="2676064"/>
            <a:chExt cx="16677215" cy="8885736"/>
          </a:xfrm>
        </p:grpSpPr>
        <p:grpSp>
          <p:nvGrpSpPr>
            <p:cNvPr id="68" name="组合 67"/>
            <p:cNvGrpSpPr/>
            <p:nvPr/>
          </p:nvGrpSpPr>
          <p:grpSpPr>
            <a:xfrm>
              <a:off x="8797082" y="5453063"/>
              <a:ext cx="16515797" cy="6108737"/>
              <a:chOff x="8202085" y="3785589"/>
              <a:chExt cx="18892265" cy="6987727"/>
            </a:xfrm>
          </p:grpSpPr>
          <p:grpSp>
            <p:nvGrpSpPr>
              <p:cNvPr id="106" name="组合 105"/>
              <p:cNvGrpSpPr/>
              <p:nvPr/>
            </p:nvGrpSpPr>
            <p:grpSpPr>
              <a:xfrm>
                <a:off x="8202085" y="3785590"/>
                <a:ext cx="12740625" cy="6987726"/>
                <a:chOff x="6815737" y="3273948"/>
                <a:chExt cx="21314588" cy="11690204"/>
              </a:xfrm>
            </p:grpSpPr>
            <p:sp>
              <p:nvSpPr>
                <p:cNvPr id="153" name="饼形 152"/>
                <p:cNvSpPr/>
                <p:nvPr/>
              </p:nvSpPr>
              <p:spPr>
                <a:xfrm rot="20452752" flipH="1">
                  <a:off x="6815737" y="3273950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154" name="组合 153"/>
                <p:cNvGrpSpPr/>
                <p:nvPr/>
              </p:nvGrpSpPr>
              <p:grpSpPr>
                <a:xfrm>
                  <a:off x="7457363" y="3273948"/>
                  <a:ext cx="20672962" cy="11690204"/>
                  <a:chOff x="7457363" y="3273948"/>
                  <a:chExt cx="20672962" cy="11690204"/>
                </a:xfrm>
              </p:grpSpPr>
              <p:sp>
                <p:nvSpPr>
                  <p:cNvPr id="155" name="饼形 154"/>
                  <p:cNvSpPr/>
                  <p:nvPr/>
                </p:nvSpPr>
                <p:spPr>
                  <a:xfrm rot="20452752" flipH="1">
                    <a:off x="11948745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6" name="饼形 155"/>
                  <p:cNvSpPr/>
                  <p:nvPr/>
                </p:nvSpPr>
                <p:spPr>
                  <a:xfrm rot="20452752" flipH="1">
                    <a:off x="12590371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7" name="饼形 156"/>
                  <p:cNvSpPr/>
                  <p:nvPr/>
                </p:nvSpPr>
                <p:spPr>
                  <a:xfrm rot="20452752" flipH="1">
                    <a:off x="13231997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8" name="饼形 157"/>
                  <p:cNvSpPr/>
                  <p:nvPr/>
                </p:nvSpPr>
                <p:spPr>
                  <a:xfrm rot="20452752" flipH="1">
                    <a:off x="13873623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9" name="饼形 158"/>
                  <p:cNvSpPr/>
                  <p:nvPr/>
                </p:nvSpPr>
                <p:spPr>
                  <a:xfrm rot="20452752" flipH="1">
                    <a:off x="14515249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0" name="饼形 159"/>
                  <p:cNvSpPr/>
                  <p:nvPr/>
                </p:nvSpPr>
                <p:spPr>
                  <a:xfrm rot="20452752" flipH="1">
                    <a:off x="15156875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1" name="饼形 160"/>
                  <p:cNvSpPr/>
                  <p:nvPr/>
                </p:nvSpPr>
                <p:spPr>
                  <a:xfrm rot="20452752" flipH="1">
                    <a:off x="15798501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2" name="饼形 161"/>
                  <p:cNvSpPr/>
                  <p:nvPr/>
                </p:nvSpPr>
                <p:spPr>
                  <a:xfrm rot="20452752" flipH="1">
                    <a:off x="16440127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3" name="饼形 162"/>
                  <p:cNvSpPr/>
                  <p:nvPr/>
                </p:nvSpPr>
                <p:spPr>
                  <a:xfrm rot="20452752" flipH="1">
                    <a:off x="7457363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4" name="饼形 163"/>
                  <p:cNvSpPr/>
                  <p:nvPr/>
                </p:nvSpPr>
                <p:spPr>
                  <a:xfrm rot="20452752" flipH="1">
                    <a:off x="8098989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5" name="饼形 164"/>
                  <p:cNvSpPr/>
                  <p:nvPr/>
                </p:nvSpPr>
                <p:spPr>
                  <a:xfrm rot="20452752" flipH="1">
                    <a:off x="8740615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6" name="饼形 165"/>
                  <p:cNvSpPr/>
                  <p:nvPr/>
                </p:nvSpPr>
                <p:spPr>
                  <a:xfrm rot="20452752" flipH="1">
                    <a:off x="9382241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7" name="饼形 166"/>
                  <p:cNvSpPr/>
                  <p:nvPr/>
                </p:nvSpPr>
                <p:spPr>
                  <a:xfrm rot="20452752" flipH="1">
                    <a:off x="10023867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8" name="饼形 167"/>
                  <p:cNvSpPr/>
                  <p:nvPr/>
                </p:nvSpPr>
                <p:spPr>
                  <a:xfrm rot="20452752" flipH="1">
                    <a:off x="10665493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9" name="饼形 168"/>
                  <p:cNvSpPr/>
                  <p:nvPr/>
                </p:nvSpPr>
                <p:spPr>
                  <a:xfrm rot="20452752" flipH="1">
                    <a:off x="11307119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08" name="组合 107"/>
              <p:cNvGrpSpPr/>
              <p:nvPr/>
            </p:nvGrpSpPr>
            <p:grpSpPr>
              <a:xfrm>
                <a:off x="14353725" y="3785589"/>
                <a:ext cx="12740625" cy="6987726"/>
                <a:chOff x="6815737" y="3273948"/>
                <a:chExt cx="21314588" cy="11690204"/>
              </a:xfrm>
            </p:grpSpPr>
            <p:sp>
              <p:nvSpPr>
                <p:cNvPr id="118" name="饼形 117"/>
                <p:cNvSpPr/>
                <p:nvPr/>
              </p:nvSpPr>
              <p:spPr>
                <a:xfrm rot="20452752" flipH="1">
                  <a:off x="6815737" y="3273950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119" name="组合 118"/>
                <p:cNvGrpSpPr/>
                <p:nvPr/>
              </p:nvGrpSpPr>
              <p:grpSpPr>
                <a:xfrm>
                  <a:off x="7457363" y="3273948"/>
                  <a:ext cx="20672962" cy="11690204"/>
                  <a:chOff x="7457363" y="3273948"/>
                  <a:chExt cx="20672962" cy="11690204"/>
                </a:xfrm>
              </p:grpSpPr>
              <p:sp>
                <p:nvSpPr>
                  <p:cNvPr id="121" name="饼形 120"/>
                  <p:cNvSpPr/>
                  <p:nvPr/>
                </p:nvSpPr>
                <p:spPr>
                  <a:xfrm rot="20452752" flipH="1">
                    <a:off x="11948745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2" name="饼形 121"/>
                  <p:cNvSpPr/>
                  <p:nvPr/>
                </p:nvSpPr>
                <p:spPr>
                  <a:xfrm rot="20452752" flipH="1">
                    <a:off x="12590371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0" name="饼形 139"/>
                  <p:cNvSpPr/>
                  <p:nvPr/>
                </p:nvSpPr>
                <p:spPr>
                  <a:xfrm rot="20452752" flipH="1">
                    <a:off x="13231997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1" name="饼形 140"/>
                  <p:cNvSpPr/>
                  <p:nvPr/>
                </p:nvSpPr>
                <p:spPr>
                  <a:xfrm rot="20452752" flipH="1">
                    <a:off x="13873623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2" name="饼形 141"/>
                  <p:cNvSpPr/>
                  <p:nvPr/>
                </p:nvSpPr>
                <p:spPr>
                  <a:xfrm rot="20452752" flipH="1">
                    <a:off x="14515249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3" name="饼形 142"/>
                  <p:cNvSpPr/>
                  <p:nvPr/>
                </p:nvSpPr>
                <p:spPr>
                  <a:xfrm rot="20452752" flipH="1">
                    <a:off x="15156875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4" name="饼形 143"/>
                  <p:cNvSpPr/>
                  <p:nvPr/>
                </p:nvSpPr>
                <p:spPr>
                  <a:xfrm rot="20452752" flipH="1">
                    <a:off x="15798501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5" name="饼形 144"/>
                  <p:cNvSpPr/>
                  <p:nvPr/>
                </p:nvSpPr>
                <p:spPr>
                  <a:xfrm rot="20452752" flipH="1">
                    <a:off x="16440127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6" name="饼形 145"/>
                  <p:cNvSpPr/>
                  <p:nvPr/>
                </p:nvSpPr>
                <p:spPr>
                  <a:xfrm rot="20452752" flipH="1">
                    <a:off x="7457363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7" name="饼形 146"/>
                  <p:cNvSpPr/>
                  <p:nvPr/>
                </p:nvSpPr>
                <p:spPr>
                  <a:xfrm rot="20452752" flipH="1">
                    <a:off x="8098989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8" name="饼形 147"/>
                  <p:cNvSpPr/>
                  <p:nvPr/>
                </p:nvSpPr>
                <p:spPr>
                  <a:xfrm rot="20452752" flipH="1">
                    <a:off x="8740615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9" name="饼形 148"/>
                  <p:cNvSpPr/>
                  <p:nvPr/>
                </p:nvSpPr>
                <p:spPr>
                  <a:xfrm rot="20452752" flipH="1">
                    <a:off x="9382241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0" name="饼形 149"/>
                  <p:cNvSpPr/>
                  <p:nvPr/>
                </p:nvSpPr>
                <p:spPr>
                  <a:xfrm rot="20452752" flipH="1">
                    <a:off x="10023867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1" name="饼形 150"/>
                  <p:cNvSpPr/>
                  <p:nvPr/>
                </p:nvSpPr>
                <p:spPr>
                  <a:xfrm rot="20452752" flipH="1">
                    <a:off x="10665493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2" name="饼形 151"/>
                  <p:cNvSpPr/>
                  <p:nvPr/>
                </p:nvSpPr>
                <p:spPr>
                  <a:xfrm rot="20452752" flipH="1">
                    <a:off x="11307119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69" name="组合 68"/>
            <p:cNvGrpSpPr/>
            <p:nvPr/>
          </p:nvGrpSpPr>
          <p:grpSpPr>
            <a:xfrm flipV="1">
              <a:off x="8958500" y="2676064"/>
              <a:ext cx="16515797" cy="6108737"/>
              <a:chOff x="8202085" y="3785589"/>
              <a:chExt cx="18892265" cy="6987727"/>
            </a:xfrm>
          </p:grpSpPr>
          <p:grpSp>
            <p:nvGrpSpPr>
              <p:cNvPr id="70" name="组合 69"/>
              <p:cNvGrpSpPr/>
              <p:nvPr/>
            </p:nvGrpSpPr>
            <p:grpSpPr>
              <a:xfrm>
                <a:off x="8202085" y="3785590"/>
                <a:ext cx="12740625" cy="6987726"/>
                <a:chOff x="6815737" y="3273948"/>
                <a:chExt cx="21314588" cy="11690204"/>
              </a:xfrm>
            </p:grpSpPr>
            <p:sp>
              <p:nvSpPr>
                <p:cNvPr id="89" name="饼形 88"/>
                <p:cNvSpPr/>
                <p:nvPr/>
              </p:nvSpPr>
              <p:spPr>
                <a:xfrm rot="20452752" flipH="1">
                  <a:off x="6815737" y="3273950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90" name="组合 89"/>
                <p:cNvGrpSpPr/>
                <p:nvPr/>
              </p:nvGrpSpPr>
              <p:grpSpPr>
                <a:xfrm>
                  <a:off x="7457363" y="3273948"/>
                  <a:ext cx="20672962" cy="11690204"/>
                  <a:chOff x="7457363" y="3273948"/>
                  <a:chExt cx="20672962" cy="11690204"/>
                </a:xfrm>
              </p:grpSpPr>
              <p:sp>
                <p:nvSpPr>
                  <p:cNvPr id="91" name="饼形 90"/>
                  <p:cNvSpPr/>
                  <p:nvPr/>
                </p:nvSpPr>
                <p:spPr>
                  <a:xfrm rot="20452752" flipH="1">
                    <a:off x="11948745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2" name="饼形 91"/>
                  <p:cNvSpPr/>
                  <p:nvPr/>
                </p:nvSpPr>
                <p:spPr>
                  <a:xfrm rot="20452752" flipH="1">
                    <a:off x="12590371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3" name="饼形 92"/>
                  <p:cNvSpPr/>
                  <p:nvPr/>
                </p:nvSpPr>
                <p:spPr>
                  <a:xfrm rot="20452752" flipH="1">
                    <a:off x="13231997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4" name="饼形 93"/>
                  <p:cNvSpPr/>
                  <p:nvPr/>
                </p:nvSpPr>
                <p:spPr>
                  <a:xfrm rot="20452752" flipH="1">
                    <a:off x="13873623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5" name="饼形 94"/>
                  <p:cNvSpPr/>
                  <p:nvPr/>
                </p:nvSpPr>
                <p:spPr>
                  <a:xfrm rot="20452752" flipH="1">
                    <a:off x="14515249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6" name="饼形 95"/>
                  <p:cNvSpPr/>
                  <p:nvPr/>
                </p:nvSpPr>
                <p:spPr>
                  <a:xfrm rot="20452752" flipH="1">
                    <a:off x="15156875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7" name="饼形 96"/>
                  <p:cNvSpPr/>
                  <p:nvPr/>
                </p:nvSpPr>
                <p:spPr>
                  <a:xfrm rot="20452752" flipH="1">
                    <a:off x="15798501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8" name="饼形 97"/>
                  <p:cNvSpPr/>
                  <p:nvPr/>
                </p:nvSpPr>
                <p:spPr>
                  <a:xfrm rot="20452752" flipH="1">
                    <a:off x="16440127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9" name="饼形 98"/>
                  <p:cNvSpPr/>
                  <p:nvPr/>
                </p:nvSpPr>
                <p:spPr>
                  <a:xfrm rot="20452752" flipH="1">
                    <a:off x="7457363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0" name="饼形 99"/>
                  <p:cNvSpPr/>
                  <p:nvPr/>
                </p:nvSpPr>
                <p:spPr>
                  <a:xfrm rot="20452752" flipH="1">
                    <a:off x="8098989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1" name="饼形 100"/>
                  <p:cNvSpPr/>
                  <p:nvPr/>
                </p:nvSpPr>
                <p:spPr>
                  <a:xfrm rot="20452752" flipH="1">
                    <a:off x="8740615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2" name="饼形 101"/>
                  <p:cNvSpPr/>
                  <p:nvPr/>
                </p:nvSpPr>
                <p:spPr>
                  <a:xfrm rot="20452752" flipH="1">
                    <a:off x="9382241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3" name="饼形 102"/>
                  <p:cNvSpPr/>
                  <p:nvPr/>
                </p:nvSpPr>
                <p:spPr>
                  <a:xfrm rot="20452752" flipH="1">
                    <a:off x="10023867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4" name="饼形 103"/>
                  <p:cNvSpPr/>
                  <p:nvPr/>
                </p:nvSpPr>
                <p:spPr>
                  <a:xfrm rot="20452752" flipH="1">
                    <a:off x="10665493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5" name="饼形 104"/>
                  <p:cNvSpPr/>
                  <p:nvPr/>
                </p:nvSpPr>
                <p:spPr>
                  <a:xfrm rot="20452752" flipH="1">
                    <a:off x="11307119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71" name="组合 70"/>
              <p:cNvGrpSpPr/>
              <p:nvPr/>
            </p:nvGrpSpPr>
            <p:grpSpPr>
              <a:xfrm>
                <a:off x="14353725" y="3785589"/>
                <a:ext cx="12740625" cy="6987726"/>
                <a:chOff x="6815737" y="3273948"/>
                <a:chExt cx="21314588" cy="11690204"/>
              </a:xfrm>
            </p:grpSpPr>
            <p:sp>
              <p:nvSpPr>
                <p:cNvPr id="72" name="饼形 71"/>
                <p:cNvSpPr/>
                <p:nvPr/>
              </p:nvSpPr>
              <p:spPr>
                <a:xfrm rot="20452752" flipH="1">
                  <a:off x="6815737" y="3273950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73" name="组合 72"/>
                <p:cNvGrpSpPr/>
                <p:nvPr/>
              </p:nvGrpSpPr>
              <p:grpSpPr>
                <a:xfrm>
                  <a:off x="7457363" y="3273948"/>
                  <a:ext cx="20672962" cy="11690204"/>
                  <a:chOff x="7457363" y="3273948"/>
                  <a:chExt cx="20672962" cy="11690204"/>
                </a:xfrm>
              </p:grpSpPr>
              <p:sp>
                <p:nvSpPr>
                  <p:cNvPr id="74" name="饼形 73"/>
                  <p:cNvSpPr/>
                  <p:nvPr/>
                </p:nvSpPr>
                <p:spPr>
                  <a:xfrm rot="20452752" flipH="1">
                    <a:off x="11948745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5" name="饼形 74"/>
                  <p:cNvSpPr/>
                  <p:nvPr/>
                </p:nvSpPr>
                <p:spPr>
                  <a:xfrm rot="20452752" flipH="1">
                    <a:off x="12590371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6" name="饼形 75"/>
                  <p:cNvSpPr/>
                  <p:nvPr/>
                </p:nvSpPr>
                <p:spPr>
                  <a:xfrm rot="20452752" flipH="1">
                    <a:off x="13231997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7" name="饼形 76"/>
                  <p:cNvSpPr/>
                  <p:nvPr/>
                </p:nvSpPr>
                <p:spPr>
                  <a:xfrm rot="20452752" flipH="1">
                    <a:off x="13873623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8" name="饼形 77"/>
                  <p:cNvSpPr/>
                  <p:nvPr/>
                </p:nvSpPr>
                <p:spPr>
                  <a:xfrm rot="20452752" flipH="1">
                    <a:off x="14515249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9" name="饼形 78"/>
                  <p:cNvSpPr/>
                  <p:nvPr/>
                </p:nvSpPr>
                <p:spPr>
                  <a:xfrm rot="20452752" flipH="1">
                    <a:off x="15156875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0" name="饼形 79"/>
                  <p:cNvSpPr/>
                  <p:nvPr/>
                </p:nvSpPr>
                <p:spPr>
                  <a:xfrm rot="20452752" flipH="1">
                    <a:off x="15798501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1" name="饼形 80"/>
                  <p:cNvSpPr/>
                  <p:nvPr/>
                </p:nvSpPr>
                <p:spPr>
                  <a:xfrm rot="20452752" flipH="1">
                    <a:off x="16440127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2" name="饼形 81"/>
                  <p:cNvSpPr/>
                  <p:nvPr/>
                </p:nvSpPr>
                <p:spPr>
                  <a:xfrm rot="20452752" flipH="1">
                    <a:off x="7457363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3" name="饼形 82"/>
                  <p:cNvSpPr/>
                  <p:nvPr/>
                </p:nvSpPr>
                <p:spPr>
                  <a:xfrm rot="20452752" flipH="1">
                    <a:off x="8098989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4" name="饼形 83"/>
                  <p:cNvSpPr/>
                  <p:nvPr/>
                </p:nvSpPr>
                <p:spPr>
                  <a:xfrm rot="20452752" flipH="1">
                    <a:off x="8740615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5" name="饼形 84"/>
                  <p:cNvSpPr/>
                  <p:nvPr/>
                </p:nvSpPr>
                <p:spPr>
                  <a:xfrm rot="20452752" flipH="1">
                    <a:off x="9382241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6" name="饼形 85"/>
                  <p:cNvSpPr/>
                  <p:nvPr/>
                </p:nvSpPr>
                <p:spPr>
                  <a:xfrm rot="20452752" flipH="1">
                    <a:off x="10023867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7" name="饼形 86"/>
                  <p:cNvSpPr/>
                  <p:nvPr/>
                </p:nvSpPr>
                <p:spPr>
                  <a:xfrm rot="20452752" flipH="1">
                    <a:off x="10665493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8" name="饼形 87"/>
                  <p:cNvSpPr/>
                  <p:nvPr/>
                </p:nvSpPr>
                <p:spPr>
                  <a:xfrm rot="20452752" flipH="1">
                    <a:off x="11307119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  <p:grpSp>
        <p:nvGrpSpPr>
          <p:cNvPr id="170" name="组合 169"/>
          <p:cNvGrpSpPr/>
          <p:nvPr/>
        </p:nvGrpSpPr>
        <p:grpSpPr>
          <a:xfrm>
            <a:off x="-137959" y="1654156"/>
            <a:ext cx="5641578" cy="3039907"/>
            <a:chOff x="9277801" y="3017546"/>
            <a:chExt cx="14841500" cy="7875840"/>
          </a:xfrm>
        </p:grpSpPr>
        <p:grpSp>
          <p:nvGrpSpPr>
            <p:cNvPr id="171" name="组合 170"/>
            <p:cNvGrpSpPr/>
            <p:nvPr/>
          </p:nvGrpSpPr>
          <p:grpSpPr>
            <a:xfrm>
              <a:off x="9277801" y="5455015"/>
              <a:ext cx="14539307" cy="5438371"/>
              <a:chOff x="11312558" y="5640869"/>
              <a:chExt cx="14539307" cy="5438371"/>
            </a:xfrm>
          </p:grpSpPr>
          <p:sp>
            <p:nvSpPr>
              <p:cNvPr id="189" name="饼形 188"/>
              <p:cNvSpPr/>
              <p:nvPr/>
            </p:nvSpPr>
            <p:spPr>
              <a:xfrm rot="20619122" flipH="1">
                <a:off x="11312558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0" name="饼形 189"/>
              <p:cNvSpPr/>
              <p:nvPr/>
            </p:nvSpPr>
            <p:spPr>
              <a:xfrm rot="20619122" flipH="1">
                <a:off x="11920084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1" name="饼形 190"/>
              <p:cNvSpPr/>
              <p:nvPr/>
            </p:nvSpPr>
            <p:spPr>
              <a:xfrm rot="20619122" flipH="1">
                <a:off x="12525407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2" name="饼形 191"/>
              <p:cNvSpPr/>
              <p:nvPr/>
            </p:nvSpPr>
            <p:spPr>
              <a:xfrm rot="20619122" flipH="1">
                <a:off x="13132933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3" name="饼形 192"/>
              <p:cNvSpPr/>
              <p:nvPr/>
            </p:nvSpPr>
            <p:spPr>
              <a:xfrm rot="20619122" flipH="1">
                <a:off x="13740459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4" name="饼形 193"/>
              <p:cNvSpPr/>
              <p:nvPr/>
            </p:nvSpPr>
            <p:spPr>
              <a:xfrm rot="20619122" flipH="1">
                <a:off x="14347985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5" name="饼形 194"/>
              <p:cNvSpPr/>
              <p:nvPr/>
            </p:nvSpPr>
            <p:spPr>
              <a:xfrm rot="20619122" flipH="1">
                <a:off x="14953308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6" name="饼形 195"/>
              <p:cNvSpPr/>
              <p:nvPr/>
            </p:nvSpPr>
            <p:spPr>
              <a:xfrm rot="20619122" flipH="1">
                <a:off x="15560834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7" name="饼形 196"/>
              <p:cNvSpPr/>
              <p:nvPr/>
            </p:nvSpPr>
            <p:spPr>
              <a:xfrm rot="20619122" flipH="1">
                <a:off x="16165219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8" name="饼形 197"/>
              <p:cNvSpPr/>
              <p:nvPr/>
            </p:nvSpPr>
            <p:spPr>
              <a:xfrm rot="20619122" flipH="1">
                <a:off x="16772745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9" name="饼形 198"/>
              <p:cNvSpPr/>
              <p:nvPr/>
            </p:nvSpPr>
            <p:spPr>
              <a:xfrm rot="20619122" flipH="1">
                <a:off x="17378068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0" name="饼形 199"/>
              <p:cNvSpPr/>
              <p:nvPr/>
            </p:nvSpPr>
            <p:spPr>
              <a:xfrm rot="20619122" flipH="1">
                <a:off x="17985594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1" name="饼形 200"/>
              <p:cNvSpPr/>
              <p:nvPr/>
            </p:nvSpPr>
            <p:spPr>
              <a:xfrm rot="20619122" flipH="1">
                <a:off x="18593120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2" name="饼形 201"/>
              <p:cNvSpPr/>
              <p:nvPr/>
            </p:nvSpPr>
            <p:spPr>
              <a:xfrm rot="20619122" flipH="1">
                <a:off x="19200646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3" name="饼形 202"/>
              <p:cNvSpPr/>
              <p:nvPr/>
            </p:nvSpPr>
            <p:spPr>
              <a:xfrm rot="20619122" flipH="1">
                <a:off x="19805969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4" name="饼形 203"/>
              <p:cNvSpPr/>
              <p:nvPr/>
            </p:nvSpPr>
            <p:spPr>
              <a:xfrm rot="20619122" flipH="1">
                <a:off x="20413495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72" name="组合 171"/>
            <p:cNvGrpSpPr/>
            <p:nvPr/>
          </p:nvGrpSpPr>
          <p:grpSpPr>
            <a:xfrm flipV="1">
              <a:off x="9579994" y="3017546"/>
              <a:ext cx="14539307" cy="5438371"/>
              <a:chOff x="11312558" y="5640869"/>
              <a:chExt cx="14539307" cy="5438371"/>
            </a:xfrm>
          </p:grpSpPr>
          <p:sp>
            <p:nvSpPr>
              <p:cNvPr id="173" name="饼形 172"/>
              <p:cNvSpPr/>
              <p:nvPr/>
            </p:nvSpPr>
            <p:spPr>
              <a:xfrm rot="20619122" flipH="1">
                <a:off x="11312558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4" name="饼形 173"/>
              <p:cNvSpPr/>
              <p:nvPr/>
            </p:nvSpPr>
            <p:spPr>
              <a:xfrm rot="20619122" flipH="1">
                <a:off x="11920084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5" name="饼形 174"/>
              <p:cNvSpPr/>
              <p:nvPr/>
            </p:nvSpPr>
            <p:spPr>
              <a:xfrm rot="20619122" flipH="1">
                <a:off x="12525407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6" name="饼形 175"/>
              <p:cNvSpPr/>
              <p:nvPr/>
            </p:nvSpPr>
            <p:spPr>
              <a:xfrm rot="20619122" flipH="1">
                <a:off x="13132933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7" name="饼形 176"/>
              <p:cNvSpPr/>
              <p:nvPr/>
            </p:nvSpPr>
            <p:spPr>
              <a:xfrm rot="20619122" flipH="1">
                <a:off x="13740459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8" name="饼形 177"/>
              <p:cNvSpPr/>
              <p:nvPr/>
            </p:nvSpPr>
            <p:spPr>
              <a:xfrm rot="20619122" flipH="1">
                <a:off x="14347985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9" name="饼形 178"/>
              <p:cNvSpPr/>
              <p:nvPr/>
            </p:nvSpPr>
            <p:spPr>
              <a:xfrm rot="20619122" flipH="1">
                <a:off x="14953308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0" name="饼形 179"/>
              <p:cNvSpPr/>
              <p:nvPr/>
            </p:nvSpPr>
            <p:spPr>
              <a:xfrm rot="20619122" flipH="1">
                <a:off x="15560834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1" name="饼形 180"/>
              <p:cNvSpPr/>
              <p:nvPr/>
            </p:nvSpPr>
            <p:spPr>
              <a:xfrm rot="20619122" flipH="1">
                <a:off x="16165219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2" name="饼形 181"/>
              <p:cNvSpPr/>
              <p:nvPr/>
            </p:nvSpPr>
            <p:spPr>
              <a:xfrm rot="20619122" flipH="1">
                <a:off x="16772745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3" name="饼形 182"/>
              <p:cNvSpPr/>
              <p:nvPr/>
            </p:nvSpPr>
            <p:spPr>
              <a:xfrm rot="20619122" flipH="1">
                <a:off x="17378068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4" name="饼形 183"/>
              <p:cNvSpPr/>
              <p:nvPr/>
            </p:nvSpPr>
            <p:spPr>
              <a:xfrm rot="20619122" flipH="1">
                <a:off x="17985594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5" name="饼形 184"/>
              <p:cNvSpPr/>
              <p:nvPr/>
            </p:nvSpPr>
            <p:spPr>
              <a:xfrm rot="20619122" flipH="1">
                <a:off x="18593120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6" name="饼形 185"/>
              <p:cNvSpPr/>
              <p:nvPr/>
            </p:nvSpPr>
            <p:spPr>
              <a:xfrm rot="20619122" flipH="1">
                <a:off x="19200646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7" name="饼形 186"/>
              <p:cNvSpPr/>
              <p:nvPr/>
            </p:nvSpPr>
            <p:spPr>
              <a:xfrm rot="20619122" flipH="1">
                <a:off x="19805969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8" name="饼形 187"/>
              <p:cNvSpPr/>
              <p:nvPr/>
            </p:nvSpPr>
            <p:spPr>
              <a:xfrm rot="20619122" flipH="1">
                <a:off x="20413495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09" name="矩形 208"/>
          <p:cNvSpPr/>
          <p:nvPr/>
        </p:nvSpPr>
        <p:spPr>
          <a:xfrm>
            <a:off x="4083539" y="474609"/>
            <a:ext cx="1544012" cy="388568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平行四边形</a:t>
            </a:r>
            <a:endParaRPr lang="zh-CN" altLang="en-US" sz="23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0" name="矩形 209"/>
          <p:cNvSpPr/>
          <p:nvPr/>
        </p:nvSpPr>
        <p:spPr>
          <a:xfrm>
            <a:off x="3525117" y="474783"/>
            <a:ext cx="659155" cy="388568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2300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近似</a:t>
            </a:r>
            <a:endParaRPr lang="zh-CN" altLang="en-US" sz="2300" dirty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1" name="矩形 210"/>
          <p:cNvSpPr/>
          <p:nvPr/>
        </p:nvSpPr>
        <p:spPr>
          <a:xfrm>
            <a:off x="4439240" y="3949286"/>
            <a:ext cx="954107" cy="388568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长方形</a:t>
            </a:r>
            <a:endParaRPr lang="zh-CN" altLang="en-US" sz="23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2" name="矩形 211"/>
          <p:cNvSpPr/>
          <p:nvPr/>
        </p:nvSpPr>
        <p:spPr>
          <a:xfrm>
            <a:off x="3880818" y="3949459"/>
            <a:ext cx="659155" cy="388568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2300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近似</a:t>
            </a:r>
            <a:endParaRPr lang="zh-CN" altLang="en-US" sz="2300" dirty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764841" y="2516065"/>
            <a:ext cx="3713047" cy="189687"/>
            <a:chOff x="2039444" y="6709507"/>
            <a:chExt cx="9900813" cy="505831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412287">
              <a:off x="2039444" y="6709507"/>
              <a:ext cx="676698" cy="504212"/>
            </a:xfrm>
            <a:prstGeom prst="rect">
              <a:avLst/>
            </a:prstGeom>
          </p:spPr>
        </p:pic>
        <p:pic>
          <p:nvPicPr>
            <p:cNvPr id="215" name="图片 214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2658315" y="6710892"/>
              <a:ext cx="676698" cy="504212"/>
            </a:xfrm>
            <a:prstGeom prst="rect">
              <a:avLst/>
            </a:prstGeom>
          </p:spPr>
        </p:pic>
        <p:pic>
          <p:nvPicPr>
            <p:cNvPr id="216" name="图片 215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3268851" y="6710892"/>
              <a:ext cx="676698" cy="504212"/>
            </a:xfrm>
            <a:prstGeom prst="rect">
              <a:avLst/>
            </a:prstGeom>
          </p:spPr>
        </p:pic>
        <p:pic>
          <p:nvPicPr>
            <p:cNvPr id="217" name="图片 216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3886388" y="6710893"/>
              <a:ext cx="676698" cy="504212"/>
            </a:xfrm>
            <a:prstGeom prst="rect">
              <a:avLst/>
            </a:prstGeom>
          </p:spPr>
        </p:pic>
        <p:pic>
          <p:nvPicPr>
            <p:cNvPr id="218" name="图片 217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4515524" y="6710892"/>
              <a:ext cx="676698" cy="504212"/>
            </a:xfrm>
            <a:prstGeom prst="rect">
              <a:avLst/>
            </a:prstGeom>
          </p:spPr>
        </p:pic>
        <p:pic>
          <p:nvPicPr>
            <p:cNvPr id="219" name="图片 218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5144975" y="6710891"/>
              <a:ext cx="676698" cy="504212"/>
            </a:xfrm>
            <a:prstGeom prst="rect">
              <a:avLst/>
            </a:prstGeom>
          </p:spPr>
        </p:pic>
        <p:pic>
          <p:nvPicPr>
            <p:cNvPr id="220" name="图片 219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5743291" y="6710891"/>
              <a:ext cx="676698" cy="504212"/>
            </a:xfrm>
            <a:prstGeom prst="rect">
              <a:avLst/>
            </a:prstGeom>
          </p:spPr>
        </p:pic>
        <p:pic>
          <p:nvPicPr>
            <p:cNvPr id="221" name="图片 220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6371629" y="6710890"/>
              <a:ext cx="676698" cy="504212"/>
            </a:xfrm>
            <a:prstGeom prst="rect">
              <a:avLst/>
            </a:prstGeom>
          </p:spPr>
        </p:pic>
        <p:pic>
          <p:nvPicPr>
            <p:cNvPr id="222" name="图片 221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7008229" y="6710890"/>
              <a:ext cx="676698" cy="504212"/>
            </a:xfrm>
            <a:prstGeom prst="rect">
              <a:avLst/>
            </a:prstGeom>
          </p:spPr>
        </p:pic>
        <p:pic>
          <p:nvPicPr>
            <p:cNvPr id="223" name="图片 222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7597165" y="6711126"/>
              <a:ext cx="676698" cy="504212"/>
            </a:xfrm>
            <a:prstGeom prst="rect">
              <a:avLst/>
            </a:prstGeom>
          </p:spPr>
        </p:pic>
        <p:pic>
          <p:nvPicPr>
            <p:cNvPr id="224" name="图片 223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8206283" y="6710889"/>
              <a:ext cx="676698" cy="504212"/>
            </a:xfrm>
            <a:prstGeom prst="rect">
              <a:avLst/>
            </a:prstGeom>
          </p:spPr>
        </p:pic>
        <p:pic>
          <p:nvPicPr>
            <p:cNvPr id="225" name="图片 224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8814997" y="6710889"/>
              <a:ext cx="676698" cy="504212"/>
            </a:xfrm>
            <a:prstGeom prst="rect">
              <a:avLst/>
            </a:prstGeom>
          </p:spPr>
        </p:pic>
        <p:pic>
          <p:nvPicPr>
            <p:cNvPr id="226" name="图片 225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9425436" y="6710888"/>
              <a:ext cx="676698" cy="504212"/>
            </a:xfrm>
            <a:prstGeom prst="rect">
              <a:avLst/>
            </a:prstGeom>
          </p:spPr>
        </p:pic>
        <p:pic>
          <p:nvPicPr>
            <p:cNvPr id="227" name="图片 226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10044951" y="6710888"/>
              <a:ext cx="676698" cy="504212"/>
            </a:xfrm>
            <a:prstGeom prst="rect">
              <a:avLst/>
            </a:prstGeom>
          </p:spPr>
        </p:pic>
        <p:pic>
          <p:nvPicPr>
            <p:cNvPr id="228" name="图片 227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10664000" y="6710888"/>
              <a:ext cx="676698" cy="504212"/>
            </a:xfrm>
            <a:prstGeom prst="rect">
              <a:avLst/>
            </a:prstGeom>
          </p:spPr>
        </p:pic>
        <p:pic>
          <p:nvPicPr>
            <p:cNvPr id="229" name="图片 228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11263559" y="6710888"/>
              <a:ext cx="676698" cy="504212"/>
            </a:xfrm>
            <a:prstGeom prst="rect">
              <a:avLst/>
            </a:prstGeom>
          </p:spPr>
        </p:pic>
      </p:grpSp>
      <p:grpSp>
        <p:nvGrpSpPr>
          <p:cNvPr id="230" name="组合 229"/>
          <p:cNvGrpSpPr/>
          <p:nvPr/>
        </p:nvGrpSpPr>
        <p:grpSpPr>
          <a:xfrm flipV="1">
            <a:off x="878944" y="3644829"/>
            <a:ext cx="3713047" cy="189687"/>
            <a:chOff x="2039444" y="6709507"/>
            <a:chExt cx="9900813" cy="505831"/>
          </a:xfrm>
        </p:grpSpPr>
        <p:pic>
          <p:nvPicPr>
            <p:cNvPr id="231" name="图片 230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412287">
              <a:off x="2039444" y="6709507"/>
              <a:ext cx="676698" cy="504212"/>
            </a:xfrm>
            <a:prstGeom prst="rect">
              <a:avLst/>
            </a:prstGeom>
          </p:spPr>
        </p:pic>
        <p:pic>
          <p:nvPicPr>
            <p:cNvPr id="232" name="图片 231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2658315" y="6710892"/>
              <a:ext cx="676698" cy="504212"/>
            </a:xfrm>
            <a:prstGeom prst="rect">
              <a:avLst/>
            </a:prstGeom>
          </p:spPr>
        </p:pic>
        <p:pic>
          <p:nvPicPr>
            <p:cNvPr id="233" name="图片 232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3268851" y="6710892"/>
              <a:ext cx="676698" cy="504212"/>
            </a:xfrm>
            <a:prstGeom prst="rect">
              <a:avLst/>
            </a:prstGeom>
          </p:spPr>
        </p:pic>
        <p:pic>
          <p:nvPicPr>
            <p:cNvPr id="234" name="图片 233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3886388" y="6710893"/>
              <a:ext cx="676698" cy="504212"/>
            </a:xfrm>
            <a:prstGeom prst="rect">
              <a:avLst/>
            </a:prstGeom>
          </p:spPr>
        </p:pic>
        <p:pic>
          <p:nvPicPr>
            <p:cNvPr id="235" name="图片 234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4515524" y="6710892"/>
              <a:ext cx="676698" cy="504212"/>
            </a:xfrm>
            <a:prstGeom prst="rect">
              <a:avLst/>
            </a:prstGeom>
          </p:spPr>
        </p:pic>
        <p:pic>
          <p:nvPicPr>
            <p:cNvPr id="236" name="图片 235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5144975" y="6710891"/>
              <a:ext cx="676698" cy="504212"/>
            </a:xfrm>
            <a:prstGeom prst="rect">
              <a:avLst/>
            </a:prstGeom>
          </p:spPr>
        </p:pic>
        <p:pic>
          <p:nvPicPr>
            <p:cNvPr id="237" name="图片 236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5743291" y="6710891"/>
              <a:ext cx="676698" cy="504212"/>
            </a:xfrm>
            <a:prstGeom prst="rect">
              <a:avLst/>
            </a:prstGeom>
          </p:spPr>
        </p:pic>
        <p:pic>
          <p:nvPicPr>
            <p:cNvPr id="238" name="图片 237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6371629" y="6710890"/>
              <a:ext cx="676698" cy="504212"/>
            </a:xfrm>
            <a:prstGeom prst="rect">
              <a:avLst/>
            </a:prstGeom>
          </p:spPr>
        </p:pic>
        <p:pic>
          <p:nvPicPr>
            <p:cNvPr id="239" name="图片 238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7008229" y="6710890"/>
              <a:ext cx="676698" cy="504212"/>
            </a:xfrm>
            <a:prstGeom prst="rect">
              <a:avLst/>
            </a:prstGeom>
          </p:spPr>
        </p:pic>
        <p:pic>
          <p:nvPicPr>
            <p:cNvPr id="240" name="图片 239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7597165" y="6711126"/>
              <a:ext cx="676698" cy="504212"/>
            </a:xfrm>
            <a:prstGeom prst="rect">
              <a:avLst/>
            </a:prstGeom>
          </p:spPr>
        </p:pic>
        <p:pic>
          <p:nvPicPr>
            <p:cNvPr id="241" name="图片 240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8206283" y="6710889"/>
              <a:ext cx="676698" cy="504212"/>
            </a:xfrm>
            <a:prstGeom prst="rect">
              <a:avLst/>
            </a:prstGeom>
          </p:spPr>
        </p:pic>
        <p:pic>
          <p:nvPicPr>
            <p:cNvPr id="242" name="图片 241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8814997" y="6710889"/>
              <a:ext cx="676698" cy="504212"/>
            </a:xfrm>
            <a:prstGeom prst="rect">
              <a:avLst/>
            </a:prstGeom>
          </p:spPr>
        </p:pic>
        <p:pic>
          <p:nvPicPr>
            <p:cNvPr id="243" name="图片 242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9425436" y="6710888"/>
              <a:ext cx="676698" cy="504212"/>
            </a:xfrm>
            <a:prstGeom prst="rect">
              <a:avLst/>
            </a:prstGeom>
          </p:spPr>
        </p:pic>
        <p:pic>
          <p:nvPicPr>
            <p:cNvPr id="244" name="图片 243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10044951" y="6710888"/>
              <a:ext cx="676698" cy="504212"/>
            </a:xfrm>
            <a:prstGeom prst="rect">
              <a:avLst/>
            </a:prstGeom>
          </p:spPr>
        </p:pic>
        <p:pic>
          <p:nvPicPr>
            <p:cNvPr id="245" name="图片 244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10664000" y="6710888"/>
              <a:ext cx="676698" cy="504212"/>
            </a:xfrm>
            <a:prstGeom prst="rect">
              <a:avLst/>
            </a:prstGeom>
          </p:spPr>
        </p:pic>
        <p:pic>
          <p:nvPicPr>
            <p:cNvPr id="246" name="图片 245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11263559" y="6710888"/>
              <a:ext cx="676698" cy="504212"/>
            </a:xfrm>
            <a:prstGeom prst="rect">
              <a:avLst/>
            </a:prstGeom>
          </p:spPr>
        </p:pic>
      </p:grpSp>
      <p:cxnSp>
        <p:nvCxnSpPr>
          <p:cNvPr id="9" name="直接连接符 8"/>
          <p:cNvCxnSpPr/>
          <p:nvPr/>
        </p:nvCxnSpPr>
        <p:spPr>
          <a:xfrm>
            <a:off x="554804" y="950812"/>
            <a:ext cx="415052" cy="969117"/>
          </a:xfrm>
          <a:prstGeom prst="line">
            <a:avLst/>
          </a:prstGeom>
          <a:ln w="76200">
            <a:solidFill>
              <a:srgbClr val="2CA3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7" name="直接连接符 316"/>
          <p:cNvCxnSpPr/>
          <p:nvPr/>
        </p:nvCxnSpPr>
        <p:spPr>
          <a:xfrm>
            <a:off x="3761913" y="956735"/>
            <a:ext cx="388330" cy="980739"/>
          </a:xfrm>
          <a:prstGeom prst="line">
            <a:avLst/>
          </a:prstGeom>
          <a:ln w="76200">
            <a:solidFill>
              <a:srgbClr val="2CA3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8" name="直接连接符 317"/>
          <p:cNvCxnSpPr/>
          <p:nvPr/>
        </p:nvCxnSpPr>
        <p:spPr>
          <a:xfrm>
            <a:off x="4885971" y="922247"/>
            <a:ext cx="201653" cy="1048878"/>
          </a:xfrm>
          <a:prstGeom prst="line">
            <a:avLst/>
          </a:prstGeom>
          <a:ln w="76200">
            <a:solidFill>
              <a:srgbClr val="2CA3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9" name="直接连接符 318"/>
          <p:cNvCxnSpPr/>
          <p:nvPr/>
        </p:nvCxnSpPr>
        <p:spPr>
          <a:xfrm>
            <a:off x="8215280" y="910334"/>
            <a:ext cx="201653" cy="1048878"/>
          </a:xfrm>
          <a:prstGeom prst="line">
            <a:avLst/>
          </a:prstGeom>
          <a:ln w="76200">
            <a:solidFill>
              <a:srgbClr val="2CA3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0" name="直接连接符 319"/>
          <p:cNvCxnSpPr/>
          <p:nvPr/>
        </p:nvCxnSpPr>
        <p:spPr>
          <a:xfrm>
            <a:off x="793130" y="2582057"/>
            <a:ext cx="113016" cy="1155069"/>
          </a:xfrm>
          <a:prstGeom prst="line">
            <a:avLst/>
          </a:prstGeom>
          <a:ln w="76200">
            <a:solidFill>
              <a:srgbClr val="2CA3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1" name="直接连接符 320"/>
          <p:cNvCxnSpPr/>
          <p:nvPr/>
        </p:nvCxnSpPr>
        <p:spPr>
          <a:xfrm>
            <a:off x="4466067" y="2595834"/>
            <a:ext cx="113016" cy="1155069"/>
          </a:xfrm>
          <a:prstGeom prst="line">
            <a:avLst/>
          </a:prstGeom>
          <a:ln w="76200">
            <a:solidFill>
              <a:srgbClr val="2CA3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2" name="直接连接符 321"/>
          <p:cNvCxnSpPr/>
          <p:nvPr/>
        </p:nvCxnSpPr>
        <p:spPr>
          <a:xfrm>
            <a:off x="4740569" y="2581547"/>
            <a:ext cx="57809" cy="1189461"/>
          </a:xfrm>
          <a:prstGeom prst="line">
            <a:avLst/>
          </a:prstGeom>
          <a:ln w="76200">
            <a:solidFill>
              <a:srgbClr val="2CA3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3" name="直接连接符 322"/>
          <p:cNvCxnSpPr/>
          <p:nvPr/>
        </p:nvCxnSpPr>
        <p:spPr>
          <a:xfrm>
            <a:off x="8578923" y="2581547"/>
            <a:ext cx="57809" cy="1189461"/>
          </a:xfrm>
          <a:prstGeom prst="line">
            <a:avLst/>
          </a:prstGeom>
          <a:ln w="76200">
            <a:solidFill>
              <a:srgbClr val="2CA3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4723515" y="2521343"/>
            <a:ext cx="3870201" cy="178792"/>
            <a:chOff x="12595221" y="6723582"/>
            <a:chExt cx="10319864" cy="476779"/>
          </a:xfrm>
        </p:grpSpPr>
        <p:pic>
          <p:nvPicPr>
            <p:cNvPr id="247" name="图片 246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12595221" y="6742228"/>
              <a:ext cx="360486" cy="458133"/>
            </a:xfrm>
            <a:prstGeom prst="rect">
              <a:avLst/>
            </a:prstGeom>
          </p:spPr>
        </p:pic>
        <p:pic>
          <p:nvPicPr>
            <p:cNvPr id="249" name="图片 248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12925804" y="6737629"/>
              <a:ext cx="360486" cy="458133"/>
            </a:xfrm>
            <a:prstGeom prst="rect">
              <a:avLst/>
            </a:prstGeom>
          </p:spPr>
        </p:pic>
        <p:pic>
          <p:nvPicPr>
            <p:cNvPr id="250" name="图片 249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13244949" y="6736312"/>
              <a:ext cx="360486" cy="458133"/>
            </a:xfrm>
            <a:prstGeom prst="rect">
              <a:avLst/>
            </a:prstGeom>
          </p:spPr>
        </p:pic>
        <p:pic>
          <p:nvPicPr>
            <p:cNvPr id="251" name="图片 250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13575532" y="6731713"/>
              <a:ext cx="360486" cy="458133"/>
            </a:xfrm>
            <a:prstGeom prst="rect">
              <a:avLst/>
            </a:prstGeom>
          </p:spPr>
        </p:pic>
        <p:pic>
          <p:nvPicPr>
            <p:cNvPr id="252" name="图片 251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13898681" y="6738141"/>
              <a:ext cx="360486" cy="458133"/>
            </a:xfrm>
            <a:prstGeom prst="rect">
              <a:avLst/>
            </a:prstGeom>
          </p:spPr>
        </p:pic>
        <p:pic>
          <p:nvPicPr>
            <p:cNvPr id="253" name="图片 252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14227710" y="6738142"/>
              <a:ext cx="360486" cy="458133"/>
            </a:xfrm>
            <a:prstGeom prst="rect">
              <a:avLst/>
            </a:prstGeom>
          </p:spPr>
        </p:pic>
        <p:pic>
          <p:nvPicPr>
            <p:cNvPr id="254" name="图片 253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14542696" y="6734607"/>
              <a:ext cx="360486" cy="458133"/>
            </a:xfrm>
            <a:prstGeom prst="rect">
              <a:avLst/>
            </a:prstGeom>
          </p:spPr>
        </p:pic>
        <p:pic>
          <p:nvPicPr>
            <p:cNvPr id="255" name="图片 254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14859142" y="6738231"/>
              <a:ext cx="360486" cy="458133"/>
            </a:xfrm>
            <a:prstGeom prst="rect">
              <a:avLst/>
            </a:prstGeom>
          </p:spPr>
        </p:pic>
        <p:pic>
          <p:nvPicPr>
            <p:cNvPr id="256" name="图片 255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15183866" y="6742228"/>
              <a:ext cx="360486" cy="458133"/>
            </a:xfrm>
            <a:prstGeom prst="rect">
              <a:avLst/>
            </a:prstGeom>
          </p:spPr>
        </p:pic>
        <p:pic>
          <p:nvPicPr>
            <p:cNvPr id="257" name="图片 256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15506829" y="6737629"/>
              <a:ext cx="360486" cy="458133"/>
            </a:xfrm>
            <a:prstGeom prst="rect">
              <a:avLst/>
            </a:prstGeom>
          </p:spPr>
        </p:pic>
        <p:pic>
          <p:nvPicPr>
            <p:cNvPr id="258" name="图片 257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15825974" y="6736312"/>
              <a:ext cx="360486" cy="458133"/>
            </a:xfrm>
            <a:prstGeom prst="rect">
              <a:avLst/>
            </a:prstGeom>
          </p:spPr>
        </p:pic>
        <p:pic>
          <p:nvPicPr>
            <p:cNvPr id="259" name="图片 258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16148937" y="6731713"/>
              <a:ext cx="360486" cy="458133"/>
            </a:xfrm>
            <a:prstGeom prst="rect">
              <a:avLst/>
            </a:prstGeom>
          </p:spPr>
        </p:pic>
        <p:pic>
          <p:nvPicPr>
            <p:cNvPr id="260" name="图片 259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16451410" y="6735799"/>
              <a:ext cx="360486" cy="458133"/>
            </a:xfrm>
            <a:prstGeom prst="rect">
              <a:avLst/>
            </a:prstGeom>
          </p:spPr>
        </p:pic>
        <p:pic>
          <p:nvPicPr>
            <p:cNvPr id="261" name="图片 260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16781993" y="6738820"/>
              <a:ext cx="360486" cy="458133"/>
            </a:xfrm>
            <a:prstGeom prst="rect">
              <a:avLst/>
            </a:prstGeom>
          </p:spPr>
        </p:pic>
        <p:pic>
          <p:nvPicPr>
            <p:cNvPr id="262" name="图片 261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17093518" y="6737503"/>
              <a:ext cx="360486" cy="458133"/>
            </a:xfrm>
            <a:prstGeom prst="rect">
              <a:avLst/>
            </a:prstGeom>
          </p:spPr>
        </p:pic>
        <p:pic>
          <p:nvPicPr>
            <p:cNvPr id="263" name="图片 262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17424101" y="6732904"/>
              <a:ext cx="360486" cy="458133"/>
            </a:xfrm>
            <a:prstGeom prst="rect">
              <a:avLst/>
            </a:prstGeom>
          </p:spPr>
        </p:pic>
        <p:pic>
          <p:nvPicPr>
            <p:cNvPr id="264" name="图片 263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17747250" y="6731712"/>
              <a:ext cx="360486" cy="458133"/>
            </a:xfrm>
            <a:prstGeom prst="rect">
              <a:avLst/>
            </a:prstGeom>
          </p:spPr>
        </p:pic>
        <p:pic>
          <p:nvPicPr>
            <p:cNvPr id="265" name="图片 264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18076279" y="6731713"/>
              <a:ext cx="360486" cy="458133"/>
            </a:xfrm>
            <a:prstGeom prst="rect">
              <a:avLst/>
            </a:prstGeom>
          </p:spPr>
        </p:pic>
        <p:pic>
          <p:nvPicPr>
            <p:cNvPr id="266" name="图片 265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18391265" y="6735798"/>
              <a:ext cx="360486" cy="458133"/>
            </a:xfrm>
            <a:prstGeom prst="rect">
              <a:avLst/>
            </a:prstGeom>
          </p:spPr>
        </p:pic>
        <p:pic>
          <p:nvPicPr>
            <p:cNvPr id="267" name="图片 266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18707711" y="6731802"/>
              <a:ext cx="360486" cy="458133"/>
            </a:xfrm>
            <a:prstGeom prst="rect">
              <a:avLst/>
            </a:prstGeom>
          </p:spPr>
        </p:pic>
        <p:pic>
          <p:nvPicPr>
            <p:cNvPr id="268" name="图片 267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19040055" y="6735799"/>
              <a:ext cx="360486" cy="458133"/>
            </a:xfrm>
            <a:prstGeom prst="rect">
              <a:avLst/>
            </a:prstGeom>
          </p:spPr>
        </p:pic>
        <p:pic>
          <p:nvPicPr>
            <p:cNvPr id="269" name="图片 268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19363018" y="6731200"/>
              <a:ext cx="360486" cy="458133"/>
            </a:xfrm>
            <a:prstGeom prst="rect">
              <a:avLst/>
            </a:prstGeom>
          </p:spPr>
        </p:pic>
        <p:pic>
          <p:nvPicPr>
            <p:cNvPr id="270" name="图片 269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19682163" y="6737503"/>
              <a:ext cx="360486" cy="458133"/>
            </a:xfrm>
            <a:prstGeom prst="rect">
              <a:avLst/>
            </a:prstGeom>
          </p:spPr>
        </p:pic>
        <p:pic>
          <p:nvPicPr>
            <p:cNvPr id="271" name="图片 270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19982266" y="6740524"/>
              <a:ext cx="360486" cy="458133"/>
            </a:xfrm>
            <a:prstGeom prst="rect">
              <a:avLst/>
            </a:prstGeom>
          </p:spPr>
        </p:pic>
        <p:pic>
          <p:nvPicPr>
            <p:cNvPr id="272" name="图片 271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20290678" y="6735199"/>
              <a:ext cx="360486" cy="458133"/>
            </a:xfrm>
            <a:prstGeom prst="rect">
              <a:avLst/>
            </a:prstGeom>
          </p:spPr>
        </p:pic>
        <p:pic>
          <p:nvPicPr>
            <p:cNvPr id="273" name="图片 272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20621261" y="6730600"/>
              <a:ext cx="360486" cy="458133"/>
            </a:xfrm>
            <a:prstGeom prst="rect">
              <a:avLst/>
            </a:prstGeom>
          </p:spPr>
        </p:pic>
        <p:pic>
          <p:nvPicPr>
            <p:cNvPr id="274" name="图片 273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20940406" y="6729283"/>
              <a:ext cx="360486" cy="458133"/>
            </a:xfrm>
            <a:prstGeom prst="rect">
              <a:avLst/>
            </a:prstGeom>
          </p:spPr>
        </p:pic>
        <p:pic>
          <p:nvPicPr>
            <p:cNvPr id="275" name="图片 274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21270989" y="6724684"/>
              <a:ext cx="360486" cy="458133"/>
            </a:xfrm>
            <a:prstGeom prst="rect">
              <a:avLst/>
            </a:prstGeom>
          </p:spPr>
        </p:pic>
        <p:pic>
          <p:nvPicPr>
            <p:cNvPr id="276" name="图片 275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21594138" y="6731112"/>
              <a:ext cx="360486" cy="458133"/>
            </a:xfrm>
            <a:prstGeom prst="rect">
              <a:avLst/>
            </a:prstGeom>
          </p:spPr>
        </p:pic>
        <p:pic>
          <p:nvPicPr>
            <p:cNvPr id="277" name="图片 276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21923167" y="6731113"/>
              <a:ext cx="360486" cy="458133"/>
            </a:xfrm>
            <a:prstGeom prst="rect">
              <a:avLst/>
            </a:prstGeom>
          </p:spPr>
        </p:pic>
        <p:pic>
          <p:nvPicPr>
            <p:cNvPr id="278" name="图片 277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22238153" y="6727578"/>
              <a:ext cx="360486" cy="458133"/>
            </a:xfrm>
            <a:prstGeom prst="rect">
              <a:avLst/>
            </a:prstGeom>
          </p:spPr>
        </p:pic>
        <p:pic>
          <p:nvPicPr>
            <p:cNvPr id="279" name="图片 278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22554599" y="6723582"/>
              <a:ext cx="360486" cy="458133"/>
            </a:xfrm>
            <a:prstGeom prst="rect">
              <a:avLst/>
            </a:prstGeom>
          </p:spPr>
        </p:pic>
      </p:grpSp>
      <p:grpSp>
        <p:nvGrpSpPr>
          <p:cNvPr id="284" name="组合 283"/>
          <p:cNvGrpSpPr/>
          <p:nvPr/>
        </p:nvGrpSpPr>
        <p:grpSpPr>
          <a:xfrm flipV="1">
            <a:off x="4769674" y="3655897"/>
            <a:ext cx="3870201" cy="178792"/>
            <a:chOff x="12595221" y="6723582"/>
            <a:chExt cx="10319864" cy="476779"/>
          </a:xfrm>
        </p:grpSpPr>
        <p:pic>
          <p:nvPicPr>
            <p:cNvPr id="285" name="图片 284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12595221" y="6742228"/>
              <a:ext cx="360486" cy="458133"/>
            </a:xfrm>
            <a:prstGeom prst="rect">
              <a:avLst/>
            </a:prstGeom>
          </p:spPr>
        </p:pic>
        <p:pic>
          <p:nvPicPr>
            <p:cNvPr id="286" name="图片 285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12925804" y="6737629"/>
              <a:ext cx="360486" cy="458133"/>
            </a:xfrm>
            <a:prstGeom prst="rect">
              <a:avLst/>
            </a:prstGeom>
          </p:spPr>
        </p:pic>
        <p:pic>
          <p:nvPicPr>
            <p:cNvPr id="287" name="图片 286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13244949" y="6736312"/>
              <a:ext cx="360486" cy="458133"/>
            </a:xfrm>
            <a:prstGeom prst="rect">
              <a:avLst/>
            </a:prstGeom>
          </p:spPr>
        </p:pic>
        <p:pic>
          <p:nvPicPr>
            <p:cNvPr id="288" name="图片 287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13575532" y="6731713"/>
              <a:ext cx="360486" cy="458133"/>
            </a:xfrm>
            <a:prstGeom prst="rect">
              <a:avLst/>
            </a:prstGeom>
          </p:spPr>
        </p:pic>
        <p:pic>
          <p:nvPicPr>
            <p:cNvPr id="289" name="图片 288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13898681" y="6738141"/>
              <a:ext cx="360486" cy="458133"/>
            </a:xfrm>
            <a:prstGeom prst="rect">
              <a:avLst/>
            </a:prstGeom>
          </p:spPr>
        </p:pic>
        <p:pic>
          <p:nvPicPr>
            <p:cNvPr id="290" name="图片 289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14227710" y="6738142"/>
              <a:ext cx="360486" cy="458133"/>
            </a:xfrm>
            <a:prstGeom prst="rect">
              <a:avLst/>
            </a:prstGeom>
          </p:spPr>
        </p:pic>
        <p:pic>
          <p:nvPicPr>
            <p:cNvPr id="291" name="图片 290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14542696" y="6734607"/>
              <a:ext cx="360486" cy="458133"/>
            </a:xfrm>
            <a:prstGeom prst="rect">
              <a:avLst/>
            </a:prstGeom>
          </p:spPr>
        </p:pic>
        <p:pic>
          <p:nvPicPr>
            <p:cNvPr id="292" name="图片 291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14859142" y="6738231"/>
              <a:ext cx="360486" cy="458133"/>
            </a:xfrm>
            <a:prstGeom prst="rect">
              <a:avLst/>
            </a:prstGeom>
          </p:spPr>
        </p:pic>
        <p:pic>
          <p:nvPicPr>
            <p:cNvPr id="293" name="图片 292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15183866" y="6742228"/>
              <a:ext cx="360486" cy="458133"/>
            </a:xfrm>
            <a:prstGeom prst="rect">
              <a:avLst/>
            </a:prstGeom>
          </p:spPr>
        </p:pic>
        <p:pic>
          <p:nvPicPr>
            <p:cNvPr id="294" name="图片 293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15506829" y="6737629"/>
              <a:ext cx="360486" cy="458133"/>
            </a:xfrm>
            <a:prstGeom prst="rect">
              <a:avLst/>
            </a:prstGeom>
          </p:spPr>
        </p:pic>
        <p:pic>
          <p:nvPicPr>
            <p:cNvPr id="295" name="图片 294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15825974" y="6736312"/>
              <a:ext cx="360486" cy="458133"/>
            </a:xfrm>
            <a:prstGeom prst="rect">
              <a:avLst/>
            </a:prstGeom>
          </p:spPr>
        </p:pic>
        <p:pic>
          <p:nvPicPr>
            <p:cNvPr id="296" name="图片 295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16148937" y="6731713"/>
              <a:ext cx="360486" cy="458133"/>
            </a:xfrm>
            <a:prstGeom prst="rect">
              <a:avLst/>
            </a:prstGeom>
          </p:spPr>
        </p:pic>
        <p:pic>
          <p:nvPicPr>
            <p:cNvPr id="297" name="图片 296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16451410" y="6735799"/>
              <a:ext cx="360486" cy="458133"/>
            </a:xfrm>
            <a:prstGeom prst="rect">
              <a:avLst/>
            </a:prstGeom>
          </p:spPr>
        </p:pic>
        <p:pic>
          <p:nvPicPr>
            <p:cNvPr id="298" name="图片 297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16781993" y="6738820"/>
              <a:ext cx="360486" cy="458133"/>
            </a:xfrm>
            <a:prstGeom prst="rect">
              <a:avLst/>
            </a:prstGeom>
          </p:spPr>
        </p:pic>
        <p:pic>
          <p:nvPicPr>
            <p:cNvPr id="299" name="图片 298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17093518" y="6737503"/>
              <a:ext cx="360486" cy="458133"/>
            </a:xfrm>
            <a:prstGeom prst="rect">
              <a:avLst/>
            </a:prstGeom>
          </p:spPr>
        </p:pic>
        <p:pic>
          <p:nvPicPr>
            <p:cNvPr id="300" name="图片 299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17424101" y="6732904"/>
              <a:ext cx="360486" cy="458133"/>
            </a:xfrm>
            <a:prstGeom prst="rect">
              <a:avLst/>
            </a:prstGeom>
          </p:spPr>
        </p:pic>
        <p:pic>
          <p:nvPicPr>
            <p:cNvPr id="301" name="图片 300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17747250" y="6731712"/>
              <a:ext cx="360486" cy="458133"/>
            </a:xfrm>
            <a:prstGeom prst="rect">
              <a:avLst/>
            </a:prstGeom>
          </p:spPr>
        </p:pic>
        <p:pic>
          <p:nvPicPr>
            <p:cNvPr id="302" name="图片 301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18076279" y="6731713"/>
              <a:ext cx="360486" cy="458133"/>
            </a:xfrm>
            <a:prstGeom prst="rect">
              <a:avLst/>
            </a:prstGeom>
          </p:spPr>
        </p:pic>
        <p:pic>
          <p:nvPicPr>
            <p:cNvPr id="303" name="图片 302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18391265" y="6735798"/>
              <a:ext cx="360486" cy="458133"/>
            </a:xfrm>
            <a:prstGeom prst="rect">
              <a:avLst/>
            </a:prstGeom>
          </p:spPr>
        </p:pic>
        <p:pic>
          <p:nvPicPr>
            <p:cNvPr id="304" name="图片 303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18707711" y="6731802"/>
              <a:ext cx="360486" cy="458133"/>
            </a:xfrm>
            <a:prstGeom prst="rect">
              <a:avLst/>
            </a:prstGeom>
          </p:spPr>
        </p:pic>
        <p:pic>
          <p:nvPicPr>
            <p:cNvPr id="305" name="图片 304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19040055" y="6735799"/>
              <a:ext cx="360486" cy="458133"/>
            </a:xfrm>
            <a:prstGeom prst="rect">
              <a:avLst/>
            </a:prstGeom>
          </p:spPr>
        </p:pic>
        <p:pic>
          <p:nvPicPr>
            <p:cNvPr id="306" name="图片 305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19363018" y="6731200"/>
              <a:ext cx="360486" cy="458133"/>
            </a:xfrm>
            <a:prstGeom prst="rect">
              <a:avLst/>
            </a:prstGeom>
          </p:spPr>
        </p:pic>
        <p:pic>
          <p:nvPicPr>
            <p:cNvPr id="307" name="图片 306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19682163" y="6737503"/>
              <a:ext cx="360486" cy="458133"/>
            </a:xfrm>
            <a:prstGeom prst="rect">
              <a:avLst/>
            </a:prstGeom>
          </p:spPr>
        </p:pic>
        <p:pic>
          <p:nvPicPr>
            <p:cNvPr id="308" name="图片 307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19982266" y="6740524"/>
              <a:ext cx="360486" cy="458133"/>
            </a:xfrm>
            <a:prstGeom prst="rect">
              <a:avLst/>
            </a:prstGeom>
          </p:spPr>
        </p:pic>
        <p:pic>
          <p:nvPicPr>
            <p:cNvPr id="309" name="图片 308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20290678" y="6735199"/>
              <a:ext cx="360486" cy="458133"/>
            </a:xfrm>
            <a:prstGeom prst="rect">
              <a:avLst/>
            </a:prstGeom>
          </p:spPr>
        </p:pic>
        <p:pic>
          <p:nvPicPr>
            <p:cNvPr id="310" name="图片 309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20621261" y="6730600"/>
              <a:ext cx="360486" cy="458133"/>
            </a:xfrm>
            <a:prstGeom prst="rect">
              <a:avLst/>
            </a:prstGeom>
          </p:spPr>
        </p:pic>
        <p:pic>
          <p:nvPicPr>
            <p:cNvPr id="311" name="图片 310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20940406" y="6729283"/>
              <a:ext cx="360486" cy="458133"/>
            </a:xfrm>
            <a:prstGeom prst="rect">
              <a:avLst/>
            </a:prstGeom>
          </p:spPr>
        </p:pic>
        <p:pic>
          <p:nvPicPr>
            <p:cNvPr id="312" name="图片 311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21270989" y="6724684"/>
              <a:ext cx="360486" cy="458133"/>
            </a:xfrm>
            <a:prstGeom prst="rect">
              <a:avLst/>
            </a:prstGeom>
          </p:spPr>
        </p:pic>
        <p:pic>
          <p:nvPicPr>
            <p:cNvPr id="313" name="图片 312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21594138" y="6731112"/>
              <a:ext cx="360486" cy="458133"/>
            </a:xfrm>
            <a:prstGeom prst="rect">
              <a:avLst/>
            </a:prstGeom>
          </p:spPr>
        </p:pic>
        <p:pic>
          <p:nvPicPr>
            <p:cNvPr id="314" name="图片 313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21923167" y="6731113"/>
              <a:ext cx="360486" cy="458133"/>
            </a:xfrm>
            <a:prstGeom prst="rect">
              <a:avLst/>
            </a:prstGeom>
          </p:spPr>
        </p:pic>
        <p:pic>
          <p:nvPicPr>
            <p:cNvPr id="315" name="图片 314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22238153" y="6727578"/>
              <a:ext cx="360486" cy="458133"/>
            </a:xfrm>
            <a:prstGeom prst="rect">
              <a:avLst/>
            </a:prstGeom>
          </p:spPr>
        </p:pic>
        <p:pic>
          <p:nvPicPr>
            <p:cNvPr id="316" name="图片 315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22554599" y="6723582"/>
              <a:ext cx="360486" cy="458133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" grpId="0"/>
      <p:bldP spid="210" grpId="0"/>
      <p:bldP spid="211" grpId="0"/>
      <p:bldP spid="2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5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3434676" y="2230327"/>
            <a:ext cx="2851256" cy="1564005"/>
          </a:xfrm>
          <a:prstGeom prst="rect">
            <a:avLst/>
          </a:prstGeom>
          <a:effectLst>
            <a:outerShdw blurRad="114300" dist="50800" dir="5400000" sx="72000" sy="72000" algn="ctr" rotWithShape="0">
              <a:schemeClr val="bg1">
                <a:alpha val="37000"/>
              </a:schemeClr>
            </a:outerShdw>
          </a:effectLst>
        </p:spPr>
        <p:txBody>
          <a:bodyPr vert="horz" lIns="38100" tIns="14288" rIns="28575" bIns="14288" rtlCol="0" anchor="ctr" anchorCtr="0">
            <a:noAutofit/>
          </a:bodyPr>
          <a:lstStyle>
            <a:lvl1pPr algn="l" defTabSz="18288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5600" b="1" u="none" strike="noStrike" kern="1200" cap="none" spc="200" normalizeH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</a:lstStyle>
          <a:p>
            <a:pPr algn="ctr"/>
            <a:r>
              <a:rPr lang="zh-CN" altLang="en-US" sz="5300" dirty="0">
                <a:solidFill>
                  <a:srgbClr val="FFFBA1"/>
                </a:solidFill>
                <a:cs typeface="黑体" panose="02010609060101010101" pitchFamily="49" charset="-122"/>
                <a:sym typeface="+mn-ea"/>
              </a:rPr>
              <a:t>你真棒！</a:t>
            </a:r>
            <a:endParaRPr lang="zh-CN" altLang="en-US" sz="5300" dirty="0">
              <a:solidFill>
                <a:srgbClr val="FFFBA1"/>
              </a:solidFill>
              <a:cs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559518" y="887691"/>
            <a:ext cx="5955637" cy="3046086"/>
            <a:chOff x="8797082" y="2676064"/>
            <a:chExt cx="16677215" cy="8885736"/>
          </a:xfrm>
        </p:grpSpPr>
        <p:grpSp>
          <p:nvGrpSpPr>
            <p:cNvPr id="12" name="组合 11"/>
            <p:cNvGrpSpPr/>
            <p:nvPr/>
          </p:nvGrpSpPr>
          <p:grpSpPr>
            <a:xfrm>
              <a:off x="8797082" y="5453063"/>
              <a:ext cx="16515797" cy="6108737"/>
              <a:chOff x="8202085" y="3785589"/>
              <a:chExt cx="18892265" cy="6987727"/>
            </a:xfrm>
          </p:grpSpPr>
          <p:grpSp>
            <p:nvGrpSpPr>
              <p:cNvPr id="11" name="组合 10"/>
              <p:cNvGrpSpPr/>
              <p:nvPr/>
            </p:nvGrpSpPr>
            <p:grpSpPr>
              <a:xfrm>
                <a:off x="8202085" y="3785590"/>
                <a:ext cx="12740625" cy="6987726"/>
                <a:chOff x="6815737" y="3273948"/>
                <a:chExt cx="21314588" cy="11690204"/>
              </a:xfrm>
            </p:grpSpPr>
            <p:sp>
              <p:nvSpPr>
                <p:cNvPr id="112" name="饼形 111"/>
                <p:cNvSpPr/>
                <p:nvPr/>
              </p:nvSpPr>
              <p:spPr>
                <a:xfrm rot="20452752" flipH="1">
                  <a:off x="6815737" y="3273950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10" name="组合 9"/>
                <p:cNvGrpSpPr/>
                <p:nvPr/>
              </p:nvGrpSpPr>
              <p:grpSpPr>
                <a:xfrm>
                  <a:off x="7457363" y="3273948"/>
                  <a:ext cx="20672962" cy="11690204"/>
                  <a:chOff x="7457363" y="3273948"/>
                  <a:chExt cx="20672962" cy="11690204"/>
                </a:xfrm>
              </p:grpSpPr>
              <p:sp>
                <p:nvSpPr>
                  <p:cNvPr id="98" name="饼形 97"/>
                  <p:cNvSpPr/>
                  <p:nvPr/>
                </p:nvSpPr>
                <p:spPr>
                  <a:xfrm rot="20452752" flipH="1">
                    <a:off x="11948745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9" name="饼形 98"/>
                  <p:cNvSpPr/>
                  <p:nvPr/>
                </p:nvSpPr>
                <p:spPr>
                  <a:xfrm rot="20452752" flipH="1">
                    <a:off x="12590371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0" name="饼形 99"/>
                  <p:cNvSpPr/>
                  <p:nvPr/>
                </p:nvSpPr>
                <p:spPr>
                  <a:xfrm rot="20452752" flipH="1">
                    <a:off x="13231997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1" name="饼形 100"/>
                  <p:cNvSpPr/>
                  <p:nvPr/>
                </p:nvSpPr>
                <p:spPr>
                  <a:xfrm rot="20452752" flipH="1">
                    <a:off x="13873623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2" name="饼形 101"/>
                  <p:cNvSpPr/>
                  <p:nvPr/>
                </p:nvSpPr>
                <p:spPr>
                  <a:xfrm rot="20452752" flipH="1">
                    <a:off x="14515249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3" name="饼形 102"/>
                  <p:cNvSpPr/>
                  <p:nvPr/>
                </p:nvSpPr>
                <p:spPr>
                  <a:xfrm rot="20452752" flipH="1">
                    <a:off x="15156875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4" name="饼形 103"/>
                  <p:cNvSpPr/>
                  <p:nvPr/>
                </p:nvSpPr>
                <p:spPr>
                  <a:xfrm rot="20452752" flipH="1">
                    <a:off x="15798501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5" name="饼形 104"/>
                  <p:cNvSpPr/>
                  <p:nvPr/>
                </p:nvSpPr>
                <p:spPr>
                  <a:xfrm rot="20452752" flipH="1">
                    <a:off x="16440127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3" name="饼形 112"/>
                  <p:cNvSpPr/>
                  <p:nvPr/>
                </p:nvSpPr>
                <p:spPr>
                  <a:xfrm rot="20452752" flipH="1">
                    <a:off x="7457363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4" name="饼形 113"/>
                  <p:cNvSpPr/>
                  <p:nvPr/>
                </p:nvSpPr>
                <p:spPr>
                  <a:xfrm rot="20452752" flipH="1">
                    <a:off x="8098989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5" name="饼形 114"/>
                  <p:cNvSpPr/>
                  <p:nvPr/>
                </p:nvSpPr>
                <p:spPr>
                  <a:xfrm rot="20452752" flipH="1">
                    <a:off x="8740615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6" name="饼形 115"/>
                  <p:cNvSpPr/>
                  <p:nvPr/>
                </p:nvSpPr>
                <p:spPr>
                  <a:xfrm rot="20452752" flipH="1">
                    <a:off x="9382241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7" name="饼形 116"/>
                  <p:cNvSpPr/>
                  <p:nvPr/>
                </p:nvSpPr>
                <p:spPr>
                  <a:xfrm rot="20452752" flipH="1">
                    <a:off x="10023867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8" name="饼形 117"/>
                  <p:cNvSpPr/>
                  <p:nvPr/>
                </p:nvSpPr>
                <p:spPr>
                  <a:xfrm rot="20452752" flipH="1">
                    <a:off x="10665493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9" name="饼形 118"/>
                  <p:cNvSpPr/>
                  <p:nvPr/>
                </p:nvSpPr>
                <p:spPr>
                  <a:xfrm rot="20452752" flipH="1">
                    <a:off x="11307119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20" name="组合 119"/>
              <p:cNvGrpSpPr/>
              <p:nvPr/>
            </p:nvGrpSpPr>
            <p:grpSpPr>
              <a:xfrm>
                <a:off x="14353725" y="3785589"/>
                <a:ext cx="12740625" cy="6987726"/>
                <a:chOff x="6815737" y="3273948"/>
                <a:chExt cx="21314588" cy="11690204"/>
              </a:xfrm>
            </p:grpSpPr>
            <p:sp>
              <p:nvSpPr>
                <p:cNvPr id="121" name="饼形 120"/>
                <p:cNvSpPr/>
                <p:nvPr/>
              </p:nvSpPr>
              <p:spPr>
                <a:xfrm rot="20452752" flipH="1">
                  <a:off x="6815737" y="3273950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122" name="组合 121"/>
                <p:cNvGrpSpPr/>
                <p:nvPr/>
              </p:nvGrpSpPr>
              <p:grpSpPr>
                <a:xfrm>
                  <a:off x="7457363" y="3273948"/>
                  <a:ext cx="20672962" cy="11690204"/>
                  <a:chOff x="7457363" y="3273948"/>
                  <a:chExt cx="20672962" cy="11690204"/>
                </a:xfrm>
              </p:grpSpPr>
              <p:sp>
                <p:nvSpPr>
                  <p:cNvPr id="123" name="饼形 122"/>
                  <p:cNvSpPr/>
                  <p:nvPr/>
                </p:nvSpPr>
                <p:spPr>
                  <a:xfrm rot="20452752" flipH="1">
                    <a:off x="11948745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4" name="饼形 123"/>
                  <p:cNvSpPr/>
                  <p:nvPr/>
                </p:nvSpPr>
                <p:spPr>
                  <a:xfrm rot="20452752" flipH="1">
                    <a:off x="12590371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5" name="饼形 124"/>
                  <p:cNvSpPr/>
                  <p:nvPr/>
                </p:nvSpPr>
                <p:spPr>
                  <a:xfrm rot="20452752" flipH="1">
                    <a:off x="13231997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6" name="饼形 125"/>
                  <p:cNvSpPr/>
                  <p:nvPr/>
                </p:nvSpPr>
                <p:spPr>
                  <a:xfrm rot="20452752" flipH="1">
                    <a:off x="13873623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7" name="饼形 126"/>
                  <p:cNvSpPr/>
                  <p:nvPr/>
                </p:nvSpPr>
                <p:spPr>
                  <a:xfrm rot="20452752" flipH="1">
                    <a:off x="14515249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8" name="饼形 127"/>
                  <p:cNvSpPr/>
                  <p:nvPr/>
                </p:nvSpPr>
                <p:spPr>
                  <a:xfrm rot="20452752" flipH="1">
                    <a:off x="15156875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9" name="饼形 128"/>
                  <p:cNvSpPr/>
                  <p:nvPr/>
                </p:nvSpPr>
                <p:spPr>
                  <a:xfrm rot="20452752" flipH="1">
                    <a:off x="15798501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0" name="饼形 129"/>
                  <p:cNvSpPr/>
                  <p:nvPr/>
                </p:nvSpPr>
                <p:spPr>
                  <a:xfrm rot="20452752" flipH="1">
                    <a:off x="16440127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1" name="饼形 130"/>
                  <p:cNvSpPr/>
                  <p:nvPr/>
                </p:nvSpPr>
                <p:spPr>
                  <a:xfrm rot="20452752" flipH="1">
                    <a:off x="7457363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2" name="饼形 131"/>
                  <p:cNvSpPr/>
                  <p:nvPr/>
                </p:nvSpPr>
                <p:spPr>
                  <a:xfrm rot="20452752" flipH="1">
                    <a:off x="8098989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3" name="饼形 132"/>
                  <p:cNvSpPr/>
                  <p:nvPr/>
                </p:nvSpPr>
                <p:spPr>
                  <a:xfrm rot="20452752" flipH="1">
                    <a:off x="8740615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4" name="饼形 133"/>
                  <p:cNvSpPr/>
                  <p:nvPr/>
                </p:nvSpPr>
                <p:spPr>
                  <a:xfrm rot="20452752" flipH="1">
                    <a:off x="9382241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5" name="饼形 134"/>
                  <p:cNvSpPr/>
                  <p:nvPr/>
                </p:nvSpPr>
                <p:spPr>
                  <a:xfrm rot="20452752" flipH="1">
                    <a:off x="10023867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6" name="饼形 135"/>
                  <p:cNvSpPr/>
                  <p:nvPr/>
                </p:nvSpPr>
                <p:spPr>
                  <a:xfrm rot="20452752" flipH="1">
                    <a:off x="10665493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7" name="饼形 136"/>
                  <p:cNvSpPr/>
                  <p:nvPr/>
                </p:nvSpPr>
                <p:spPr>
                  <a:xfrm rot="20452752" flipH="1">
                    <a:off x="11307119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38" name="组合 137"/>
            <p:cNvGrpSpPr/>
            <p:nvPr/>
          </p:nvGrpSpPr>
          <p:grpSpPr>
            <a:xfrm flipV="1">
              <a:off x="8958500" y="2676064"/>
              <a:ext cx="16515797" cy="6108737"/>
              <a:chOff x="8202085" y="3785589"/>
              <a:chExt cx="18892265" cy="6987727"/>
            </a:xfrm>
          </p:grpSpPr>
          <p:grpSp>
            <p:nvGrpSpPr>
              <p:cNvPr id="139" name="组合 138"/>
              <p:cNvGrpSpPr/>
              <p:nvPr/>
            </p:nvGrpSpPr>
            <p:grpSpPr>
              <a:xfrm>
                <a:off x="8202085" y="3785590"/>
                <a:ext cx="12740625" cy="6987726"/>
                <a:chOff x="6815737" y="3273948"/>
                <a:chExt cx="21314588" cy="11690204"/>
              </a:xfrm>
            </p:grpSpPr>
            <p:sp>
              <p:nvSpPr>
                <p:cNvPr id="158" name="饼形 157"/>
                <p:cNvSpPr/>
                <p:nvPr/>
              </p:nvSpPr>
              <p:spPr>
                <a:xfrm rot="20452752" flipH="1">
                  <a:off x="6815737" y="3273950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159" name="组合 158"/>
                <p:cNvGrpSpPr/>
                <p:nvPr/>
              </p:nvGrpSpPr>
              <p:grpSpPr>
                <a:xfrm>
                  <a:off x="7457363" y="3273948"/>
                  <a:ext cx="20672962" cy="11690204"/>
                  <a:chOff x="7457363" y="3273948"/>
                  <a:chExt cx="20672962" cy="11690204"/>
                </a:xfrm>
              </p:grpSpPr>
              <p:sp>
                <p:nvSpPr>
                  <p:cNvPr id="160" name="饼形 159"/>
                  <p:cNvSpPr/>
                  <p:nvPr/>
                </p:nvSpPr>
                <p:spPr>
                  <a:xfrm rot="20452752" flipH="1">
                    <a:off x="11948745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1" name="饼形 160"/>
                  <p:cNvSpPr/>
                  <p:nvPr/>
                </p:nvSpPr>
                <p:spPr>
                  <a:xfrm rot="20452752" flipH="1">
                    <a:off x="12590371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2" name="饼形 161"/>
                  <p:cNvSpPr/>
                  <p:nvPr/>
                </p:nvSpPr>
                <p:spPr>
                  <a:xfrm rot="20452752" flipH="1">
                    <a:off x="13231997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3" name="饼形 162"/>
                  <p:cNvSpPr/>
                  <p:nvPr/>
                </p:nvSpPr>
                <p:spPr>
                  <a:xfrm rot="20452752" flipH="1">
                    <a:off x="13873623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4" name="饼形 163"/>
                  <p:cNvSpPr/>
                  <p:nvPr/>
                </p:nvSpPr>
                <p:spPr>
                  <a:xfrm rot="20452752" flipH="1">
                    <a:off x="14515249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5" name="饼形 164"/>
                  <p:cNvSpPr/>
                  <p:nvPr/>
                </p:nvSpPr>
                <p:spPr>
                  <a:xfrm rot="20452752" flipH="1">
                    <a:off x="15156875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6" name="饼形 165"/>
                  <p:cNvSpPr/>
                  <p:nvPr/>
                </p:nvSpPr>
                <p:spPr>
                  <a:xfrm rot="20452752" flipH="1">
                    <a:off x="15798501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7" name="饼形 166"/>
                  <p:cNvSpPr/>
                  <p:nvPr/>
                </p:nvSpPr>
                <p:spPr>
                  <a:xfrm rot="20452752" flipH="1">
                    <a:off x="16440127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8" name="饼形 167"/>
                  <p:cNvSpPr/>
                  <p:nvPr/>
                </p:nvSpPr>
                <p:spPr>
                  <a:xfrm rot="20452752" flipH="1">
                    <a:off x="7457363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9" name="饼形 168"/>
                  <p:cNvSpPr/>
                  <p:nvPr/>
                </p:nvSpPr>
                <p:spPr>
                  <a:xfrm rot="20452752" flipH="1">
                    <a:off x="8098989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0" name="饼形 169"/>
                  <p:cNvSpPr/>
                  <p:nvPr/>
                </p:nvSpPr>
                <p:spPr>
                  <a:xfrm rot="20452752" flipH="1">
                    <a:off x="8740615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1" name="饼形 170"/>
                  <p:cNvSpPr/>
                  <p:nvPr/>
                </p:nvSpPr>
                <p:spPr>
                  <a:xfrm rot="20452752" flipH="1">
                    <a:off x="9382241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2" name="饼形 171"/>
                  <p:cNvSpPr/>
                  <p:nvPr/>
                </p:nvSpPr>
                <p:spPr>
                  <a:xfrm rot="20452752" flipH="1">
                    <a:off x="10023867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3" name="饼形 172"/>
                  <p:cNvSpPr/>
                  <p:nvPr/>
                </p:nvSpPr>
                <p:spPr>
                  <a:xfrm rot="20452752" flipH="1">
                    <a:off x="10665493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4" name="饼形 173"/>
                  <p:cNvSpPr/>
                  <p:nvPr/>
                </p:nvSpPr>
                <p:spPr>
                  <a:xfrm rot="20452752" flipH="1">
                    <a:off x="11307119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40" name="组合 139"/>
              <p:cNvGrpSpPr/>
              <p:nvPr/>
            </p:nvGrpSpPr>
            <p:grpSpPr>
              <a:xfrm>
                <a:off x="14353725" y="3785589"/>
                <a:ext cx="12740625" cy="6987726"/>
                <a:chOff x="6815737" y="3273948"/>
                <a:chExt cx="21314588" cy="11690204"/>
              </a:xfrm>
            </p:grpSpPr>
            <p:sp>
              <p:nvSpPr>
                <p:cNvPr id="141" name="饼形 140"/>
                <p:cNvSpPr/>
                <p:nvPr/>
              </p:nvSpPr>
              <p:spPr>
                <a:xfrm rot="20452752" flipH="1">
                  <a:off x="6815737" y="3273950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142" name="组合 141"/>
                <p:cNvGrpSpPr/>
                <p:nvPr/>
              </p:nvGrpSpPr>
              <p:grpSpPr>
                <a:xfrm>
                  <a:off x="7457363" y="3273948"/>
                  <a:ext cx="20672962" cy="11690204"/>
                  <a:chOff x="7457363" y="3273948"/>
                  <a:chExt cx="20672962" cy="11690204"/>
                </a:xfrm>
              </p:grpSpPr>
              <p:sp>
                <p:nvSpPr>
                  <p:cNvPr id="143" name="饼形 142"/>
                  <p:cNvSpPr/>
                  <p:nvPr/>
                </p:nvSpPr>
                <p:spPr>
                  <a:xfrm rot="20452752" flipH="1">
                    <a:off x="11948745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4" name="饼形 143"/>
                  <p:cNvSpPr/>
                  <p:nvPr/>
                </p:nvSpPr>
                <p:spPr>
                  <a:xfrm rot="20452752" flipH="1">
                    <a:off x="12590371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5" name="饼形 144"/>
                  <p:cNvSpPr/>
                  <p:nvPr/>
                </p:nvSpPr>
                <p:spPr>
                  <a:xfrm rot="20452752" flipH="1">
                    <a:off x="13231997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6" name="饼形 145"/>
                  <p:cNvSpPr/>
                  <p:nvPr/>
                </p:nvSpPr>
                <p:spPr>
                  <a:xfrm rot="20452752" flipH="1">
                    <a:off x="13873623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7" name="饼形 146"/>
                  <p:cNvSpPr/>
                  <p:nvPr/>
                </p:nvSpPr>
                <p:spPr>
                  <a:xfrm rot="20452752" flipH="1">
                    <a:off x="14515249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8" name="饼形 147"/>
                  <p:cNvSpPr/>
                  <p:nvPr/>
                </p:nvSpPr>
                <p:spPr>
                  <a:xfrm rot="20452752" flipH="1">
                    <a:off x="15156875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9" name="饼形 148"/>
                  <p:cNvSpPr/>
                  <p:nvPr/>
                </p:nvSpPr>
                <p:spPr>
                  <a:xfrm rot="20452752" flipH="1">
                    <a:off x="15798501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0" name="饼形 149"/>
                  <p:cNvSpPr/>
                  <p:nvPr/>
                </p:nvSpPr>
                <p:spPr>
                  <a:xfrm rot="20452752" flipH="1">
                    <a:off x="16440127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1" name="饼形 150"/>
                  <p:cNvSpPr/>
                  <p:nvPr/>
                </p:nvSpPr>
                <p:spPr>
                  <a:xfrm rot="20452752" flipH="1">
                    <a:off x="7457363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2" name="饼形 151"/>
                  <p:cNvSpPr/>
                  <p:nvPr/>
                </p:nvSpPr>
                <p:spPr>
                  <a:xfrm rot="20452752" flipH="1">
                    <a:off x="8098989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3" name="饼形 152"/>
                  <p:cNvSpPr/>
                  <p:nvPr/>
                </p:nvSpPr>
                <p:spPr>
                  <a:xfrm rot="20452752" flipH="1">
                    <a:off x="8740615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4" name="饼形 153"/>
                  <p:cNvSpPr/>
                  <p:nvPr/>
                </p:nvSpPr>
                <p:spPr>
                  <a:xfrm rot="20452752" flipH="1">
                    <a:off x="9382241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5" name="饼形 154"/>
                  <p:cNvSpPr/>
                  <p:nvPr/>
                </p:nvSpPr>
                <p:spPr>
                  <a:xfrm rot="20452752" flipH="1">
                    <a:off x="10023867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6" name="饼形 155"/>
                  <p:cNvSpPr/>
                  <p:nvPr/>
                </p:nvSpPr>
                <p:spPr>
                  <a:xfrm rot="20452752" flipH="1">
                    <a:off x="10665493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7" name="饼形 156"/>
                  <p:cNvSpPr/>
                  <p:nvPr/>
                </p:nvSpPr>
                <p:spPr>
                  <a:xfrm rot="20452752" flipH="1">
                    <a:off x="11307119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  <p:grpSp>
        <p:nvGrpSpPr>
          <p:cNvPr id="4" name="组合 3"/>
          <p:cNvGrpSpPr/>
          <p:nvPr/>
        </p:nvGrpSpPr>
        <p:grpSpPr>
          <a:xfrm>
            <a:off x="2580887" y="1749818"/>
            <a:ext cx="3916360" cy="1313346"/>
            <a:chOff x="6881919" y="4666182"/>
            <a:chExt cx="10442946" cy="3502255"/>
          </a:xfrm>
        </p:grpSpPr>
        <p:cxnSp>
          <p:nvCxnSpPr>
            <p:cNvPr id="213" name="直接连接符 212"/>
            <p:cNvCxnSpPr/>
            <p:nvPr/>
          </p:nvCxnSpPr>
          <p:spPr>
            <a:xfrm>
              <a:off x="6927394" y="4826724"/>
              <a:ext cx="154146" cy="3171895"/>
            </a:xfrm>
            <a:prstGeom prst="line">
              <a:avLst/>
            </a:prstGeom>
            <a:ln w="76200">
              <a:solidFill>
                <a:srgbClr val="2CA3F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直接连接符 214"/>
            <p:cNvCxnSpPr/>
            <p:nvPr/>
          </p:nvCxnSpPr>
          <p:spPr>
            <a:xfrm>
              <a:off x="17162339" y="4826724"/>
              <a:ext cx="154146" cy="3171895"/>
            </a:xfrm>
            <a:prstGeom prst="line">
              <a:avLst/>
            </a:prstGeom>
            <a:ln w="76200">
              <a:solidFill>
                <a:srgbClr val="2CA3F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6" name="组合 215"/>
            <p:cNvGrpSpPr/>
            <p:nvPr/>
          </p:nvGrpSpPr>
          <p:grpSpPr>
            <a:xfrm>
              <a:off x="6881919" y="4666182"/>
              <a:ext cx="10319864" cy="476779"/>
              <a:chOff x="12595221" y="6723582"/>
              <a:chExt cx="10319864" cy="476779"/>
            </a:xfrm>
          </p:grpSpPr>
          <p:pic>
            <p:nvPicPr>
              <p:cNvPr id="217" name="图片 216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12595221" y="6742228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18" name="图片 217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12925804" y="6737629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19" name="图片 218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13244949" y="6736312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20" name="图片 219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13575532" y="6731713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21" name="图片 220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13898681" y="6738141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22" name="图片 221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14227710" y="6738142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23" name="图片 222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14542696" y="6734607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24" name="图片 223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14859142" y="6738231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25" name="图片 224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15183866" y="6742228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26" name="图片 225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15506829" y="6737629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27" name="图片 226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15825974" y="6736312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28" name="图片 227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16148937" y="6731713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29" name="图片 228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16451410" y="6735799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30" name="图片 229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16781993" y="6738820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31" name="图片 230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17093518" y="6737503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32" name="图片 231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17424101" y="6732904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33" name="图片 232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17747250" y="6731712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34" name="图片 233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18076279" y="6731713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35" name="图片 234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18391265" y="6735798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36" name="图片 235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18707711" y="6731802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37" name="图片 236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19040055" y="6735799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38" name="图片 237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19363018" y="6731200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39" name="图片 238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19682163" y="6737503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40" name="图片 239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19982266" y="6740524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41" name="图片 240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20290678" y="6735199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42" name="图片 241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20621261" y="6730600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43" name="图片 242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20940406" y="6729283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44" name="图片 243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21270989" y="6724684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45" name="图片 244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21594138" y="6731112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46" name="图片 245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21923167" y="6731113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47" name="图片 246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22238153" y="6727578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48" name="图片 247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22554599" y="6723582"/>
                <a:ext cx="360486" cy="458133"/>
              </a:xfrm>
              <a:prstGeom prst="rect">
                <a:avLst/>
              </a:prstGeom>
            </p:spPr>
          </p:pic>
        </p:grpSp>
        <p:grpSp>
          <p:nvGrpSpPr>
            <p:cNvPr id="249" name="组合 248"/>
            <p:cNvGrpSpPr/>
            <p:nvPr/>
          </p:nvGrpSpPr>
          <p:grpSpPr>
            <a:xfrm flipV="1">
              <a:off x="7005001" y="7691658"/>
              <a:ext cx="10319864" cy="476779"/>
              <a:chOff x="12595221" y="6723582"/>
              <a:chExt cx="10319864" cy="476779"/>
            </a:xfrm>
          </p:grpSpPr>
          <p:pic>
            <p:nvPicPr>
              <p:cNvPr id="250" name="图片 249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12595221" y="6742228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51" name="图片 250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12925804" y="6737629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52" name="图片 251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13244949" y="6736312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53" name="图片 252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13575532" y="6731713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54" name="图片 253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13898681" y="6738141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55" name="图片 254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14227710" y="6738142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56" name="图片 255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14542696" y="6734607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57" name="图片 256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14859142" y="6738231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58" name="图片 257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15183866" y="6742228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59" name="图片 258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15506829" y="6737629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60" name="图片 259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15825974" y="6736312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61" name="图片 260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16148937" y="6731713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62" name="图片 261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16451410" y="6735799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63" name="图片 262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16781993" y="6738820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64" name="图片 263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17093518" y="6737503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65" name="图片 264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17424101" y="6732904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66" name="图片 265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17747250" y="6731712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67" name="图片 266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18076279" y="6731713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68" name="图片 267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18391265" y="6735798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69" name="图片 268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18707711" y="6731802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70" name="图片 269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19040055" y="6735799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71" name="图片 270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19363018" y="6731200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72" name="图片 271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19682163" y="6737503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73" name="图片 272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19982266" y="6740524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74" name="图片 273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20290678" y="6735199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75" name="图片 274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20621261" y="6730600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76" name="图片 275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20940406" y="6729283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77" name="图片 276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21270989" y="6724684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78" name="图片 277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21594138" y="6731112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79" name="图片 278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21923167" y="6731113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80" name="图片 279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22238153" y="6727578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81" name="图片 280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22554599" y="6723582"/>
                <a:ext cx="360486" cy="458133"/>
              </a:xfrm>
              <a:prstGeom prst="rect">
                <a:avLst/>
              </a:prstGeom>
            </p:spPr>
          </p:pic>
        </p:grpSp>
      </p:grpSp>
      <p:sp>
        <p:nvSpPr>
          <p:cNvPr id="282" name="矩形 281"/>
          <p:cNvSpPr/>
          <p:nvPr/>
        </p:nvSpPr>
        <p:spPr>
          <a:xfrm>
            <a:off x="4340369" y="3281302"/>
            <a:ext cx="954107" cy="388568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长方形</a:t>
            </a:r>
            <a:endParaRPr lang="zh-CN" altLang="en-US" sz="23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3" name="矩形 282"/>
          <p:cNvSpPr/>
          <p:nvPr/>
        </p:nvSpPr>
        <p:spPr>
          <a:xfrm>
            <a:off x="3781947" y="3281476"/>
            <a:ext cx="659155" cy="388568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2300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近似</a:t>
            </a:r>
            <a:endParaRPr lang="zh-CN" altLang="en-US" sz="2300" dirty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624138" y="1803644"/>
            <a:ext cx="3798115" cy="1202547"/>
            <a:chOff x="7044407" y="1114415"/>
            <a:chExt cx="10127647" cy="3206793"/>
          </a:xfrm>
        </p:grpSpPr>
        <p:sp>
          <p:nvSpPr>
            <p:cNvPr id="16" name="矩形 15"/>
            <p:cNvSpPr/>
            <p:nvPr/>
          </p:nvSpPr>
          <p:spPr>
            <a:xfrm>
              <a:off x="7044872" y="1188233"/>
              <a:ext cx="10127182" cy="3055878"/>
            </a:xfrm>
            <a:prstGeom prst="rect">
              <a:avLst/>
            </a:prstGeom>
            <a:solidFill>
              <a:srgbClr val="FFC000"/>
            </a:solidFill>
            <a:ln w="7620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7051652" y="4284911"/>
              <a:ext cx="10118049" cy="0"/>
            </a:xfrm>
            <a:prstGeom prst="line">
              <a:avLst/>
            </a:prstGeom>
            <a:ln w="76200">
              <a:solidFill>
                <a:srgbClr val="FF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直接连接符 283"/>
            <p:cNvCxnSpPr/>
            <p:nvPr/>
          </p:nvCxnSpPr>
          <p:spPr>
            <a:xfrm>
              <a:off x="7044407" y="1156381"/>
              <a:ext cx="10127647" cy="26537"/>
            </a:xfrm>
            <a:prstGeom prst="line">
              <a:avLst/>
            </a:prstGeom>
            <a:ln w="76200">
              <a:solidFill>
                <a:srgbClr val="FF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H="1">
              <a:off x="7075409" y="1114415"/>
              <a:ext cx="16722" cy="3188619"/>
            </a:xfrm>
            <a:prstGeom prst="line">
              <a:avLst/>
            </a:prstGeom>
            <a:ln w="76200">
              <a:solidFill>
                <a:srgbClr val="2CA3F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直接连接符 285"/>
            <p:cNvCxnSpPr/>
            <p:nvPr/>
          </p:nvCxnSpPr>
          <p:spPr>
            <a:xfrm flipH="1">
              <a:off x="17127582" y="1132589"/>
              <a:ext cx="16722" cy="3188619"/>
            </a:xfrm>
            <a:prstGeom prst="line">
              <a:avLst/>
            </a:prstGeom>
            <a:ln w="76200">
              <a:solidFill>
                <a:srgbClr val="2CA3F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2" grpId="0"/>
      <p:bldP spid="282" grpId="1"/>
      <p:bldP spid="283" grpId="0"/>
      <p:bldP spid="283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右箭头 2"/>
          <p:cNvSpPr/>
          <p:nvPr/>
        </p:nvSpPr>
        <p:spPr>
          <a:xfrm>
            <a:off x="3987284" y="2499851"/>
            <a:ext cx="301557" cy="287594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 w="762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/>
          </a:p>
        </p:txBody>
      </p:sp>
      <p:grpSp>
        <p:nvGrpSpPr>
          <p:cNvPr id="147" name="组合 146"/>
          <p:cNvGrpSpPr/>
          <p:nvPr/>
        </p:nvGrpSpPr>
        <p:grpSpPr>
          <a:xfrm>
            <a:off x="1007655" y="1245002"/>
            <a:ext cx="2743379" cy="2743200"/>
            <a:chOff x="2686907" y="3320005"/>
            <a:chExt cx="7315200" cy="7315200"/>
          </a:xfrm>
        </p:grpSpPr>
        <p:sp>
          <p:nvSpPr>
            <p:cNvPr id="148" name="椭圆 147"/>
            <p:cNvSpPr/>
            <p:nvPr/>
          </p:nvSpPr>
          <p:spPr>
            <a:xfrm>
              <a:off x="2686907" y="3320005"/>
              <a:ext cx="7315200" cy="7315200"/>
            </a:xfrm>
            <a:prstGeom prst="ellipse">
              <a:avLst/>
            </a:prstGeom>
            <a:solidFill>
              <a:srgbClr val="FFC000"/>
            </a:solidFill>
            <a:ln w="7620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49" name="直接连接符 148"/>
            <p:cNvCxnSpPr/>
            <p:nvPr/>
          </p:nvCxnSpPr>
          <p:spPr>
            <a:xfrm>
              <a:off x="3743233" y="4410263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0" name="椭圆 149"/>
            <p:cNvSpPr/>
            <p:nvPr/>
          </p:nvSpPr>
          <p:spPr>
            <a:xfrm>
              <a:off x="2686907" y="3320005"/>
              <a:ext cx="7315200" cy="7315200"/>
            </a:xfrm>
            <a:prstGeom prst="ellipse">
              <a:avLst/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51" name="直接连接符 150"/>
            <p:cNvCxnSpPr/>
            <p:nvPr/>
          </p:nvCxnSpPr>
          <p:spPr>
            <a:xfrm flipH="1">
              <a:off x="3743233" y="4410263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直接连接符 151"/>
            <p:cNvCxnSpPr/>
            <p:nvPr/>
          </p:nvCxnSpPr>
          <p:spPr>
            <a:xfrm rot="2700000" flipH="1">
              <a:off x="3743233" y="4410263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直接连接符 152"/>
            <p:cNvCxnSpPr/>
            <p:nvPr/>
          </p:nvCxnSpPr>
          <p:spPr>
            <a:xfrm rot="18900000" flipH="1">
              <a:off x="3743233" y="4410263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组合 7"/>
          <p:cNvGrpSpPr/>
          <p:nvPr/>
        </p:nvGrpSpPr>
        <p:grpSpPr>
          <a:xfrm>
            <a:off x="3749971" y="1137921"/>
            <a:ext cx="4857320" cy="2957361"/>
            <a:chOff x="11052761" y="2961143"/>
            <a:chExt cx="12952009" cy="7886296"/>
          </a:xfrm>
        </p:grpSpPr>
        <p:grpSp>
          <p:nvGrpSpPr>
            <p:cNvPr id="169" name="组合 168"/>
            <p:cNvGrpSpPr/>
            <p:nvPr/>
          </p:nvGrpSpPr>
          <p:grpSpPr>
            <a:xfrm>
              <a:off x="11052761" y="5409068"/>
              <a:ext cx="11893765" cy="5438371"/>
              <a:chOff x="8487002" y="3659636"/>
              <a:chExt cx="13927186" cy="6368143"/>
            </a:xfrm>
          </p:grpSpPr>
          <p:sp>
            <p:nvSpPr>
              <p:cNvPr id="170" name="饼形 169"/>
              <p:cNvSpPr/>
              <p:nvPr/>
            </p:nvSpPr>
            <p:spPr>
              <a:xfrm rot="1320000">
                <a:off x="8487002" y="3659636"/>
                <a:ext cx="6368143" cy="6368143"/>
              </a:xfrm>
              <a:prstGeom prst="pie">
                <a:avLst>
                  <a:gd name="adj1" fmla="val 13495221"/>
                  <a:gd name="adj2" fmla="val 16200000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1" name="饼形 170"/>
              <p:cNvSpPr/>
              <p:nvPr/>
            </p:nvSpPr>
            <p:spPr>
              <a:xfrm rot="1320000">
                <a:off x="11009948" y="3659636"/>
                <a:ext cx="6368143" cy="6368143"/>
              </a:xfrm>
              <a:prstGeom prst="pie">
                <a:avLst>
                  <a:gd name="adj1" fmla="val 13495221"/>
                  <a:gd name="adj2" fmla="val 16200000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2" name="饼形 171"/>
              <p:cNvSpPr/>
              <p:nvPr/>
            </p:nvSpPr>
            <p:spPr>
              <a:xfrm rot="1320000">
                <a:off x="13527997" y="3659636"/>
                <a:ext cx="6368143" cy="6368143"/>
              </a:xfrm>
              <a:prstGeom prst="pie">
                <a:avLst>
                  <a:gd name="adj1" fmla="val 13495221"/>
                  <a:gd name="adj2" fmla="val 16200000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3" name="饼形 172"/>
              <p:cNvSpPr/>
              <p:nvPr/>
            </p:nvSpPr>
            <p:spPr>
              <a:xfrm rot="1320000">
                <a:off x="16046046" y="3659636"/>
                <a:ext cx="6368142" cy="6368143"/>
              </a:xfrm>
              <a:prstGeom prst="pie">
                <a:avLst>
                  <a:gd name="adj1" fmla="val 13495221"/>
                  <a:gd name="adj2" fmla="val 16200000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74" name="组合 173"/>
            <p:cNvGrpSpPr/>
            <p:nvPr/>
          </p:nvGrpSpPr>
          <p:grpSpPr>
            <a:xfrm flipV="1">
              <a:off x="12111004" y="2961143"/>
              <a:ext cx="11893766" cy="5450765"/>
              <a:chOff x="8487002" y="3630608"/>
              <a:chExt cx="13927187" cy="6382657"/>
            </a:xfrm>
          </p:grpSpPr>
          <p:sp>
            <p:nvSpPr>
              <p:cNvPr id="176" name="饼形 175"/>
              <p:cNvSpPr/>
              <p:nvPr/>
            </p:nvSpPr>
            <p:spPr>
              <a:xfrm rot="1360545">
                <a:off x="8487002" y="3630608"/>
                <a:ext cx="6368143" cy="6368143"/>
              </a:xfrm>
              <a:prstGeom prst="pie">
                <a:avLst>
                  <a:gd name="adj1" fmla="val 13495221"/>
                  <a:gd name="adj2" fmla="val 16200000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1" name="饼形 250"/>
              <p:cNvSpPr/>
              <p:nvPr/>
            </p:nvSpPr>
            <p:spPr>
              <a:xfrm rot="1375700">
                <a:off x="11005052" y="3630608"/>
                <a:ext cx="6368143" cy="6368143"/>
              </a:xfrm>
              <a:prstGeom prst="pie">
                <a:avLst>
                  <a:gd name="adj1" fmla="val 13495221"/>
                  <a:gd name="adj2" fmla="val 16200000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2" name="饼形 251"/>
              <p:cNvSpPr/>
              <p:nvPr/>
            </p:nvSpPr>
            <p:spPr>
              <a:xfrm rot="1365738">
                <a:off x="13527997" y="3645122"/>
                <a:ext cx="6368143" cy="6368143"/>
              </a:xfrm>
              <a:prstGeom prst="pie">
                <a:avLst>
                  <a:gd name="adj1" fmla="val 13495221"/>
                  <a:gd name="adj2" fmla="val 16200000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3" name="饼形 252"/>
              <p:cNvSpPr/>
              <p:nvPr/>
            </p:nvSpPr>
            <p:spPr>
              <a:xfrm rot="1320000">
                <a:off x="16046046" y="3630608"/>
                <a:ext cx="6368143" cy="6368143"/>
              </a:xfrm>
              <a:prstGeom prst="pie">
                <a:avLst>
                  <a:gd name="adj1" fmla="val 13495221"/>
                  <a:gd name="adj2" fmla="val 16200000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-63783" y="883770"/>
            <a:ext cx="4460452" cy="2039389"/>
            <a:chOff x="8487002" y="3659636"/>
            <a:chExt cx="13927186" cy="6368143"/>
          </a:xfrm>
        </p:grpSpPr>
        <p:sp>
          <p:nvSpPr>
            <p:cNvPr id="3" name="饼形 2"/>
            <p:cNvSpPr/>
            <p:nvPr/>
          </p:nvSpPr>
          <p:spPr>
            <a:xfrm rot="1320000">
              <a:off x="8487002" y="3659636"/>
              <a:ext cx="6368143" cy="6368143"/>
            </a:xfrm>
            <a:prstGeom prst="pie">
              <a:avLst>
                <a:gd name="adj1" fmla="val 13495221"/>
                <a:gd name="adj2" fmla="val 16200000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饼形 9"/>
            <p:cNvSpPr/>
            <p:nvPr/>
          </p:nvSpPr>
          <p:spPr>
            <a:xfrm rot="1320000">
              <a:off x="11009948" y="3659636"/>
              <a:ext cx="6368143" cy="6368143"/>
            </a:xfrm>
            <a:prstGeom prst="pie">
              <a:avLst>
                <a:gd name="adj1" fmla="val 13495221"/>
                <a:gd name="adj2" fmla="val 16200000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饼形 10"/>
            <p:cNvSpPr/>
            <p:nvPr/>
          </p:nvSpPr>
          <p:spPr>
            <a:xfrm rot="1320000">
              <a:off x="13527997" y="3659636"/>
              <a:ext cx="6368143" cy="6368143"/>
            </a:xfrm>
            <a:prstGeom prst="pie">
              <a:avLst>
                <a:gd name="adj1" fmla="val 13495221"/>
                <a:gd name="adj2" fmla="val 16200000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饼形 11"/>
            <p:cNvSpPr/>
            <p:nvPr/>
          </p:nvSpPr>
          <p:spPr>
            <a:xfrm rot="1320000">
              <a:off x="16046046" y="3659636"/>
              <a:ext cx="6368142" cy="6368143"/>
            </a:xfrm>
            <a:prstGeom prst="pie">
              <a:avLst>
                <a:gd name="adj1" fmla="val 13495221"/>
                <a:gd name="adj2" fmla="val 16200000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 flipV="1">
            <a:off x="333084" y="-34202"/>
            <a:ext cx="4460453" cy="2044037"/>
            <a:chOff x="8487002" y="3630608"/>
            <a:chExt cx="13927187" cy="6382657"/>
          </a:xfrm>
        </p:grpSpPr>
        <p:sp>
          <p:nvSpPr>
            <p:cNvPr id="27" name="饼形 26"/>
            <p:cNvSpPr/>
            <p:nvPr/>
          </p:nvSpPr>
          <p:spPr>
            <a:xfrm rot="1360545">
              <a:off x="8487002" y="3630608"/>
              <a:ext cx="6368143" cy="6368143"/>
            </a:xfrm>
            <a:prstGeom prst="pie">
              <a:avLst>
                <a:gd name="adj1" fmla="val 13495221"/>
                <a:gd name="adj2" fmla="val 16200000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饼形 27"/>
            <p:cNvSpPr/>
            <p:nvPr/>
          </p:nvSpPr>
          <p:spPr>
            <a:xfrm rot="1375700">
              <a:off x="11005052" y="3630608"/>
              <a:ext cx="6368143" cy="6368143"/>
            </a:xfrm>
            <a:prstGeom prst="pie">
              <a:avLst>
                <a:gd name="adj1" fmla="val 13495221"/>
                <a:gd name="adj2" fmla="val 16200000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饼形 28"/>
            <p:cNvSpPr/>
            <p:nvPr/>
          </p:nvSpPr>
          <p:spPr>
            <a:xfrm rot="1365738">
              <a:off x="13527997" y="3645122"/>
              <a:ext cx="6368143" cy="6368143"/>
            </a:xfrm>
            <a:prstGeom prst="pie">
              <a:avLst>
                <a:gd name="adj1" fmla="val 13495221"/>
                <a:gd name="adj2" fmla="val 16200000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饼形 29"/>
            <p:cNvSpPr/>
            <p:nvPr/>
          </p:nvSpPr>
          <p:spPr>
            <a:xfrm rot="1320000">
              <a:off x="16046046" y="3630608"/>
              <a:ext cx="6368143" cy="6368143"/>
            </a:xfrm>
            <a:prstGeom prst="pie">
              <a:avLst>
                <a:gd name="adj1" fmla="val 13495221"/>
                <a:gd name="adj2" fmla="val 16200000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4060737" y="884585"/>
            <a:ext cx="4970613" cy="2039391"/>
            <a:chOff x="11074742" y="4025246"/>
            <a:chExt cx="13254104" cy="5438375"/>
          </a:xfrm>
        </p:grpSpPr>
        <p:sp>
          <p:nvSpPr>
            <p:cNvPr id="32" name="饼形 31"/>
            <p:cNvSpPr/>
            <p:nvPr/>
          </p:nvSpPr>
          <p:spPr>
            <a:xfrm rot="20941643" flipH="1">
              <a:off x="15538473" y="4025250"/>
              <a:ext cx="5438370" cy="5438371"/>
            </a:xfrm>
            <a:prstGeom prst="pie">
              <a:avLst>
                <a:gd name="adj1" fmla="val 14881100"/>
                <a:gd name="adj2" fmla="val 16200000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11074742" y="4025246"/>
              <a:ext cx="13254104" cy="5438375"/>
              <a:chOff x="11074742" y="4025246"/>
              <a:chExt cx="13254104" cy="5438375"/>
            </a:xfrm>
          </p:grpSpPr>
          <p:sp>
            <p:nvSpPr>
              <p:cNvPr id="34" name="饼形 33"/>
              <p:cNvSpPr/>
              <p:nvPr/>
            </p:nvSpPr>
            <p:spPr>
              <a:xfrm rot="20941643" flipH="1">
                <a:off x="16655276" y="4025248"/>
                <a:ext cx="5438370" cy="5438371"/>
              </a:xfrm>
              <a:prstGeom prst="pie">
                <a:avLst>
                  <a:gd name="adj1" fmla="val 14881100"/>
                  <a:gd name="adj2" fmla="val 16200000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饼形 34"/>
              <p:cNvSpPr/>
              <p:nvPr/>
            </p:nvSpPr>
            <p:spPr>
              <a:xfrm rot="20941643" flipH="1">
                <a:off x="17773673" y="4025248"/>
                <a:ext cx="5438370" cy="5438371"/>
              </a:xfrm>
              <a:prstGeom prst="pie">
                <a:avLst>
                  <a:gd name="adj1" fmla="val 14881100"/>
                  <a:gd name="adj2" fmla="val 16200000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饼形 36"/>
              <p:cNvSpPr/>
              <p:nvPr/>
            </p:nvSpPr>
            <p:spPr>
              <a:xfrm rot="20941643" flipH="1">
                <a:off x="18890476" y="4025246"/>
                <a:ext cx="5438370" cy="5438371"/>
              </a:xfrm>
              <a:prstGeom prst="pie">
                <a:avLst>
                  <a:gd name="adj1" fmla="val 14881100"/>
                  <a:gd name="adj2" fmla="val 16200000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8" name="饼形 37"/>
              <p:cNvSpPr/>
              <p:nvPr/>
            </p:nvSpPr>
            <p:spPr>
              <a:xfrm rot="20941643" flipH="1">
                <a:off x="11074742" y="4025250"/>
                <a:ext cx="5438370" cy="5438371"/>
              </a:xfrm>
              <a:prstGeom prst="pie">
                <a:avLst>
                  <a:gd name="adj1" fmla="val 14881100"/>
                  <a:gd name="adj2" fmla="val 16200000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饼形 38"/>
              <p:cNvSpPr/>
              <p:nvPr/>
            </p:nvSpPr>
            <p:spPr>
              <a:xfrm rot="20941643" flipH="1">
                <a:off x="12191545" y="4025248"/>
                <a:ext cx="5438370" cy="5438371"/>
              </a:xfrm>
              <a:prstGeom prst="pie">
                <a:avLst>
                  <a:gd name="adj1" fmla="val 14881100"/>
                  <a:gd name="adj2" fmla="val 16200000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饼形 39"/>
              <p:cNvSpPr/>
              <p:nvPr/>
            </p:nvSpPr>
            <p:spPr>
              <a:xfrm rot="20941643" flipH="1">
                <a:off x="13309942" y="4025248"/>
                <a:ext cx="5438370" cy="5438371"/>
              </a:xfrm>
              <a:prstGeom prst="pie">
                <a:avLst>
                  <a:gd name="adj1" fmla="val 14881100"/>
                  <a:gd name="adj2" fmla="val 16200000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饼形 40"/>
              <p:cNvSpPr/>
              <p:nvPr/>
            </p:nvSpPr>
            <p:spPr>
              <a:xfrm rot="20941643" flipH="1">
                <a:off x="14426745" y="4025246"/>
                <a:ext cx="5438370" cy="5438371"/>
              </a:xfrm>
              <a:prstGeom prst="pie">
                <a:avLst>
                  <a:gd name="adj1" fmla="val 14881100"/>
                  <a:gd name="adj2" fmla="val 16200000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52" name="组合 51"/>
          <p:cNvGrpSpPr/>
          <p:nvPr/>
        </p:nvGrpSpPr>
        <p:grpSpPr>
          <a:xfrm flipV="1">
            <a:off x="4269548" y="-54613"/>
            <a:ext cx="4970613" cy="2039391"/>
            <a:chOff x="11074742" y="4025246"/>
            <a:chExt cx="13254104" cy="5438375"/>
          </a:xfrm>
        </p:grpSpPr>
        <p:sp>
          <p:nvSpPr>
            <p:cNvPr id="53" name="饼形 52"/>
            <p:cNvSpPr/>
            <p:nvPr/>
          </p:nvSpPr>
          <p:spPr>
            <a:xfrm rot="20941643" flipH="1">
              <a:off x="15538473" y="4025250"/>
              <a:ext cx="5438370" cy="5438371"/>
            </a:xfrm>
            <a:prstGeom prst="pie">
              <a:avLst>
                <a:gd name="adj1" fmla="val 14881100"/>
                <a:gd name="adj2" fmla="val 16200000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54" name="组合 53"/>
            <p:cNvGrpSpPr/>
            <p:nvPr/>
          </p:nvGrpSpPr>
          <p:grpSpPr>
            <a:xfrm>
              <a:off x="11074742" y="4025246"/>
              <a:ext cx="13254104" cy="5438375"/>
              <a:chOff x="11074742" y="4025246"/>
              <a:chExt cx="13254104" cy="5438375"/>
            </a:xfrm>
          </p:grpSpPr>
          <p:sp>
            <p:nvSpPr>
              <p:cNvPr id="55" name="饼形 54"/>
              <p:cNvSpPr/>
              <p:nvPr/>
            </p:nvSpPr>
            <p:spPr>
              <a:xfrm rot="20941643" flipH="1">
                <a:off x="16655276" y="4025248"/>
                <a:ext cx="5438370" cy="5438371"/>
              </a:xfrm>
              <a:prstGeom prst="pie">
                <a:avLst>
                  <a:gd name="adj1" fmla="val 14881100"/>
                  <a:gd name="adj2" fmla="val 16200000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6" name="饼形 55"/>
              <p:cNvSpPr/>
              <p:nvPr/>
            </p:nvSpPr>
            <p:spPr>
              <a:xfrm rot="20941643" flipH="1">
                <a:off x="17773673" y="4025248"/>
                <a:ext cx="5438370" cy="5438371"/>
              </a:xfrm>
              <a:prstGeom prst="pie">
                <a:avLst>
                  <a:gd name="adj1" fmla="val 14881100"/>
                  <a:gd name="adj2" fmla="val 16200000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7" name="饼形 56"/>
              <p:cNvSpPr/>
              <p:nvPr/>
            </p:nvSpPr>
            <p:spPr>
              <a:xfrm rot="20941643" flipH="1">
                <a:off x="18890476" y="4025246"/>
                <a:ext cx="5438370" cy="5438371"/>
              </a:xfrm>
              <a:prstGeom prst="pie">
                <a:avLst>
                  <a:gd name="adj1" fmla="val 14881100"/>
                  <a:gd name="adj2" fmla="val 16200000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饼形 57"/>
              <p:cNvSpPr/>
              <p:nvPr/>
            </p:nvSpPr>
            <p:spPr>
              <a:xfrm rot="20941643" flipH="1">
                <a:off x="11074742" y="4025250"/>
                <a:ext cx="5438370" cy="5438371"/>
              </a:xfrm>
              <a:prstGeom prst="pie">
                <a:avLst>
                  <a:gd name="adj1" fmla="val 14881100"/>
                  <a:gd name="adj2" fmla="val 16200000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9" name="饼形 58"/>
              <p:cNvSpPr/>
              <p:nvPr/>
            </p:nvSpPr>
            <p:spPr>
              <a:xfrm rot="20941643" flipH="1">
                <a:off x="12191545" y="4025248"/>
                <a:ext cx="5438370" cy="5438371"/>
              </a:xfrm>
              <a:prstGeom prst="pie">
                <a:avLst>
                  <a:gd name="adj1" fmla="val 14881100"/>
                  <a:gd name="adj2" fmla="val 16200000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0" name="饼形 59"/>
              <p:cNvSpPr/>
              <p:nvPr/>
            </p:nvSpPr>
            <p:spPr>
              <a:xfrm rot="20941643" flipH="1">
                <a:off x="13309942" y="4025248"/>
                <a:ext cx="5438370" cy="5438371"/>
              </a:xfrm>
              <a:prstGeom prst="pie">
                <a:avLst>
                  <a:gd name="adj1" fmla="val 14881100"/>
                  <a:gd name="adj2" fmla="val 16200000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1" name="饼形 60"/>
              <p:cNvSpPr/>
              <p:nvPr/>
            </p:nvSpPr>
            <p:spPr>
              <a:xfrm rot="20941643" flipH="1">
                <a:off x="14426745" y="4025246"/>
                <a:ext cx="5438370" cy="5438371"/>
              </a:xfrm>
              <a:prstGeom prst="pie">
                <a:avLst>
                  <a:gd name="adj1" fmla="val 14881100"/>
                  <a:gd name="adj2" fmla="val 16200000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12" name="组合 111"/>
          <p:cNvGrpSpPr/>
          <p:nvPr/>
        </p:nvGrpSpPr>
        <p:grpSpPr>
          <a:xfrm>
            <a:off x="527058" y="709139"/>
            <a:ext cx="3317963" cy="533442"/>
            <a:chOff x="1832876" y="5179359"/>
            <a:chExt cx="8847325" cy="1422511"/>
          </a:xfrm>
        </p:grpSpPr>
        <p:pic>
          <p:nvPicPr>
            <p:cNvPr id="107" name="图片 106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832876" y="5179359"/>
              <a:ext cx="2389517" cy="1390650"/>
            </a:xfrm>
            <a:prstGeom prst="rect">
              <a:avLst/>
            </a:prstGeom>
          </p:spPr>
        </p:pic>
        <p:pic>
          <p:nvPicPr>
            <p:cNvPr id="109" name="图片 108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972821" y="5203392"/>
              <a:ext cx="2389517" cy="1390650"/>
            </a:xfrm>
            <a:prstGeom prst="rect">
              <a:avLst/>
            </a:prstGeom>
          </p:spPr>
        </p:pic>
        <p:pic>
          <p:nvPicPr>
            <p:cNvPr id="110" name="图片 109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6114376" y="5211220"/>
              <a:ext cx="2389517" cy="1390650"/>
            </a:xfrm>
            <a:prstGeom prst="rect">
              <a:avLst/>
            </a:prstGeom>
          </p:spPr>
        </p:pic>
        <p:pic>
          <p:nvPicPr>
            <p:cNvPr id="111" name="图片 110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8290684" y="5207224"/>
              <a:ext cx="2389517" cy="1390650"/>
            </a:xfrm>
            <a:prstGeom prst="rect">
              <a:avLst/>
            </a:prstGeom>
          </p:spPr>
        </p:pic>
      </p:grpSp>
      <p:grpSp>
        <p:nvGrpSpPr>
          <p:cNvPr id="113" name="组合 112"/>
          <p:cNvGrpSpPr/>
          <p:nvPr/>
        </p:nvGrpSpPr>
        <p:grpSpPr>
          <a:xfrm flipV="1">
            <a:off x="920282" y="1646063"/>
            <a:ext cx="3317963" cy="533442"/>
            <a:chOff x="1832876" y="5196944"/>
            <a:chExt cx="8847325" cy="1422511"/>
          </a:xfrm>
        </p:grpSpPr>
        <p:pic>
          <p:nvPicPr>
            <p:cNvPr id="114" name="图片 113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832876" y="5196944"/>
              <a:ext cx="2389517" cy="1390650"/>
            </a:xfrm>
            <a:prstGeom prst="rect">
              <a:avLst/>
            </a:prstGeom>
          </p:spPr>
        </p:pic>
        <p:pic>
          <p:nvPicPr>
            <p:cNvPr id="115" name="图片 114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972821" y="5203392"/>
              <a:ext cx="2389517" cy="1390650"/>
            </a:xfrm>
            <a:prstGeom prst="rect">
              <a:avLst/>
            </a:prstGeom>
          </p:spPr>
        </p:pic>
        <p:pic>
          <p:nvPicPr>
            <p:cNvPr id="116" name="图片 115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6131961" y="5228805"/>
              <a:ext cx="2389517" cy="1390650"/>
            </a:xfrm>
            <a:prstGeom prst="rect">
              <a:avLst/>
            </a:prstGeom>
          </p:spPr>
        </p:pic>
        <p:pic>
          <p:nvPicPr>
            <p:cNvPr id="117" name="图片 116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8290684" y="5207224"/>
              <a:ext cx="2389517" cy="1390650"/>
            </a:xfrm>
            <a:prstGeom prst="rect">
              <a:avLst/>
            </a:prstGeom>
          </p:spPr>
        </p:pic>
      </p:grpSp>
      <p:grpSp>
        <p:nvGrpSpPr>
          <p:cNvPr id="139" name="组合 138"/>
          <p:cNvGrpSpPr/>
          <p:nvPr/>
        </p:nvGrpSpPr>
        <p:grpSpPr>
          <a:xfrm>
            <a:off x="4799703" y="812400"/>
            <a:ext cx="3490800" cy="178791"/>
            <a:chOff x="13225854" y="5454721"/>
            <a:chExt cx="9308194" cy="476777"/>
          </a:xfrm>
        </p:grpSpPr>
        <p:pic>
          <p:nvPicPr>
            <p:cNvPr id="120" name="图片 119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3225854" y="5455669"/>
              <a:ext cx="1502752" cy="474505"/>
            </a:xfrm>
            <a:prstGeom prst="rect">
              <a:avLst/>
            </a:prstGeom>
          </p:spPr>
        </p:pic>
        <p:pic>
          <p:nvPicPr>
            <p:cNvPr id="123" name="图片 122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4330919" y="5456993"/>
              <a:ext cx="1502752" cy="474505"/>
            </a:xfrm>
            <a:prstGeom prst="rect">
              <a:avLst/>
            </a:prstGeom>
          </p:spPr>
        </p:pic>
        <p:pic>
          <p:nvPicPr>
            <p:cNvPr id="124" name="图片 123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5443604" y="5455669"/>
              <a:ext cx="1502752" cy="474505"/>
            </a:xfrm>
            <a:prstGeom prst="rect">
              <a:avLst/>
            </a:prstGeom>
          </p:spPr>
        </p:pic>
        <p:pic>
          <p:nvPicPr>
            <p:cNvPr id="125" name="图片 124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6563871" y="5454725"/>
              <a:ext cx="1502752" cy="474505"/>
            </a:xfrm>
            <a:prstGeom prst="rect">
              <a:avLst/>
            </a:prstGeom>
          </p:spPr>
        </p:pic>
        <p:pic>
          <p:nvPicPr>
            <p:cNvPr id="126" name="图片 125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7676253" y="5454724"/>
              <a:ext cx="1502752" cy="474505"/>
            </a:xfrm>
            <a:prstGeom prst="rect">
              <a:avLst/>
            </a:prstGeom>
          </p:spPr>
        </p:pic>
        <p:pic>
          <p:nvPicPr>
            <p:cNvPr id="127" name="图片 126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8783277" y="5454723"/>
              <a:ext cx="1502752" cy="474505"/>
            </a:xfrm>
            <a:prstGeom prst="rect">
              <a:avLst/>
            </a:prstGeom>
          </p:spPr>
        </p:pic>
        <p:pic>
          <p:nvPicPr>
            <p:cNvPr id="128" name="图片 127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9910773" y="5454722"/>
              <a:ext cx="1502752" cy="474505"/>
            </a:xfrm>
            <a:prstGeom prst="rect">
              <a:avLst/>
            </a:prstGeom>
          </p:spPr>
        </p:pic>
        <p:pic>
          <p:nvPicPr>
            <p:cNvPr id="129" name="图片 128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21031296" y="5454721"/>
              <a:ext cx="1502752" cy="474505"/>
            </a:xfrm>
            <a:prstGeom prst="rect">
              <a:avLst/>
            </a:prstGeom>
          </p:spPr>
        </p:pic>
      </p:grpSp>
      <p:grpSp>
        <p:nvGrpSpPr>
          <p:cNvPr id="138" name="组合 137"/>
          <p:cNvGrpSpPr/>
          <p:nvPr/>
        </p:nvGrpSpPr>
        <p:grpSpPr>
          <a:xfrm flipV="1">
            <a:off x="5009106" y="1878996"/>
            <a:ext cx="3490800" cy="178791"/>
            <a:chOff x="13378254" y="5607121"/>
            <a:chExt cx="9308194" cy="476777"/>
          </a:xfrm>
        </p:grpSpPr>
        <p:pic>
          <p:nvPicPr>
            <p:cNvPr id="130" name="图片 129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3378254" y="5608069"/>
              <a:ext cx="1502752" cy="474505"/>
            </a:xfrm>
            <a:prstGeom prst="rect">
              <a:avLst/>
            </a:prstGeom>
          </p:spPr>
        </p:pic>
        <p:pic>
          <p:nvPicPr>
            <p:cNvPr id="131" name="图片 130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4483319" y="5609393"/>
              <a:ext cx="1502752" cy="474505"/>
            </a:xfrm>
            <a:prstGeom prst="rect">
              <a:avLst/>
            </a:prstGeom>
          </p:spPr>
        </p:pic>
        <p:pic>
          <p:nvPicPr>
            <p:cNvPr id="132" name="图片 131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5596004" y="5608069"/>
              <a:ext cx="1502752" cy="474505"/>
            </a:xfrm>
            <a:prstGeom prst="rect">
              <a:avLst/>
            </a:prstGeom>
          </p:spPr>
        </p:pic>
        <p:pic>
          <p:nvPicPr>
            <p:cNvPr id="133" name="图片 132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6716271" y="5607125"/>
              <a:ext cx="1502752" cy="474505"/>
            </a:xfrm>
            <a:prstGeom prst="rect">
              <a:avLst/>
            </a:prstGeom>
          </p:spPr>
        </p:pic>
        <p:pic>
          <p:nvPicPr>
            <p:cNvPr id="134" name="图片 133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7828653" y="5607124"/>
              <a:ext cx="1502752" cy="474505"/>
            </a:xfrm>
            <a:prstGeom prst="rect">
              <a:avLst/>
            </a:prstGeom>
          </p:spPr>
        </p:pic>
        <p:pic>
          <p:nvPicPr>
            <p:cNvPr id="135" name="图片 134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8935677" y="5607123"/>
              <a:ext cx="1502752" cy="474505"/>
            </a:xfrm>
            <a:prstGeom prst="rect">
              <a:avLst/>
            </a:prstGeom>
          </p:spPr>
        </p:pic>
        <p:pic>
          <p:nvPicPr>
            <p:cNvPr id="136" name="图片 135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20063173" y="5607122"/>
              <a:ext cx="1502752" cy="474505"/>
            </a:xfrm>
            <a:prstGeom prst="rect">
              <a:avLst/>
            </a:prstGeom>
          </p:spPr>
        </p:pic>
        <p:pic>
          <p:nvPicPr>
            <p:cNvPr id="137" name="图片 136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21183696" y="5607121"/>
              <a:ext cx="1502752" cy="474505"/>
            </a:xfrm>
            <a:prstGeom prst="rect">
              <a:avLst/>
            </a:prstGeom>
          </p:spPr>
        </p:pic>
      </p:grpSp>
      <p:grpSp>
        <p:nvGrpSpPr>
          <p:cNvPr id="67" name="组合 66"/>
          <p:cNvGrpSpPr/>
          <p:nvPr/>
        </p:nvGrpSpPr>
        <p:grpSpPr>
          <a:xfrm>
            <a:off x="3700296" y="1654156"/>
            <a:ext cx="5955637" cy="3046086"/>
            <a:chOff x="8797082" y="2676064"/>
            <a:chExt cx="16677215" cy="8885736"/>
          </a:xfrm>
        </p:grpSpPr>
        <p:grpSp>
          <p:nvGrpSpPr>
            <p:cNvPr id="68" name="组合 67"/>
            <p:cNvGrpSpPr/>
            <p:nvPr/>
          </p:nvGrpSpPr>
          <p:grpSpPr>
            <a:xfrm>
              <a:off x="8797082" y="5453063"/>
              <a:ext cx="16515797" cy="6108737"/>
              <a:chOff x="8202085" y="3785589"/>
              <a:chExt cx="18892265" cy="6987727"/>
            </a:xfrm>
          </p:grpSpPr>
          <p:grpSp>
            <p:nvGrpSpPr>
              <p:cNvPr id="106" name="组合 105"/>
              <p:cNvGrpSpPr/>
              <p:nvPr/>
            </p:nvGrpSpPr>
            <p:grpSpPr>
              <a:xfrm>
                <a:off x="8202085" y="3785590"/>
                <a:ext cx="12740625" cy="6987726"/>
                <a:chOff x="6815737" y="3273948"/>
                <a:chExt cx="21314588" cy="11690204"/>
              </a:xfrm>
            </p:grpSpPr>
            <p:sp>
              <p:nvSpPr>
                <p:cNvPr id="153" name="饼形 152"/>
                <p:cNvSpPr/>
                <p:nvPr/>
              </p:nvSpPr>
              <p:spPr>
                <a:xfrm rot="20452752" flipH="1">
                  <a:off x="6815737" y="3273950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154" name="组合 153"/>
                <p:cNvGrpSpPr/>
                <p:nvPr/>
              </p:nvGrpSpPr>
              <p:grpSpPr>
                <a:xfrm>
                  <a:off x="7457363" y="3273948"/>
                  <a:ext cx="20672962" cy="11690204"/>
                  <a:chOff x="7457363" y="3273948"/>
                  <a:chExt cx="20672962" cy="11690204"/>
                </a:xfrm>
              </p:grpSpPr>
              <p:sp>
                <p:nvSpPr>
                  <p:cNvPr id="155" name="饼形 154"/>
                  <p:cNvSpPr/>
                  <p:nvPr/>
                </p:nvSpPr>
                <p:spPr>
                  <a:xfrm rot="20452752" flipH="1">
                    <a:off x="11948745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6" name="饼形 155"/>
                  <p:cNvSpPr/>
                  <p:nvPr/>
                </p:nvSpPr>
                <p:spPr>
                  <a:xfrm rot="20452752" flipH="1">
                    <a:off x="12590371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7" name="饼形 156"/>
                  <p:cNvSpPr/>
                  <p:nvPr/>
                </p:nvSpPr>
                <p:spPr>
                  <a:xfrm rot="20452752" flipH="1">
                    <a:off x="13231997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8" name="饼形 157"/>
                  <p:cNvSpPr/>
                  <p:nvPr/>
                </p:nvSpPr>
                <p:spPr>
                  <a:xfrm rot="20452752" flipH="1">
                    <a:off x="13873623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9" name="饼形 158"/>
                  <p:cNvSpPr/>
                  <p:nvPr/>
                </p:nvSpPr>
                <p:spPr>
                  <a:xfrm rot="20452752" flipH="1">
                    <a:off x="14515249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0" name="饼形 159"/>
                  <p:cNvSpPr/>
                  <p:nvPr/>
                </p:nvSpPr>
                <p:spPr>
                  <a:xfrm rot="20452752" flipH="1">
                    <a:off x="15156875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1" name="饼形 160"/>
                  <p:cNvSpPr/>
                  <p:nvPr/>
                </p:nvSpPr>
                <p:spPr>
                  <a:xfrm rot="20452752" flipH="1">
                    <a:off x="15798501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2" name="饼形 161"/>
                  <p:cNvSpPr/>
                  <p:nvPr/>
                </p:nvSpPr>
                <p:spPr>
                  <a:xfrm rot="20452752" flipH="1">
                    <a:off x="16440127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3" name="饼形 162"/>
                  <p:cNvSpPr/>
                  <p:nvPr/>
                </p:nvSpPr>
                <p:spPr>
                  <a:xfrm rot="20452752" flipH="1">
                    <a:off x="7457363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4" name="饼形 163"/>
                  <p:cNvSpPr/>
                  <p:nvPr/>
                </p:nvSpPr>
                <p:spPr>
                  <a:xfrm rot="20452752" flipH="1">
                    <a:off x="8098989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5" name="饼形 164"/>
                  <p:cNvSpPr/>
                  <p:nvPr/>
                </p:nvSpPr>
                <p:spPr>
                  <a:xfrm rot="20452752" flipH="1">
                    <a:off x="8740615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6" name="饼形 165"/>
                  <p:cNvSpPr/>
                  <p:nvPr/>
                </p:nvSpPr>
                <p:spPr>
                  <a:xfrm rot="20452752" flipH="1">
                    <a:off x="9382241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7" name="饼形 166"/>
                  <p:cNvSpPr/>
                  <p:nvPr/>
                </p:nvSpPr>
                <p:spPr>
                  <a:xfrm rot="20452752" flipH="1">
                    <a:off x="10023867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8" name="饼形 167"/>
                  <p:cNvSpPr/>
                  <p:nvPr/>
                </p:nvSpPr>
                <p:spPr>
                  <a:xfrm rot="20452752" flipH="1">
                    <a:off x="10665493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9" name="饼形 168"/>
                  <p:cNvSpPr/>
                  <p:nvPr/>
                </p:nvSpPr>
                <p:spPr>
                  <a:xfrm rot="20452752" flipH="1">
                    <a:off x="11307119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08" name="组合 107"/>
              <p:cNvGrpSpPr/>
              <p:nvPr/>
            </p:nvGrpSpPr>
            <p:grpSpPr>
              <a:xfrm>
                <a:off x="14353725" y="3785589"/>
                <a:ext cx="12740625" cy="6987726"/>
                <a:chOff x="6815737" y="3273948"/>
                <a:chExt cx="21314588" cy="11690204"/>
              </a:xfrm>
            </p:grpSpPr>
            <p:sp>
              <p:nvSpPr>
                <p:cNvPr id="118" name="饼形 117"/>
                <p:cNvSpPr/>
                <p:nvPr/>
              </p:nvSpPr>
              <p:spPr>
                <a:xfrm rot="20452752" flipH="1">
                  <a:off x="6815737" y="3273950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119" name="组合 118"/>
                <p:cNvGrpSpPr/>
                <p:nvPr/>
              </p:nvGrpSpPr>
              <p:grpSpPr>
                <a:xfrm>
                  <a:off x="7457363" y="3273948"/>
                  <a:ext cx="20672962" cy="11690204"/>
                  <a:chOff x="7457363" y="3273948"/>
                  <a:chExt cx="20672962" cy="11690204"/>
                </a:xfrm>
              </p:grpSpPr>
              <p:sp>
                <p:nvSpPr>
                  <p:cNvPr id="121" name="饼形 120"/>
                  <p:cNvSpPr/>
                  <p:nvPr/>
                </p:nvSpPr>
                <p:spPr>
                  <a:xfrm rot="20452752" flipH="1">
                    <a:off x="11948745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2" name="饼形 121"/>
                  <p:cNvSpPr/>
                  <p:nvPr/>
                </p:nvSpPr>
                <p:spPr>
                  <a:xfrm rot="20452752" flipH="1">
                    <a:off x="12590371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0" name="饼形 139"/>
                  <p:cNvSpPr/>
                  <p:nvPr/>
                </p:nvSpPr>
                <p:spPr>
                  <a:xfrm rot="20452752" flipH="1">
                    <a:off x="13231997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1" name="饼形 140"/>
                  <p:cNvSpPr/>
                  <p:nvPr/>
                </p:nvSpPr>
                <p:spPr>
                  <a:xfrm rot="20452752" flipH="1">
                    <a:off x="13873623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2" name="饼形 141"/>
                  <p:cNvSpPr/>
                  <p:nvPr/>
                </p:nvSpPr>
                <p:spPr>
                  <a:xfrm rot="20452752" flipH="1">
                    <a:off x="14515249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3" name="饼形 142"/>
                  <p:cNvSpPr/>
                  <p:nvPr/>
                </p:nvSpPr>
                <p:spPr>
                  <a:xfrm rot="20452752" flipH="1">
                    <a:off x="15156875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4" name="饼形 143"/>
                  <p:cNvSpPr/>
                  <p:nvPr/>
                </p:nvSpPr>
                <p:spPr>
                  <a:xfrm rot="20452752" flipH="1">
                    <a:off x="15798501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5" name="饼形 144"/>
                  <p:cNvSpPr/>
                  <p:nvPr/>
                </p:nvSpPr>
                <p:spPr>
                  <a:xfrm rot="20452752" flipH="1">
                    <a:off x="16440127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6" name="饼形 145"/>
                  <p:cNvSpPr/>
                  <p:nvPr/>
                </p:nvSpPr>
                <p:spPr>
                  <a:xfrm rot="20452752" flipH="1">
                    <a:off x="7457363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7" name="饼形 146"/>
                  <p:cNvSpPr/>
                  <p:nvPr/>
                </p:nvSpPr>
                <p:spPr>
                  <a:xfrm rot="20452752" flipH="1">
                    <a:off x="8098989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8" name="饼形 147"/>
                  <p:cNvSpPr/>
                  <p:nvPr/>
                </p:nvSpPr>
                <p:spPr>
                  <a:xfrm rot="20452752" flipH="1">
                    <a:off x="8740615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9" name="饼形 148"/>
                  <p:cNvSpPr/>
                  <p:nvPr/>
                </p:nvSpPr>
                <p:spPr>
                  <a:xfrm rot="20452752" flipH="1">
                    <a:off x="9382241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0" name="饼形 149"/>
                  <p:cNvSpPr/>
                  <p:nvPr/>
                </p:nvSpPr>
                <p:spPr>
                  <a:xfrm rot="20452752" flipH="1">
                    <a:off x="10023867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1" name="饼形 150"/>
                  <p:cNvSpPr/>
                  <p:nvPr/>
                </p:nvSpPr>
                <p:spPr>
                  <a:xfrm rot="20452752" flipH="1">
                    <a:off x="10665493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2" name="饼形 151"/>
                  <p:cNvSpPr/>
                  <p:nvPr/>
                </p:nvSpPr>
                <p:spPr>
                  <a:xfrm rot="20452752" flipH="1">
                    <a:off x="11307119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69" name="组合 68"/>
            <p:cNvGrpSpPr/>
            <p:nvPr/>
          </p:nvGrpSpPr>
          <p:grpSpPr>
            <a:xfrm flipV="1">
              <a:off x="8958500" y="2676064"/>
              <a:ext cx="16515797" cy="6108737"/>
              <a:chOff x="8202085" y="3785589"/>
              <a:chExt cx="18892265" cy="6987727"/>
            </a:xfrm>
          </p:grpSpPr>
          <p:grpSp>
            <p:nvGrpSpPr>
              <p:cNvPr id="70" name="组合 69"/>
              <p:cNvGrpSpPr/>
              <p:nvPr/>
            </p:nvGrpSpPr>
            <p:grpSpPr>
              <a:xfrm>
                <a:off x="8202085" y="3785590"/>
                <a:ext cx="12740625" cy="6987726"/>
                <a:chOff x="6815737" y="3273948"/>
                <a:chExt cx="21314588" cy="11690204"/>
              </a:xfrm>
            </p:grpSpPr>
            <p:sp>
              <p:nvSpPr>
                <p:cNvPr id="89" name="饼形 88"/>
                <p:cNvSpPr/>
                <p:nvPr/>
              </p:nvSpPr>
              <p:spPr>
                <a:xfrm rot="20452752" flipH="1">
                  <a:off x="6815737" y="3273950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90" name="组合 89"/>
                <p:cNvGrpSpPr/>
                <p:nvPr/>
              </p:nvGrpSpPr>
              <p:grpSpPr>
                <a:xfrm>
                  <a:off x="7457363" y="3273948"/>
                  <a:ext cx="20672962" cy="11690204"/>
                  <a:chOff x="7457363" y="3273948"/>
                  <a:chExt cx="20672962" cy="11690204"/>
                </a:xfrm>
              </p:grpSpPr>
              <p:sp>
                <p:nvSpPr>
                  <p:cNvPr id="91" name="饼形 90"/>
                  <p:cNvSpPr/>
                  <p:nvPr/>
                </p:nvSpPr>
                <p:spPr>
                  <a:xfrm rot="20452752" flipH="1">
                    <a:off x="11948745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2" name="饼形 91"/>
                  <p:cNvSpPr/>
                  <p:nvPr/>
                </p:nvSpPr>
                <p:spPr>
                  <a:xfrm rot="20452752" flipH="1">
                    <a:off x="12590371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3" name="饼形 92"/>
                  <p:cNvSpPr/>
                  <p:nvPr/>
                </p:nvSpPr>
                <p:spPr>
                  <a:xfrm rot="20452752" flipH="1">
                    <a:off x="13231997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4" name="饼形 93"/>
                  <p:cNvSpPr/>
                  <p:nvPr/>
                </p:nvSpPr>
                <p:spPr>
                  <a:xfrm rot="20452752" flipH="1">
                    <a:off x="13873623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5" name="饼形 94"/>
                  <p:cNvSpPr/>
                  <p:nvPr/>
                </p:nvSpPr>
                <p:spPr>
                  <a:xfrm rot="20452752" flipH="1">
                    <a:off x="14515249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6" name="饼形 95"/>
                  <p:cNvSpPr/>
                  <p:nvPr/>
                </p:nvSpPr>
                <p:spPr>
                  <a:xfrm rot="20452752" flipH="1">
                    <a:off x="15156875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7" name="饼形 96"/>
                  <p:cNvSpPr/>
                  <p:nvPr/>
                </p:nvSpPr>
                <p:spPr>
                  <a:xfrm rot="20452752" flipH="1">
                    <a:off x="15798501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8" name="饼形 97"/>
                  <p:cNvSpPr/>
                  <p:nvPr/>
                </p:nvSpPr>
                <p:spPr>
                  <a:xfrm rot="20452752" flipH="1">
                    <a:off x="16440127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9" name="饼形 98"/>
                  <p:cNvSpPr/>
                  <p:nvPr/>
                </p:nvSpPr>
                <p:spPr>
                  <a:xfrm rot="20452752" flipH="1">
                    <a:off x="7457363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0" name="饼形 99"/>
                  <p:cNvSpPr/>
                  <p:nvPr/>
                </p:nvSpPr>
                <p:spPr>
                  <a:xfrm rot="20452752" flipH="1">
                    <a:off x="8098989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1" name="饼形 100"/>
                  <p:cNvSpPr/>
                  <p:nvPr/>
                </p:nvSpPr>
                <p:spPr>
                  <a:xfrm rot="20452752" flipH="1">
                    <a:off x="8740615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2" name="饼形 101"/>
                  <p:cNvSpPr/>
                  <p:nvPr/>
                </p:nvSpPr>
                <p:spPr>
                  <a:xfrm rot="20452752" flipH="1">
                    <a:off x="9382241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3" name="饼形 102"/>
                  <p:cNvSpPr/>
                  <p:nvPr/>
                </p:nvSpPr>
                <p:spPr>
                  <a:xfrm rot="20452752" flipH="1">
                    <a:off x="10023867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4" name="饼形 103"/>
                  <p:cNvSpPr/>
                  <p:nvPr/>
                </p:nvSpPr>
                <p:spPr>
                  <a:xfrm rot="20452752" flipH="1">
                    <a:off x="10665493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5" name="饼形 104"/>
                  <p:cNvSpPr/>
                  <p:nvPr/>
                </p:nvSpPr>
                <p:spPr>
                  <a:xfrm rot="20452752" flipH="1">
                    <a:off x="11307119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71" name="组合 70"/>
              <p:cNvGrpSpPr/>
              <p:nvPr/>
            </p:nvGrpSpPr>
            <p:grpSpPr>
              <a:xfrm>
                <a:off x="14353725" y="3785589"/>
                <a:ext cx="12740625" cy="6987726"/>
                <a:chOff x="6815737" y="3273948"/>
                <a:chExt cx="21314588" cy="11690204"/>
              </a:xfrm>
            </p:grpSpPr>
            <p:sp>
              <p:nvSpPr>
                <p:cNvPr id="72" name="饼形 71"/>
                <p:cNvSpPr/>
                <p:nvPr/>
              </p:nvSpPr>
              <p:spPr>
                <a:xfrm rot="20452752" flipH="1">
                  <a:off x="6815737" y="3273950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73" name="组合 72"/>
                <p:cNvGrpSpPr/>
                <p:nvPr/>
              </p:nvGrpSpPr>
              <p:grpSpPr>
                <a:xfrm>
                  <a:off x="7457363" y="3273948"/>
                  <a:ext cx="20672962" cy="11690204"/>
                  <a:chOff x="7457363" y="3273948"/>
                  <a:chExt cx="20672962" cy="11690204"/>
                </a:xfrm>
              </p:grpSpPr>
              <p:sp>
                <p:nvSpPr>
                  <p:cNvPr id="74" name="饼形 73"/>
                  <p:cNvSpPr/>
                  <p:nvPr/>
                </p:nvSpPr>
                <p:spPr>
                  <a:xfrm rot="20452752" flipH="1">
                    <a:off x="11948745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5" name="饼形 74"/>
                  <p:cNvSpPr/>
                  <p:nvPr/>
                </p:nvSpPr>
                <p:spPr>
                  <a:xfrm rot="20452752" flipH="1">
                    <a:off x="12590371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6" name="饼形 75"/>
                  <p:cNvSpPr/>
                  <p:nvPr/>
                </p:nvSpPr>
                <p:spPr>
                  <a:xfrm rot="20452752" flipH="1">
                    <a:off x="13231997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7" name="饼形 76"/>
                  <p:cNvSpPr/>
                  <p:nvPr/>
                </p:nvSpPr>
                <p:spPr>
                  <a:xfrm rot="20452752" flipH="1">
                    <a:off x="13873623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8" name="饼形 77"/>
                  <p:cNvSpPr/>
                  <p:nvPr/>
                </p:nvSpPr>
                <p:spPr>
                  <a:xfrm rot="20452752" flipH="1">
                    <a:off x="14515249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9" name="饼形 78"/>
                  <p:cNvSpPr/>
                  <p:nvPr/>
                </p:nvSpPr>
                <p:spPr>
                  <a:xfrm rot="20452752" flipH="1">
                    <a:off x="15156875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0" name="饼形 79"/>
                  <p:cNvSpPr/>
                  <p:nvPr/>
                </p:nvSpPr>
                <p:spPr>
                  <a:xfrm rot="20452752" flipH="1">
                    <a:off x="15798501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1" name="饼形 80"/>
                  <p:cNvSpPr/>
                  <p:nvPr/>
                </p:nvSpPr>
                <p:spPr>
                  <a:xfrm rot="20452752" flipH="1">
                    <a:off x="16440127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2" name="饼形 81"/>
                  <p:cNvSpPr/>
                  <p:nvPr/>
                </p:nvSpPr>
                <p:spPr>
                  <a:xfrm rot="20452752" flipH="1">
                    <a:off x="7457363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3" name="饼形 82"/>
                  <p:cNvSpPr/>
                  <p:nvPr/>
                </p:nvSpPr>
                <p:spPr>
                  <a:xfrm rot="20452752" flipH="1">
                    <a:off x="8098989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4" name="饼形 83"/>
                  <p:cNvSpPr/>
                  <p:nvPr/>
                </p:nvSpPr>
                <p:spPr>
                  <a:xfrm rot="20452752" flipH="1">
                    <a:off x="8740615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5" name="饼形 84"/>
                  <p:cNvSpPr/>
                  <p:nvPr/>
                </p:nvSpPr>
                <p:spPr>
                  <a:xfrm rot="20452752" flipH="1">
                    <a:off x="9382241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6" name="饼形 85"/>
                  <p:cNvSpPr/>
                  <p:nvPr/>
                </p:nvSpPr>
                <p:spPr>
                  <a:xfrm rot="20452752" flipH="1">
                    <a:off x="10023867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7" name="饼形 86"/>
                  <p:cNvSpPr/>
                  <p:nvPr/>
                </p:nvSpPr>
                <p:spPr>
                  <a:xfrm rot="20452752" flipH="1">
                    <a:off x="10665493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8" name="饼形 87"/>
                  <p:cNvSpPr/>
                  <p:nvPr/>
                </p:nvSpPr>
                <p:spPr>
                  <a:xfrm rot="20452752" flipH="1">
                    <a:off x="11307119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  <p:grpSp>
        <p:nvGrpSpPr>
          <p:cNvPr id="170" name="组合 169"/>
          <p:cNvGrpSpPr/>
          <p:nvPr/>
        </p:nvGrpSpPr>
        <p:grpSpPr>
          <a:xfrm>
            <a:off x="-137959" y="1654156"/>
            <a:ext cx="5641578" cy="3039907"/>
            <a:chOff x="9277801" y="3017546"/>
            <a:chExt cx="14841500" cy="7875840"/>
          </a:xfrm>
        </p:grpSpPr>
        <p:grpSp>
          <p:nvGrpSpPr>
            <p:cNvPr id="171" name="组合 170"/>
            <p:cNvGrpSpPr/>
            <p:nvPr/>
          </p:nvGrpSpPr>
          <p:grpSpPr>
            <a:xfrm>
              <a:off x="9277801" y="5455015"/>
              <a:ext cx="14539307" cy="5438371"/>
              <a:chOff x="11312558" y="5640869"/>
              <a:chExt cx="14539307" cy="5438371"/>
            </a:xfrm>
          </p:grpSpPr>
          <p:sp>
            <p:nvSpPr>
              <p:cNvPr id="189" name="饼形 188"/>
              <p:cNvSpPr/>
              <p:nvPr/>
            </p:nvSpPr>
            <p:spPr>
              <a:xfrm rot="20619122" flipH="1">
                <a:off x="11312558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0" name="饼形 189"/>
              <p:cNvSpPr/>
              <p:nvPr/>
            </p:nvSpPr>
            <p:spPr>
              <a:xfrm rot="20619122" flipH="1">
                <a:off x="11920084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1" name="饼形 190"/>
              <p:cNvSpPr/>
              <p:nvPr/>
            </p:nvSpPr>
            <p:spPr>
              <a:xfrm rot="20619122" flipH="1">
                <a:off x="12525407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2" name="饼形 191"/>
              <p:cNvSpPr/>
              <p:nvPr/>
            </p:nvSpPr>
            <p:spPr>
              <a:xfrm rot="20619122" flipH="1">
                <a:off x="13132933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3" name="饼形 192"/>
              <p:cNvSpPr/>
              <p:nvPr/>
            </p:nvSpPr>
            <p:spPr>
              <a:xfrm rot="20619122" flipH="1">
                <a:off x="13740459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4" name="饼形 193"/>
              <p:cNvSpPr/>
              <p:nvPr/>
            </p:nvSpPr>
            <p:spPr>
              <a:xfrm rot="20619122" flipH="1">
                <a:off x="14347985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5" name="饼形 194"/>
              <p:cNvSpPr/>
              <p:nvPr/>
            </p:nvSpPr>
            <p:spPr>
              <a:xfrm rot="20619122" flipH="1">
                <a:off x="14953308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6" name="饼形 195"/>
              <p:cNvSpPr/>
              <p:nvPr/>
            </p:nvSpPr>
            <p:spPr>
              <a:xfrm rot="20619122" flipH="1">
                <a:off x="15560834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7" name="饼形 196"/>
              <p:cNvSpPr/>
              <p:nvPr/>
            </p:nvSpPr>
            <p:spPr>
              <a:xfrm rot="20619122" flipH="1">
                <a:off x="16165219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8" name="饼形 197"/>
              <p:cNvSpPr/>
              <p:nvPr/>
            </p:nvSpPr>
            <p:spPr>
              <a:xfrm rot="20619122" flipH="1">
                <a:off x="16772745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9" name="饼形 198"/>
              <p:cNvSpPr/>
              <p:nvPr/>
            </p:nvSpPr>
            <p:spPr>
              <a:xfrm rot="20619122" flipH="1">
                <a:off x="17378068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0" name="饼形 199"/>
              <p:cNvSpPr/>
              <p:nvPr/>
            </p:nvSpPr>
            <p:spPr>
              <a:xfrm rot="20619122" flipH="1">
                <a:off x="17985594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1" name="饼形 200"/>
              <p:cNvSpPr/>
              <p:nvPr/>
            </p:nvSpPr>
            <p:spPr>
              <a:xfrm rot="20619122" flipH="1">
                <a:off x="18593120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2" name="饼形 201"/>
              <p:cNvSpPr/>
              <p:nvPr/>
            </p:nvSpPr>
            <p:spPr>
              <a:xfrm rot="20619122" flipH="1">
                <a:off x="19200646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3" name="饼形 202"/>
              <p:cNvSpPr/>
              <p:nvPr/>
            </p:nvSpPr>
            <p:spPr>
              <a:xfrm rot="20619122" flipH="1">
                <a:off x="19805969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4" name="饼形 203"/>
              <p:cNvSpPr/>
              <p:nvPr/>
            </p:nvSpPr>
            <p:spPr>
              <a:xfrm rot="20619122" flipH="1">
                <a:off x="20413495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72" name="组合 171"/>
            <p:cNvGrpSpPr/>
            <p:nvPr/>
          </p:nvGrpSpPr>
          <p:grpSpPr>
            <a:xfrm flipV="1">
              <a:off x="9579994" y="3017546"/>
              <a:ext cx="14539307" cy="5438371"/>
              <a:chOff x="11312558" y="5640869"/>
              <a:chExt cx="14539307" cy="5438371"/>
            </a:xfrm>
          </p:grpSpPr>
          <p:sp>
            <p:nvSpPr>
              <p:cNvPr id="173" name="饼形 172"/>
              <p:cNvSpPr/>
              <p:nvPr/>
            </p:nvSpPr>
            <p:spPr>
              <a:xfrm rot="20619122" flipH="1">
                <a:off x="11312558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4" name="饼形 173"/>
              <p:cNvSpPr/>
              <p:nvPr/>
            </p:nvSpPr>
            <p:spPr>
              <a:xfrm rot="20619122" flipH="1">
                <a:off x="11920084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5" name="饼形 174"/>
              <p:cNvSpPr/>
              <p:nvPr/>
            </p:nvSpPr>
            <p:spPr>
              <a:xfrm rot="20619122" flipH="1">
                <a:off x="12525407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6" name="饼形 175"/>
              <p:cNvSpPr/>
              <p:nvPr/>
            </p:nvSpPr>
            <p:spPr>
              <a:xfrm rot="20619122" flipH="1">
                <a:off x="13132933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7" name="饼形 176"/>
              <p:cNvSpPr/>
              <p:nvPr/>
            </p:nvSpPr>
            <p:spPr>
              <a:xfrm rot="20619122" flipH="1">
                <a:off x="13740459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8" name="饼形 177"/>
              <p:cNvSpPr/>
              <p:nvPr/>
            </p:nvSpPr>
            <p:spPr>
              <a:xfrm rot="20619122" flipH="1">
                <a:off x="14347985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9" name="饼形 178"/>
              <p:cNvSpPr/>
              <p:nvPr/>
            </p:nvSpPr>
            <p:spPr>
              <a:xfrm rot="20619122" flipH="1">
                <a:off x="14953308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0" name="饼形 179"/>
              <p:cNvSpPr/>
              <p:nvPr/>
            </p:nvSpPr>
            <p:spPr>
              <a:xfrm rot="20619122" flipH="1">
                <a:off x="15560834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1" name="饼形 180"/>
              <p:cNvSpPr/>
              <p:nvPr/>
            </p:nvSpPr>
            <p:spPr>
              <a:xfrm rot="20619122" flipH="1">
                <a:off x="16165219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2" name="饼形 181"/>
              <p:cNvSpPr/>
              <p:nvPr/>
            </p:nvSpPr>
            <p:spPr>
              <a:xfrm rot="20619122" flipH="1">
                <a:off x="16772745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3" name="饼形 182"/>
              <p:cNvSpPr/>
              <p:nvPr/>
            </p:nvSpPr>
            <p:spPr>
              <a:xfrm rot="20619122" flipH="1">
                <a:off x="17378068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4" name="饼形 183"/>
              <p:cNvSpPr/>
              <p:nvPr/>
            </p:nvSpPr>
            <p:spPr>
              <a:xfrm rot="20619122" flipH="1">
                <a:off x="17985594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5" name="饼形 184"/>
              <p:cNvSpPr/>
              <p:nvPr/>
            </p:nvSpPr>
            <p:spPr>
              <a:xfrm rot="20619122" flipH="1">
                <a:off x="18593120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6" name="饼形 185"/>
              <p:cNvSpPr/>
              <p:nvPr/>
            </p:nvSpPr>
            <p:spPr>
              <a:xfrm rot="20619122" flipH="1">
                <a:off x="19200646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7" name="饼形 186"/>
              <p:cNvSpPr/>
              <p:nvPr/>
            </p:nvSpPr>
            <p:spPr>
              <a:xfrm rot="20619122" flipH="1">
                <a:off x="19805969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8" name="饼形 187"/>
              <p:cNvSpPr/>
              <p:nvPr/>
            </p:nvSpPr>
            <p:spPr>
              <a:xfrm rot="20619122" flipH="1">
                <a:off x="20413495" y="5640869"/>
                <a:ext cx="5438370" cy="5438371"/>
              </a:xfrm>
              <a:prstGeom prst="pie">
                <a:avLst>
                  <a:gd name="adj1" fmla="val 14881100"/>
                  <a:gd name="adj2" fmla="val 15545789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764841" y="2516065"/>
            <a:ext cx="3713047" cy="189687"/>
            <a:chOff x="2039444" y="6709507"/>
            <a:chExt cx="9900813" cy="505831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412287">
              <a:off x="2039444" y="6709507"/>
              <a:ext cx="676698" cy="504212"/>
            </a:xfrm>
            <a:prstGeom prst="rect">
              <a:avLst/>
            </a:prstGeom>
          </p:spPr>
        </p:pic>
        <p:pic>
          <p:nvPicPr>
            <p:cNvPr id="215" name="图片 214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2658315" y="6710892"/>
              <a:ext cx="676698" cy="504212"/>
            </a:xfrm>
            <a:prstGeom prst="rect">
              <a:avLst/>
            </a:prstGeom>
          </p:spPr>
        </p:pic>
        <p:pic>
          <p:nvPicPr>
            <p:cNvPr id="216" name="图片 215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3268851" y="6710892"/>
              <a:ext cx="676698" cy="504212"/>
            </a:xfrm>
            <a:prstGeom prst="rect">
              <a:avLst/>
            </a:prstGeom>
          </p:spPr>
        </p:pic>
        <p:pic>
          <p:nvPicPr>
            <p:cNvPr id="217" name="图片 216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3886388" y="6710893"/>
              <a:ext cx="676698" cy="504212"/>
            </a:xfrm>
            <a:prstGeom prst="rect">
              <a:avLst/>
            </a:prstGeom>
          </p:spPr>
        </p:pic>
        <p:pic>
          <p:nvPicPr>
            <p:cNvPr id="218" name="图片 217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4515524" y="6710892"/>
              <a:ext cx="676698" cy="504212"/>
            </a:xfrm>
            <a:prstGeom prst="rect">
              <a:avLst/>
            </a:prstGeom>
          </p:spPr>
        </p:pic>
        <p:pic>
          <p:nvPicPr>
            <p:cNvPr id="219" name="图片 218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5144975" y="6710891"/>
              <a:ext cx="676698" cy="504212"/>
            </a:xfrm>
            <a:prstGeom prst="rect">
              <a:avLst/>
            </a:prstGeom>
          </p:spPr>
        </p:pic>
        <p:pic>
          <p:nvPicPr>
            <p:cNvPr id="220" name="图片 219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5743291" y="6710891"/>
              <a:ext cx="676698" cy="504212"/>
            </a:xfrm>
            <a:prstGeom prst="rect">
              <a:avLst/>
            </a:prstGeom>
          </p:spPr>
        </p:pic>
        <p:pic>
          <p:nvPicPr>
            <p:cNvPr id="221" name="图片 220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6371629" y="6710890"/>
              <a:ext cx="676698" cy="504212"/>
            </a:xfrm>
            <a:prstGeom prst="rect">
              <a:avLst/>
            </a:prstGeom>
          </p:spPr>
        </p:pic>
        <p:pic>
          <p:nvPicPr>
            <p:cNvPr id="222" name="图片 221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7008229" y="6710890"/>
              <a:ext cx="676698" cy="504212"/>
            </a:xfrm>
            <a:prstGeom prst="rect">
              <a:avLst/>
            </a:prstGeom>
          </p:spPr>
        </p:pic>
        <p:pic>
          <p:nvPicPr>
            <p:cNvPr id="223" name="图片 222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7597165" y="6711126"/>
              <a:ext cx="676698" cy="504212"/>
            </a:xfrm>
            <a:prstGeom prst="rect">
              <a:avLst/>
            </a:prstGeom>
          </p:spPr>
        </p:pic>
        <p:pic>
          <p:nvPicPr>
            <p:cNvPr id="224" name="图片 223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8206283" y="6710889"/>
              <a:ext cx="676698" cy="504212"/>
            </a:xfrm>
            <a:prstGeom prst="rect">
              <a:avLst/>
            </a:prstGeom>
          </p:spPr>
        </p:pic>
        <p:pic>
          <p:nvPicPr>
            <p:cNvPr id="225" name="图片 224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8814997" y="6710889"/>
              <a:ext cx="676698" cy="504212"/>
            </a:xfrm>
            <a:prstGeom prst="rect">
              <a:avLst/>
            </a:prstGeom>
          </p:spPr>
        </p:pic>
        <p:pic>
          <p:nvPicPr>
            <p:cNvPr id="226" name="图片 225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9425436" y="6710888"/>
              <a:ext cx="676698" cy="504212"/>
            </a:xfrm>
            <a:prstGeom prst="rect">
              <a:avLst/>
            </a:prstGeom>
          </p:spPr>
        </p:pic>
        <p:pic>
          <p:nvPicPr>
            <p:cNvPr id="227" name="图片 226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10044951" y="6710888"/>
              <a:ext cx="676698" cy="504212"/>
            </a:xfrm>
            <a:prstGeom prst="rect">
              <a:avLst/>
            </a:prstGeom>
          </p:spPr>
        </p:pic>
        <p:pic>
          <p:nvPicPr>
            <p:cNvPr id="228" name="图片 227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10664000" y="6710888"/>
              <a:ext cx="676698" cy="504212"/>
            </a:xfrm>
            <a:prstGeom prst="rect">
              <a:avLst/>
            </a:prstGeom>
          </p:spPr>
        </p:pic>
        <p:pic>
          <p:nvPicPr>
            <p:cNvPr id="229" name="图片 228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11263559" y="6710888"/>
              <a:ext cx="676698" cy="504212"/>
            </a:xfrm>
            <a:prstGeom prst="rect">
              <a:avLst/>
            </a:prstGeom>
          </p:spPr>
        </p:pic>
      </p:grpSp>
      <p:grpSp>
        <p:nvGrpSpPr>
          <p:cNvPr id="230" name="组合 229"/>
          <p:cNvGrpSpPr/>
          <p:nvPr/>
        </p:nvGrpSpPr>
        <p:grpSpPr>
          <a:xfrm flipV="1">
            <a:off x="878944" y="3644829"/>
            <a:ext cx="3713047" cy="189687"/>
            <a:chOff x="2039444" y="6709507"/>
            <a:chExt cx="9900813" cy="505831"/>
          </a:xfrm>
        </p:grpSpPr>
        <p:pic>
          <p:nvPicPr>
            <p:cNvPr id="231" name="图片 230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412287">
              <a:off x="2039444" y="6709507"/>
              <a:ext cx="676698" cy="504212"/>
            </a:xfrm>
            <a:prstGeom prst="rect">
              <a:avLst/>
            </a:prstGeom>
          </p:spPr>
        </p:pic>
        <p:pic>
          <p:nvPicPr>
            <p:cNvPr id="232" name="图片 231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2658315" y="6710892"/>
              <a:ext cx="676698" cy="504212"/>
            </a:xfrm>
            <a:prstGeom prst="rect">
              <a:avLst/>
            </a:prstGeom>
          </p:spPr>
        </p:pic>
        <p:pic>
          <p:nvPicPr>
            <p:cNvPr id="233" name="图片 232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3268851" y="6710892"/>
              <a:ext cx="676698" cy="504212"/>
            </a:xfrm>
            <a:prstGeom prst="rect">
              <a:avLst/>
            </a:prstGeom>
          </p:spPr>
        </p:pic>
        <p:pic>
          <p:nvPicPr>
            <p:cNvPr id="234" name="图片 233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3886388" y="6710893"/>
              <a:ext cx="676698" cy="504212"/>
            </a:xfrm>
            <a:prstGeom prst="rect">
              <a:avLst/>
            </a:prstGeom>
          </p:spPr>
        </p:pic>
        <p:pic>
          <p:nvPicPr>
            <p:cNvPr id="235" name="图片 234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4515524" y="6710892"/>
              <a:ext cx="676698" cy="504212"/>
            </a:xfrm>
            <a:prstGeom prst="rect">
              <a:avLst/>
            </a:prstGeom>
          </p:spPr>
        </p:pic>
        <p:pic>
          <p:nvPicPr>
            <p:cNvPr id="236" name="图片 235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5144975" y="6710891"/>
              <a:ext cx="676698" cy="504212"/>
            </a:xfrm>
            <a:prstGeom prst="rect">
              <a:avLst/>
            </a:prstGeom>
          </p:spPr>
        </p:pic>
        <p:pic>
          <p:nvPicPr>
            <p:cNvPr id="237" name="图片 236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5743291" y="6710891"/>
              <a:ext cx="676698" cy="504212"/>
            </a:xfrm>
            <a:prstGeom prst="rect">
              <a:avLst/>
            </a:prstGeom>
          </p:spPr>
        </p:pic>
        <p:pic>
          <p:nvPicPr>
            <p:cNvPr id="238" name="图片 237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6371629" y="6710890"/>
              <a:ext cx="676698" cy="504212"/>
            </a:xfrm>
            <a:prstGeom prst="rect">
              <a:avLst/>
            </a:prstGeom>
          </p:spPr>
        </p:pic>
        <p:pic>
          <p:nvPicPr>
            <p:cNvPr id="239" name="图片 238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7008229" y="6710890"/>
              <a:ext cx="676698" cy="504212"/>
            </a:xfrm>
            <a:prstGeom prst="rect">
              <a:avLst/>
            </a:prstGeom>
          </p:spPr>
        </p:pic>
        <p:pic>
          <p:nvPicPr>
            <p:cNvPr id="240" name="图片 239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7597165" y="6711126"/>
              <a:ext cx="676698" cy="504212"/>
            </a:xfrm>
            <a:prstGeom prst="rect">
              <a:avLst/>
            </a:prstGeom>
          </p:spPr>
        </p:pic>
        <p:pic>
          <p:nvPicPr>
            <p:cNvPr id="241" name="图片 240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8206283" y="6710889"/>
              <a:ext cx="676698" cy="504212"/>
            </a:xfrm>
            <a:prstGeom prst="rect">
              <a:avLst/>
            </a:prstGeom>
          </p:spPr>
        </p:pic>
        <p:pic>
          <p:nvPicPr>
            <p:cNvPr id="242" name="图片 241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8814997" y="6710889"/>
              <a:ext cx="676698" cy="504212"/>
            </a:xfrm>
            <a:prstGeom prst="rect">
              <a:avLst/>
            </a:prstGeom>
          </p:spPr>
        </p:pic>
        <p:pic>
          <p:nvPicPr>
            <p:cNvPr id="243" name="图片 242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9425436" y="6710888"/>
              <a:ext cx="676698" cy="504212"/>
            </a:xfrm>
            <a:prstGeom prst="rect">
              <a:avLst/>
            </a:prstGeom>
          </p:spPr>
        </p:pic>
        <p:pic>
          <p:nvPicPr>
            <p:cNvPr id="244" name="图片 243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10044951" y="6710888"/>
              <a:ext cx="676698" cy="504212"/>
            </a:xfrm>
            <a:prstGeom prst="rect">
              <a:avLst/>
            </a:prstGeom>
          </p:spPr>
        </p:pic>
        <p:pic>
          <p:nvPicPr>
            <p:cNvPr id="245" name="图片 244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10664000" y="6710888"/>
              <a:ext cx="676698" cy="504212"/>
            </a:xfrm>
            <a:prstGeom prst="rect">
              <a:avLst/>
            </a:prstGeom>
          </p:spPr>
        </p:pic>
        <p:pic>
          <p:nvPicPr>
            <p:cNvPr id="246" name="图片 245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rot="324442">
              <a:off x="11263559" y="6710888"/>
              <a:ext cx="676698" cy="504212"/>
            </a:xfrm>
            <a:prstGeom prst="rect">
              <a:avLst/>
            </a:prstGeom>
          </p:spPr>
        </p:pic>
      </p:grpSp>
      <p:cxnSp>
        <p:nvCxnSpPr>
          <p:cNvPr id="9" name="直接连接符 8"/>
          <p:cNvCxnSpPr/>
          <p:nvPr/>
        </p:nvCxnSpPr>
        <p:spPr>
          <a:xfrm>
            <a:off x="554804" y="950812"/>
            <a:ext cx="415052" cy="969117"/>
          </a:xfrm>
          <a:prstGeom prst="line">
            <a:avLst/>
          </a:prstGeom>
          <a:ln w="76200">
            <a:solidFill>
              <a:srgbClr val="2CA3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7" name="直接连接符 316"/>
          <p:cNvCxnSpPr/>
          <p:nvPr/>
        </p:nvCxnSpPr>
        <p:spPr>
          <a:xfrm>
            <a:off x="3761913" y="956735"/>
            <a:ext cx="388330" cy="980739"/>
          </a:xfrm>
          <a:prstGeom prst="line">
            <a:avLst/>
          </a:prstGeom>
          <a:ln w="76200">
            <a:solidFill>
              <a:srgbClr val="2CA3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8" name="直接连接符 317"/>
          <p:cNvCxnSpPr/>
          <p:nvPr/>
        </p:nvCxnSpPr>
        <p:spPr>
          <a:xfrm>
            <a:off x="4885971" y="922247"/>
            <a:ext cx="201653" cy="1048878"/>
          </a:xfrm>
          <a:prstGeom prst="line">
            <a:avLst/>
          </a:prstGeom>
          <a:ln w="76200">
            <a:solidFill>
              <a:srgbClr val="2CA3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9" name="直接连接符 318"/>
          <p:cNvCxnSpPr/>
          <p:nvPr/>
        </p:nvCxnSpPr>
        <p:spPr>
          <a:xfrm>
            <a:off x="8215280" y="910334"/>
            <a:ext cx="201653" cy="1048878"/>
          </a:xfrm>
          <a:prstGeom prst="line">
            <a:avLst/>
          </a:prstGeom>
          <a:ln w="76200">
            <a:solidFill>
              <a:srgbClr val="2CA3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0" name="直接连接符 319"/>
          <p:cNvCxnSpPr/>
          <p:nvPr/>
        </p:nvCxnSpPr>
        <p:spPr>
          <a:xfrm>
            <a:off x="793130" y="2582057"/>
            <a:ext cx="113016" cy="1155069"/>
          </a:xfrm>
          <a:prstGeom prst="line">
            <a:avLst/>
          </a:prstGeom>
          <a:ln w="76200">
            <a:solidFill>
              <a:srgbClr val="2CA3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1" name="直接连接符 320"/>
          <p:cNvCxnSpPr/>
          <p:nvPr/>
        </p:nvCxnSpPr>
        <p:spPr>
          <a:xfrm>
            <a:off x="4466067" y="2595834"/>
            <a:ext cx="113016" cy="1155069"/>
          </a:xfrm>
          <a:prstGeom prst="line">
            <a:avLst/>
          </a:prstGeom>
          <a:ln w="76200">
            <a:solidFill>
              <a:srgbClr val="2CA3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2" name="直接连接符 321"/>
          <p:cNvCxnSpPr/>
          <p:nvPr/>
        </p:nvCxnSpPr>
        <p:spPr>
          <a:xfrm>
            <a:off x="4740569" y="2581547"/>
            <a:ext cx="57809" cy="1189461"/>
          </a:xfrm>
          <a:prstGeom prst="line">
            <a:avLst/>
          </a:prstGeom>
          <a:ln w="76200">
            <a:solidFill>
              <a:srgbClr val="2CA3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3" name="直接连接符 322"/>
          <p:cNvCxnSpPr/>
          <p:nvPr/>
        </p:nvCxnSpPr>
        <p:spPr>
          <a:xfrm>
            <a:off x="8578923" y="2581547"/>
            <a:ext cx="57809" cy="1189461"/>
          </a:xfrm>
          <a:prstGeom prst="line">
            <a:avLst/>
          </a:prstGeom>
          <a:ln w="76200">
            <a:solidFill>
              <a:srgbClr val="2CA3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4723515" y="2521343"/>
            <a:ext cx="3870201" cy="178792"/>
            <a:chOff x="12595221" y="6723582"/>
            <a:chExt cx="10319864" cy="476779"/>
          </a:xfrm>
        </p:grpSpPr>
        <p:pic>
          <p:nvPicPr>
            <p:cNvPr id="247" name="图片 246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12595221" y="6742228"/>
              <a:ext cx="360486" cy="458133"/>
            </a:xfrm>
            <a:prstGeom prst="rect">
              <a:avLst/>
            </a:prstGeom>
          </p:spPr>
        </p:pic>
        <p:pic>
          <p:nvPicPr>
            <p:cNvPr id="249" name="图片 248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12925804" y="6737629"/>
              <a:ext cx="360486" cy="458133"/>
            </a:xfrm>
            <a:prstGeom prst="rect">
              <a:avLst/>
            </a:prstGeom>
          </p:spPr>
        </p:pic>
        <p:pic>
          <p:nvPicPr>
            <p:cNvPr id="250" name="图片 249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13244949" y="6736312"/>
              <a:ext cx="360486" cy="458133"/>
            </a:xfrm>
            <a:prstGeom prst="rect">
              <a:avLst/>
            </a:prstGeom>
          </p:spPr>
        </p:pic>
        <p:pic>
          <p:nvPicPr>
            <p:cNvPr id="251" name="图片 250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13575532" y="6731713"/>
              <a:ext cx="360486" cy="458133"/>
            </a:xfrm>
            <a:prstGeom prst="rect">
              <a:avLst/>
            </a:prstGeom>
          </p:spPr>
        </p:pic>
        <p:pic>
          <p:nvPicPr>
            <p:cNvPr id="252" name="图片 251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13898681" y="6738141"/>
              <a:ext cx="360486" cy="458133"/>
            </a:xfrm>
            <a:prstGeom prst="rect">
              <a:avLst/>
            </a:prstGeom>
          </p:spPr>
        </p:pic>
        <p:pic>
          <p:nvPicPr>
            <p:cNvPr id="253" name="图片 252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14227710" y="6738142"/>
              <a:ext cx="360486" cy="458133"/>
            </a:xfrm>
            <a:prstGeom prst="rect">
              <a:avLst/>
            </a:prstGeom>
          </p:spPr>
        </p:pic>
        <p:pic>
          <p:nvPicPr>
            <p:cNvPr id="254" name="图片 253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14542696" y="6734607"/>
              <a:ext cx="360486" cy="458133"/>
            </a:xfrm>
            <a:prstGeom prst="rect">
              <a:avLst/>
            </a:prstGeom>
          </p:spPr>
        </p:pic>
        <p:pic>
          <p:nvPicPr>
            <p:cNvPr id="255" name="图片 254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14859142" y="6738231"/>
              <a:ext cx="360486" cy="458133"/>
            </a:xfrm>
            <a:prstGeom prst="rect">
              <a:avLst/>
            </a:prstGeom>
          </p:spPr>
        </p:pic>
        <p:pic>
          <p:nvPicPr>
            <p:cNvPr id="256" name="图片 255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15183866" y="6742228"/>
              <a:ext cx="360486" cy="458133"/>
            </a:xfrm>
            <a:prstGeom prst="rect">
              <a:avLst/>
            </a:prstGeom>
          </p:spPr>
        </p:pic>
        <p:pic>
          <p:nvPicPr>
            <p:cNvPr id="257" name="图片 256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15506829" y="6737629"/>
              <a:ext cx="360486" cy="458133"/>
            </a:xfrm>
            <a:prstGeom prst="rect">
              <a:avLst/>
            </a:prstGeom>
          </p:spPr>
        </p:pic>
        <p:pic>
          <p:nvPicPr>
            <p:cNvPr id="258" name="图片 257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15825974" y="6736312"/>
              <a:ext cx="360486" cy="458133"/>
            </a:xfrm>
            <a:prstGeom prst="rect">
              <a:avLst/>
            </a:prstGeom>
          </p:spPr>
        </p:pic>
        <p:pic>
          <p:nvPicPr>
            <p:cNvPr id="259" name="图片 258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16148937" y="6731713"/>
              <a:ext cx="360486" cy="458133"/>
            </a:xfrm>
            <a:prstGeom prst="rect">
              <a:avLst/>
            </a:prstGeom>
          </p:spPr>
        </p:pic>
        <p:pic>
          <p:nvPicPr>
            <p:cNvPr id="260" name="图片 259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16451410" y="6735799"/>
              <a:ext cx="360486" cy="458133"/>
            </a:xfrm>
            <a:prstGeom prst="rect">
              <a:avLst/>
            </a:prstGeom>
          </p:spPr>
        </p:pic>
        <p:pic>
          <p:nvPicPr>
            <p:cNvPr id="261" name="图片 260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16781993" y="6738820"/>
              <a:ext cx="360486" cy="458133"/>
            </a:xfrm>
            <a:prstGeom prst="rect">
              <a:avLst/>
            </a:prstGeom>
          </p:spPr>
        </p:pic>
        <p:pic>
          <p:nvPicPr>
            <p:cNvPr id="262" name="图片 261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17093518" y="6737503"/>
              <a:ext cx="360486" cy="458133"/>
            </a:xfrm>
            <a:prstGeom prst="rect">
              <a:avLst/>
            </a:prstGeom>
          </p:spPr>
        </p:pic>
        <p:pic>
          <p:nvPicPr>
            <p:cNvPr id="263" name="图片 262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17424101" y="6732904"/>
              <a:ext cx="360486" cy="458133"/>
            </a:xfrm>
            <a:prstGeom prst="rect">
              <a:avLst/>
            </a:prstGeom>
          </p:spPr>
        </p:pic>
        <p:pic>
          <p:nvPicPr>
            <p:cNvPr id="264" name="图片 263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17747250" y="6731712"/>
              <a:ext cx="360486" cy="458133"/>
            </a:xfrm>
            <a:prstGeom prst="rect">
              <a:avLst/>
            </a:prstGeom>
          </p:spPr>
        </p:pic>
        <p:pic>
          <p:nvPicPr>
            <p:cNvPr id="265" name="图片 264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18076279" y="6731713"/>
              <a:ext cx="360486" cy="458133"/>
            </a:xfrm>
            <a:prstGeom prst="rect">
              <a:avLst/>
            </a:prstGeom>
          </p:spPr>
        </p:pic>
        <p:pic>
          <p:nvPicPr>
            <p:cNvPr id="266" name="图片 265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18391265" y="6735798"/>
              <a:ext cx="360486" cy="458133"/>
            </a:xfrm>
            <a:prstGeom prst="rect">
              <a:avLst/>
            </a:prstGeom>
          </p:spPr>
        </p:pic>
        <p:pic>
          <p:nvPicPr>
            <p:cNvPr id="267" name="图片 266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18707711" y="6731802"/>
              <a:ext cx="360486" cy="458133"/>
            </a:xfrm>
            <a:prstGeom prst="rect">
              <a:avLst/>
            </a:prstGeom>
          </p:spPr>
        </p:pic>
        <p:pic>
          <p:nvPicPr>
            <p:cNvPr id="268" name="图片 267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19040055" y="6735799"/>
              <a:ext cx="360486" cy="458133"/>
            </a:xfrm>
            <a:prstGeom prst="rect">
              <a:avLst/>
            </a:prstGeom>
          </p:spPr>
        </p:pic>
        <p:pic>
          <p:nvPicPr>
            <p:cNvPr id="269" name="图片 268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19363018" y="6731200"/>
              <a:ext cx="360486" cy="458133"/>
            </a:xfrm>
            <a:prstGeom prst="rect">
              <a:avLst/>
            </a:prstGeom>
          </p:spPr>
        </p:pic>
        <p:pic>
          <p:nvPicPr>
            <p:cNvPr id="270" name="图片 269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19682163" y="6737503"/>
              <a:ext cx="360486" cy="458133"/>
            </a:xfrm>
            <a:prstGeom prst="rect">
              <a:avLst/>
            </a:prstGeom>
          </p:spPr>
        </p:pic>
        <p:pic>
          <p:nvPicPr>
            <p:cNvPr id="271" name="图片 270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19982266" y="6740524"/>
              <a:ext cx="360486" cy="458133"/>
            </a:xfrm>
            <a:prstGeom prst="rect">
              <a:avLst/>
            </a:prstGeom>
          </p:spPr>
        </p:pic>
        <p:pic>
          <p:nvPicPr>
            <p:cNvPr id="272" name="图片 271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20290678" y="6735199"/>
              <a:ext cx="360486" cy="458133"/>
            </a:xfrm>
            <a:prstGeom prst="rect">
              <a:avLst/>
            </a:prstGeom>
          </p:spPr>
        </p:pic>
        <p:pic>
          <p:nvPicPr>
            <p:cNvPr id="273" name="图片 272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20621261" y="6730600"/>
              <a:ext cx="360486" cy="458133"/>
            </a:xfrm>
            <a:prstGeom prst="rect">
              <a:avLst/>
            </a:prstGeom>
          </p:spPr>
        </p:pic>
        <p:pic>
          <p:nvPicPr>
            <p:cNvPr id="274" name="图片 273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20940406" y="6729283"/>
              <a:ext cx="360486" cy="458133"/>
            </a:xfrm>
            <a:prstGeom prst="rect">
              <a:avLst/>
            </a:prstGeom>
          </p:spPr>
        </p:pic>
        <p:pic>
          <p:nvPicPr>
            <p:cNvPr id="275" name="图片 274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21270989" y="6724684"/>
              <a:ext cx="360486" cy="458133"/>
            </a:xfrm>
            <a:prstGeom prst="rect">
              <a:avLst/>
            </a:prstGeom>
          </p:spPr>
        </p:pic>
        <p:pic>
          <p:nvPicPr>
            <p:cNvPr id="276" name="图片 275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21594138" y="6731112"/>
              <a:ext cx="360486" cy="458133"/>
            </a:xfrm>
            <a:prstGeom prst="rect">
              <a:avLst/>
            </a:prstGeom>
          </p:spPr>
        </p:pic>
        <p:pic>
          <p:nvPicPr>
            <p:cNvPr id="277" name="图片 276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21923167" y="6731113"/>
              <a:ext cx="360486" cy="458133"/>
            </a:xfrm>
            <a:prstGeom prst="rect">
              <a:avLst/>
            </a:prstGeom>
          </p:spPr>
        </p:pic>
        <p:pic>
          <p:nvPicPr>
            <p:cNvPr id="278" name="图片 277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22238153" y="6727578"/>
              <a:ext cx="360486" cy="458133"/>
            </a:xfrm>
            <a:prstGeom prst="rect">
              <a:avLst/>
            </a:prstGeom>
          </p:spPr>
        </p:pic>
        <p:pic>
          <p:nvPicPr>
            <p:cNvPr id="279" name="图片 278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22554599" y="6723582"/>
              <a:ext cx="360486" cy="458133"/>
            </a:xfrm>
            <a:prstGeom prst="rect">
              <a:avLst/>
            </a:prstGeom>
          </p:spPr>
        </p:pic>
      </p:grpSp>
      <p:grpSp>
        <p:nvGrpSpPr>
          <p:cNvPr id="284" name="组合 283"/>
          <p:cNvGrpSpPr/>
          <p:nvPr/>
        </p:nvGrpSpPr>
        <p:grpSpPr>
          <a:xfrm flipV="1">
            <a:off x="4769674" y="3655897"/>
            <a:ext cx="3870201" cy="178792"/>
            <a:chOff x="12595221" y="6723582"/>
            <a:chExt cx="10319864" cy="476779"/>
          </a:xfrm>
        </p:grpSpPr>
        <p:pic>
          <p:nvPicPr>
            <p:cNvPr id="285" name="图片 284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12595221" y="6742228"/>
              <a:ext cx="360486" cy="458133"/>
            </a:xfrm>
            <a:prstGeom prst="rect">
              <a:avLst/>
            </a:prstGeom>
          </p:spPr>
        </p:pic>
        <p:pic>
          <p:nvPicPr>
            <p:cNvPr id="286" name="图片 285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12925804" y="6737629"/>
              <a:ext cx="360486" cy="458133"/>
            </a:xfrm>
            <a:prstGeom prst="rect">
              <a:avLst/>
            </a:prstGeom>
          </p:spPr>
        </p:pic>
        <p:pic>
          <p:nvPicPr>
            <p:cNvPr id="287" name="图片 286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13244949" y="6736312"/>
              <a:ext cx="360486" cy="458133"/>
            </a:xfrm>
            <a:prstGeom prst="rect">
              <a:avLst/>
            </a:prstGeom>
          </p:spPr>
        </p:pic>
        <p:pic>
          <p:nvPicPr>
            <p:cNvPr id="288" name="图片 287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13575532" y="6731713"/>
              <a:ext cx="360486" cy="458133"/>
            </a:xfrm>
            <a:prstGeom prst="rect">
              <a:avLst/>
            </a:prstGeom>
          </p:spPr>
        </p:pic>
        <p:pic>
          <p:nvPicPr>
            <p:cNvPr id="289" name="图片 288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13898681" y="6738141"/>
              <a:ext cx="360486" cy="458133"/>
            </a:xfrm>
            <a:prstGeom prst="rect">
              <a:avLst/>
            </a:prstGeom>
          </p:spPr>
        </p:pic>
        <p:pic>
          <p:nvPicPr>
            <p:cNvPr id="290" name="图片 289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14227710" y="6738142"/>
              <a:ext cx="360486" cy="458133"/>
            </a:xfrm>
            <a:prstGeom prst="rect">
              <a:avLst/>
            </a:prstGeom>
          </p:spPr>
        </p:pic>
        <p:pic>
          <p:nvPicPr>
            <p:cNvPr id="291" name="图片 290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14542696" y="6734607"/>
              <a:ext cx="360486" cy="458133"/>
            </a:xfrm>
            <a:prstGeom prst="rect">
              <a:avLst/>
            </a:prstGeom>
          </p:spPr>
        </p:pic>
        <p:pic>
          <p:nvPicPr>
            <p:cNvPr id="292" name="图片 291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14859142" y="6738231"/>
              <a:ext cx="360486" cy="458133"/>
            </a:xfrm>
            <a:prstGeom prst="rect">
              <a:avLst/>
            </a:prstGeom>
          </p:spPr>
        </p:pic>
        <p:pic>
          <p:nvPicPr>
            <p:cNvPr id="293" name="图片 292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15183866" y="6742228"/>
              <a:ext cx="360486" cy="458133"/>
            </a:xfrm>
            <a:prstGeom prst="rect">
              <a:avLst/>
            </a:prstGeom>
          </p:spPr>
        </p:pic>
        <p:pic>
          <p:nvPicPr>
            <p:cNvPr id="294" name="图片 293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15506829" y="6737629"/>
              <a:ext cx="360486" cy="458133"/>
            </a:xfrm>
            <a:prstGeom prst="rect">
              <a:avLst/>
            </a:prstGeom>
          </p:spPr>
        </p:pic>
        <p:pic>
          <p:nvPicPr>
            <p:cNvPr id="295" name="图片 294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15825974" y="6736312"/>
              <a:ext cx="360486" cy="458133"/>
            </a:xfrm>
            <a:prstGeom prst="rect">
              <a:avLst/>
            </a:prstGeom>
          </p:spPr>
        </p:pic>
        <p:pic>
          <p:nvPicPr>
            <p:cNvPr id="296" name="图片 295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16148937" y="6731713"/>
              <a:ext cx="360486" cy="458133"/>
            </a:xfrm>
            <a:prstGeom prst="rect">
              <a:avLst/>
            </a:prstGeom>
          </p:spPr>
        </p:pic>
        <p:pic>
          <p:nvPicPr>
            <p:cNvPr id="297" name="图片 296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16451410" y="6735799"/>
              <a:ext cx="360486" cy="458133"/>
            </a:xfrm>
            <a:prstGeom prst="rect">
              <a:avLst/>
            </a:prstGeom>
          </p:spPr>
        </p:pic>
        <p:pic>
          <p:nvPicPr>
            <p:cNvPr id="298" name="图片 297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16781993" y="6738820"/>
              <a:ext cx="360486" cy="458133"/>
            </a:xfrm>
            <a:prstGeom prst="rect">
              <a:avLst/>
            </a:prstGeom>
          </p:spPr>
        </p:pic>
        <p:pic>
          <p:nvPicPr>
            <p:cNvPr id="299" name="图片 298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17093518" y="6737503"/>
              <a:ext cx="360486" cy="458133"/>
            </a:xfrm>
            <a:prstGeom prst="rect">
              <a:avLst/>
            </a:prstGeom>
          </p:spPr>
        </p:pic>
        <p:pic>
          <p:nvPicPr>
            <p:cNvPr id="300" name="图片 299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17424101" y="6732904"/>
              <a:ext cx="360486" cy="458133"/>
            </a:xfrm>
            <a:prstGeom prst="rect">
              <a:avLst/>
            </a:prstGeom>
          </p:spPr>
        </p:pic>
        <p:pic>
          <p:nvPicPr>
            <p:cNvPr id="301" name="图片 300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17747250" y="6731712"/>
              <a:ext cx="360486" cy="458133"/>
            </a:xfrm>
            <a:prstGeom prst="rect">
              <a:avLst/>
            </a:prstGeom>
          </p:spPr>
        </p:pic>
        <p:pic>
          <p:nvPicPr>
            <p:cNvPr id="302" name="图片 301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18076279" y="6731713"/>
              <a:ext cx="360486" cy="458133"/>
            </a:xfrm>
            <a:prstGeom prst="rect">
              <a:avLst/>
            </a:prstGeom>
          </p:spPr>
        </p:pic>
        <p:pic>
          <p:nvPicPr>
            <p:cNvPr id="303" name="图片 302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18391265" y="6735798"/>
              <a:ext cx="360486" cy="458133"/>
            </a:xfrm>
            <a:prstGeom prst="rect">
              <a:avLst/>
            </a:prstGeom>
          </p:spPr>
        </p:pic>
        <p:pic>
          <p:nvPicPr>
            <p:cNvPr id="304" name="图片 303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18707711" y="6731802"/>
              <a:ext cx="360486" cy="458133"/>
            </a:xfrm>
            <a:prstGeom prst="rect">
              <a:avLst/>
            </a:prstGeom>
          </p:spPr>
        </p:pic>
        <p:pic>
          <p:nvPicPr>
            <p:cNvPr id="305" name="图片 304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19040055" y="6735799"/>
              <a:ext cx="360486" cy="458133"/>
            </a:xfrm>
            <a:prstGeom prst="rect">
              <a:avLst/>
            </a:prstGeom>
          </p:spPr>
        </p:pic>
        <p:pic>
          <p:nvPicPr>
            <p:cNvPr id="306" name="图片 305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19363018" y="6731200"/>
              <a:ext cx="360486" cy="458133"/>
            </a:xfrm>
            <a:prstGeom prst="rect">
              <a:avLst/>
            </a:prstGeom>
          </p:spPr>
        </p:pic>
        <p:pic>
          <p:nvPicPr>
            <p:cNvPr id="307" name="图片 306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19682163" y="6737503"/>
              <a:ext cx="360486" cy="458133"/>
            </a:xfrm>
            <a:prstGeom prst="rect">
              <a:avLst/>
            </a:prstGeom>
          </p:spPr>
        </p:pic>
        <p:pic>
          <p:nvPicPr>
            <p:cNvPr id="308" name="图片 307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19982266" y="6740524"/>
              <a:ext cx="360486" cy="458133"/>
            </a:xfrm>
            <a:prstGeom prst="rect">
              <a:avLst/>
            </a:prstGeom>
          </p:spPr>
        </p:pic>
        <p:pic>
          <p:nvPicPr>
            <p:cNvPr id="309" name="图片 308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20290678" y="6735199"/>
              <a:ext cx="360486" cy="458133"/>
            </a:xfrm>
            <a:prstGeom prst="rect">
              <a:avLst/>
            </a:prstGeom>
          </p:spPr>
        </p:pic>
        <p:pic>
          <p:nvPicPr>
            <p:cNvPr id="310" name="图片 309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20621261" y="6730600"/>
              <a:ext cx="360486" cy="458133"/>
            </a:xfrm>
            <a:prstGeom prst="rect">
              <a:avLst/>
            </a:prstGeom>
          </p:spPr>
        </p:pic>
        <p:pic>
          <p:nvPicPr>
            <p:cNvPr id="311" name="图片 310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20940406" y="6729283"/>
              <a:ext cx="360486" cy="458133"/>
            </a:xfrm>
            <a:prstGeom prst="rect">
              <a:avLst/>
            </a:prstGeom>
          </p:spPr>
        </p:pic>
        <p:pic>
          <p:nvPicPr>
            <p:cNvPr id="312" name="图片 311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21270989" y="6724684"/>
              <a:ext cx="360486" cy="458133"/>
            </a:xfrm>
            <a:prstGeom prst="rect">
              <a:avLst/>
            </a:prstGeom>
          </p:spPr>
        </p:pic>
        <p:pic>
          <p:nvPicPr>
            <p:cNvPr id="313" name="图片 312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21594138" y="6731112"/>
              <a:ext cx="360486" cy="458133"/>
            </a:xfrm>
            <a:prstGeom prst="rect">
              <a:avLst/>
            </a:prstGeom>
          </p:spPr>
        </p:pic>
        <p:pic>
          <p:nvPicPr>
            <p:cNvPr id="314" name="图片 313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21923167" y="6731113"/>
              <a:ext cx="360486" cy="458133"/>
            </a:xfrm>
            <a:prstGeom prst="rect">
              <a:avLst/>
            </a:prstGeom>
          </p:spPr>
        </p:pic>
        <p:pic>
          <p:nvPicPr>
            <p:cNvPr id="315" name="图片 314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363300">
              <a:off x="22238153" y="6727578"/>
              <a:ext cx="360486" cy="458133"/>
            </a:xfrm>
            <a:prstGeom prst="rect">
              <a:avLst/>
            </a:prstGeom>
          </p:spPr>
        </p:pic>
        <p:pic>
          <p:nvPicPr>
            <p:cNvPr id="316" name="图片 315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rot="453843">
              <a:off x="22554599" y="6723582"/>
              <a:ext cx="360486" cy="458133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2643527" y="1796935"/>
            <a:ext cx="3798115" cy="1202547"/>
            <a:chOff x="7044407" y="1114415"/>
            <a:chExt cx="10127647" cy="3206793"/>
          </a:xfrm>
        </p:grpSpPr>
        <p:sp>
          <p:nvSpPr>
            <p:cNvPr id="16" name="矩形 15"/>
            <p:cNvSpPr/>
            <p:nvPr/>
          </p:nvSpPr>
          <p:spPr>
            <a:xfrm>
              <a:off x="7044872" y="1188233"/>
              <a:ext cx="10127182" cy="3055878"/>
            </a:xfrm>
            <a:prstGeom prst="rect">
              <a:avLst/>
            </a:prstGeom>
            <a:solidFill>
              <a:srgbClr val="FFC000"/>
            </a:solidFill>
            <a:ln w="7620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7051652" y="4284911"/>
              <a:ext cx="10118049" cy="0"/>
            </a:xfrm>
            <a:prstGeom prst="line">
              <a:avLst/>
            </a:prstGeom>
            <a:ln w="76200">
              <a:solidFill>
                <a:srgbClr val="FF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直接连接符 283"/>
            <p:cNvCxnSpPr/>
            <p:nvPr/>
          </p:nvCxnSpPr>
          <p:spPr>
            <a:xfrm>
              <a:off x="7044407" y="1156381"/>
              <a:ext cx="10127647" cy="26537"/>
            </a:xfrm>
            <a:prstGeom prst="line">
              <a:avLst/>
            </a:prstGeom>
            <a:ln w="76200">
              <a:solidFill>
                <a:srgbClr val="FF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H="1">
              <a:off x="7075409" y="1114415"/>
              <a:ext cx="16722" cy="3188619"/>
            </a:xfrm>
            <a:prstGeom prst="line">
              <a:avLst/>
            </a:prstGeom>
            <a:ln w="76200">
              <a:solidFill>
                <a:srgbClr val="2CA3F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直接连接符 285"/>
            <p:cNvCxnSpPr/>
            <p:nvPr/>
          </p:nvCxnSpPr>
          <p:spPr>
            <a:xfrm flipH="1">
              <a:off x="17127582" y="1132589"/>
              <a:ext cx="16722" cy="3188619"/>
            </a:xfrm>
            <a:prstGeom prst="line">
              <a:avLst/>
            </a:prstGeom>
            <a:ln w="76200">
              <a:solidFill>
                <a:srgbClr val="2CA3F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13"/>
          <p:cNvGrpSpPr/>
          <p:nvPr/>
        </p:nvGrpSpPr>
        <p:grpSpPr>
          <a:xfrm>
            <a:off x="1564766" y="871758"/>
            <a:ext cx="5955637" cy="3046086"/>
            <a:chOff x="8797082" y="2676064"/>
            <a:chExt cx="16677215" cy="8885736"/>
          </a:xfrm>
        </p:grpSpPr>
        <p:grpSp>
          <p:nvGrpSpPr>
            <p:cNvPr id="12" name="组合 11"/>
            <p:cNvGrpSpPr/>
            <p:nvPr/>
          </p:nvGrpSpPr>
          <p:grpSpPr>
            <a:xfrm>
              <a:off x="8797082" y="5453063"/>
              <a:ext cx="16515797" cy="6108737"/>
              <a:chOff x="8202085" y="3785589"/>
              <a:chExt cx="18892265" cy="6987727"/>
            </a:xfrm>
          </p:grpSpPr>
          <p:grpSp>
            <p:nvGrpSpPr>
              <p:cNvPr id="11" name="组合 10"/>
              <p:cNvGrpSpPr/>
              <p:nvPr/>
            </p:nvGrpSpPr>
            <p:grpSpPr>
              <a:xfrm>
                <a:off x="8202085" y="3785590"/>
                <a:ext cx="12740625" cy="6987726"/>
                <a:chOff x="6815737" y="3273948"/>
                <a:chExt cx="21314588" cy="11690204"/>
              </a:xfrm>
            </p:grpSpPr>
            <p:sp>
              <p:nvSpPr>
                <p:cNvPr id="112" name="饼形 111"/>
                <p:cNvSpPr/>
                <p:nvPr/>
              </p:nvSpPr>
              <p:spPr>
                <a:xfrm rot="20452752" flipH="1">
                  <a:off x="6815737" y="3273950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10" name="组合 9"/>
                <p:cNvGrpSpPr/>
                <p:nvPr/>
              </p:nvGrpSpPr>
              <p:grpSpPr>
                <a:xfrm>
                  <a:off x="7457363" y="3273948"/>
                  <a:ext cx="20672962" cy="11690204"/>
                  <a:chOff x="7457363" y="3273948"/>
                  <a:chExt cx="20672962" cy="11690204"/>
                </a:xfrm>
              </p:grpSpPr>
              <p:sp>
                <p:nvSpPr>
                  <p:cNvPr id="98" name="饼形 97"/>
                  <p:cNvSpPr/>
                  <p:nvPr/>
                </p:nvSpPr>
                <p:spPr>
                  <a:xfrm rot="20452752" flipH="1">
                    <a:off x="11948745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9" name="饼形 98"/>
                  <p:cNvSpPr/>
                  <p:nvPr/>
                </p:nvSpPr>
                <p:spPr>
                  <a:xfrm rot="20452752" flipH="1">
                    <a:off x="12590371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0" name="饼形 99"/>
                  <p:cNvSpPr/>
                  <p:nvPr/>
                </p:nvSpPr>
                <p:spPr>
                  <a:xfrm rot="20452752" flipH="1">
                    <a:off x="13231997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1" name="饼形 100"/>
                  <p:cNvSpPr/>
                  <p:nvPr/>
                </p:nvSpPr>
                <p:spPr>
                  <a:xfrm rot="20452752" flipH="1">
                    <a:off x="13873623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2" name="饼形 101"/>
                  <p:cNvSpPr/>
                  <p:nvPr/>
                </p:nvSpPr>
                <p:spPr>
                  <a:xfrm rot="20452752" flipH="1">
                    <a:off x="14515249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3" name="饼形 102"/>
                  <p:cNvSpPr/>
                  <p:nvPr/>
                </p:nvSpPr>
                <p:spPr>
                  <a:xfrm rot="20452752" flipH="1">
                    <a:off x="15156875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4" name="饼形 103"/>
                  <p:cNvSpPr/>
                  <p:nvPr/>
                </p:nvSpPr>
                <p:spPr>
                  <a:xfrm rot="20452752" flipH="1">
                    <a:off x="15798501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5" name="饼形 104"/>
                  <p:cNvSpPr/>
                  <p:nvPr/>
                </p:nvSpPr>
                <p:spPr>
                  <a:xfrm rot="20452752" flipH="1">
                    <a:off x="16440127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3" name="饼形 112"/>
                  <p:cNvSpPr/>
                  <p:nvPr/>
                </p:nvSpPr>
                <p:spPr>
                  <a:xfrm rot="20452752" flipH="1">
                    <a:off x="7457363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4" name="饼形 113"/>
                  <p:cNvSpPr/>
                  <p:nvPr/>
                </p:nvSpPr>
                <p:spPr>
                  <a:xfrm rot="20452752" flipH="1">
                    <a:off x="8098989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5" name="饼形 114"/>
                  <p:cNvSpPr/>
                  <p:nvPr/>
                </p:nvSpPr>
                <p:spPr>
                  <a:xfrm rot="20452752" flipH="1">
                    <a:off x="8740615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6" name="饼形 115"/>
                  <p:cNvSpPr/>
                  <p:nvPr/>
                </p:nvSpPr>
                <p:spPr>
                  <a:xfrm rot="20452752" flipH="1">
                    <a:off x="9382241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7" name="饼形 116"/>
                  <p:cNvSpPr/>
                  <p:nvPr/>
                </p:nvSpPr>
                <p:spPr>
                  <a:xfrm rot="20452752" flipH="1">
                    <a:off x="10023867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8" name="饼形 117"/>
                  <p:cNvSpPr/>
                  <p:nvPr/>
                </p:nvSpPr>
                <p:spPr>
                  <a:xfrm rot="20452752" flipH="1">
                    <a:off x="10665493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19" name="饼形 118"/>
                  <p:cNvSpPr/>
                  <p:nvPr/>
                </p:nvSpPr>
                <p:spPr>
                  <a:xfrm rot="20452752" flipH="1">
                    <a:off x="11307119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20" name="组合 119"/>
              <p:cNvGrpSpPr/>
              <p:nvPr/>
            </p:nvGrpSpPr>
            <p:grpSpPr>
              <a:xfrm>
                <a:off x="14353725" y="3785589"/>
                <a:ext cx="12740625" cy="6987726"/>
                <a:chOff x="6815737" y="3273948"/>
                <a:chExt cx="21314588" cy="11690204"/>
              </a:xfrm>
            </p:grpSpPr>
            <p:sp>
              <p:nvSpPr>
                <p:cNvPr id="121" name="饼形 120"/>
                <p:cNvSpPr/>
                <p:nvPr/>
              </p:nvSpPr>
              <p:spPr>
                <a:xfrm rot="20452752" flipH="1">
                  <a:off x="6815737" y="3273950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122" name="组合 121"/>
                <p:cNvGrpSpPr/>
                <p:nvPr/>
              </p:nvGrpSpPr>
              <p:grpSpPr>
                <a:xfrm>
                  <a:off x="7457363" y="3273948"/>
                  <a:ext cx="20672962" cy="11690204"/>
                  <a:chOff x="7457363" y="3273948"/>
                  <a:chExt cx="20672962" cy="11690204"/>
                </a:xfrm>
              </p:grpSpPr>
              <p:sp>
                <p:nvSpPr>
                  <p:cNvPr id="123" name="饼形 122"/>
                  <p:cNvSpPr/>
                  <p:nvPr/>
                </p:nvSpPr>
                <p:spPr>
                  <a:xfrm rot="20452752" flipH="1">
                    <a:off x="11948745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4" name="饼形 123"/>
                  <p:cNvSpPr/>
                  <p:nvPr/>
                </p:nvSpPr>
                <p:spPr>
                  <a:xfrm rot="20452752" flipH="1">
                    <a:off x="12590371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5" name="饼形 124"/>
                  <p:cNvSpPr/>
                  <p:nvPr/>
                </p:nvSpPr>
                <p:spPr>
                  <a:xfrm rot="20452752" flipH="1">
                    <a:off x="13231997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6" name="饼形 125"/>
                  <p:cNvSpPr/>
                  <p:nvPr/>
                </p:nvSpPr>
                <p:spPr>
                  <a:xfrm rot="20452752" flipH="1">
                    <a:off x="13873623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7" name="饼形 126"/>
                  <p:cNvSpPr/>
                  <p:nvPr/>
                </p:nvSpPr>
                <p:spPr>
                  <a:xfrm rot="20452752" flipH="1">
                    <a:off x="14515249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8" name="饼形 127"/>
                  <p:cNvSpPr/>
                  <p:nvPr/>
                </p:nvSpPr>
                <p:spPr>
                  <a:xfrm rot="20452752" flipH="1">
                    <a:off x="15156875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9" name="饼形 128"/>
                  <p:cNvSpPr/>
                  <p:nvPr/>
                </p:nvSpPr>
                <p:spPr>
                  <a:xfrm rot="20452752" flipH="1">
                    <a:off x="15798501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0" name="饼形 129"/>
                  <p:cNvSpPr/>
                  <p:nvPr/>
                </p:nvSpPr>
                <p:spPr>
                  <a:xfrm rot="20452752" flipH="1">
                    <a:off x="16440127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1" name="饼形 130"/>
                  <p:cNvSpPr/>
                  <p:nvPr/>
                </p:nvSpPr>
                <p:spPr>
                  <a:xfrm rot="20452752" flipH="1">
                    <a:off x="7457363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2" name="饼形 131"/>
                  <p:cNvSpPr/>
                  <p:nvPr/>
                </p:nvSpPr>
                <p:spPr>
                  <a:xfrm rot="20452752" flipH="1">
                    <a:off x="8098989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3" name="饼形 132"/>
                  <p:cNvSpPr/>
                  <p:nvPr/>
                </p:nvSpPr>
                <p:spPr>
                  <a:xfrm rot="20452752" flipH="1">
                    <a:off x="8740615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4" name="饼形 133"/>
                  <p:cNvSpPr/>
                  <p:nvPr/>
                </p:nvSpPr>
                <p:spPr>
                  <a:xfrm rot="20452752" flipH="1">
                    <a:off x="9382241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5" name="饼形 134"/>
                  <p:cNvSpPr/>
                  <p:nvPr/>
                </p:nvSpPr>
                <p:spPr>
                  <a:xfrm rot="20452752" flipH="1">
                    <a:off x="10023867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6" name="饼形 135"/>
                  <p:cNvSpPr/>
                  <p:nvPr/>
                </p:nvSpPr>
                <p:spPr>
                  <a:xfrm rot="20452752" flipH="1">
                    <a:off x="10665493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7" name="饼形 136"/>
                  <p:cNvSpPr/>
                  <p:nvPr/>
                </p:nvSpPr>
                <p:spPr>
                  <a:xfrm rot="20452752" flipH="1">
                    <a:off x="11307119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38" name="组合 137"/>
            <p:cNvGrpSpPr/>
            <p:nvPr/>
          </p:nvGrpSpPr>
          <p:grpSpPr>
            <a:xfrm flipV="1">
              <a:off x="8958500" y="2676064"/>
              <a:ext cx="16515797" cy="6108737"/>
              <a:chOff x="8202085" y="3785589"/>
              <a:chExt cx="18892265" cy="6987727"/>
            </a:xfrm>
          </p:grpSpPr>
          <p:grpSp>
            <p:nvGrpSpPr>
              <p:cNvPr id="139" name="组合 138"/>
              <p:cNvGrpSpPr/>
              <p:nvPr/>
            </p:nvGrpSpPr>
            <p:grpSpPr>
              <a:xfrm>
                <a:off x="8202085" y="3785590"/>
                <a:ext cx="12740625" cy="6987726"/>
                <a:chOff x="6815737" y="3273948"/>
                <a:chExt cx="21314588" cy="11690204"/>
              </a:xfrm>
            </p:grpSpPr>
            <p:sp>
              <p:nvSpPr>
                <p:cNvPr id="158" name="饼形 157"/>
                <p:cNvSpPr/>
                <p:nvPr/>
              </p:nvSpPr>
              <p:spPr>
                <a:xfrm rot="20452752" flipH="1">
                  <a:off x="6815737" y="3273950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159" name="组合 158"/>
                <p:cNvGrpSpPr/>
                <p:nvPr/>
              </p:nvGrpSpPr>
              <p:grpSpPr>
                <a:xfrm>
                  <a:off x="7457363" y="3273948"/>
                  <a:ext cx="20672962" cy="11690204"/>
                  <a:chOff x="7457363" y="3273948"/>
                  <a:chExt cx="20672962" cy="11690204"/>
                </a:xfrm>
              </p:grpSpPr>
              <p:sp>
                <p:nvSpPr>
                  <p:cNvPr id="160" name="饼形 159"/>
                  <p:cNvSpPr/>
                  <p:nvPr/>
                </p:nvSpPr>
                <p:spPr>
                  <a:xfrm rot="20452752" flipH="1">
                    <a:off x="11948745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1" name="饼形 160"/>
                  <p:cNvSpPr/>
                  <p:nvPr/>
                </p:nvSpPr>
                <p:spPr>
                  <a:xfrm rot="20452752" flipH="1">
                    <a:off x="12590371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2" name="饼形 161"/>
                  <p:cNvSpPr/>
                  <p:nvPr/>
                </p:nvSpPr>
                <p:spPr>
                  <a:xfrm rot="20452752" flipH="1">
                    <a:off x="13231997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3" name="饼形 162"/>
                  <p:cNvSpPr/>
                  <p:nvPr/>
                </p:nvSpPr>
                <p:spPr>
                  <a:xfrm rot="20452752" flipH="1">
                    <a:off x="13873623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4" name="饼形 163"/>
                  <p:cNvSpPr/>
                  <p:nvPr/>
                </p:nvSpPr>
                <p:spPr>
                  <a:xfrm rot="20452752" flipH="1">
                    <a:off x="14515249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5" name="饼形 164"/>
                  <p:cNvSpPr/>
                  <p:nvPr/>
                </p:nvSpPr>
                <p:spPr>
                  <a:xfrm rot="20452752" flipH="1">
                    <a:off x="15156875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6" name="饼形 165"/>
                  <p:cNvSpPr/>
                  <p:nvPr/>
                </p:nvSpPr>
                <p:spPr>
                  <a:xfrm rot="20452752" flipH="1">
                    <a:off x="15798501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7" name="饼形 166"/>
                  <p:cNvSpPr/>
                  <p:nvPr/>
                </p:nvSpPr>
                <p:spPr>
                  <a:xfrm rot="20452752" flipH="1">
                    <a:off x="16440127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8" name="饼形 167"/>
                  <p:cNvSpPr/>
                  <p:nvPr/>
                </p:nvSpPr>
                <p:spPr>
                  <a:xfrm rot="20452752" flipH="1">
                    <a:off x="7457363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9" name="饼形 168"/>
                  <p:cNvSpPr/>
                  <p:nvPr/>
                </p:nvSpPr>
                <p:spPr>
                  <a:xfrm rot="20452752" flipH="1">
                    <a:off x="8098989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0" name="饼形 169"/>
                  <p:cNvSpPr/>
                  <p:nvPr/>
                </p:nvSpPr>
                <p:spPr>
                  <a:xfrm rot="20452752" flipH="1">
                    <a:off x="8740615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1" name="饼形 170"/>
                  <p:cNvSpPr/>
                  <p:nvPr/>
                </p:nvSpPr>
                <p:spPr>
                  <a:xfrm rot="20452752" flipH="1">
                    <a:off x="9382241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2" name="饼形 171"/>
                  <p:cNvSpPr/>
                  <p:nvPr/>
                </p:nvSpPr>
                <p:spPr>
                  <a:xfrm rot="20452752" flipH="1">
                    <a:off x="10023867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3" name="饼形 172"/>
                  <p:cNvSpPr/>
                  <p:nvPr/>
                </p:nvSpPr>
                <p:spPr>
                  <a:xfrm rot="20452752" flipH="1">
                    <a:off x="10665493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4" name="饼形 173"/>
                  <p:cNvSpPr/>
                  <p:nvPr/>
                </p:nvSpPr>
                <p:spPr>
                  <a:xfrm rot="20452752" flipH="1">
                    <a:off x="11307119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40" name="组合 139"/>
              <p:cNvGrpSpPr/>
              <p:nvPr/>
            </p:nvGrpSpPr>
            <p:grpSpPr>
              <a:xfrm>
                <a:off x="14353725" y="3785589"/>
                <a:ext cx="12740625" cy="6987726"/>
                <a:chOff x="6815737" y="3273948"/>
                <a:chExt cx="21314588" cy="11690204"/>
              </a:xfrm>
            </p:grpSpPr>
            <p:sp>
              <p:nvSpPr>
                <p:cNvPr id="141" name="饼形 140"/>
                <p:cNvSpPr/>
                <p:nvPr/>
              </p:nvSpPr>
              <p:spPr>
                <a:xfrm rot="20452752" flipH="1">
                  <a:off x="6815737" y="3273950"/>
                  <a:ext cx="11690198" cy="11690201"/>
                </a:xfrm>
                <a:prstGeom prst="pie">
                  <a:avLst>
                    <a:gd name="adj1" fmla="val 14881100"/>
                    <a:gd name="adj2" fmla="val 15213646"/>
                  </a:avLst>
                </a:prstGeom>
                <a:solidFill>
                  <a:srgbClr val="FFC000"/>
                </a:solidFill>
                <a:ln w="7620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142" name="组合 141"/>
                <p:cNvGrpSpPr/>
                <p:nvPr/>
              </p:nvGrpSpPr>
              <p:grpSpPr>
                <a:xfrm>
                  <a:off x="7457363" y="3273948"/>
                  <a:ext cx="20672962" cy="11690204"/>
                  <a:chOff x="7457363" y="3273948"/>
                  <a:chExt cx="20672962" cy="11690204"/>
                </a:xfrm>
              </p:grpSpPr>
              <p:sp>
                <p:nvSpPr>
                  <p:cNvPr id="143" name="饼形 142"/>
                  <p:cNvSpPr/>
                  <p:nvPr/>
                </p:nvSpPr>
                <p:spPr>
                  <a:xfrm rot="20452752" flipH="1">
                    <a:off x="11948745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4" name="饼形 143"/>
                  <p:cNvSpPr/>
                  <p:nvPr/>
                </p:nvSpPr>
                <p:spPr>
                  <a:xfrm rot="20452752" flipH="1">
                    <a:off x="12590371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5" name="饼形 144"/>
                  <p:cNvSpPr/>
                  <p:nvPr/>
                </p:nvSpPr>
                <p:spPr>
                  <a:xfrm rot="20452752" flipH="1">
                    <a:off x="13231997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6" name="饼形 145"/>
                  <p:cNvSpPr/>
                  <p:nvPr/>
                </p:nvSpPr>
                <p:spPr>
                  <a:xfrm rot="20452752" flipH="1">
                    <a:off x="13873623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7" name="饼形 146"/>
                  <p:cNvSpPr/>
                  <p:nvPr/>
                </p:nvSpPr>
                <p:spPr>
                  <a:xfrm rot="20452752" flipH="1">
                    <a:off x="14515249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8" name="饼形 147"/>
                  <p:cNvSpPr/>
                  <p:nvPr/>
                </p:nvSpPr>
                <p:spPr>
                  <a:xfrm rot="20452752" flipH="1">
                    <a:off x="15156875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9" name="饼形 148"/>
                  <p:cNvSpPr/>
                  <p:nvPr/>
                </p:nvSpPr>
                <p:spPr>
                  <a:xfrm rot="20452752" flipH="1">
                    <a:off x="15798501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0" name="饼形 149"/>
                  <p:cNvSpPr/>
                  <p:nvPr/>
                </p:nvSpPr>
                <p:spPr>
                  <a:xfrm rot="20452752" flipH="1">
                    <a:off x="16440127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1" name="饼形 150"/>
                  <p:cNvSpPr/>
                  <p:nvPr/>
                </p:nvSpPr>
                <p:spPr>
                  <a:xfrm rot="20452752" flipH="1">
                    <a:off x="7457363" y="3273950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2" name="饼形 151"/>
                  <p:cNvSpPr/>
                  <p:nvPr/>
                </p:nvSpPr>
                <p:spPr>
                  <a:xfrm rot="20452752" flipH="1">
                    <a:off x="8098989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3" name="饼形 152"/>
                  <p:cNvSpPr/>
                  <p:nvPr/>
                </p:nvSpPr>
                <p:spPr>
                  <a:xfrm rot="20452752" flipH="1">
                    <a:off x="8740615" y="3273951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4" name="饼形 153"/>
                  <p:cNvSpPr/>
                  <p:nvPr/>
                </p:nvSpPr>
                <p:spPr>
                  <a:xfrm rot="20452752" flipH="1">
                    <a:off x="9382241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5" name="饼形 154"/>
                  <p:cNvSpPr/>
                  <p:nvPr/>
                </p:nvSpPr>
                <p:spPr>
                  <a:xfrm rot="20452752" flipH="1">
                    <a:off x="10023867" y="3273948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6" name="饼形 155"/>
                  <p:cNvSpPr/>
                  <p:nvPr/>
                </p:nvSpPr>
                <p:spPr>
                  <a:xfrm rot="20452752" flipH="1">
                    <a:off x="10665493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7" name="饼形 156"/>
                  <p:cNvSpPr/>
                  <p:nvPr/>
                </p:nvSpPr>
                <p:spPr>
                  <a:xfrm rot="20452752" flipH="1">
                    <a:off x="11307119" y="3273949"/>
                    <a:ext cx="11690198" cy="11690201"/>
                  </a:xfrm>
                  <a:prstGeom prst="pie">
                    <a:avLst>
                      <a:gd name="adj1" fmla="val 14881100"/>
                      <a:gd name="adj2" fmla="val 15213646"/>
                    </a:avLst>
                  </a:prstGeom>
                  <a:solidFill>
                    <a:srgbClr val="FFC000"/>
                  </a:solidFill>
                  <a:ln w="76200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  <p:grpSp>
        <p:nvGrpSpPr>
          <p:cNvPr id="4" name="组合 3"/>
          <p:cNvGrpSpPr/>
          <p:nvPr/>
        </p:nvGrpSpPr>
        <p:grpSpPr>
          <a:xfrm>
            <a:off x="2568829" y="1744943"/>
            <a:ext cx="3916360" cy="1313346"/>
            <a:chOff x="6881919" y="4666182"/>
            <a:chExt cx="10442946" cy="3502255"/>
          </a:xfrm>
        </p:grpSpPr>
        <p:cxnSp>
          <p:nvCxnSpPr>
            <p:cNvPr id="213" name="直接连接符 212"/>
            <p:cNvCxnSpPr/>
            <p:nvPr/>
          </p:nvCxnSpPr>
          <p:spPr>
            <a:xfrm>
              <a:off x="6927394" y="4826724"/>
              <a:ext cx="154146" cy="3171895"/>
            </a:xfrm>
            <a:prstGeom prst="line">
              <a:avLst/>
            </a:prstGeom>
            <a:ln w="76200">
              <a:solidFill>
                <a:srgbClr val="2CA3F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直接连接符 214"/>
            <p:cNvCxnSpPr/>
            <p:nvPr/>
          </p:nvCxnSpPr>
          <p:spPr>
            <a:xfrm>
              <a:off x="17162339" y="4826724"/>
              <a:ext cx="154146" cy="3171895"/>
            </a:xfrm>
            <a:prstGeom prst="line">
              <a:avLst/>
            </a:prstGeom>
            <a:ln w="76200">
              <a:solidFill>
                <a:srgbClr val="2CA3F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6" name="组合 215"/>
            <p:cNvGrpSpPr/>
            <p:nvPr/>
          </p:nvGrpSpPr>
          <p:grpSpPr>
            <a:xfrm>
              <a:off x="6881919" y="4666182"/>
              <a:ext cx="10319864" cy="476779"/>
              <a:chOff x="12595221" y="6723582"/>
              <a:chExt cx="10319864" cy="476779"/>
            </a:xfrm>
          </p:grpSpPr>
          <p:pic>
            <p:nvPicPr>
              <p:cNvPr id="217" name="图片 216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12595221" y="6742228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18" name="图片 217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12925804" y="6737629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19" name="图片 218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13244949" y="6736312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20" name="图片 219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13575532" y="6731713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21" name="图片 220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13898681" y="6738141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22" name="图片 221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14227710" y="6738142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23" name="图片 222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14542696" y="6734607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24" name="图片 223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14859142" y="6738231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25" name="图片 224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15183866" y="6742228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26" name="图片 225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15506829" y="6737629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27" name="图片 226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15825974" y="6736312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28" name="图片 227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16148937" y="6731713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29" name="图片 228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16451410" y="6735799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30" name="图片 229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16781993" y="6738820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31" name="图片 230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17093518" y="6737503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32" name="图片 231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17424101" y="6732904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33" name="图片 232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17747250" y="6731712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34" name="图片 233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18076279" y="6731713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35" name="图片 234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18391265" y="6735798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36" name="图片 235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18707711" y="6731802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37" name="图片 236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19040055" y="6735799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38" name="图片 237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19363018" y="6731200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39" name="图片 238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19682163" y="6737503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40" name="图片 239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19982266" y="6740524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41" name="图片 240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20290678" y="6735199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42" name="图片 241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20621261" y="6730600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43" name="图片 242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20940406" y="6729283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44" name="图片 243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21270989" y="6724684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45" name="图片 244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21594138" y="6731112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46" name="图片 245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21923167" y="6731113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47" name="图片 246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22238153" y="6727578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48" name="图片 247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22554599" y="6723582"/>
                <a:ext cx="360486" cy="458133"/>
              </a:xfrm>
              <a:prstGeom prst="rect">
                <a:avLst/>
              </a:prstGeom>
            </p:spPr>
          </p:pic>
        </p:grpSp>
        <p:grpSp>
          <p:nvGrpSpPr>
            <p:cNvPr id="249" name="组合 248"/>
            <p:cNvGrpSpPr/>
            <p:nvPr/>
          </p:nvGrpSpPr>
          <p:grpSpPr>
            <a:xfrm flipV="1">
              <a:off x="7005001" y="7691658"/>
              <a:ext cx="10319864" cy="476779"/>
              <a:chOff x="12595221" y="6723582"/>
              <a:chExt cx="10319864" cy="476779"/>
            </a:xfrm>
          </p:grpSpPr>
          <p:pic>
            <p:nvPicPr>
              <p:cNvPr id="250" name="图片 249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12595221" y="6742228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51" name="图片 250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12925804" y="6737629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52" name="图片 251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13244949" y="6736312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53" name="图片 252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13575532" y="6731713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54" name="图片 253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13898681" y="6738141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55" name="图片 254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14227710" y="6738142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56" name="图片 255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14542696" y="6734607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57" name="图片 256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14859142" y="6738231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58" name="图片 257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15183866" y="6742228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59" name="图片 258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15506829" y="6737629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60" name="图片 259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15825974" y="6736312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61" name="图片 260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16148937" y="6731713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62" name="图片 261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16451410" y="6735799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63" name="图片 262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16781993" y="6738820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64" name="图片 263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17093518" y="6737503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65" name="图片 264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17424101" y="6732904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66" name="图片 265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17747250" y="6731712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67" name="图片 266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18076279" y="6731713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68" name="图片 267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18391265" y="6735798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69" name="图片 268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18707711" y="6731802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70" name="图片 269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19040055" y="6735799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71" name="图片 270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19363018" y="6731200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72" name="图片 271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19682163" y="6737503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73" name="图片 272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19982266" y="6740524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74" name="图片 273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20290678" y="6735199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75" name="图片 274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20621261" y="6730600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76" name="图片 275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20940406" y="6729283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77" name="图片 276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21270989" y="6724684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78" name="图片 277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21594138" y="6731112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79" name="图片 278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21923167" y="6731113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80" name="图片 279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363300">
                <a:off x="22238153" y="6727578"/>
                <a:ext cx="360486" cy="458133"/>
              </a:xfrm>
              <a:prstGeom prst="rect">
                <a:avLst/>
              </a:prstGeom>
            </p:spPr>
          </p:pic>
          <p:pic>
            <p:nvPicPr>
              <p:cNvPr id="281" name="图片 280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453843">
                <a:off x="22554599" y="6723582"/>
                <a:ext cx="360486" cy="458133"/>
              </a:xfrm>
              <a:prstGeom prst="rect">
                <a:avLst/>
              </a:prstGeom>
            </p:spPr>
          </p:pic>
        </p:grpSp>
      </p:grpSp>
      <p:sp>
        <p:nvSpPr>
          <p:cNvPr id="282" name="矩形 281"/>
          <p:cNvSpPr/>
          <p:nvPr/>
        </p:nvSpPr>
        <p:spPr>
          <a:xfrm>
            <a:off x="4051527" y="3281302"/>
            <a:ext cx="954107" cy="388568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长方形</a:t>
            </a:r>
            <a:endParaRPr lang="zh-CN" altLang="en-US" sz="23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4646542" y="2010457"/>
            <a:ext cx="3797940" cy="1266382"/>
          </a:xfrm>
          <a:prstGeom prst="rect">
            <a:avLst/>
          </a:prstGeom>
          <a:solidFill>
            <a:srgbClr val="FFC000"/>
          </a:solidFill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/>
          </a:p>
        </p:txBody>
      </p:sp>
      <p:grpSp>
        <p:nvGrpSpPr>
          <p:cNvPr id="175" name="组合 174"/>
          <p:cNvGrpSpPr/>
          <p:nvPr/>
        </p:nvGrpSpPr>
        <p:grpSpPr>
          <a:xfrm>
            <a:off x="1007655" y="1245002"/>
            <a:ext cx="2743379" cy="2743200"/>
            <a:chOff x="2686907" y="3320005"/>
            <a:chExt cx="7315200" cy="7315200"/>
          </a:xfrm>
        </p:grpSpPr>
        <p:sp>
          <p:nvSpPr>
            <p:cNvPr id="176" name="椭圆 175"/>
            <p:cNvSpPr/>
            <p:nvPr/>
          </p:nvSpPr>
          <p:spPr>
            <a:xfrm>
              <a:off x="2686907" y="3320005"/>
              <a:ext cx="7315200" cy="7315200"/>
            </a:xfrm>
            <a:prstGeom prst="ellipse">
              <a:avLst/>
            </a:prstGeom>
            <a:solidFill>
              <a:srgbClr val="FFC000"/>
            </a:solidFill>
            <a:ln w="7620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8" name="椭圆 177"/>
            <p:cNvSpPr/>
            <p:nvPr/>
          </p:nvSpPr>
          <p:spPr>
            <a:xfrm>
              <a:off x="2686907" y="3320005"/>
              <a:ext cx="7315200" cy="7315200"/>
            </a:xfrm>
            <a:prstGeom prst="ellipse">
              <a:avLst/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2" name="右箭头 181"/>
          <p:cNvSpPr/>
          <p:nvPr/>
        </p:nvSpPr>
        <p:spPr>
          <a:xfrm>
            <a:off x="3987284" y="2499851"/>
            <a:ext cx="301557" cy="287594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 w="762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/>
          </a:p>
        </p:txBody>
      </p:sp>
      <p:sp>
        <p:nvSpPr>
          <p:cNvPr id="183" name="矩形 182"/>
          <p:cNvSpPr/>
          <p:nvPr/>
        </p:nvSpPr>
        <p:spPr>
          <a:xfrm>
            <a:off x="2283266" y="4067683"/>
            <a:ext cx="454000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曲</a:t>
            </a:r>
            <a:endParaRPr lang="en-US" altLang="zh-CN" sz="30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5" name="矩形 184"/>
          <p:cNvSpPr/>
          <p:nvPr/>
        </p:nvSpPr>
        <p:spPr>
          <a:xfrm>
            <a:off x="5561441" y="4063498"/>
            <a:ext cx="454000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直</a:t>
            </a:r>
            <a:endParaRPr lang="en-US" altLang="zh-CN" sz="30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6" name="右箭头 185"/>
          <p:cNvSpPr/>
          <p:nvPr/>
        </p:nvSpPr>
        <p:spPr>
          <a:xfrm>
            <a:off x="3987284" y="4167846"/>
            <a:ext cx="301557" cy="287594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 w="762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/>
          </a:p>
        </p:txBody>
      </p:sp>
      <p:sp>
        <p:nvSpPr>
          <p:cNvPr id="187" name="矩形 186"/>
          <p:cNvSpPr/>
          <p:nvPr/>
        </p:nvSpPr>
        <p:spPr>
          <a:xfrm>
            <a:off x="5561441" y="1245002"/>
            <a:ext cx="1608237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rgbClr val="2CA3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面积不变</a:t>
            </a:r>
            <a:endParaRPr lang="en-US" altLang="zh-CN" sz="3000" dirty="0">
              <a:solidFill>
                <a:srgbClr val="2CA3F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平行四边形 2"/>
          <p:cNvSpPr/>
          <p:nvPr/>
        </p:nvSpPr>
        <p:spPr>
          <a:xfrm>
            <a:off x="4646542" y="2010457"/>
            <a:ext cx="4047547" cy="1266382"/>
          </a:xfrm>
          <a:prstGeom prst="parallelogram">
            <a:avLst/>
          </a:prstGeom>
          <a:solidFill>
            <a:srgbClr val="FFC000"/>
          </a:solidFill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2" grpId="0" animBg="1"/>
      <p:bldP spid="183" grpId="0"/>
      <p:bldP spid="185" grpId="0"/>
      <p:bldP spid="186" grpId="0" animBg="1"/>
      <p:bldP spid="187" grpId="0"/>
      <p:bldP spid="3" grpId="0" animBg="1"/>
      <p:bldP spid="3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843197" y="602416"/>
            <a:ext cx="1415865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神舟</a:t>
            </a:r>
            <a:r>
              <a:rPr lang="en-US" altLang="zh-CN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号</a:t>
            </a:r>
            <a:endParaRPr lang="en-US" altLang="zh-CN" sz="3000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456562" y="3881501"/>
            <a:ext cx="3459128" cy="388568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zh-CN" altLang="en-US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我国首次载人航天</a:t>
            </a:r>
            <a:endParaRPr lang="zh-CN" altLang="en-US" sz="23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843197" y="1355881"/>
            <a:ext cx="3680582" cy="2458882"/>
          </a:xfrm>
          <a:prstGeom prst="rect">
            <a:avLst/>
          </a:prstGeom>
        </p:spPr>
      </p:pic>
      <p:sp>
        <p:nvSpPr>
          <p:cNvPr id="33" name="文本框 32"/>
          <p:cNvSpPr txBox="1"/>
          <p:nvPr/>
        </p:nvSpPr>
        <p:spPr>
          <a:xfrm>
            <a:off x="4759231" y="1208924"/>
            <a:ext cx="3728097" cy="1627369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神舟</a:t>
            </a:r>
            <a:r>
              <a:rPr lang="en-US" altLang="zh-CN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en-US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号预先设定的降落范围是半径</a:t>
            </a:r>
            <a:r>
              <a:rPr lang="en-US" altLang="zh-CN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  <a:r>
              <a:rPr lang="zh-CN" altLang="en-US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千米的圆，这个范围究竟有多大？</a:t>
            </a:r>
            <a:endParaRPr lang="zh-CN" altLang="en-US" sz="23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866601" y="3093439"/>
            <a:ext cx="1608237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rgbClr val="2CA3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面积问题</a:t>
            </a:r>
            <a:endParaRPr lang="en-US" altLang="zh-CN" sz="3000" dirty="0">
              <a:solidFill>
                <a:srgbClr val="2CA3F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16537" y="1814858"/>
            <a:ext cx="1627697" cy="388568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zh-CN" altLang="en-US" sz="23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半径</a:t>
            </a:r>
            <a:r>
              <a:rPr lang="en-US" altLang="zh-CN" sz="23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  <a:r>
              <a:rPr lang="zh-CN" altLang="en-US" sz="23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千米</a:t>
            </a:r>
            <a:endParaRPr lang="zh-CN" altLang="en-US" sz="23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3" grpId="0"/>
      <p:bldP spid="34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3618450" y="1040864"/>
            <a:ext cx="3147220" cy="957954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你能试着推导</a:t>
            </a:r>
            <a:endParaRPr lang="en-US" altLang="zh-CN" sz="30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圆的面积公式吗？</a:t>
            </a:r>
            <a:endParaRPr lang="zh-CN" altLang="en-US" sz="30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543952" y="1561871"/>
            <a:ext cx="1228805" cy="2811066"/>
          </a:xfrm>
          <a:prstGeom prst="rect">
            <a:avLst/>
          </a:prstGeom>
        </p:spPr>
      </p:pic>
      <p:sp>
        <p:nvSpPr>
          <p:cNvPr id="5" name="云形 4"/>
          <p:cNvSpPr/>
          <p:nvPr/>
        </p:nvSpPr>
        <p:spPr>
          <a:xfrm>
            <a:off x="3000750" y="633685"/>
            <a:ext cx="4815021" cy="1856371"/>
          </a:xfrm>
          <a:prstGeom prst="cloud">
            <a:avLst/>
          </a:prstGeom>
          <a:ln w="76200">
            <a:solidFill>
              <a:srgbClr val="2CA3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34290" tIns="17145" rIns="34290" bIns="17145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4646542" y="2036623"/>
            <a:ext cx="3797940" cy="1266382"/>
          </a:xfrm>
          <a:prstGeom prst="rect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/>
          </a:p>
        </p:txBody>
      </p:sp>
      <p:grpSp>
        <p:nvGrpSpPr>
          <p:cNvPr id="175" name="组合 174"/>
          <p:cNvGrpSpPr/>
          <p:nvPr/>
        </p:nvGrpSpPr>
        <p:grpSpPr>
          <a:xfrm>
            <a:off x="1007655" y="1245002"/>
            <a:ext cx="2743379" cy="2743200"/>
            <a:chOff x="2686907" y="3320005"/>
            <a:chExt cx="7315200" cy="7315200"/>
          </a:xfrm>
          <a:noFill/>
        </p:grpSpPr>
        <p:sp>
          <p:nvSpPr>
            <p:cNvPr id="176" name="椭圆 175"/>
            <p:cNvSpPr/>
            <p:nvPr/>
          </p:nvSpPr>
          <p:spPr>
            <a:xfrm>
              <a:off x="2686907" y="3320005"/>
              <a:ext cx="7315200" cy="7315200"/>
            </a:xfrm>
            <a:prstGeom prst="ellipse">
              <a:avLst/>
            </a:prstGeom>
            <a:grpFill/>
            <a:ln w="7620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8" name="椭圆 177"/>
            <p:cNvSpPr/>
            <p:nvPr/>
          </p:nvSpPr>
          <p:spPr>
            <a:xfrm>
              <a:off x="2686907" y="3320005"/>
              <a:ext cx="7315200" cy="7315200"/>
            </a:xfrm>
            <a:prstGeom prst="ellipse">
              <a:avLst/>
            </a:prstGeom>
            <a:grp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2" name="右箭头 181"/>
          <p:cNvSpPr/>
          <p:nvPr/>
        </p:nvSpPr>
        <p:spPr>
          <a:xfrm>
            <a:off x="3987284" y="2499851"/>
            <a:ext cx="301557" cy="287594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 w="762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2392587" y="1260372"/>
            <a:ext cx="0" cy="1390500"/>
          </a:xfrm>
          <a:prstGeom prst="line">
            <a:avLst/>
          </a:prstGeom>
          <a:ln w="76200">
            <a:solidFill>
              <a:srgbClr val="2CA3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646542" y="2024622"/>
            <a:ext cx="0" cy="1290808"/>
          </a:xfrm>
          <a:prstGeom prst="line">
            <a:avLst/>
          </a:prstGeom>
          <a:ln w="76200">
            <a:solidFill>
              <a:srgbClr val="2CA3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组合 10"/>
          <p:cNvGrpSpPr/>
          <p:nvPr/>
        </p:nvGrpSpPr>
        <p:grpSpPr>
          <a:xfrm>
            <a:off x="1007655" y="1245002"/>
            <a:ext cx="2743379" cy="2743200"/>
            <a:chOff x="2686907" y="3320005"/>
            <a:chExt cx="7315200" cy="7315200"/>
          </a:xfrm>
          <a:noFill/>
        </p:grpSpPr>
        <p:sp>
          <p:nvSpPr>
            <p:cNvPr id="12" name="椭圆 11"/>
            <p:cNvSpPr/>
            <p:nvPr/>
          </p:nvSpPr>
          <p:spPr>
            <a:xfrm>
              <a:off x="2686907" y="3320005"/>
              <a:ext cx="7315200" cy="7315200"/>
            </a:xfrm>
            <a:prstGeom prst="ellipse">
              <a:avLst/>
            </a:prstGeom>
            <a:grpFill/>
            <a:ln w="76200">
              <a:solidFill>
                <a:srgbClr val="FF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2686907" y="3320005"/>
              <a:ext cx="7315200" cy="7315200"/>
            </a:xfrm>
            <a:prstGeom prst="ellipse">
              <a:avLst/>
            </a:prstGeom>
            <a:grpFill/>
            <a:ln w="76200">
              <a:solidFill>
                <a:srgbClr val="FF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73440" y="2636065"/>
            <a:ext cx="2983233" cy="1481921"/>
          </a:xfrm>
          <a:prstGeom prst="rect">
            <a:avLst/>
          </a:prstGeom>
        </p:spPr>
      </p:pic>
      <p:sp>
        <p:nvSpPr>
          <p:cNvPr id="2" name="椭圆 1"/>
          <p:cNvSpPr/>
          <p:nvPr/>
        </p:nvSpPr>
        <p:spPr>
          <a:xfrm>
            <a:off x="2365057" y="2602314"/>
            <a:ext cx="67504" cy="675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762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4646542" y="2036835"/>
            <a:ext cx="3797940" cy="0"/>
          </a:xfrm>
          <a:prstGeom prst="line">
            <a:avLst/>
          </a:prstGeom>
          <a:ln w="7620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6066754" y="1135909"/>
            <a:ext cx="454000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endParaRPr lang="zh-CN" altLang="en-US" sz="30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689025" y="1135909"/>
            <a:ext cx="2377729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圆周长的一半</a:t>
            </a:r>
            <a:endParaRPr lang="zh-CN" altLang="en-US" sz="3000" dirty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451500" y="1135909"/>
            <a:ext cx="1992983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长方形的长</a:t>
            </a:r>
            <a:endParaRPr lang="zh-CN" altLang="en-US" sz="3000" dirty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369797" y="3538726"/>
            <a:ext cx="454000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endParaRPr lang="zh-CN" altLang="en-US" sz="30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02265" y="3538726"/>
            <a:ext cx="1608237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rgbClr val="2CA3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圆的半径</a:t>
            </a:r>
            <a:endParaRPr lang="zh-CN" altLang="en-US" sz="3000" dirty="0">
              <a:solidFill>
                <a:srgbClr val="2CA3F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754542" y="3538726"/>
            <a:ext cx="1992983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rgbClr val="2CA3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长方形的宽</a:t>
            </a:r>
            <a:endParaRPr lang="zh-CN" altLang="en-US" sz="3000" dirty="0">
              <a:solidFill>
                <a:srgbClr val="2CA3F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4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0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1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3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4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0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6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矩形 76"/>
          <p:cNvSpPr/>
          <p:nvPr/>
        </p:nvSpPr>
        <p:spPr>
          <a:xfrm>
            <a:off x="1633608" y="2159995"/>
            <a:ext cx="1608237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圆的面积</a:t>
            </a:r>
            <a:endParaRPr lang="zh-CN" altLang="en-US" sz="3000" dirty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3210461" y="2180298"/>
            <a:ext cx="454000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endParaRPr lang="zh-CN" altLang="en-US" sz="30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3677070" y="2149844"/>
            <a:ext cx="2377729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圆周长的一半</a:t>
            </a:r>
            <a:endParaRPr lang="zh-CN" altLang="en-US" sz="3000" dirty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974357" y="2180298"/>
            <a:ext cx="454000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en-US" altLang="zh-CN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×</a:t>
            </a:r>
            <a:endParaRPr lang="zh-CN" altLang="en-US" sz="30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356570" y="2159995"/>
            <a:ext cx="838746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半径</a:t>
            </a:r>
            <a:endParaRPr lang="zh-CN" altLang="en-US" sz="3000" dirty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矩形 76"/>
          <p:cNvSpPr/>
          <p:nvPr/>
        </p:nvSpPr>
        <p:spPr>
          <a:xfrm>
            <a:off x="2366520" y="1010272"/>
            <a:ext cx="1608237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圆的面积</a:t>
            </a:r>
            <a:endParaRPr lang="zh-CN" altLang="en-US" sz="3000" dirty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3943373" y="1030575"/>
            <a:ext cx="454000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endParaRPr lang="zh-CN" altLang="en-US" sz="30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4409982" y="1000121"/>
            <a:ext cx="2377729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长方形的面积</a:t>
            </a:r>
            <a:endParaRPr lang="zh-CN" altLang="en-US" sz="3000" dirty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0" name="右箭头 79"/>
          <p:cNvSpPr/>
          <p:nvPr/>
        </p:nvSpPr>
        <p:spPr>
          <a:xfrm rot="18900000" flipH="1">
            <a:off x="4875490" y="2488161"/>
            <a:ext cx="301557" cy="287594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 w="762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/>
          </a:p>
        </p:txBody>
      </p:sp>
      <p:sp>
        <p:nvSpPr>
          <p:cNvPr id="82" name="矩形 81"/>
          <p:cNvSpPr/>
          <p:nvPr/>
        </p:nvSpPr>
        <p:spPr>
          <a:xfrm>
            <a:off x="4852177" y="1962976"/>
            <a:ext cx="454000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长</a:t>
            </a:r>
            <a:endParaRPr lang="zh-CN" altLang="en-US" sz="3000" dirty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5279216" y="1962976"/>
            <a:ext cx="454000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en-US" altLang="zh-CN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×</a:t>
            </a:r>
            <a:endParaRPr lang="zh-CN" altLang="en-US" sz="30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5694815" y="1962976"/>
            <a:ext cx="454000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宽</a:t>
            </a:r>
            <a:endParaRPr lang="zh-CN" altLang="en-US" sz="3000" dirty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2751723" y="2769834"/>
            <a:ext cx="2377729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圆周长的一半</a:t>
            </a:r>
            <a:endParaRPr lang="zh-CN" altLang="en-US" sz="3000" dirty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6" name="右箭头 85"/>
          <p:cNvSpPr/>
          <p:nvPr/>
        </p:nvSpPr>
        <p:spPr>
          <a:xfrm rot="2700000">
            <a:off x="5873692" y="2496803"/>
            <a:ext cx="301537" cy="287612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 w="762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>
            <a:off x="5759523" y="2756565"/>
            <a:ext cx="1608237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圆的半径</a:t>
            </a:r>
            <a:endParaRPr lang="zh-CN" altLang="en-US" sz="3000" dirty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5227996" y="2776338"/>
            <a:ext cx="454000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en-US" altLang="zh-CN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×</a:t>
            </a:r>
            <a:endParaRPr lang="zh-CN" altLang="en-US" sz="30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9" name="右箭头 88"/>
          <p:cNvSpPr/>
          <p:nvPr/>
        </p:nvSpPr>
        <p:spPr>
          <a:xfrm rot="5400000">
            <a:off x="5353174" y="1661825"/>
            <a:ext cx="301537" cy="287612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 w="762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/>
          </a:p>
        </p:txBody>
      </p:sp>
      <p:sp>
        <p:nvSpPr>
          <p:cNvPr id="2" name="圆角矩形 1"/>
          <p:cNvSpPr/>
          <p:nvPr/>
        </p:nvSpPr>
        <p:spPr>
          <a:xfrm>
            <a:off x="3435947" y="2122073"/>
            <a:ext cx="1183418" cy="514490"/>
          </a:xfrm>
          <a:prstGeom prst="roundRect">
            <a:avLst/>
          </a:prstGeom>
          <a:noFill/>
          <a:ln w="76200">
            <a:solidFill>
              <a:srgbClr val="2CA3F8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/>
          </a:p>
        </p:txBody>
      </p:sp>
      <p:sp>
        <p:nvSpPr>
          <p:cNvPr id="91" name="矩形 90"/>
          <p:cNvSpPr/>
          <p:nvPr/>
        </p:nvSpPr>
        <p:spPr>
          <a:xfrm>
            <a:off x="3574593" y="2698856"/>
            <a:ext cx="1043876" cy="61940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en-US" altLang="zh-CN" sz="3800" dirty="0">
                <a:solidFill>
                  <a:srgbClr val="2CA3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2πr</a:t>
            </a:r>
            <a:endParaRPr lang="zh-CN" altLang="en-US" sz="3800" dirty="0">
              <a:solidFill>
                <a:srgbClr val="2CA3F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4185605" y="2691244"/>
            <a:ext cx="800219" cy="61940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en-US" altLang="zh-CN" sz="3800" dirty="0">
                <a:solidFill>
                  <a:srgbClr val="2CA3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πr</a:t>
            </a:r>
            <a:endParaRPr lang="zh-CN" altLang="en-US" sz="3800" dirty="0">
              <a:solidFill>
                <a:srgbClr val="2CA3F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6354106" y="2678449"/>
            <a:ext cx="312906" cy="61940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en-US" altLang="zh-CN" sz="3800" dirty="0">
                <a:solidFill>
                  <a:srgbClr val="2CA3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r</a:t>
            </a:r>
            <a:endParaRPr lang="zh-CN" altLang="en-US" sz="3800" dirty="0">
              <a:solidFill>
                <a:srgbClr val="2CA3F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4" name="矩形 93"/>
          <p:cNvSpPr/>
          <p:nvPr/>
        </p:nvSpPr>
        <p:spPr>
          <a:xfrm>
            <a:off x="4175366" y="2103306"/>
            <a:ext cx="454000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en-US" altLang="zh-CN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×</a:t>
            </a:r>
            <a:endParaRPr lang="zh-CN" altLang="en-US" sz="30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5" name="矩形 94"/>
          <p:cNvSpPr/>
          <p:nvPr/>
        </p:nvSpPr>
        <p:spPr>
          <a:xfrm>
            <a:off x="5055758" y="2137931"/>
            <a:ext cx="454000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endParaRPr lang="zh-CN" altLang="en-US" sz="30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5465132" y="2104067"/>
            <a:ext cx="646373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en-US" altLang="zh-CN" sz="3000" dirty="0">
                <a:solidFill>
                  <a:srgbClr val="2CA3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πr</a:t>
            </a:r>
            <a:endParaRPr lang="zh-CN" altLang="en-US" sz="3000" dirty="0">
              <a:solidFill>
                <a:srgbClr val="2CA3F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7" name="矩形 96"/>
          <p:cNvSpPr/>
          <p:nvPr/>
        </p:nvSpPr>
        <p:spPr>
          <a:xfrm>
            <a:off x="6007873" y="1994795"/>
            <a:ext cx="227962" cy="415499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en-US" altLang="zh-CN" sz="2500" dirty="0">
                <a:solidFill>
                  <a:srgbClr val="2CA3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2500" dirty="0">
              <a:solidFill>
                <a:srgbClr val="2CA3F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6" name="圆角矩形 105"/>
          <p:cNvSpPr/>
          <p:nvPr/>
        </p:nvSpPr>
        <p:spPr>
          <a:xfrm>
            <a:off x="3881009" y="2111922"/>
            <a:ext cx="1139061" cy="514490"/>
          </a:xfrm>
          <a:prstGeom prst="roundRect">
            <a:avLst/>
          </a:prstGeom>
          <a:noFill/>
          <a:ln w="76200">
            <a:solidFill>
              <a:srgbClr val="FF33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/>
          </a:p>
        </p:txBody>
      </p:sp>
      <p:sp>
        <p:nvSpPr>
          <p:cNvPr id="107" name="矩形 106"/>
          <p:cNvSpPr/>
          <p:nvPr/>
        </p:nvSpPr>
        <p:spPr>
          <a:xfrm>
            <a:off x="4255122" y="2698856"/>
            <a:ext cx="312906" cy="61940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en-US" altLang="zh-CN" sz="3800" dirty="0">
                <a:solidFill>
                  <a:srgbClr val="2CA3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r</a:t>
            </a:r>
            <a:endParaRPr lang="zh-CN" altLang="en-US" sz="3800" dirty="0">
              <a:solidFill>
                <a:srgbClr val="2CA3F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8" name="矩形 107"/>
          <p:cNvSpPr/>
          <p:nvPr/>
        </p:nvSpPr>
        <p:spPr>
          <a:xfrm>
            <a:off x="4471046" y="2592515"/>
            <a:ext cx="227962" cy="415499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en-US" altLang="zh-CN" sz="2500" dirty="0">
                <a:solidFill>
                  <a:srgbClr val="2CA3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2500" dirty="0">
              <a:solidFill>
                <a:srgbClr val="2CA3F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9" name="矩形 108"/>
          <p:cNvSpPr/>
          <p:nvPr/>
        </p:nvSpPr>
        <p:spPr>
          <a:xfrm>
            <a:off x="2548228" y="2020252"/>
            <a:ext cx="2018501" cy="61940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800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圆的面积</a:t>
            </a:r>
            <a:endParaRPr lang="zh-CN" altLang="en-US" sz="3800" dirty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5926E-6 4.07407E-6 L -0.11947 0.21551 " pathEditMode="relative" rAng="0" ptsTypes="AA">
                                      <p:cBhvr>
                                        <p:cTn id="6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77" y="10775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8049E-6 -1.11111E-6 L -0.11048 0.21158 " pathEditMode="relative" rAng="0" ptsTypes="AA">
                                      <p:cBhvr>
                                        <p:cTn id="6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28" y="10579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21E-6 1.85185E-7 L 0.07481 -0.12523 " pathEditMode="relative" rAng="0" ptsTypes="AA">
                                      <p:cBhvr>
                                        <p:cTn id="6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37" y="-6262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93782E-6 -3.51852E-6 L 0.047 -0.12395 " pathEditMode="relative" rAng="0" ptsTypes="AA">
                                      <p:cBhvr>
                                        <p:cTn id="6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50" y="-6204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21115E-6 -2.96296E-6 L 0.06016 -0.12916 " pathEditMode="relative" rAng="0" ptsTypes="AA">
                                      <p:cBhvr>
                                        <p:cTn id="6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8" y="-64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07188E-6 1.11111E-6 L -0.0819 -0.13634 " pathEditMode="relative" rAng="0" ptsTypes="AA">
                                      <p:cBhvr>
                                        <p:cTn id="11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95" y="-6817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7278E-7 1.66667E-6 L -0.18901 -0.13241 " pathEditMode="relative" rAng="0" ptsTypes="AA">
                                      <p:cBhvr>
                                        <p:cTn id="11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54" y="-66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1822E-6 -1.66667E-6 L -0.0403 -1.66667E-6 " pathEditMode="relative" rAng="0" ptsTypes="AA">
                                      <p:cBhvr>
                                        <p:cTn id="16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18" y="0"/>
                                    </p:animMotion>
                                  </p:childTnLst>
                                </p:cTn>
                              </p:par>
                              <p:par>
                                <p:cTn id="169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748E-6 5E-6 L -0.04135 0.00186 " pathEditMode="relative" rAng="0" ptsTypes="AA">
                                      <p:cBhvr>
                                        <p:cTn id="17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70" y="93"/>
                                    </p:animMotion>
                                  </p:childTnLst>
                                </p:cTn>
                              </p:par>
                              <p:par>
                                <p:cTn id="171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1804E-6 1.11111E-6 L -0.0431 -0.00671 " pathEditMode="relative" rAng="0" ptsTypes="AA">
                                      <p:cBhvr>
                                        <p:cTn id="17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55" y="-336"/>
                                    </p:animMotion>
                                  </p:childTnLst>
                                </p:cTn>
                              </p:par>
                              <p:par>
                                <p:cTn id="1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4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4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4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7" grpId="1"/>
      <p:bldP spid="78" grpId="0"/>
      <p:bldP spid="78" grpId="1"/>
      <p:bldP spid="79" grpId="0"/>
      <p:bldP spid="80" grpId="0" animBg="1"/>
      <p:bldP spid="80" grpId="1" animBg="1"/>
      <p:bldP spid="82" grpId="0"/>
      <p:bldP spid="82" grpId="1"/>
      <p:bldP spid="83" grpId="0"/>
      <p:bldP spid="83" grpId="1"/>
      <p:bldP spid="84" grpId="0"/>
      <p:bldP spid="84" grpId="1"/>
      <p:bldP spid="85" grpId="0"/>
      <p:bldP spid="85" grpId="1"/>
      <p:bldP spid="85" grpId="2"/>
      <p:bldP spid="86" grpId="0" animBg="1"/>
      <p:bldP spid="86" grpId="1" animBg="1"/>
      <p:bldP spid="87" grpId="0"/>
      <p:bldP spid="87" grpId="1"/>
      <p:bldP spid="87" grpId="2"/>
      <p:bldP spid="88" grpId="0"/>
      <p:bldP spid="88" grpId="1"/>
      <p:bldP spid="88" grpId="2"/>
      <p:bldP spid="89" grpId="0" animBg="1"/>
      <p:bldP spid="89" grpId="1" animBg="1"/>
      <p:bldP spid="2" grpId="0" animBg="1"/>
      <p:bldP spid="2" grpId="1" animBg="1"/>
      <p:bldP spid="91" grpId="0"/>
      <p:bldP spid="91" grpId="1"/>
      <p:bldP spid="92" grpId="0"/>
      <p:bldP spid="92" grpId="1"/>
      <p:bldP spid="92" grpId="2"/>
      <p:bldP spid="93" grpId="0"/>
      <p:bldP spid="93" grpId="1"/>
      <p:bldP spid="93" grpId="2"/>
      <p:bldP spid="94" grpId="0"/>
      <p:bldP spid="94" grpId="1"/>
      <p:bldP spid="95" grpId="0"/>
      <p:bldP spid="95" grpId="1"/>
      <p:bldP spid="96" grpId="0"/>
      <p:bldP spid="96" grpId="1"/>
      <p:bldP spid="97" grpId="0"/>
      <p:bldP spid="97" grpId="1"/>
      <p:bldP spid="106" grpId="0" animBg="1"/>
      <p:bldP spid="106" grpId="1" animBg="1"/>
      <p:bldP spid="107" grpId="0"/>
      <p:bldP spid="107" grpId="1"/>
      <p:bldP spid="108" grpId="0"/>
      <p:bldP spid="108" grpId="1"/>
      <p:bldP spid="10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矩形 76"/>
          <p:cNvSpPr/>
          <p:nvPr/>
        </p:nvSpPr>
        <p:spPr>
          <a:xfrm>
            <a:off x="3575253" y="871533"/>
            <a:ext cx="454000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圆</a:t>
            </a:r>
            <a:endParaRPr lang="zh-CN" altLang="en-US" sz="3000" dirty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4617164" y="871533"/>
            <a:ext cx="1223492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长方形</a:t>
            </a:r>
            <a:endParaRPr lang="zh-CN" altLang="en-US" sz="3000" dirty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" name="右箭头 25"/>
          <p:cNvSpPr/>
          <p:nvPr/>
        </p:nvSpPr>
        <p:spPr>
          <a:xfrm>
            <a:off x="4237331" y="975881"/>
            <a:ext cx="301557" cy="287594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 w="762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2573702" y="1735248"/>
            <a:ext cx="1608237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圆的面积</a:t>
            </a:r>
            <a:endParaRPr lang="zh-CN" altLang="en-US" sz="3000" dirty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150555" y="1755551"/>
            <a:ext cx="454000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endParaRPr lang="zh-CN" altLang="en-US" sz="30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617164" y="1725096"/>
            <a:ext cx="2377729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长方形的面积</a:t>
            </a:r>
            <a:endParaRPr lang="zh-CN" altLang="en-US" sz="3000" dirty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4" name="右箭头 33"/>
          <p:cNvSpPr/>
          <p:nvPr/>
        </p:nvSpPr>
        <p:spPr>
          <a:xfrm rot="18900000" flipH="1">
            <a:off x="4963986" y="3020956"/>
            <a:ext cx="301557" cy="287594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 w="762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4940673" y="2495771"/>
            <a:ext cx="454000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长</a:t>
            </a:r>
            <a:endParaRPr lang="zh-CN" altLang="en-US" sz="3000" dirty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367712" y="2495771"/>
            <a:ext cx="454000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en-US" altLang="zh-CN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×</a:t>
            </a:r>
            <a:endParaRPr lang="zh-CN" altLang="en-US" sz="30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783311" y="2495771"/>
            <a:ext cx="454000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宽</a:t>
            </a:r>
            <a:endParaRPr lang="zh-CN" altLang="en-US" sz="3000" dirty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2840219" y="3302629"/>
            <a:ext cx="2377729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圆周长的一半</a:t>
            </a:r>
            <a:endParaRPr lang="zh-CN" altLang="en-US" sz="3000" dirty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9" name="右箭头 38"/>
          <p:cNvSpPr/>
          <p:nvPr/>
        </p:nvSpPr>
        <p:spPr>
          <a:xfrm rot="2700000">
            <a:off x="5962188" y="3029598"/>
            <a:ext cx="301537" cy="287612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 w="762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5848019" y="3289360"/>
            <a:ext cx="1608237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圆的半径</a:t>
            </a:r>
            <a:endParaRPr lang="zh-CN" altLang="en-US" sz="3000" dirty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5316492" y="3309134"/>
            <a:ext cx="454000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en-US" altLang="zh-CN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×</a:t>
            </a:r>
            <a:endParaRPr lang="zh-CN" altLang="en-US" sz="30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3575752" y="3785649"/>
            <a:ext cx="800219" cy="61940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en-US" altLang="zh-CN" sz="3800" dirty="0">
                <a:solidFill>
                  <a:srgbClr val="2CA3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πr</a:t>
            </a:r>
            <a:endParaRPr lang="zh-CN" altLang="en-US" sz="3800" dirty="0">
              <a:solidFill>
                <a:srgbClr val="2CA3F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6497277" y="3810319"/>
            <a:ext cx="312906" cy="61940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en-US" altLang="zh-CN" sz="3800" dirty="0">
                <a:solidFill>
                  <a:srgbClr val="2CA3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r</a:t>
            </a:r>
            <a:endParaRPr lang="zh-CN" altLang="en-US" sz="3800" dirty="0">
              <a:solidFill>
                <a:srgbClr val="2CA3F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6" name="右箭头 55"/>
          <p:cNvSpPr/>
          <p:nvPr/>
        </p:nvSpPr>
        <p:spPr>
          <a:xfrm rot="5400000">
            <a:off x="5451705" y="2284085"/>
            <a:ext cx="301537" cy="287612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 w="762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/>
      <p:bldP spid="26" grpId="0" animBg="1"/>
      <p:bldP spid="27" grpId="0"/>
      <p:bldP spid="28" grpId="0"/>
      <p:bldP spid="29" grpId="0"/>
      <p:bldP spid="34" grpId="0" animBg="1"/>
      <p:bldP spid="35" grpId="0"/>
      <p:bldP spid="36" grpId="0"/>
      <p:bldP spid="37" grpId="0"/>
      <p:bldP spid="38" grpId="0"/>
      <p:bldP spid="39" grpId="0" animBg="1"/>
      <p:bldP spid="40" grpId="0"/>
      <p:bldP spid="41" grpId="0"/>
      <p:bldP spid="54" grpId="0"/>
      <p:bldP spid="55" grpId="0"/>
      <p:bldP spid="5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2573702" y="1735248"/>
            <a:ext cx="1608237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圆的面积</a:t>
            </a:r>
            <a:endParaRPr lang="zh-CN" altLang="en-US" sz="3000" dirty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150555" y="1755551"/>
            <a:ext cx="454000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endParaRPr lang="zh-CN" altLang="en-US" sz="30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5433393" y="1755550"/>
            <a:ext cx="454000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en-US" altLang="zh-CN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×</a:t>
            </a:r>
            <a:endParaRPr lang="zh-CN" altLang="en-US" sz="30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4525840" y="1675477"/>
            <a:ext cx="800219" cy="61940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en-US" altLang="zh-CN" sz="3800" dirty="0">
                <a:solidFill>
                  <a:srgbClr val="2CA3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πr</a:t>
            </a:r>
            <a:endParaRPr lang="zh-CN" altLang="en-US" sz="3800" dirty="0">
              <a:solidFill>
                <a:srgbClr val="2CA3F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6004295" y="1675477"/>
            <a:ext cx="312906" cy="61940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en-US" altLang="zh-CN" sz="3800" dirty="0">
                <a:solidFill>
                  <a:srgbClr val="2CA3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r</a:t>
            </a:r>
            <a:endParaRPr lang="zh-CN" altLang="en-US" sz="3800" dirty="0">
              <a:solidFill>
                <a:srgbClr val="2CA3F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211233" y="1595723"/>
            <a:ext cx="227962" cy="415499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en-US" altLang="zh-CN" sz="2500" dirty="0">
                <a:solidFill>
                  <a:srgbClr val="2CA3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2500" dirty="0">
              <a:solidFill>
                <a:srgbClr val="2CA3F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716977" y="1733185"/>
            <a:ext cx="261627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en-US" altLang="zh-CN" sz="3000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S</a:t>
            </a:r>
            <a:endParaRPr lang="zh-CN" altLang="en-US" sz="3000" dirty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41" grpId="0"/>
      <p:bldP spid="55" grpId="0"/>
      <p:bldP spid="18" grpId="0"/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43197" y="602416"/>
            <a:ext cx="4686203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圆还可以转化成什么图形？</a:t>
            </a:r>
            <a:endParaRPr lang="en-US" altLang="zh-CN" sz="3000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494043" y="1702768"/>
            <a:ext cx="1618083" cy="1617978"/>
          </a:xfrm>
          <a:prstGeom prst="ellipse">
            <a:avLst/>
          </a:prstGeom>
          <a:solidFill>
            <a:srgbClr val="FF3300"/>
          </a:solidFill>
          <a:ln w="762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/>
          <p:cNvSpPr/>
          <p:nvPr/>
        </p:nvSpPr>
        <p:spPr>
          <a:xfrm>
            <a:off x="4555398" y="1483947"/>
            <a:ext cx="870495" cy="975946"/>
          </a:xfrm>
          <a:prstGeom prst="triangle">
            <a:avLst/>
          </a:prstGeom>
          <a:solidFill>
            <a:srgbClr val="2CA3F8"/>
          </a:solidFill>
          <a:ln w="762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531948" y="1971920"/>
            <a:ext cx="969415" cy="969352"/>
          </a:xfrm>
          <a:prstGeom prst="rect">
            <a:avLst/>
          </a:prstGeom>
          <a:solidFill>
            <a:srgbClr val="FFC000"/>
          </a:solidFill>
          <a:ln w="762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/>
          </a:p>
        </p:txBody>
      </p:sp>
      <p:sp>
        <p:nvSpPr>
          <p:cNvPr id="9" name="梯形 8"/>
          <p:cNvSpPr/>
          <p:nvPr/>
        </p:nvSpPr>
        <p:spPr>
          <a:xfrm>
            <a:off x="4259188" y="2941272"/>
            <a:ext cx="1462916" cy="562077"/>
          </a:xfrm>
          <a:prstGeom prst="trapezoid">
            <a:avLst/>
          </a:prstGeom>
          <a:solidFill>
            <a:srgbClr val="2CA3F8"/>
          </a:solidFill>
          <a:ln w="762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/>
          </a:p>
        </p:txBody>
      </p:sp>
      <p:sp>
        <p:nvSpPr>
          <p:cNvPr id="14" name="右箭头 13"/>
          <p:cNvSpPr/>
          <p:nvPr/>
        </p:nvSpPr>
        <p:spPr>
          <a:xfrm>
            <a:off x="3511687" y="2456595"/>
            <a:ext cx="410282" cy="300038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 w="762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815056" y="1844889"/>
            <a:ext cx="556563" cy="61940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8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？</a:t>
            </a:r>
            <a:endParaRPr lang="en-US" altLang="zh-CN" sz="3800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815056" y="2891643"/>
            <a:ext cx="556563" cy="61940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8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？</a:t>
            </a:r>
            <a:endParaRPr lang="en-US" altLang="zh-CN" sz="3800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839260" y="2134569"/>
            <a:ext cx="556563" cy="61940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8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？</a:t>
            </a:r>
            <a:endParaRPr lang="en-US" altLang="zh-CN" sz="3800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9" grpId="0" animBg="1"/>
      <p:bldP spid="9" grpId="1" animBg="1"/>
      <p:bldP spid="14" grpId="0" animBg="1"/>
      <p:bldP spid="8" grpId="0"/>
      <p:bldP spid="8" grpId="1"/>
      <p:bldP spid="10" grpId="0"/>
      <p:bldP spid="10" grpId="1"/>
      <p:bldP spid="11" grpId="0"/>
      <p:bldP spid="11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517914" y="1599015"/>
            <a:ext cx="2148259" cy="786754"/>
            <a:chOff x="9321500" y="4264041"/>
            <a:chExt cx="5728318" cy="2098009"/>
          </a:xfrm>
        </p:grpSpPr>
        <p:sp>
          <p:nvSpPr>
            <p:cNvPr id="27" name="矩形 26"/>
            <p:cNvSpPr/>
            <p:nvPr/>
          </p:nvSpPr>
          <p:spPr>
            <a:xfrm>
              <a:off x="9321500" y="4556430"/>
              <a:ext cx="1142118" cy="18056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800" dirty="0">
                  <a:solidFill>
                    <a:srgbClr val="FF33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S</a:t>
              </a:r>
              <a:endParaRPr lang="zh-CN" altLang="en-US" sz="3800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10469143" y="4556430"/>
              <a:ext cx="1791828" cy="18056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＝</a:t>
              </a:r>
              <a:endParaRPr lang="zh-CN" altLang="en-US" sz="38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11936213" y="4556430"/>
              <a:ext cx="1791828" cy="18056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π</a:t>
              </a:r>
              <a:endParaRPr lang="zh-CN" altLang="en-US" sz="3800" dirty="0">
                <a:solidFill>
                  <a:srgbClr val="2CA3F8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14044481" y="4264041"/>
              <a:ext cx="1005337" cy="147732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000" dirty="0">
                  <a:solidFill>
                    <a:srgbClr val="2CA3F8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endParaRPr lang="zh-CN" altLang="en-US" sz="3000" dirty="0">
                <a:solidFill>
                  <a:srgbClr val="2CA3F8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13208546" y="4556430"/>
              <a:ext cx="1142118" cy="18056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800" dirty="0">
                  <a:solidFill>
                    <a:srgbClr val="2CA3F8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r</a:t>
              </a:r>
              <a:endParaRPr lang="zh-CN" altLang="en-US" sz="3800" dirty="0">
                <a:solidFill>
                  <a:srgbClr val="2CA3F8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3" name="圆角矩形 2"/>
          <p:cNvSpPr/>
          <p:nvPr/>
        </p:nvSpPr>
        <p:spPr>
          <a:xfrm>
            <a:off x="4953528" y="1708661"/>
            <a:ext cx="309720" cy="611706"/>
          </a:xfrm>
          <a:prstGeom prst="roundRect">
            <a:avLst/>
          </a:prstGeom>
          <a:ln w="76200">
            <a:solidFill>
              <a:srgbClr val="2CA3F8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>
            <a:stCxn id="14" idx="6"/>
            <a:endCxn id="12" idx="6"/>
          </p:cNvCxnSpPr>
          <p:nvPr/>
        </p:nvCxnSpPr>
        <p:spPr>
          <a:xfrm>
            <a:off x="2495842" y="2610242"/>
            <a:ext cx="1500859" cy="0"/>
          </a:xfrm>
          <a:prstGeom prst="line">
            <a:avLst/>
          </a:prstGeom>
          <a:ln w="76200">
            <a:solidFill>
              <a:srgbClr val="2CA3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933257" y="1078620"/>
            <a:ext cx="3063443" cy="3063244"/>
          </a:xfrm>
          <a:prstGeom prst="ellipse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2600607" y="2702262"/>
            <a:ext cx="1561524" cy="496290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altLang="zh-CN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  <a:r>
              <a:rPr lang="zh-CN" altLang="en-US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千米</a:t>
            </a:r>
            <a:endParaRPr lang="zh-CN" altLang="en-US" sz="30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2434116" y="2579381"/>
            <a:ext cx="61726" cy="6172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5633797" y="2205973"/>
            <a:ext cx="842796" cy="496290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altLang="zh-CN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3.14</a:t>
            </a:r>
            <a:endParaRPr lang="zh-CN" altLang="en-US" sz="30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897789" y="2205973"/>
            <a:ext cx="454919" cy="496290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altLang="zh-CN" sz="3000" dirty="0">
                <a:solidFill>
                  <a:srgbClr val="2CA3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  <a:endParaRPr lang="zh-CN" altLang="en-US" sz="3000" dirty="0">
              <a:solidFill>
                <a:srgbClr val="2CA3F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352708" y="2024501"/>
            <a:ext cx="842796" cy="450123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altLang="zh-CN" sz="2700" dirty="0">
                <a:solidFill>
                  <a:srgbClr val="2CA3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2700" dirty="0">
              <a:solidFill>
                <a:srgbClr val="2CA3F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897789" y="2205973"/>
            <a:ext cx="842796" cy="496290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altLang="zh-CN" sz="3000" dirty="0">
                <a:solidFill>
                  <a:srgbClr val="2CA3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100</a:t>
            </a:r>
            <a:endParaRPr lang="zh-CN" altLang="en-US" sz="3000" dirty="0">
              <a:solidFill>
                <a:srgbClr val="2CA3F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486734" y="2205973"/>
            <a:ext cx="401475" cy="496290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altLang="zh-CN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×</a:t>
            </a:r>
            <a:endParaRPr lang="zh-CN" altLang="en-US" sz="30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009115" y="2158784"/>
            <a:ext cx="556563" cy="61940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8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endParaRPr lang="zh-CN" altLang="en-US" sz="38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009115" y="3039636"/>
            <a:ext cx="556563" cy="61940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8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endParaRPr lang="zh-CN" altLang="en-US" sz="38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633797" y="3097344"/>
            <a:ext cx="2889268" cy="496290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altLang="zh-CN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314</a:t>
            </a:r>
            <a:r>
              <a:rPr lang="zh-CN" altLang="en-US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（平方千米）</a:t>
            </a:r>
            <a:endParaRPr lang="zh-CN" altLang="en-US" sz="30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498495" y="528638"/>
            <a:ext cx="3565711" cy="665982"/>
          </a:xfrm>
          <a:prstGeom prst="rect">
            <a:avLst/>
          </a:prstGeom>
          <a:noFill/>
          <a:ln w="76200">
            <a:solidFill>
              <a:srgbClr val="2CA3F8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4665814" y="645068"/>
            <a:ext cx="693188" cy="496290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altLang="zh-CN" sz="3000" dirty="0">
                <a:solidFill>
                  <a:srgbClr val="2CA3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  <a:endParaRPr lang="zh-CN" altLang="en-US" sz="3000" dirty="0">
              <a:solidFill>
                <a:srgbClr val="2CA3F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089637" y="467741"/>
            <a:ext cx="699329" cy="450123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altLang="zh-CN" sz="2700" dirty="0">
                <a:solidFill>
                  <a:srgbClr val="2CA3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2700" dirty="0">
              <a:solidFill>
                <a:srgbClr val="2CA3F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289147" y="645068"/>
            <a:ext cx="1354888" cy="496290"/>
          </a:xfrm>
          <a:prstGeom prst="rect">
            <a:avLst/>
          </a:prstGeom>
        </p:spPr>
        <p:txBody>
          <a:bodyPr wrap="squar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rgbClr val="2CA3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3000" dirty="0">
                <a:solidFill>
                  <a:srgbClr val="2CA3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100</a:t>
            </a:r>
            <a:endParaRPr lang="zh-CN" altLang="en-US" sz="3000" dirty="0">
              <a:solidFill>
                <a:srgbClr val="2CA3F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295021" y="645068"/>
            <a:ext cx="1835536" cy="496290"/>
          </a:xfrm>
          <a:prstGeom prst="rect">
            <a:avLst/>
          </a:prstGeom>
        </p:spPr>
        <p:txBody>
          <a:bodyPr wrap="squar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rgbClr val="2CA3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3000" dirty="0">
                <a:solidFill>
                  <a:srgbClr val="2CA3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10×10</a:t>
            </a:r>
            <a:endParaRPr lang="zh-CN" altLang="en-US" sz="3000" dirty="0">
              <a:solidFill>
                <a:srgbClr val="2CA3F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8375E-6 1.48148E-6 L 0.11472 -0.09225 " pathEditMode="relative" rAng="0" ptsTypes="AA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36" y="-46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6013E-6 -1.11111E-6 L 0.17826 -0.00324 " pathEditMode="relative" rAng="0" ptsTypes="AA">
                                      <p:cBhvr>
                                        <p:cTn id="8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13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12" grpId="0" animBg="1"/>
      <p:bldP spid="13" grpId="0"/>
      <p:bldP spid="14" grpId="0" animBg="1"/>
      <p:bldP spid="17" grpId="0"/>
      <p:bldP spid="19" grpId="0"/>
      <p:bldP spid="19" grpId="1"/>
      <p:bldP spid="20" grpId="0"/>
      <p:bldP spid="20" grpId="1"/>
      <p:bldP spid="21" grpId="0"/>
      <p:bldP spid="22" grpId="0"/>
      <p:bldP spid="23" grpId="0"/>
      <p:bldP spid="24" grpId="0"/>
      <p:bldP spid="25" grpId="0"/>
      <p:bldP spid="6" grpId="0" animBg="1"/>
      <p:bldP spid="26" grpId="0"/>
      <p:bldP spid="30" grpId="0"/>
      <p:bldP spid="31" grpId="0"/>
      <p:bldP spid="31" grpId="1"/>
      <p:bldP spid="3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5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3434676" y="2230327"/>
            <a:ext cx="2851256" cy="1564005"/>
          </a:xfrm>
          <a:prstGeom prst="rect">
            <a:avLst/>
          </a:prstGeom>
          <a:effectLst>
            <a:outerShdw blurRad="114300" dist="50800" dir="5400000" sx="72000" sy="72000" algn="ctr" rotWithShape="0">
              <a:schemeClr val="bg1">
                <a:alpha val="37000"/>
              </a:schemeClr>
            </a:outerShdw>
          </a:effectLst>
        </p:spPr>
        <p:txBody>
          <a:bodyPr vert="horz" lIns="38100" tIns="14288" rIns="28575" bIns="14288" rtlCol="0" anchor="ctr" anchorCtr="0">
            <a:noAutofit/>
          </a:bodyPr>
          <a:lstStyle>
            <a:lvl1pPr algn="l" defTabSz="18288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5600" b="1" u="none" strike="noStrike" kern="1200" cap="none" spc="200" normalizeH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</a:lstStyle>
          <a:p>
            <a:pPr algn="ctr"/>
            <a:r>
              <a:rPr lang="zh-CN" altLang="en-US" sz="5300" dirty="0">
                <a:solidFill>
                  <a:srgbClr val="FFFBA1"/>
                </a:solidFill>
                <a:cs typeface="黑体" panose="02010609060101010101" pitchFamily="49" charset="-122"/>
                <a:sym typeface="+mn-ea"/>
              </a:rPr>
              <a:t>你真棒！</a:t>
            </a:r>
            <a:endParaRPr lang="zh-CN" altLang="en-US" sz="5300" dirty="0">
              <a:solidFill>
                <a:srgbClr val="FFFBA1"/>
              </a:solidFill>
              <a:cs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43197" y="602416"/>
            <a:ext cx="7187051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圆形草坪的</a:t>
            </a:r>
            <a:r>
              <a:rPr lang="zh-CN" altLang="en-US" sz="3000" dirty="0">
                <a:solidFill>
                  <a:srgbClr val="2CA3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直径是</a:t>
            </a:r>
            <a:r>
              <a:rPr lang="en-US" altLang="zh-CN" sz="3000" dirty="0">
                <a:solidFill>
                  <a:srgbClr val="2CA3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3000" dirty="0">
                <a:solidFill>
                  <a:srgbClr val="2CA3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米</a:t>
            </a:r>
            <a:r>
              <a:rPr lang="zh-CN" alt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，它的</a:t>
            </a:r>
            <a:r>
              <a:rPr lang="zh-CN" altLang="en-US" sz="3000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面积</a:t>
            </a:r>
            <a:r>
              <a:rPr lang="zh-CN" alt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是多少？</a:t>
            </a:r>
            <a:endParaRPr lang="en-US" altLang="zh-CN" sz="3000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922195" y="2891737"/>
            <a:ext cx="3063443" cy="0"/>
          </a:xfrm>
          <a:prstGeom prst="line">
            <a:avLst/>
          </a:prstGeom>
          <a:ln w="76200">
            <a:solidFill>
              <a:srgbClr val="2CA3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7"/>
          <p:cNvSpPr/>
          <p:nvPr/>
        </p:nvSpPr>
        <p:spPr>
          <a:xfrm>
            <a:off x="922195" y="1366214"/>
            <a:ext cx="3063443" cy="3063244"/>
          </a:xfrm>
          <a:prstGeom prst="ellipse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2139460" y="2953459"/>
            <a:ext cx="711082" cy="496290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altLang="zh-CN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米</a:t>
            </a:r>
            <a:endParaRPr lang="zh-CN" altLang="en-US" sz="30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2423054" y="2866975"/>
            <a:ext cx="61726" cy="6172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2743378" y="1154012"/>
            <a:ext cx="1792046" cy="0"/>
          </a:xfrm>
          <a:prstGeom prst="line">
            <a:avLst/>
          </a:prstGeom>
          <a:ln w="76200">
            <a:solidFill>
              <a:srgbClr val="2CA3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4172292" y="1504462"/>
            <a:ext cx="1261069" cy="496290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zh-CN" altLang="en-US" sz="3000" dirty="0">
                <a:solidFill>
                  <a:srgbClr val="FFC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半径：</a:t>
            </a:r>
            <a:endParaRPr lang="zh-CN" altLang="en-US" sz="3000" dirty="0">
              <a:solidFill>
                <a:srgbClr val="FFC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202903" y="1504462"/>
            <a:ext cx="2508461" cy="496290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altLang="zh-CN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4÷2</a:t>
            </a:r>
            <a:r>
              <a:rPr lang="zh-CN" altLang="en-US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2m</a:t>
            </a:r>
            <a:endParaRPr lang="zh-CN" altLang="en-US" sz="30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172292" y="2400521"/>
            <a:ext cx="1261069" cy="496290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zh-CN" altLang="en-US" sz="3000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面积：</a:t>
            </a:r>
            <a:endParaRPr lang="zh-CN" altLang="en-US" sz="3000" dirty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191841" y="2285907"/>
            <a:ext cx="3622214" cy="2112117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πr </a:t>
            </a:r>
            <a:r>
              <a:rPr lang="zh-CN" altLang="en-US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3.14×2</a:t>
            </a:r>
            <a:endParaRPr lang="en-US" altLang="zh-CN" sz="30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3.14×4</a:t>
            </a:r>
            <a:endParaRPr lang="en-US" altLang="zh-CN" sz="30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12.56m </a:t>
            </a:r>
            <a:endParaRPr lang="zh-CN" altLang="en-US" sz="30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808200" y="2258087"/>
            <a:ext cx="711082" cy="388568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altLang="zh-CN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23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696490" y="2285686"/>
            <a:ext cx="711082" cy="388568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altLang="zh-CN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23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541540" y="3722236"/>
            <a:ext cx="711082" cy="388568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altLang="zh-CN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23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6003182" y="4334001"/>
            <a:ext cx="1792046" cy="0"/>
          </a:xfrm>
          <a:prstGeom prst="line">
            <a:avLst/>
          </a:prstGeom>
          <a:ln w="7620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43197" y="602416"/>
            <a:ext cx="2377729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探究圆的面积</a:t>
            </a:r>
            <a:endParaRPr lang="en-US" altLang="zh-CN" sz="3000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494043" y="1702768"/>
            <a:ext cx="1618083" cy="1617978"/>
          </a:xfrm>
          <a:prstGeom prst="ellipse">
            <a:avLst/>
          </a:prstGeom>
          <a:solidFill>
            <a:srgbClr val="FF3300"/>
          </a:solidFill>
          <a:ln w="762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/>
          </a:p>
        </p:txBody>
      </p:sp>
      <p:sp>
        <p:nvSpPr>
          <p:cNvPr id="3" name="等腰三角形 2"/>
          <p:cNvSpPr/>
          <p:nvPr/>
        </p:nvSpPr>
        <p:spPr>
          <a:xfrm>
            <a:off x="4556909" y="1265430"/>
            <a:ext cx="870495" cy="975946"/>
          </a:xfrm>
          <a:prstGeom prst="triangle">
            <a:avLst/>
          </a:prstGeom>
          <a:solidFill>
            <a:srgbClr val="2CA3F8"/>
          </a:solidFill>
          <a:ln w="762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507449" y="2596324"/>
            <a:ext cx="969415" cy="969352"/>
          </a:xfrm>
          <a:prstGeom prst="rect">
            <a:avLst/>
          </a:prstGeom>
          <a:solidFill>
            <a:srgbClr val="2CA3F8"/>
          </a:solidFill>
          <a:ln w="762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085614" y="1201055"/>
            <a:ext cx="1462916" cy="600075"/>
          </a:xfrm>
          <a:prstGeom prst="rect">
            <a:avLst/>
          </a:prstGeom>
          <a:solidFill>
            <a:srgbClr val="2CA3F8"/>
          </a:solidFill>
          <a:ln w="762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/>
          </a:p>
        </p:txBody>
      </p:sp>
      <p:sp>
        <p:nvSpPr>
          <p:cNvPr id="8" name="平行四边形 7"/>
          <p:cNvSpPr/>
          <p:nvPr/>
        </p:nvSpPr>
        <p:spPr>
          <a:xfrm>
            <a:off x="6085614" y="2835817"/>
            <a:ext cx="1345311" cy="729859"/>
          </a:xfrm>
          <a:prstGeom prst="parallelogram">
            <a:avLst/>
          </a:prstGeom>
          <a:solidFill>
            <a:srgbClr val="2CA3F8"/>
          </a:solidFill>
          <a:ln w="762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/>
          </a:p>
        </p:txBody>
      </p:sp>
      <p:sp>
        <p:nvSpPr>
          <p:cNvPr id="9" name="梯形 8"/>
          <p:cNvSpPr/>
          <p:nvPr/>
        </p:nvSpPr>
        <p:spPr>
          <a:xfrm>
            <a:off x="6095974" y="2034246"/>
            <a:ext cx="1462916" cy="562077"/>
          </a:xfrm>
          <a:prstGeom prst="trapezoid">
            <a:avLst/>
          </a:prstGeom>
          <a:solidFill>
            <a:srgbClr val="2CA3F8"/>
          </a:solidFill>
          <a:ln w="762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076084" y="3924808"/>
            <a:ext cx="454000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曲</a:t>
            </a:r>
            <a:endParaRPr lang="en-US" altLang="zh-CN" sz="30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右箭头 5"/>
          <p:cNvSpPr/>
          <p:nvPr/>
        </p:nvSpPr>
        <p:spPr>
          <a:xfrm>
            <a:off x="3680292" y="4047445"/>
            <a:ext cx="410282" cy="300038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 w="762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5354258" y="3920623"/>
            <a:ext cx="454000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rgbClr val="2CA3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直</a:t>
            </a:r>
            <a:endParaRPr lang="en-US" altLang="zh-CN" sz="3000" dirty="0">
              <a:solidFill>
                <a:srgbClr val="2CA3F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076084" y="3924808"/>
            <a:ext cx="838746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新知</a:t>
            </a:r>
            <a:endParaRPr lang="en-US" altLang="zh-CN" sz="30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354258" y="3924808"/>
            <a:ext cx="838746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rgbClr val="2CA3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旧知</a:t>
            </a:r>
            <a:endParaRPr lang="en-US" altLang="zh-CN" sz="3000" dirty="0">
              <a:solidFill>
                <a:srgbClr val="2CA3F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右箭头 15"/>
          <p:cNvSpPr/>
          <p:nvPr/>
        </p:nvSpPr>
        <p:spPr>
          <a:xfrm>
            <a:off x="3680292" y="4047445"/>
            <a:ext cx="410282" cy="300038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 w="762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2" grpId="0" animBg="1"/>
      <p:bldP spid="8" grpId="0" animBg="1"/>
      <p:bldP spid="9" grpId="0" animBg="1"/>
      <p:bldP spid="10" grpId="0"/>
      <p:bldP spid="6" grpId="0" animBg="1"/>
      <p:bldP spid="13" grpId="0"/>
      <p:bldP spid="14" grpId="0"/>
      <p:bldP spid="14" grpId="1"/>
      <p:bldP spid="15" grpId="0"/>
      <p:bldP spid="15" grpId="1"/>
      <p:bldP spid="16" grpId="0" animBg="1"/>
      <p:bldP spid="16" grpId="1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5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3434676" y="2230327"/>
            <a:ext cx="2851256" cy="1564005"/>
          </a:xfrm>
          <a:prstGeom prst="rect">
            <a:avLst/>
          </a:prstGeom>
          <a:effectLst>
            <a:outerShdw blurRad="114300" dist="50800" dir="5400000" sx="72000" sy="72000" algn="ctr" rotWithShape="0">
              <a:schemeClr val="bg1">
                <a:alpha val="37000"/>
              </a:schemeClr>
            </a:outerShdw>
          </a:effectLst>
        </p:spPr>
        <p:txBody>
          <a:bodyPr vert="horz" lIns="38100" tIns="14288" rIns="28575" bIns="14288" rtlCol="0" anchor="ctr" anchorCtr="0">
            <a:noAutofit/>
          </a:bodyPr>
          <a:lstStyle>
            <a:lvl1pPr algn="l" defTabSz="18288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5600" b="1" u="none" strike="noStrike" kern="1200" cap="none" spc="200" normalizeH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</a:lstStyle>
          <a:p>
            <a:pPr algn="ctr"/>
            <a:r>
              <a:rPr lang="zh-CN" altLang="en-US" sz="5300" dirty="0">
                <a:solidFill>
                  <a:srgbClr val="FFFBA1"/>
                </a:solidFill>
                <a:cs typeface="黑体" panose="02010609060101010101" pitchFamily="49" charset="-122"/>
                <a:sym typeface="+mn-ea"/>
              </a:rPr>
              <a:t>你真棒！</a:t>
            </a:r>
            <a:endParaRPr lang="zh-CN" altLang="en-US" sz="5300" dirty="0">
              <a:solidFill>
                <a:srgbClr val="FFFBA1"/>
              </a:solidFill>
              <a:cs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43197" y="602416"/>
            <a:ext cx="7187051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圆形草坪的</a:t>
            </a:r>
            <a:r>
              <a:rPr lang="zh-CN" altLang="en-US" sz="3000" dirty="0">
                <a:solidFill>
                  <a:srgbClr val="2CA3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直径是</a:t>
            </a:r>
            <a:r>
              <a:rPr lang="en-US" altLang="zh-CN" sz="3000" dirty="0">
                <a:solidFill>
                  <a:srgbClr val="2CA3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3000" dirty="0">
                <a:solidFill>
                  <a:srgbClr val="2CA3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米</a:t>
            </a:r>
            <a:r>
              <a:rPr lang="zh-CN" alt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，它的</a:t>
            </a:r>
            <a:r>
              <a:rPr lang="zh-CN" altLang="en-US" sz="3000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面积</a:t>
            </a:r>
            <a:r>
              <a:rPr lang="zh-CN" alt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是多少？</a:t>
            </a:r>
            <a:endParaRPr lang="en-US" altLang="zh-CN" sz="3000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922195" y="2891737"/>
            <a:ext cx="3063443" cy="0"/>
          </a:xfrm>
          <a:prstGeom prst="line">
            <a:avLst/>
          </a:prstGeom>
          <a:ln w="76200">
            <a:solidFill>
              <a:srgbClr val="2CA3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7"/>
          <p:cNvSpPr/>
          <p:nvPr/>
        </p:nvSpPr>
        <p:spPr>
          <a:xfrm>
            <a:off x="922195" y="1366214"/>
            <a:ext cx="3063443" cy="3063244"/>
          </a:xfrm>
          <a:prstGeom prst="ellipse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2139460" y="2953459"/>
            <a:ext cx="711082" cy="496290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altLang="zh-CN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米</a:t>
            </a:r>
            <a:endParaRPr lang="zh-CN" altLang="en-US" sz="30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2423054" y="2866975"/>
            <a:ext cx="61726" cy="6172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2743378" y="1154012"/>
            <a:ext cx="1792046" cy="0"/>
          </a:xfrm>
          <a:prstGeom prst="line">
            <a:avLst/>
          </a:prstGeom>
          <a:ln w="76200">
            <a:solidFill>
              <a:srgbClr val="2CA3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4172292" y="1504462"/>
            <a:ext cx="1261069" cy="496290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zh-CN" altLang="en-US" sz="3000" dirty="0">
                <a:solidFill>
                  <a:srgbClr val="FFC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半径：</a:t>
            </a:r>
            <a:endParaRPr lang="zh-CN" altLang="en-US" sz="3000" dirty="0">
              <a:solidFill>
                <a:srgbClr val="FFC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202903" y="1504462"/>
            <a:ext cx="2508461" cy="496290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altLang="zh-CN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4÷2</a:t>
            </a:r>
            <a:r>
              <a:rPr lang="zh-CN" altLang="en-US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2m</a:t>
            </a:r>
            <a:endParaRPr lang="zh-CN" altLang="en-US" sz="30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172292" y="2400521"/>
            <a:ext cx="1261069" cy="496290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zh-CN" altLang="en-US" sz="3000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面积：</a:t>
            </a:r>
            <a:endParaRPr lang="zh-CN" altLang="en-US" sz="3000" dirty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191841" y="2285907"/>
            <a:ext cx="3622214" cy="2112117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πr </a:t>
            </a:r>
            <a:r>
              <a:rPr lang="zh-CN" altLang="en-US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3.14×2</a:t>
            </a:r>
            <a:endParaRPr lang="en-US" altLang="zh-CN" sz="30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3.14×4</a:t>
            </a:r>
            <a:endParaRPr lang="en-US" altLang="zh-CN" sz="30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12.56m </a:t>
            </a:r>
            <a:endParaRPr lang="zh-CN" altLang="en-US" sz="30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808200" y="2258087"/>
            <a:ext cx="711082" cy="388568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altLang="zh-CN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23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696490" y="2285686"/>
            <a:ext cx="711082" cy="388568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altLang="zh-CN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23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541540" y="3722236"/>
            <a:ext cx="711082" cy="388568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altLang="zh-CN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23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1"/>
      <p:bldP spid="16" grpId="2"/>
      <p:bldP spid="18" grpId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43197" y="602416"/>
            <a:ext cx="7763664" cy="1419619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李大爷做了一个长</a:t>
            </a:r>
            <a:r>
              <a:rPr lang="en-US" altLang="zh-CN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18.84</a:t>
            </a:r>
            <a:r>
              <a:rPr lang="zh-CN" alt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米长的木栅栏，</a:t>
            </a:r>
            <a:endParaRPr lang="en-US" altLang="zh-CN" sz="3000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他想用这个木栅栏，做一个尽可能大的鸡圈。</a:t>
            </a:r>
            <a:endParaRPr lang="en-US" altLang="zh-CN" sz="3000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955251" y="2267103"/>
            <a:ext cx="7260597" cy="796875"/>
            <a:chOff x="2566218" y="5397907"/>
            <a:chExt cx="19360331" cy="2979178"/>
          </a:xfrm>
        </p:grpSpPr>
        <p:sp>
          <p:nvSpPr>
            <p:cNvPr id="2" name="矩形 1"/>
            <p:cNvSpPr/>
            <p:nvPr/>
          </p:nvSpPr>
          <p:spPr>
            <a:xfrm>
              <a:off x="2566218" y="6607278"/>
              <a:ext cx="19360331" cy="530942"/>
            </a:xfrm>
            <a:prstGeom prst="rect">
              <a:avLst/>
            </a:prstGeom>
            <a:solidFill>
              <a:srgbClr val="FFC000"/>
            </a:solidFill>
            <a:ln w="762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五边形 2"/>
            <p:cNvSpPr/>
            <p:nvPr/>
          </p:nvSpPr>
          <p:spPr>
            <a:xfrm rot="16200000">
              <a:off x="2182763" y="6651521"/>
              <a:ext cx="2979174" cy="471949"/>
            </a:xfrm>
            <a:prstGeom prst="homePlate">
              <a:avLst/>
            </a:prstGeom>
            <a:solidFill>
              <a:srgbClr val="FFC000"/>
            </a:solidFill>
            <a:ln w="762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五边形 22"/>
            <p:cNvSpPr/>
            <p:nvPr/>
          </p:nvSpPr>
          <p:spPr>
            <a:xfrm rot="16200000">
              <a:off x="3414880" y="6651522"/>
              <a:ext cx="2979174" cy="471949"/>
            </a:xfrm>
            <a:prstGeom prst="homePlate">
              <a:avLst/>
            </a:prstGeom>
            <a:solidFill>
              <a:srgbClr val="FFC000"/>
            </a:solidFill>
            <a:ln w="762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五边形 23"/>
            <p:cNvSpPr/>
            <p:nvPr/>
          </p:nvSpPr>
          <p:spPr>
            <a:xfrm rot="16200000">
              <a:off x="4646997" y="6651522"/>
              <a:ext cx="2979174" cy="471949"/>
            </a:xfrm>
            <a:prstGeom prst="homePlate">
              <a:avLst/>
            </a:prstGeom>
            <a:solidFill>
              <a:srgbClr val="FFC000"/>
            </a:solidFill>
            <a:ln w="762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五边形 24"/>
            <p:cNvSpPr/>
            <p:nvPr/>
          </p:nvSpPr>
          <p:spPr>
            <a:xfrm rot="16200000">
              <a:off x="5879114" y="6651521"/>
              <a:ext cx="2979174" cy="471949"/>
            </a:xfrm>
            <a:prstGeom prst="homePlate">
              <a:avLst/>
            </a:prstGeom>
            <a:solidFill>
              <a:srgbClr val="FFC000"/>
            </a:solidFill>
            <a:ln w="762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五边形 25"/>
            <p:cNvSpPr/>
            <p:nvPr/>
          </p:nvSpPr>
          <p:spPr>
            <a:xfrm rot="16200000">
              <a:off x="7111231" y="6651520"/>
              <a:ext cx="2979174" cy="471949"/>
            </a:xfrm>
            <a:prstGeom prst="homePlate">
              <a:avLst/>
            </a:prstGeom>
            <a:solidFill>
              <a:srgbClr val="FFC000"/>
            </a:solidFill>
            <a:ln w="762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五边形 26"/>
            <p:cNvSpPr/>
            <p:nvPr/>
          </p:nvSpPr>
          <p:spPr>
            <a:xfrm rot="16200000">
              <a:off x="8343348" y="6651519"/>
              <a:ext cx="2979174" cy="471949"/>
            </a:xfrm>
            <a:prstGeom prst="homePlate">
              <a:avLst/>
            </a:prstGeom>
            <a:solidFill>
              <a:srgbClr val="FFC000"/>
            </a:solidFill>
            <a:ln w="762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五边形 27"/>
            <p:cNvSpPr/>
            <p:nvPr/>
          </p:nvSpPr>
          <p:spPr>
            <a:xfrm rot="16200000">
              <a:off x="9575465" y="6651522"/>
              <a:ext cx="2979174" cy="471949"/>
            </a:xfrm>
            <a:prstGeom prst="homePlate">
              <a:avLst/>
            </a:prstGeom>
            <a:solidFill>
              <a:srgbClr val="FFC000"/>
            </a:solidFill>
            <a:ln w="762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五边形 28"/>
            <p:cNvSpPr/>
            <p:nvPr/>
          </p:nvSpPr>
          <p:spPr>
            <a:xfrm rot="16200000">
              <a:off x="10807582" y="6651523"/>
              <a:ext cx="2979174" cy="471949"/>
            </a:xfrm>
            <a:prstGeom prst="homePlate">
              <a:avLst/>
            </a:prstGeom>
            <a:solidFill>
              <a:srgbClr val="FFC000"/>
            </a:solidFill>
            <a:ln w="762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五边形 29"/>
            <p:cNvSpPr/>
            <p:nvPr/>
          </p:nvSpPr>
          <p:spPr>
            <a:xfrm rot="16200000">
              <a:off x="12039699" y="6651523"/>
              <a:ext cx="2979174" cy="471949"/>
            </a:xfrm>
            <a:prstGeom prst="homePlate">
              <a:avLst/>
            </a:prstGeom>
            <a:solidFill>
              <a:srgbClr val="FFC000"/>
            </a:solidFill>
            <a:ln w="762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五边形 30"/>
            <p:cNvSpPr/>
            <p:nvPr/>
          </p:nvSpPr>
          <p:spPr>
            <a:xfrm rot="16200000">
              <a:off x="13271816" y="6651522"/>
              <a:ext cx="2979174" cy="471949"/>
            </a:xfrm>
            <a:prstGeom prst="homePlate">
              <a:avLst/>
            </a:prstGeom>
            <a:solidFill>
              <a:srgbClr val="FFC000"/>
            </a:solidFill>
            <a:ln w="762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五边形 31"/>
            <p:cNvSpPr/>
            <p:nvPr/>
          </p:nvSpPr>
          <p:spPr>
            <a:xfrm rot="16200000">
              <a:off x="14503933" y="6651521"/>
              <a:ext cx="2979174" cy="471949"/>
            </a:xfrm>
            <a:prstGeom prst="homePlate">
              <a:avLst/>
            </a:prstGeom>
            <a:solidFill>
              <a:srgbClr val="FFC000"/>
            </a:solidFill>
            <a:ln w="762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五边形 32"/>
            <p:cNvSpPr/>
            <p:nvPr/>
          </p:nvSpPr>
          <p:spPr>
            <a:xfrm rot="16200000">
              <a:off x="15736050" y="6651520"/>
              <a:ext cx="2979174" cy="471949"/>
            </a:xfrm>
            <a:prstGeom prst="homePlate">
              <a:avLst/>
            </a:prstGeom>
            <a:solidFill>
              <a:srgbClr val="FFC000"/>
            </a:solidFill>
            <a:ln w="762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五边形 33"/>
            <p:cNvSpPr/>
            <p:nvPr/>
          </p:nvSpPr>
          <p:spPr>
            <a:xfrm rot="16200000">
              <a:off x="16968167" y="6651521"/>
              <a:ext cx="2979174" cy="471949"/>
            </a:xfrm>
            <a:prstGeom prst="homePlate">
              <a:avLst/>
            </a:prstGeom>
            <a:solidFill>
              <a:srgbClr val="FFC000"/>
            </a:solidFill>
            <a:ln w="762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五边形 34"/>
            <p:cNvSpPr/>
            <p:nvPr/>
          </p:nvSpPr>
          <p:spPr>
            <a:xfrm rot="16200000">
              <a:off x="18200284" y="6651520"/>
              <a:ext cx="2979174" cy="471949"/>
            </a:xfrm>
            <a:prstGeom prst="homePlate">
              <a:avLst/>
            </a:prstGeom>
            <a:solidFill>
              <a:srgbClr val="FFC000"/>
            </a:solidFill>
            <a:ln w="762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五边形 35"/>
            <p:cNvSpPr/>
            <p:nvPr/>
          </p:nvSpPr>
          <p:spPr>
            <a:xfrm rot="16200000">
              <a:off x="19432402" y="6651519"/>
              <a:ext cx="2979174" cy="471949"/>
            </a:xfrm>
            <a:prstGeom prst="homePlate">
              <a:avLst/>
            </a:prstGeom>
            <a:solidFill>
              <a:srgbClr val="FFC000"/>
            </a:solidFill>
            <a:ln w="7620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右大括号 5"/>
          <p:cNvSpPr/>
          <p:nvPr/>
        </p:nvSpPr>
        <p:spPr>
          <a:xfrm rot="5400000">
            <a:off x="4502701" y="-232343"/>
            <a:ext cx="188502" cy="7283403"/>
          </a:xfrm>
          <a:prstGeom prst="rightBrace">
            <a:avLst>
              <a:gd name="adj1" fmla="val 103618"/>
              <a:gd name="adj2" fmla="val 50224"/>
            </a:avLst>
          </a:prstGeom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3883643" y="3736905"/>
            <a:ext cx="1568007" cy="496290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altLang="zh-CN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18.84</a:t>
            </a:r>
            <a:r>
              <a:rPr lang="zh-CN" altLang="en-US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米</a:t>
            </a:r>
            <a:endParaRPr lang="zh-CN" altLang="en-US" sz="30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5427370" y="2024216"/>
            <a:ext cx="1949414" cy="1949287"/>
          </a:xfrm>
          <a:prstGeom prst="ellips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/>
          </a:p>
        </p:txBody>
      </p:sp>
      <p:sp>
        <p:nvSpPr>
          <p:cNvPr id="213" name="矩形 212"/>
          <p:cNvSpPr/>
          <p:nvPr/>
        </p:nvSpPr>
        <p:spPr>
          <a:xfrm>
            <a:off x="843197" y="602416"/>
            <a:ext cx="7763664" cy="1419619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李大爷做了一个长</a:t>
            </a:r>
            <a:r>
              <a:rPr lang="en-US" altLang="zh-CN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18.84</a:t>
            </a:r>
            <a:r>
              <a:rPr lang="zh-CN" alt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米长的木栅栏，</a:t>
            </a:r>
            <a:endParaRPr lang="en-US" altLang="zh-CN" sz="3000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他想用这个木栅栏，做一个尽可能大的鸡圈。</a:t>
            </a:r>
            <a:endParaRPr lang="en-US" altLang="zh-CN" sz="3000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5" name="文本框 214"/>
          <p:cNvSpPr txBox="1"/>
          <p:nvPr/>
        </p:nvSpPr>
        <p:spPr>
          <a:xfrm>
            <a:off x="1374803" y="3972770"/>
            <a:ext cx="2328172" cy="496290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altLang="zh-CN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S</a:t>
            </a:r>
            <a:r>
              <a:rPr lang="zh-CN" altLang="en-US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22.1841m</a:t>
            </a:r>
            <a:endParaRPr lang="zh-CN" altLang="en-US" sz="30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6" name="文本框 215"/>
          <p:cNvSpPr txBox="1"/>
          <p:nvPr/>
        </p:nvSpPr>
        <p:spPr>
          <a:xfrm>
            <a:off x="3512234" y="3889305"/>
            <a:ext cx="381482" cy="415499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altLang="zh-CN" sz="25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25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7" name="文本框 216"/>
          <p:cNvSpPr txBox="1"/>
          <p:nvPr/>
        </p:nvSpPr>
        <p:spPr>
          <a:xfrm>
            <a:off x="6007337" y="3972770"/>
            <a:ext cx="1077092" cy="496290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altLang="zh-CN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S</a:t>
            </a:r>
            <a:r>
              <a:rPr lang="zh-CN" altLang="en-US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?</a:t>
            </a:r>
            <a:endParaRPr lang="zh-CN" altLang="en-US" sz="30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8" name="矩形 217"/>
          <p:cNvSpPr/>
          <p:nvPr/>
        </p:nvSpPr>
        <p:spPr>
          <a:xfrm>
            <a:off x="1789612" y="2249631"/>
            <a:ext cx="1498554" cy="1498457"/>
          </a:xfrm>
          <a:prstGeom prst="rect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2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3" grpId="2" animBg="1"/>
      <p:bldP spid="3" grpId="3" animBg="1"/>
      <p:bldP spid="215" grpId="0"/>
      <p:bldP spid="216" grpId="0"/>
      <p:bldP spid="217" grpId="0"/>
      <p:bldP spid="218" grpId="0" animBg="1"/>
      <p:bldP spid="218" grpId="1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直接连接符 40"/>
          <p:cNvCxnSpPr>
            <a:stCxn id="42" idx="6"/>
            <a:endCxn id="3" idx="6"/>
          </p:cNvCxnSpPr>
          <p:nvPr/>
        </p:nvCxnSpPr>
        <p:spPr>
          <a:xfrm>
            <a:off x="6590237" y="1853942"/>
            <a:ext cx="943844" cy="0"/>
          </a:xfrm>
          <a:prstGeom prst="line">
            <a:avLst/>
          </a:prstGeom>
          <a:ln w="76200">
            <a:solidFill>
              <a:srgbClr val="2CA3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椭圆 2"/>
          <p:cNvSpPr/>
          <p:nvPr/>
        </p:nvSpPr>
        <p:spPr>
          <a:xfrm>
            <a:off x="5584667" y="879298"/>
            <a:ext cx="1949414" cy="1949287"/>
          </a:xfrm>
          <a:prstGeom prst="ellips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/>
          </a:p>
        </p:txBody>
      </p:sp>
      <p:sp>
        <p:nvSpPr>
          <p:cNvPr id="217" name="文本框 216"/>
          <p:cNvSpPr txBox="1"/>
          <p:nvPr/>
        </p:nvSpPr>
        <p:spPr>
          <a:xfrm>
            <a:off x="860681" y="3192186"/>
            <a:ext cx="1684881" cy="957954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altLang="zh-CN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S</a:t>
            </a:r>
            <a:r>
              <a:rPr lang="zh-CN" altLang="en-US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π</a:t>
            </a:r>
            <a:r>
              <a:rPr lang="en-US" altLang="zh-CN" sz="3000" dirty="0">
                <a:solidFill>
                  <a:srgbClr val="2CA3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r</a:t>
            </a:r>
            <a:endParaRPr lang="zh-CN" altLang="en-US" sz="3000" dirty="0">
              <a:solidFill>
                <a:srgbClr val="2CA3F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sz="30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60681" y="639169"/>
            <a:ext cx="1048939" cy="496290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zh-CN" altLang="en-US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已知：</a:t>
            </a:r>
            <a:endParaRPr lang="zh-CN" altLang="en-US" sz="30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909620" y="639168"/>
            <a:ext cx="2551995" cy="496290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zh-CN" altLang="en-US" sz="3000" dirty="0">
                <a:solidFill>
                  <a:srgbClr val="FFC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周长＝</a:t>
            </a:r>
            <a:r>
              <a:rPr lang="en-US" altLang="zh-CN" sz="3000" dirty="0">
                <a:solidFill>
                  <a:srgbClr val="FFC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18.84m</a:t>
            </a:r>
            <a:endParaRPr lang="zh-CN" altLang="en-US" sz="3000" dirty="0">
              <a:solidFill>
                <a:srgbClr val="FFC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60681" y="1294713"/>
            <a:ext cx="1240821" cy="496290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altLang="zh-CN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S</a:t>
            </a:r>
            <a:r>
              <a:rPr lang="zh-CN" altLang="en-US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π</a:t>
            </a:r>
            <a:r>
              <a:rPr lang="en-US" altLang="zh-CN" sz="3000" dirty="0">
                <a:solidFill>
                  <a:srgbClr val="2CA3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r</a:t>
            </a:r>
            <a:endParaRPr lang="zh-CN" altLang="en-US" sz="3000" dirty="0">
              <a:solidFill>
                <a:srgbClr val="2CA3F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039620" y="1127359"/>
            <a:ext cx="252149" cy="415499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altLang="zh-CN" sz="2500" dirty="0">
                <a:solidFill>
                  <a:srgbClr val="2CA3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2500" dirty="0">
              <a:solidFill>
                <a:srgbClr val="2CA3F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805230" y="1358153"/>
            <a:ext cx="262652" cy="432850"/>
          </a:xfrm>
          <a:prstGeom prst="roundRect">
            <a:avLst/>
          </a:prstGeom>
          <a:ln w="76200">
            <a:solidFill>
              <a:srgbClr val="2CA3F8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860681" y="1901386"/>
            <a:ext cx="783591" cy="496290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altLang="zh-CN" sz="3000" dirty="0">
                <a:solidFill>
                  <a:srgbClr val="FFC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d</a:t>
            </a:r>
            <a:r>
              <a:rPr lang="zh-CN" altLang="en-US" sz="3000" dirty="0">
                <a:solidFill>
                  <a:srgbClr val="FFC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endParaRPr lang="zh-CN" altLang="en-US" sz="3000" dirty="0">
              <a:solidFill>
                <a:srgbClr val="FFC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426662" y="1901385"/>
            <a:ext cx="1153370" cy="496290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altLang="zh-CN" sz="3000" dirty="0">
                <a:solidFill>
                  <a:srgbClr val="FFC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18.84</a:t>
            </a:r>
            <a:endParaRPr lang="zh-CN" altLang="en-US" sz="3000" dirty="0">
              <a:solidFill>
                <a:srgbClr val="FFC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412172" y="1901385"/>
            <a:ext cx="427181" cy="496290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altLang="zh-CN" sz="3000" dirty="0">
                <a:solidFill>
                  <a:srgbClr val="FFC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÷</a:t>
            </a:r>
            <a:endParaRPr lang="zh-CN" altLang="en-US" sz="3000" dirty="0">
              <a:solidFill>
                <a:srgbClr val="FFC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839353" y="1901385"/>
            <a:ext cx="983129" cy="496290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altLang="zh-CN" sz="3000" dirty="0">
                <a:solidFill>
                  <a:srgbClr val="FFC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3.14</a:t>
            </a:r>
            <a:endParaRPr lang="zh-CN" altLang="en-US" sz="3000" dirty="0">
              <a:solidFill>
                <a:srgbClr val="FFC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667528" y="1901385"/>
            <a:ext cx="534765" cy="496290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zh-CN" altLang="en-US" sz="3000" dirty="0">
                <a:solidFill>
                  <a:srgbClr val="FFC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endParaRPr lang="zh-CN" altLang="en-US" sz="3000" dirty="0">
              <a:solidFill>
                <a:srgbClr val="FFC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051807" y="1901385"/>
            <a:ext cx="534765" cy="496290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altLang="zh-CN" sz="3000" dirty="0">
                <a:solidFill>
                  <a:srgbClr val="FFC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6m</a:t>
            </a:r>
            <a:endParaRPr lang="zh-CN" altLang="en-US" sz="3000" dirty="0">
              <a:solidFill>
                <a:srgbClr val="FFC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60681" y="2508058"/>
            <a:ext cx="783591" cy="496290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altLang="zh-CN" sz="3000" dirty="0">
                <a:solidFill>
                  <a:srgbClr val="2CA3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r</a:t>
            </a:r>
            <a:r>
              <a:rPr lang="zh-CN" altLang="en-US" sz="3000" dirty="0">
                <a:solidFill>
                  <a:srgbClr val="2CA3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endParaRPr lang="zh-CN" altLang="en-US" sz="3000" dirty="0">
              <a:solidFill>
                <a:srgbClr val="2CA3F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435382" y="2508058"/>
            <a:ext cx="369847" cy="496290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altLang="zh-CN" sz="3000" dirty="0">
                <a:solidFill>
                  <a:srgbClr val="2CA3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endParaRPr lang="zh-CN" altLang="en-US" sz="3000" dirty="0">
              <a:solidFill>
                <a:srgbClr val="2CA3F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658560" y="2508057"/>
            <a:ext cx="427181" cy="496290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altLang="zh-CN" sz="3000" dirty="0">
                <a:solidFill>
                  <a:srgbClr val="2CA3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÷</a:t>
            </a:r>
            <a:endParaRPr lang="zh-CN" altLang="en-US" sz="3000" dirty="0">
              <a:solidFill>
                <a:srgbClr val="2CA3F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088467" y="2508057"/>
            <a:ext cx="339396" cy="496290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altLang="zh-CN" sz="3000" dirty="0">
                <a:solidFill>
                  <a:srgbClr val="2CA3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3000" dirty="0">
              <a:solidFill>
                <a:srgbClr val="2CA3F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333248" y="2508058"/>
            <a:ext cx="534765" cy="496290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zh-CN" altLang="en-US" sz="3000" dirty="0">
                <a:solidFill>
                  <a:srgbClr val="2CA3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endParaRPr lang="zh-CN" altLang="en-US" sz="3000" dirty="0">
              <a:solidFill>
                <a:srgbClr val="2CA3F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717526" y="2508058"/>
            <a:ext cx="534765" cy="496290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altLang="zh-CN" sz="3000" dirty="0">
                <a:solidFill>
                  <a:srgbClr val="2CA3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3m</a:t>
            </a:r>
            <a:endParaRPr lang="zh-CN" altLang="en-US" sz="3000" dirty="0">
              <a:solidFill>
                <a:srgbClr val="2CA3F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041519" y="3065826"/>
            <a:ext cx="252149" cy="415499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altLang="zh-CN" sz="2500" dirty="0">
                <a:solidFill>
                  <a:srgbClr val="2CA3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2500" dirty="0">
              <a:solidFill>
                <a:srgbClr val="2CA3F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248586" y="3198087"/>
            <a:ext cx="534765" cy="496290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zh-CN" altLang="en-US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endParaRPr lang="zh-CN" altLang="en-US" sz="3000" dirty="0">
              <a:solidFill>
                <a:srgbClr val="2CA3F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711642" y="3203802"/>
            <a:ext cx="969932" cy="496290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altLang="zh-CN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3.14</a:t>
            </a:r>
            <a:endParaRPr lang="zh-CN" altLang="en-US" sz="30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481016" y="3191299"/>
            <a:ext cx="427181" cy="496290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altLang="zh-CN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×</a:t>
            </a:r>
            <a:endParaRPr lang="zh-CN" altLang="en-US" sz="3000" dirty="0">
              <a:solidFill>
                <a:srgbClr val="2CA3F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861759" y="3176037"/>
            <a:ext cx="310315" cy="496290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altLang="zh-CN" sz="3000" dirty="0">
                <a:solidFill>
                  <a:srgbClr val="2CA3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lang="zh-CN" altLang="en-US" sz="3000" dirty="0">
              <a:solidFill>
                <a:srgbClr val="2CA3F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4072443" y="2968287"/>
            <a:ext cx="252149" cy="415499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altLang="zh-CN" sz="2500" dirty="0">
                <a:solidFill>
                  <a:srgbClr val="2CA3F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2500" dirty="0">
              <a:solidFill>
                <a:srgbClr val="2CA3F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4172074" y="3203802"/>
            <a:ext cx="534765" cy="496290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zh-CN" altLang="en-US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endParaRPr lang="zh-CN" altLang="en-US" sz="3000" dirty="0">
              <a:solidFill>
                <a:srgbClr val="2CA3F8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4638598" y="3163601"/>
            <a:ext cx="1411219" cy="496290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altLang="zh-CN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28.26m</a:t>
            </a:r>
            <a:endParaRPr lang="zh-CN" altLang="en-US" sz="30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5797342" y="2983550"/>
            <a:ext cx="252149" cy="415499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altLang="zh-CN" sz="25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25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6528511" y="1823081"/>
            <a:ext cx="61726" cy="6172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" grpId="0"/>
      <p:bldP spid="8" grpId="0"/>
      <p:bldP spid="9" grpId="0"/>
      <p:bldP spid="11" grpId="0"/>
      <p:bldP spid="12" grpId="0"/>
      <p:bldP spid="13" grpId="0" animBg="1"/>
      <p:bldP spid="14" grpId="0"/>
      <p:bldP spid="16" grpId="0"/>
      <p:bldP spid="17" grpId="0"/>
      <p:bldP spid="18" grpId="0"/>
      <p:bldP spid="19" grpId="0"/>
      <p:bldP spid="20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4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5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3434676" y="2230327"/>
            <a:ext cx="2851256" cy="1564005"/>
          </a:xfrm>
          <a:prstGeom prst="rect">
            <a:avLst/>
          </a:prstGeom>
          <a:effectLst>
            <a:outerShdw blurRad="114300" dist="50800" dir="5400000" sx="72000" sy="72000" algn="ctr" rotWithShape="0">
              <a:schemeClr val="bg1">
                <a:alpha val="37000"/>
              </a:schemeClr>
            </a:outerShdw>
          </a:effectLst>
        </p:spPr>
        <p:txBody>
          <a:bodyPr vert="horz" lIns="38100" tIns="14288" rIns="28575" bIns="14288" rtlCol="0" anchor="ctr" anchorCtr="0">
            <a:noAutofit/>
          </a:bodyPr>
          <a:lstStyle>
            <a:lvl1pPr algn="l" defTabSz="18288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5600" b="1" u="none" strike="noStrike" kern="1200" cap="none" spc="200" normalizeH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</a:lstStyle>
          <a:p>
            <a:pPr algn="ctr"/>
            <a:r>
              <a:rPr lang="zh-CN" altLang="en-US" sz="5300" dirty="0">
                <a:solidFill>
                  <a:srgbClr val="FFFBA1"/>
                </a:solidFill>
                <a:cs typeface="黑体" panose="02010609060101010101" pitchFamily="49" charset="-122"/>
                <a:sym typeface="+mn-ea"/>
              </a:rPr>
              <a:t>你真棒！</a:t>
            </a:r>
            <a:endParaRPr lang="zh-CN" altLang="en-US" sz="5300" dirty="0">
              <a:solidFill>
                <a:srgbClr val="FFFBA1"/>
              </a:solidFill>
              <a:cs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89612" y="2249631"/>
            <a:ext cx="1498554" cy="1498457"/>
          </a:xfrm>
          <a:prstGeom prst="rect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5427370" y="2024216"/>
            <a:ext cx="1949414" cy="1949287"/>
          </a:xfrm>
          <a:prstGeom prst="ellips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/>
          </a:p>
        </p:txBody>
      </p:sp>
      <p:sp>
        <p:nvSpPr>
          <p:cNvPr id="213" name="矩形 212"/>
          <p:cNvSpPr/>
          <p:nvPr/>
        </p:nvSpPr>
        <p:spPr>
          <a:xfrm>
            <a:off x="843197" y="602416"/>
            <a:ext cx="7763664" cy="1419619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李大爷做了一个长</a:t>
            </a:r>
            <a:r>
              <a:rPr lang="en-US" altLang="zh-CN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18.84</a:t>
            </a:r>
            <a:r>
              <a:rPr lang="zh-CN" alt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米长的木栅栏，</a:t>
            </a:r>
            <a:endParaRPr lang="en-US" altLang="zh-CN" sz="3000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他想用这个木栅栏，做一个尽可能大的鸡圈。</a:t>
            </a:r>
            <a:endParaRPr lang="en-US" altLang="zh-CN" sz="3000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5" name="文本框 214"/>
          <p:cNvSpPr txBox="1"/>
          <p:nvPr/>
        </p:nvSpPr>
        <p:spPr>
          <a:xfrm>
            <a:off x="1374803" y="3972770"/>
            <a:ext cx="2328172" cy="496290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altLang="zh-CN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S</a:t>
            </a:r>
            <a:r>
              <a:rPr lang="zh-CN" altLang="en-US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22.1841m</a:t>
            </a:r>
            <a:endParaRPr lang="zh-CN" altLang="en-US" sz="30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6" name="文本框 215"/>
          <p:cNvSpPr txBox="1"/>
          <p:nvPr/>
        </p:nvSpPr>
        <p:spPr>
          <a:xfrm>
            <a:off x="3512234" y="3889305"/>
            <a:ext cx="381482" cy="415499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altLang="zh-CN" sz="25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25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7" name="文本框 216"/>
          <p:cNvSpPr txBox="1"/>
          <p:nvPr/>
        </p:nvSpPr>
        <p:spPr>
          <a:xfrm>
            <a:off x="5489592" y="3972770"/>
            <a:ext cx="2000907" cy="496290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altLang="zh-CN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S</a:t>
            </a:r>
            <a:r>
              <a:rPr lang="zh-CN" altLang="en-US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28.26m</a:t>
            </a:r>
            <a:endParaRPr lang="zh-CN" altLang="en-US" sz="30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256887" y="3862386"/>
            <a:ext cx="381482" cy="415499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en-US" altLang="zh-CN" sz="25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25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17" grpId="0"/>
      <p:bldP spid="8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矩形 212"/>
          <p:cNvSpPr/>
          <p:nvPr/>
        </p:nvSpPr>
        <p:spPr>
          <a:xfrm>
            <a:off x="843197" y="602416"/>
            <a:ext cx="1992983" cy="727122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总结经验：</a:t>
            </a:r>
            <a:endParaRPr lang="en-US" altLang="zh-CN" sz="3000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5" name="文本框 214"/>
          <p:cNvSpPr txBox="1"/>
          <p:nvPr/>
        </p:nvSpPr>
        <p:spPr>
          <a:xfrm>
            <a:off x="1400613" y="1601045"/>
            <a:ext cx="6672350" cy="496290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zh-CN" altLang="en-US" sz="3000" dirty="0">
                <a:solidFill>
                  <a:srgbClr val="FFC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周长一样的图形：</a:t>
            </a:r>
            <a:endParaRPr lang="zh-CN" altLang="en-US" sz="3000" dirty="0">
              <a:solidFill>
                <a:srgbClr val="FFC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400613" y="2436864"/>
            <a:ext cx="3936115" cy="496290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zh-CN" altLang="en-US" sz="3000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围成直线的图形的面积</a:t>
            </a:r>
            <a:endParaRPr lang="zh-CN" altLang="en-US" sz="3000" dirty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886660" y="2436862"/>
            <a:ext cx="2186303" cy="496290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zh-CN" altLang="en-US" sz="3000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圆形的面积</a:t>
            </a:r>
            <a:endParaRPr lang="zh-CN" altLang="en-US" sz="3000" dirty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336729" y="2436863"/>
            <a:ext cx="549931" cy="496290"/>
          </a:xfrm>
          <a:prstGeom prst="rect">
            <a:avLst/>
          </a:prstGeom>
          <a:noFill/>
        </p:spPr>
        <p:txBody>
          <a:bodyPr wrap="square" lIns="34290" tIns="17145" rIns="34290" bIns="17145" rtlCol="0">
            <a:spAutoFit/>
          </a:bodyPr>
          <a:lstStyle/>
          <a:p>
            <a:r>
              <a:rPr lang="zh-CN" altLang="en-US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＜</a:t>
            </a:r>
            <a:endParaRPr lang="zh-CN" altLang="en-US" sz="30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" grpId="0"/>
      <p:bldP spid="10" grpId="0"/>
      <p:bldP spid="11" grpId="0"/>
      <p:bldP spid="1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209465" y="786808"/>
            <a:ext cx="6529564" cy="556217"/>
          </a:xfrm>
          <a:prstGeom prst="rect">
            <a:avLst/>
          </a:prstGeom>
        </p:spPr>
        <p:txBody>
          <a:bodyPr vert="horz" lIns="38100" tIns="0" rIns="30956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30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1</a:t>
            </a:r>
            <a:r>
              <a:rPr lang="zh-CN" altLang="en-US" sz="30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、圆的面积的计算方法；</a:t>
            </a:r>
            <a:endParaRPr lang="zh-CN" altLang="en-US" sz="30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209465" y="1769074"/>
            <a:ext cx="6529564" cy="1177723"/>
          </a:xfrm>
          <a:prstGeom prst="rect">
            <a:avLst/>
          </a:prstGeom>
        </p:spPr>
        <p:txBody>
          <a:bodyPr vert="horz" lIns="38100" tIns="0" rIns="30956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30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2</a:t>
            </a:r>
            <a:r>
              <a:rPr lang="zh-CN" altLang="en-US" sz="30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、周长相等的正方形和圆，圆的面积要比正方形的大；</a:t>
            </a:r>
            <a:endParaRPr lang="zh-CN" altLang="en-US" sz="30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4" name="副标题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1209465" y="3372846"/>
            <a:ext cx="6529564" cy="627654"/>
          </a:xfrm>
          <a:prstGeom prst="rect">
            <a:avLst/>
          </a:prstGeom>
        </p:spPr>
        <p:txBody>
          <a:bodyPr vert="horz" lIns="38100" tIns="0" rIns="30956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30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3</a:t>
            </a:r>
            <a:r>
              <a:rPr lang="zh-CN" altLang="en-US" sz="30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、圆的面积的推导过程。</a:t>
            </a:r>
            <a:endParaRPr lang="zh-CN" altLang="en-US" sz="30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3343493" y="1757362"/>
            <a:ext cx="2100399" cy="1738993"/>
          </a:xfrm>
          <a:prstGeom prst="rect">
            <a:avLst/>
          </a:prstGeom>
          <a:ln w="7620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43197" y="602416"/>
            <a:ext cx="2377729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探究圆的面积</a:t>
            </a:r>
            <a:endParaRPr lang="en-US" altLang="zh-CN" sz="3000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3012818" y="1261382"/>
            <a:ext cx="2743379" cy="2743200"/>
          </a:xfrm>
          <a:prstGeom prst="ellipse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3356132" y="1770002"/>
            <a:ext cx="2073735" cy="17104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repeatCount="2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  <p:bldP spid="5" grpId="0" animBg="1"/>
      <p:bldP spid="24" grpId="0" animBg="1"/>
      <p:bldP spid="24" grpId="1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843197" y="602416"/>
            <a:ext cx="2377729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数学文化渗透</a:t>
            </a:r>
            <a:endParaRPr lang="en-US" altLang="zh-CN" sz="3000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496198" y="3995045"/>
            <a:ext cx="838746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刘徽</a:t>
            </a:r>
            <a:endParaRPr lang="en-US" altLang="zh-CN" sz="30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357781" y="1421863"/>
            <a:ext cx="5036672" cy="2158283"/>
          </a:xfrm>
          <a:prstGeom prst="rect">
            <a:avLst/>
          </a:prstGeom>
        </p:spPr>
        <p:txBody>
          <a:bodyPr wrap="square" lIns="34290" tIns="17145" rIns="34290" bIns="17145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300" dirty="0">
                <a:latin typeface="Arial" panose="020B0604020202020204" pitchFamily="34" charset="0"/>
              </a:rPr>
              <a:t>        </a:t>
            </a:r>
            <a:r>
              <a:rPr lang="zh-CN" altLang="en-US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我国古代数学经典</a:t>
            </a:r>
            <a:r>
              <a:rPr lang="en-US" altLang="zh-CN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《</a:t>
            </a:r>
            <a:r>
              <a:rPr lang="zh-CN" altLang="en-US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九章算术</a:t>
            </a:r>
            <a:r>
              <a:rPr lang="en-US" altLang="zh-CN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》</a:t>
            </a:r>
            <a:r>
              <a:rPr lang="zh-CN" altLang="en-US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在第一章“方田”章中写到</a:t>
            </a:r>
            <a:r>
              <a:rPr lang="zh-CN" altLang="en-US" sz="2300" dirty="0">
                <a:solidFill>
                  <a:srgbClr val="FF3300"/>
                </a:solidFill>
                <a:latin typeface="Arial" panose="020B0604020202020204" pitchFamily="34" charset="0"/>
              </a:rPr>
              <a:t>“半周半径相乘得积步”</a:t>
            </a:r>
            <a:r>
              <a:rPr lang="zh-CN" altLang="en-US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，也就是我们现在所熟悉的这个公式。 </a:t>
            </a:r>
            <a:endParaRPr lang="zh-CN" altLang="en-US" sz="23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副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6092550" y="4824137"/>
            <a:ext cx="3202180" cy="283737"/>
          </a:xfrm>
          <a:prstGeom prst="rect">
            <a:avLst/>
          </a:prstGeom>
        </p:spPr>
        <p:txBody>
          <a:bodyPr vert="horz" lIns="38100" tIns="0" rIns="30956" bIns="0" rtlCol="0">
            <a:norm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cs typeface="黑体" panose="02010609060101010101" pitchFamily="49" charset="-122"/>
              </a:rPr>
              <a:t>图片素材来源网络，如有侵权请联系我们！</a:t>
            </a:r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  <a:cs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29195" y="1421863"/>
            <a:ext cx="1972753" cy="2250024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843197" y="602416"/>
            <a:ext cx="2377729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数学文化渗透</a:t>
            </a:r>
            <a:endParaRPr lang="en-US" altLang="zh-CN" sz="3000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43197" y="1421863"/>
            <a:ext cx="7658419" cy="2158283"/>
          </a:xfrm>
          <a:prstGeom prst="rect">
            <a:avLst/>
          </a:prstGeom>
        </p:spPr>
        <p:txBody>
          <a:bodyPr wrap="square" lIns="34290" tIns="17145" rIns="34290" bIns="17145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        公元</a:t>
            </a:r>
            <a:r>
              <a:rPr lang="en-US" altLang="zh-CN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263</a:t>
            </a:r>
            <a:r>
              <a:rPr lang="zh-CN" altLang="en-US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年，我国数学家刘徽，利用“割圆术”证明了这一公式。刘徽割圆术，是建立在圆面积论的基础之上的。他首先论证，将圆分割成多边形，分割越来越细，多边形的边数越多，多边形的面积就和圆面积没有差别了。 </a:t>
            </a:r>
            <a:endParaRPr lang="zh-CN" altLang="en-US" sz="23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951311" y="1421863"/>
            <a:ext cx="1514394" cy="565539"/>
          </a:xfrm>
          <a:prstGeom prst="rect">
            <a:avLst/>
          </a:prstGeom>
        </p:spPr>
        <p:txBody>
          <a:bodyPr wrap="square" lIns="34290" tIns="17145" rIns="34290" bIns="17145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300" dirty="0">
                <a:solidFill>
                  <a:srgbClr val="FF3300"/>
                </a:solidFill>
                <a:latin typeface="Arial" panose="020B0604020202020204" pitchFamily="34" charset="0"/>
              </a:rPr>
              <a:t>“割圆术”</a:t>
            </a:r>
            <a:endParaRPr lang="zh-CN" altLang="en-US" sz="2300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986831" y="2450940"/>
            <a:ext cx="1514394" cy="565539"/>
          </a:xfrm>
          <a:prstGeom prst="rect">
            <a:avLst/>
          </a:prstGeom>
        </p:spPr>
        <p:txBody>
          <a:bodyPr wrap="square" lIns="34290" tIns="17145" rIns="34290" bIns="17145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300" dirty="0">
                <a:solidFill>
                  <a:srgbClr val="FF3300"/>
                </a:solidFill>
                <a:latin typeface="Arial" panose="020B0604020202020204" pitchFamily="34" charset="0"/>
              </a:rPr>
              <a:t>多边形</a:t>
            </a:r>
            <a:endParaRPr lang="zh-CN" altLang="en-US" sz="2300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701263" y="2449346"/>
            <a:ext cx="1514394" cy="565539"/>
          </a:xfrm>
          <a:prstGeom prst="rect">
            <a:avLst/>
          </a:prstGeom>
        </p:spPr>
        <p:txBody>
          <a:bodyPr wrap="square" lIns="34290" tIns="17145" rIns="34290" bIns="17145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300" dirty="0">
                <a:solidFill>
                  <a:srgbClr val="FF3300"/>
                </a:solidFill>
                <a:latin typeface="Arial" panose="020B0604020202020204" pitchFamily="34" charset="0"/>
              </a:rPr>
              <a:t>越来越细</a:t>
            </a:r>
            <a:endParaRPr lang="zh-CN" altLang="en-US" sz="2300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43197" y="2962540"/>
            <a:ext cx="1514394" cy="565539"/>
          </a:xfrm>
          <a:prstGeom prst="rect">
            <a:avLst/>
          </a:prstGeom>
        </p:spPr>
        <p:txBody>
          <a:bodyPr wrap="square" lIns="34290" tIns="17145" rIns="34290" bIns="17145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300" dirty="0">
                <a:solidFill>
                  <a:srgbClr val="FF3300"/>
                </a:solidFill>
                <a:latin typeface="Arial" panose="020B0604020202020204" pitchFamily="34" charset="0"/>
              </a:rPr>
              <a:t>边数越多</a:t>
            </a:r>
            <a:endParaRPr lang="zh-CN" altLang="en-US" sz="2300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5"/>
          <p:cNvSpPr>
            <a:spLocks noGrp="1"/>
          </p:cNvSpPr>
          <p:nvPr>
            <p:custDataLst>
              <p:tags r:id="rId1"/>
            </p:custDataLst>
          </p:nvPr>
        </p:nvSpPr>
        <p:spPr>
          <a:xfrm rot="760988">
            <a:off x="3667668" y="1553260"/>
            <a:ext cx="3608808" cy="1119672"/>
          </a:xfrm>
          <a:prstGeom prst="rect">
            <a:avLst/>
          </a:prstGeom>
        </p:spPr>
        <p:txBody>
          <a:bodyPr vert="horz" lIns="38100" tIns="14288" rIns="28575" bIns="14288" rtlCol="0" anchor="ctr" anchorCtr="0">
            <a:noAutofit/>
          </a:bodyPr>
          <a:lstStyle>
            <a:lvl1pPr algn="l" defTabSz="18288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5600" b="1" u="none" strike="noStrike" kern="1200" cap="none" spc="200" normalizeH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</a:lstStyle>
          <a:p>
            <a:pPr algn="ctr"/>
            <a:r>
              <a:rPr lang="zh-CN" altLang="en-US" sz="4500" dirty="0">
                <a:solidFill>
                  <a:schemeClr val="accent2">
                    <a:lumMod val="50000"/>
                  </a:schemeClr>
                </a:solidFill>
                <a:cs typeface="黑体" panose="02010609060101010101" pitchFamily="49" charset="-122"/>
                <a:sym typeface="+mn-ea"/>
              </a:rPr>
              <a:t>作业布置</a:t>
            </a:r>
            <a:endParaRPr lang="zh-CN" altLang="en-US" sz="4500" dirty="0">
              <a:solidFill>
                <a:schemeClr val="accent2">
                  <a:lumMod val="50000"/>
                </a:schemeClr>
              </a:solidFill>
              <a:cs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302339" y="1558333"/>
            <a:ext cx="6529564" cy="1616832"/>
          </a:xfrm>
          <a:prstGeom prst="rect">
            <a:avLst/>
          </a:prstGeom>
        </p:spPr>
        <p:txBody>
          <a:bodyPr vert="horz" lIns="38100" tIns="0" rIns="30956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30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    查阅相关资料，了解相关的知识，拓宽视野。</a:t>
            </a:r>
            <a:endParaRPr lang="zh-CN" altLang="en-US" sz="30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167603" y="1560195"/>
            <a:ext cx="2988187" cy="1029891"/>
          </a:xfrm>
          <a:prstGeom prst="rect">
            <a:avLst/>
          </a:prstGeom>
          <a:effectLst>
            <a:outerShdw blurRad="152400" dist="444500" dir="5400000" sx="1000" sy="1000" algn="ctr" rotWithShape="0">
              <a:srgbClr val="000000">
                <a:alpha val="35000"/>
              </a:srgbClr>
            </a:outerShdw>
          </a:effectLst>
        </p:spPr>
        <p:txBody>
          <a:bodyPr vert="horz" lIns="38100" tIns="14288" rIns="9525" bIns="14288" rtlCol="0" anchor="t" anchorCtr="0">
            <a:noAutofit/>
          </a:bodyPr>
          <a:lstStyle>
            <a:lvl1pPr algn="ctr" defTabSz="18288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10800" b="0" u="none" strike="noStrike" kern="1200" cap="none" spc="6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</a:lstStyle>
          <a:p>
            <a:pPr algn="dist"/>
            <a:r>
              <a:rPr lang="zh-CN" altLang="en-US" sz="6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8000"/>
                    </a:srgbClr>
                  </a:outerShdw>
                </a:effectLst>
                <a:cs typeface="黑体" panose="02010609060101010101" pitchFamily="49" charset="-122"/>
                <a:sym typeface="+mn-ea"/>
              </a:rPr>
              <a:t>再见！</a:t>
            </a:r>
            <a:endParaRPr lang="zh-CN" altLang="en-US" sz="6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18000"/>
                  </a:srgbClr>
                </a:outerShdw>
              </a:effectLst>
              <a:cs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424552" y="1275221"/>
            <a:ext cx="945668" cy="1316369"/>
          </a:xfrm>
          <a:prstGeom prst="rect">
            <a:avLst/>
          </a:prstGeom>
        </p:spPr>
      </p:pic>
      <p:cxnSp>
        <p:nvCxnSpPr>
          <p:cNvPr id="9" name="直接连接符 8"/>
          <p:cNvCxnSpPr/>
          <p:nvPr/>
        </p:nvCxnSpPr>
        <p:spPr>
          <a:xfrm rot="2700000">
            <a:off x="3026747" y="2639963"/>
            <a:ext cx="2743200" cy="0"/>
          </a:xfrm>
          <a:prstGeom prst="line">
            <a:avLst/>
          </a:prstGeom>
          <a:ln w="7620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rot="8100000">
            <a:off x="2999101" y="2632982"/>
            <a:ext cx="2743379" cy="0"/>
          </a:xfrm>
          <a:prstGeom prst="line">
            <a:avLst/>
          </a:prstGeom>
          <a:ln w="7620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rot="5400000">
            <a:off x="3012908" y="2646821"/>
            <a:ext cx="2743200" cy="0"/>
          </a:xfrm>
          <a:prstGeom prst="line">
            <a:avLst/>
          </a:prstGeom>
          <a:ln w="7620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>
            <a:stCxn id="5" idx="2"/>
            <a:endCxn id="5" idx="6"/>
          </p:cNvCxnSpPr>
          <p:nvPr/>
        </p:nvCxnSpPr>
        <p:spPr>
          <a:xfrm>
            <a:off x="3012818" y="2632982"/>
            <a:ext cx="2743379" cy="0"/>
          </a:xfrm>
          <a:prstGeom prst="line">
            <a:avLst/>
          </a:prstGeom>
          <a:ln w="7620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843197" y="602416"/>
            <a:ext cx="2377729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探究圆的面积</a:t>
            </a:r>
            <a:endParaRPr lang="en-US" altLang="zh-CN" sz="3000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3012818" y="1261382"/>
            <a:ext cx="2743379" cy="2743200"/>
          </a:xfrm>
          <a:prstGeom prst="ellipse">
            <a:avLst/>
          </a:prstGeom>
          <a:noFill/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4356951" y="2605428"/>
            <a:ext cx="55112" cy="55109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762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842467" y="2343444"/>
            <a:ext cx="1992983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近似三角形</a:t>
            </a:r>
            <a:endParaRPr lang="en-US" altLang="zh-CN" sz="3000" dirty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 animBg="1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43197" y="602416"/>
            <a:ext cx="2377729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探究圆的面积</a:t>
            </a:r>
            <a:endParaRPr lang="en-US" altLang="zh-CN" sz="3000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1007655" y="1245002"/>
            <a:ext cx="2743379" cy="2743200"/>
          </a:xfrm>
          <a:prstGeom prst="ellipse">
            <a:avLst/>
          </a:prstGeom>
          <a:solidFill>
            <a:srgbClr val="FFC000"/>
          </a:solidFill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1403804" y="1653848"/>
            <a:ext cx="1951082" cy="1925507"/>
          </a:xfrm>
          <a:prstGeom prst="line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1403804" y="1653848"/>
            <a:ext cx="1951082" cy="1925507"/>
          </a:xfrm>
          <a:prstGeom prst="line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rot="2700000" flipH="1">
            <a:off x="1403867" y="1653786"/>
            <a:ext cx="1950956" cy="1925632"/>
          </a:xfrm>
          <a:prstGeom prst="line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rot="18900000" flipH="1">
            <a:off x="1403804" y="1653848"/>
            <a:ext cx="1951082" cy="1925507"/>
          </a:xfrm>
          <a:prstGeom prst="line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椭圆 18"/>
          <p:cNvSpPr/>
          <p:nvPr/>
        </p:nvSpPr>
        <p:spPr>
          <a:xfrm>
            <a:off x="5240539" y="1214906"/>
            <a:ext cx="2743379" cy="2743200"/>
          </a:xfrm>
          <a:prstGeom prst="ellipse">
            <a:avLst/>
          </a:prstGeom>
          <a:solidFill>
            <a:srgbClr val="FFC000"/>
          </a:solidFill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34290" tIns="17145" rIns="34290" bIns="17145"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连接符 19"/>
          <p:cNvCxnSpPr/>
          <p:nvPr/>
        </p:nvCxnSpPr>
        <p:spPr>
          <a:xfrm>
            <a:off x="5637752" y="1622689"/>
            <a:ext cx="1951082" cy="1925507"/>
          </a:xfrm>
          <a:prstGeom prst="line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H="1">
            <a:off x="5637752" y="1622689"/>
            <a:ext cx="1951082" cy="1925507"/>
          </a:xfrm>
          <a:prstGeom prst="line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rot="2700000" flipH="1">
            <a:off x="5637815" y="1622626"/>
            <a:ext cx="1950956" cy="1925632"/>
          </a:xfrm>
          <a:prstGeom prst="line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rot="18900000" flipH="1">
            <a:off x="5637752" y="1622689"/>
            <a:ext cx="1951082" cy="1925507"/>
          </a:xfrm>
          <a:prstGeom prst="line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rot="1320000">
            <a:off x="5637752" y="1622689"/>
            <a:ext cx="1951082" cy="1925507"/>
          </a:xfrm>
          <a:prstGeom prst="line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rot="1320000" flipH="1">
            <a:off x="5637752" y="1622689"/>
            <a:ext cx="1951082" cy="1925507"/>
          </a:xfrm>
          <a:prstGeom prst="line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rot="20280000" flipV="1">
            <a:off x="5637752" y="1622689"/>
            <a:ext cx="1951082" cy="1925507"/>
          </a:xfrm>
          <a:prstGeom prst="line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rot="20280000" flipH="1" flipV="1">
            <a:off x="5637752" y="1622689"/>
            <a:ext cx="1951082" cy="1925507"/>
          </a:xfrm>
          <a:prstGeom prst="line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43197" y="602416"/>
            <a:ext cx="1223492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动手做</a:t>
            </a:r>
            <a:endParaRPr lang="en-US" altLang="zh-CN" sz="3000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93626" y="1661372"/>
            <a:ext cx="7378943" cy="1419619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把近似的三角形剪下来，拼成一个我们</a:t>
            </a:r>
            <a:endParaRPr lang="en-US" altLang="zh-CN" sz="3000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学过的图形。 </a:t>
            </a:r>
            <a:endParaRPr lang="en-US" altLang="zh-CN" sz="3000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322849" y="1793897"/>
            <a:ext cx="454000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剪</a:t>
            </a:r>
            <a:endParaRPr lang="en-US" altLang="zh-CN" sz="3000" dirty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850673" y="1793897"/>
            <a:ext cx="454000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拼</a:t>
            </a:r>
            <a:endParaRPr lang="en-US" altLang="zh-CN" sz="3000" dirty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93627" y="2475378"/>
            <a:ext cx="1992983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学过的图形</a:t>
            </a:r>
            <a:endParaRPr lang="en-US" altLang="zh-CN" sz="3000" dirty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1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43197" y="602416"/>
            <a:ext cx="2377729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探究圆的面积</a:t>
            </a:r>
            <a:endParaRPr lang="en-US" altLang="zh-CN" sz="3000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96533" y="2116891"/>
            <a:ext cx="4460452" cy="2039389"/>
            <a:chOff x="8487002" y="3659636"/>
            <a:chExt cx="13927186" cy="6368143"/>
          </a:xfrm>
        </p:grpSpPr>
        <p:sp>
          <p:nvSpPr>
            <p:cNvPr id="3" name="饼形 2"/>
            <p:cNvSpPr/>
            <p:nvPr/>
          </p:nvSpPr>
          <p:spPr>
            <a:xfrm rot="1320000">
              <a:off x="8487002" y="3659636"/>
              <a:ext cx="6368143" cy="6368143"/>
            </a:xfrm>
            <a:prstGeom prst="pie">
              <a:avLst>
                <a:gd name="adj1" fmla="val 13495221"/>
                <a:gd name="adj2" fmla="val 16200000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饼形 9"/>
            <p:cNvSpPr/>
            <p:nvPr/>
          </p:nvSpPr>
          <p:spPr>
            <a:xfrm rot="1320000">
              <a:off x="11009948" y="3659636"/>
              <a:ext cx="6368143" cy="6368143"/>
            </a:xfrm>
            <a:prstGeom prst="pie">
              <a:avLst>
                <a:gd name="adj1" fmla="val 13495221"/>
                <a:gd name="adj2" fmla="val 16200000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饼形 10"/>
            <p:cNvSpPr/>
            <p:nvPr/>
          </p:nvSpPr>
          <p:spPr>
            <a:xfrm rot="1320000">
              <a:off x="13527997" y="3659636"/>
              <a:ext cx="6368143" cy="6368143"/>
            </a:xfrm>
            <a:prstGeom prst="pie">
              <a:avLst>
                <a:gd name="adj1" fmla="val 13495221"/>
                <a:gd name="adj2" fmla="val 16200000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饼形 11"/>
            <p:cNvSpPr/>
            <p:nvPr/>
          </p:nvSpPr>
          <p:spPr>
            <a:xfrm rot="1320000">
              <a:off x="16046046" y="3659636"/>
              <a:ext cx="6368142" cy="6368143"/>
            </a:xfrm>
            <a:prstGeom prst="pie">
              <a:avLst>
                <a:gd name="adj1" fmla="val 13495221"/>
                <a:gd name="adj2" fmla="val 16200000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 flipV="1">
            <a:off x="493399" y="1198919"/>
            <a:ext cx="4460453" cy="2044037"/>
            <a:chOff x="8487002" y="3630608"/>
            <a:chExt cx="13927187" cy="6382657"/>
          </a:xfrm>
        </p:grpSpPr>
        <p:sp>
          <p:nvSpPr>
            <p:cNvPr id="27" name="饼形 26"/>
            <p:cNvSpPr/>
            <p:nvPr/>
          </p:nvSpPr>
          <p:spPr>
            <a:xfrm rot="1360545">
              <a:off x="8487002" y="3630608"/>
              <a:ext cx="6368143" cy="6368143"/>
            </a:xfrm>
            <a:prstGeom prst="pie">
              <a:avLst>
                <a:gd name="adj1" fmla="val 13495221"/>
                <a:gd name="adj2" fmla="val 16200000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饼形 27"/>
            <p:cNvSpPr/>
            <p:nvPr/>
          </p:nvSpPr>
          <p:spPr>
            <a:xfrm rot="1375700">
              <a:off x="11005052" y="3630608"/>
              <a:ext cx="6368143" cy="6368143"/>
            </a:xfrm>
            <a:prstGeom prst="pie">
              <a:avLst>
                <a:gd name="adj1" fmla="val 13495221"/>
                <a:gd name="adj2" fmla="val 16200000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饼形 28"/>
            <p:cNvSpPr/>
            <p:nvPr/>
          </p:nvSpPr>
          <p:spPr>
            <a:xfrm rot="1365738">
              <a:off x="13527997" y="3645122"/>
              <a:ext cx="6368143" cy="6368143"/>
            </a:xfrm>
            <a:prstGeom prst="pie">
              <a:avLst>
                <a:gd name="adj1" fmla="val 13495221"/>
                <a:gd name="adj2" fmla="val 16200000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饼形 29"/>
            <p:cNvSpPr/>
            <p:nvPr/>
          </p:nvSpPr>
          <p:spPr>
            <a:xfrm rot="1320000">
              <a:off x="16046046" y="3630608"/>
              <a:ext cx="6368143" cy="6368143"/>
            </a:xfrm>
            <a:prstGeom prst="pie">
              <a:avLst>
                <a:gd name="adj1" fmla="val 13495221"/>
                <a:gd name="adj2" fmla="val 16200000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4026550" y="2037904"/>
            <a:ext cx="5165116" cy="2119193"/>
            <a:chOff x="11074742" y="4025246"/>
            <a:chExt cx="13254104" cy="5438375"/>
          </a:xfrm>
        </p:grpSpPr>
        <p:sp>
          <p:nvSpPr>
            <p:cNvPr id="32" name="饼形 31"/>
            <p:cNvSpPr/>
            <p:nvPr/>
          </p:nvSpPr>
          <p:spPr>
            <a:xfrm rot="20941643" flipH="1">
              <a:off x="15538473" y="4025250"/>
              <a:ext cx="5438370" cy="5438371"/>
            </a:xfrm>
            <a:prstGeom prst="pie">
              <a:avLst>
                <a:gd name="adj1" fmla="val 14881100"/>
                <a:gd name="adj2" fmla="val 16200000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11074742" y="4025246"/>
              <a:ext cx="13254104" cy="5438375"/>
              <a:chOff x="11074742" y="4025246"/>
              <a:chExt cx="13254104" cy="5438375"/>
            </a:xfrm>
          </p:grpSpPr>
          <p:sp>
            <p:nvSpPr>
              <p:cNvPr id="34" name="饼形 33"/>
              <p:cNvSpPr/>
              <p:nvPr/>
            </p:nvSpPr>
            <p:spPr>
              <a:xfrm rot="20941643" flipH="1">
                <a:off x="16655276" y="4025248"/>
                <a:ext cx="5438370" cy="5438371"/>
              </a:xfrm>
              <a:prstGeom prst="pie">
                <a:avLst>
                  <a:gd name="adj1" fmla="val 14881100"/>
                  <a:gd name="adj2" fmla="val 16200000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饼形 34"/>
              <p:cNvSpPr/>
              <p:nvPr/>
            </p:nvSpPr>
            <p:spPr>
              <a:xfrm rot="20941643" flipH="1">
                <a:off x="17773673" y="4025248"/>
                <a:ext cx="5438370" cy="5438371"/>
              </a:xfrm>
              <a:prstGeom prst="pie">
                <a:avLst>
                  <a:gd name="adj1" fmla="val 14881100"/>
                  <a:gd name="adj2" fmla="val 16200000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饼形 36"/>
              <p:cNvSpPr/>
              <p:nvPr/>
            </p:nvSpPr>
            <p:spPr>
              <a:xfrm rot="20941643" flipH="1">
                <a:off x="18890476" y="4025246"/>
                <a:ext cx="5438370" cy="5438371"/>
              </a:xfrm>
              <a:prstGeom prst="pie">
                <a:avLst>
                  <a:gd name="adj1" fmla="val 14881100"/>
                  <a:gd name="adj2" fmla="val 16200000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8" name="饼形 37"/>
              <p:cNvSpPr/>
              <p:nvPr/>
            </p:nvSpPr>
            <p:spPr>
              <a:xfrm rot="20941643" flipH="1">
                <a:off x="11074742" y="4025250"/>
                <a:ext cx="5438370" cy="5438371"/>
              </a:xfrm>
              <a:prstGeom prst="pie">
                <a:avLst>
                  <a:gd name="adj1" fmla="val 14881100"/>
                  <a:gd name="adj2" fmla="val 16200000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饼形 38"/>
              <p:cNvSpPr/>
              <p:nvPr/>
            </p:nvSpPr>
            <p:spPr>
              <a:xfrm rot="20941643" flipH="1">
                <a:off x="12191545" y="4025248"/>
                <a:ext cx="5438370" cy="5438371"/>
              </a:xfrm>
              <a:prstGeom prst="pie">
                <a:avLst>
                  <a:gd name="adj1" fmla="val 14881100"/>
                  <a:gd name="adj2" fmla="val 16200000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饼形 39"/>
              <p:cNvSpPr/>
              <p:nvPr/>
            </p:nvSpPr>
            <p:spPr>
              <a:xfrm rot="20941643" flipH="1">
                <a:off x="13309942" y="4025248"/>
                <a:ext cx="5438370" cy="5438371"/>
              </a:xfrm>
              <a:prstGeom prst="pie">
                <a:avLst>
                  <a:gd name="adj1" fmla="val 14881100"/>
                  <a:gd name="adj2" fmla="val 16200000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饼形 40"/>
              <p:cNvSpPr/>
              <p:nvPr/>
            </p:nvSpPr>
            <p:spPr>
              <a:xfrm rot="20941643" flipH="1">
                <a:off x="14426745" y="4025246"/>
                <a:ext cx="5438370" cy="5438371"/>
              </a:xfrm>
              <a:prstGeom prst="pie">
                <a:avLst>
                  <a:gd name="adj1" fmla="val 14881100"/>
                  <a:gd name="adj2" fmla="val 16200000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52" name="组合 51"/>
          <p:cNvGrpSpPr/>
          <p:nvPr/>
        </p:nvGrpSpPr>
        <p:grpSpPr>
          <a:xfrm flipV="1">
            <a:off x="4240804" y="1055164"/>
            <a:ext cx="5165116" cy="2119193"/>
            <a:chOff x="11074742" y="4025246"/>
            <a:chExt cx="13254104" cy="5438375"/>
          </a:xfrm>
        </p:grpSpPr>
        <p:sp>
          <p:nvSpPr>
            <p:cNvPr id="53" name="饼形 52"/>
            <p:cNvSpPr/>
            <p:nvPr/>
          </p:nvSpPr>
          <p:spPr>
            <a:xfrm rot="20941643" flipH="1">
              <a:off x="15538473" y="4025250"/>
              <a:ext cx="5438370" cy="5438371"/>
            </a:xfrm>
            <a:prstGeom prst="pie">
              <a:avLst>
                <a:gd name="adj1" fmla="val 14881100"/>
                <a:gd name="adj2" fmla="val 16200000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54" name="组合 53"/>
            <p:cNvGrpSpPr/>
            <p:nvPr/>
          </p:nvGrpSpPr>
          <p:grpSpPr>
            <a:xfrm>
              <a:off x="11074742" y="4025246"/>
              <a:ext cx="13254104" cy="5438375"/>
              <a:chOff x="11074742" y="4025246"/>
              <a:chExt cx="13254104" cy="5438375"/>
            </a:xfrm>
          </p:grpSpPr>
          <p:sp>
            <p:nvSpPr>
              <p:cNvPr id="55" name="饼形 54"/>
              <p:cNvSpPr/>
              <p:nvPr/>
            </p:nvSpPr>
            <p:spPr>
              <a:xfrm rot="20941643" flipH="1">
                <a:off x="16655276" y="4025248"/>
                <a:ext cx="5438370" cy="5438371"/>
              </a:xfrm>
              <a:prstGeom prst="pie">
                <a:avLst>
                  <a:gd name="adj1" fmla="val 14881100"/>
                  <a:gd name="adj2" fmla="val 16200000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6" name="饼形 55"/>
              <p:cNvSpPr/>
              <p:nvPr/>
            </p:nvSpPr>
            <p:spPr>
              <a:xfrm rot="20941643" flipH="1">
                <a:off x="17773673" y="4025248"/>
                <a:ext cx="5438370" cy="5438371"/>
              </a:xfrm>
              <a:prstGeom prst="pie">
                <a:avLst>
                  <a:gd name="adj1" fmla="val 14881100"/>
                  <a:gd name="adj2" fmla="val 16200000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7" name="饼形 56"/>
              <p:cNvSpPr/>
              <p:nvPr/>
            </p:nvSpPr>
            <p:spPr>
              <a:xfrm rot="20941643" flipH="1">
                <a:off x="18890476" y="4025246"/>
                <a:ext cx="5438370" cy="5438371"/>
              </a:xfrm>
              <a:prstGeom prst="pie">
                <a:avLst>
                  <a:gd name="adj1" fmla="val 14881100"/>
                  <a:gd name="adj2" fmla="val 16200000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饼形 57"/>
              <p:cNvSpPr/>
              <p:nvPr/>
            </p:nvSpPr>
            <p:spPr>
              <a:xfrm rot="20941643" flipH="1">
                <a:off x="11074742" y="4025250"/>
                <a:ext cx="5438370" cy="5438371"/>
              </a:xfrm>
              <a:prstGeom prst="pie">
                <a:avLst>
                  <a:gd name="adj1" fmla="val 14881100"/>
                  <a:gd name="adj2" fmla="val 16200000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9" name="饼形 58"/>
              <p:cNvSpPr/>
              <p:nvPr/>
            </p:nvSpPr>
            <p:spPr>
              <a:xfrm rot="20941643" flipH="1">
                <a:off x="12191545" y="4025248"/>
                <a:ext cx="5438370" cy="5438371"/>
              </a:xfrm>
              <a:prstGeom prst="pie">
                <a:avLst>
                  <a:gd name="adj1" fmla="val 14881100"/>
                  <a:gd name="adj2" fmla="val 16200000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0" name="饼形 59"/>
              <p:cNvSpPr/>
              <p:nvPr/>
            </p:nvSpPr>
            <p:spPr>
              <a:xfrm rot="20941643" flipH="1">
                <a:off x="13309942" y="4025248"/>
                <a:ext cx="5438370" cy="5438371"/>
              </a:xfrm>
              <a:prstGeom prst="pie">
                <a:avLst>
                  <a:gd name="adj1" fmla="val 14881100"/>
                  <a:gd name="adj2" fmla="val 16200000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1" name="饼形 60"/>
              <p:cNvSpPr/>
              <p:nvPr/>
            </p:nvSpPr>
            <p:spPr>
              <a:xfrm rot="20941643" flipH="1">
                <a:off x="14426745" y="4025246"/>
                <a:ext cx="5438370" cy="5438371"/>
              </a:xfrm>
              <a:prstGeom prst="pie">
                <a:avLst>
                  <a:gd name="adj1" fmla="val 14881100"/>
                  <a:gd name="adj2" fmla="val 16200000"/>
                </a:avLst>
              </a:prstGeom>
              <a:solidFill>
                <a:srgbClr val="FFC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63" name="矩形 62"/>
          <p:cNvSpPr/>
          <p:nvPr/>
        </p:nvSpPr>
        <p:spPr>
          <a:xfrm>
            <a:off x="1579977" y="3550690"/>
            <a:ext cx="1691489" cy="388568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平均分成8份</a:t>
            </a:r>
            <a:endParaRPr lang="zh-CN" altLang="en-US" sz="23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5997377" y="3550690"/>
            <a:ext cx="1838965" cy="388568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平均分成</a:t>
            </a:r>
            <a:r>
              <a:rPr lang="en-US" altLang="zh-CN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16</a:t>
            </a:r>
            <a:r>
              <a:rPr lang="zh-CN" altLang="en-US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份</a:t>
            </a:r>
            <a:endParaRPr lang="zh-CN" altLang="en-US" sz="23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3917806" y="1237759"/>
            <a:ext cx="1544012" cy="388568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平行四边形</a:t>
            </a:r>
            <a:endParaRPr lang="zh-CN" altLang="en-US" sz="23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3359384" y="1237932"/>
            <a:ext cx="659155" cy="388568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2300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近似</a:t>
            </a:r>
            <a:endParaRPr lang="zh-CN" altLang="en-US" sz="2300" dirty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12" name="组合 111"/>
          <p:cNvGrpSpPr/>
          <p:nvPr/>
        </p:nvGrpSpPr>
        <p:grpSpPr>
          <a:xfrm>
            <a:off x="687373" y="1942260"/>
            <a:ext cx="3317963" cy="533442"/>
            <a:chOff x="1832876" y="5179359"/>
            <a:chExt cx="8847325" cy="1422511"/>
          </a:xfrm>
        </p:grpSpPr>
        <p:pic>
          <p:nvPicPr>
            <p:cNvPr id="107" name="图片 106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832876" y="5179359"/>
              <a:ext cx="2389517" cy="1390650"/>
            </a:xfrm>
            <a:prstGeom prst="rect">
              <a:avLst/>
            </a:prstGeom>
          </p:spPr>
        </p:pic>
        <p:pic>
          <p:nvPicPr>
            <p:cNvPr id="109" name="图片 108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972821" y="5203392"/>
              <a:ext cx="2389517" cy="1390650"/>
            </a:xfrm>
            <a:prstGeom prst="rect">
              <a:avLst/>
            </a:prstGeom>
          </p:spPr>
        </p:pic>
        <p:pic>
          <p:nvPicPr>
            <p:cNvPr id="110" name="图片 109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6114376" y="5211220"/>
              <a:ext cx="2389517" cy="1390650"/>
            </a:xfrm>
            <a:prstGeom prst="rect">
              <a:avLst/>
            </a:prstGeom>
          </p:spPr>
        </p:pic>
        <p:pic>
          <p:nvPicPr>
            <p:cNvPr id="111" name="图片 110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8290684" y="5207224"/>
              <a:ext cx="2389517" cy="1390650"/>
            </a:xfrm>
            <a:prstGeom prst="rect">
              <a:avLst/>
            </a:prstGeom>
          </p:spPr>
        </p:pic>
      </p:grpSp>
      <p:grpSp>
        <p:nvGrpSpPr>
          <p:cNvPr id="113" name="组合 112"/>
          <p:cNvGrpSpPr/>
          <p:nvPr/>
        </p:nvGrpSpPr>
        <p:grpSpPr>
          <a:xfrm flipV="1">
            <a:off x="1080598" y="2879184"/>
            <a:ext cx="3317963" cy="533442"/>
            <a:chOff x="1832876" y="5196944"/>
            <a:chExt cx="8847325" cy="1422511"/>
          </a:xfrm>
        </p:grpSpPr>
        <p:pic>
          <p:nvPicPr>
            <p:cNvPr id="114" name="图片 113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832876" y="5196944"/>
              <a:ext cx="2389517" cy="1390650"/>
            </a:xfrm>
            <a:prstGeom prst="rect">
              <a:avLst/>
            </a:prstGeom>
          </p:spPr>
        </p:pic>
        <p:pic>
          <p:nvPicPr>
            <p:cNvPr id="115" name="图片 114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972821" y="5203392"/>
              <a:ext cx="2389517" cy="1390650"/>
            </a:xfrm>
            <a:prstGeom prst="rect">
              <a:avLst/>
            </a:prstGeom>
          </p:spPr>
        </p:pic>
        <p:pic>
          <p:nvPicPr>
            <p:cNvPr id="116" name="图片 115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6131961" y="5228805"/>
              <a:ext cx="2389517" cy="1390650"/>
            </a:xfrm>
            <a:prstGeom prst="rect">
              <a:avLst/>
            </a:prstGeom>
          </p:spPr>
        </p:pic>
        <p:pic>
          <p:nvPicPr>
            <p:cNvPr id="117" name="图片 116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8290684" y="5207224"/>
              <a:ext cx="2389517" cy="1390650"/>
            </a:xfrm>
            <a:prstGeom prst="rect">
              <a:avLst/>
            </a:prstGeom>
          </p:spPr>
        </p:pic>
      </p:grpSp>
      <p:grpSp>
        <p:nvGrpSpPr>
          <p:cNvPr id="139" name="组合 138"/>
          <p:cNvGrpSpPr/>
          <p:nvPr/>
        </p:nvGrpSpPr>
        <p:grpSpPr>
          <a:xfrm>
            <a:off x="4789111" y="1960558"/>
            <a:ext cx="3627400" cy="185788"/>
            <a:chOff x="13225854" y="5454721"/>
            <a:chExt cx="9308194" cy="476777"/>
          </a:xfrm>
        </p:grpSpPr>
        <p:pic>
          <p:nvPicPr>
            <p:cNvPr id="120" name="图片 119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3225854" y="5455669"/>
              <a:ext cx="1502752" cy="474505"/>
            </a:xfrm>
            <a:prstGeom prst="rect">
              <a:avLst/>
            </a:prstGeom>
          </p:spPr>
        </p:pic>
        <p:pic>
          <p:nvPicPr>
            <p:cNvPr id="123" name="图片 122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4330919" y="5456993"/>
              <a:ext cx="1502752" cy="474505"/>
            </a:xfrm>
            <a:prstGeom prst="rect">
              <a:avLst/>
            </a:prstGeom>
          </p:spPr>
        </p:pic>
        <p:pic>
          <p:nvPicPr>
            <p:cNvPr id="124" name="图片 123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5443604" y="5455669"/>
              <a:ext cx="1502752" cy="474505"/>
            </a:xfrm>
            <a:prstGeom prst="rect">
              <a:avLst/>
            </a:prstGeom>
          </p:spPr>
        </p:pic>
        <p:pic>
          <p:nvPicPr>
            <p:cNvPr id="125" name="图片 124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6563871" y="5454725"/>
              <a:ext cx="1502752" cy="474505"/>
            </a:xfrm>
            <a:prstGeom prst="rect">
              <a:avLst/>
            </a:prstGeom>
          </p:spPr>
        </p:pic>
        <p:pic>
          <p:nvPicPr>
            <p:cNvPr id="126" name="图片 125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7676253" y="5454724"/>
              <a:ext cx="1502752" cy="474505"/>
            </a:xfrm>
            <a:prstGeom prst="rect">
              <a:avLst/>
            </a:prstGeom>
          </p:spPr>
        </p:pic>
        <p:pic>
          <p:nvPicPr>
            <p:cNvPr id="127" name="图片 126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8783277" y="5454723"/>
              <a:ext cx="1502752" cy="474505"/>
            </a:xfrm>
            <a:prstGeom prst="rect">
              <a:avLst/>
            </a:prstGeom>
          </p:spPr>
        </p:pic>
        <p:pic>
          <p:nvPicPr>
            <p:cNvPr id="128" name="图片 127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9910773" y="5454722"/>
              <a:ext cx="1502752" cy="474505"/>
            </a:xfrm>
            <a:prstGeom prst="rect">
              <a:avLst/>
            </a:prstGeom>
          </p:spPr>
        </p:pic>
        <p:pic>
          <p:nvPicPr>
            <p:cNvPr id="129" name="图片 128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21031296" y="5454721"/>
              <a:ext cx="1502752" cy="474505"/>
            </a:xfrm>
            <a:prstGeom prst="rect">
              <a:avLst/>
            </a:prstGeom>
          </p:spPr>
        </p:pic>
      </p:grpSp>
      <p:grpSp>
        <p:nvGrpSpPr>
          <p:cNvPr id="138" name="组合 137"/>
          <p:cNvGrpSpPr/>
          <p:nvPr/>
        </p:nvGrpSpPr>
        <p:grpSpPr>
          <a:xfrm flipV="1">
            <a:off x="5005413" y="3058984"/>
            <a:ext cx="3627400" cy="185788"/>
            <a:chOff x="13378254" y="5607121"/>
            <a:chExt cx="9308194" cy="476777"/>
          </a:xfrm>
        </p:grpSpPr>
        <p:pic>
          <p:nvPicPr>
            <p:cNvPr id="130" name="图片 129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3378254" y="5608069"/>
              <a:ext cx="1502752" cy="474505"/>
            </a:xfrm>
            <a:prstGeom prst="rect">
              <a:avLst/>
            </a:prstGeom>
          </p:spPr>
        </p:pic>
        <p:pic>
          <p:nvPicPr>
            <p:cNvPr id="131" name="图片 130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4483319" y="5609393"/>
              <a:ext cx="1502752" cy="474505"/>
            </a:xfrm>
            <a:prstGeom prst="rect">
              <a:avLst/>
            </a:prstGeom>
          </p:spPr>
        </p:pic>
        <p:pic>
          <p:nvPicPr>
            <p:cNvPr id="132" name="图片 131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5596004" y="5608069"/>
              <a:ext cx="1502752" cy="474505"/>
            </a:xfrm>
            <a:prstGeom prst="rect">
              <a:avLst/>
            </a:prstGeom>
          </p:spPr>
        </p:pic>
        <p:pic>
          <p:nvPicPr>
            <p:cNvPr id="133" name="图片 132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6716271" y="5607125"/>
              <a:ext cx="1502752" cy="474505"/>
            </a:xfrm>
            <a:prstGeom prst="rect">
              <a:avLst/>
            </a:prstGeom>
          </p:spPr>
        </p:pic>
        <p:pic>
          <p:nvPicPr>
            <p:cNvPr id="134" name="图片 133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7828653" y="5607124"/>
              <a:ext cx="1502752" cy="474505"/>
            </a:xfrm>
            <a:prstGeom prst="rect">
              <a:avLst/>
            </a:prstGeom>
          </p:spPr>
        </p:pic>
        <p:pic>
          <p:nvPicPr>
            <p:cNvPr id="135" name="图片 134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8935677" y="5607123"/>
              <a:ext cx="1502752" cy="474505"/>
            </a:xfrm>
            <a:prstGeom prst="rect">
              <a:avLst/>
            </a:prstGeom>
          </p:spPr>
        </p:pic>
        <p:pic>
          <p:nvPicPr>
            <p:cNvPr id="136" name="图片 135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20063173" y="5607122"/>
              <a:ext cx="1502752" cy="474505"/>
            </a:xfrm>
            <a:prstGeom prst="rect">
              <a:avLst/>
            </a:prstGeom>
          </p:spPr>
        </p:pic>
        <p:pic>
          <p:nvPicPr>
            <p:cNvPr id="137" name="图片 136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21183696" y="5607121"/>
              <a:ext cx="1502752" cy="474505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4" grpId="0"/>
      <p:bldP spid="65" grpId="0"/>
      <p:bldP spid="6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43197" y="602416"/>
            <a:ext cx="2377729" cy="496290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探究圆的面积</a:t>
            </a:r>
            <a:endParaRPr lang="en-US" altLang="zh-CN" sz="3000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55671" y="1356332"/>
            <a:ext cx="2743379" cy="2743200"/>
            <a:chOff x="2672941" y="3465513"/>
            <a:chExt cx="7315200" cy="7315200"/>
          </a:xfrm>
        </p:grpSpPr>
        <p:sp>
          <p:nvSpPr>
            <p:cNvPr id="19" name="椭圆 18"/>
            <p:cNvSpPr/>
            <p:nvPr/>
          </p:nvSpPr>
          <p:spPr>
            <a:xfrm>
              <a:off x="2672941" y="3465513"/>
              <a:ext cx="7315200" cy="7315200"/>
            </a:xfrm>
            <a:prstGeom prst="ellipse">
              <a:avLst/>
            </a:prstGeom>
            <a:solidFill>
              <a:srgbClr val="FFC000"/>
            </a:solidFill>
            <a:ln w="7620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3729267" y="4555771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椭圆 20"/>
            <p:cNvSpPr/>
            <p:nvPr/>
          </p:nvSpPr>
          <p:spPr>
            <a:xfrm>
              <a:off x="2672941" y="3465513"/>
              <a:ext cx="7315200" cy="7315200"/>
            </a:xfrm>
            <a:prstGeom prst="ellipse">
              <a:avLst/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2" name="直接连接符 21"/>
            <p:cNvCxnSpPr/>
            <p:nvPr/>
          </p:nvCxnSpPr>
          <p:spPr>
            <a:xfrm flipH="1">
              <a:off x="3729267" y="4555771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rot="2700000" flipH="1">
              <a:off x="3729267" y="4555771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rot="18900000" flipH="1">
              <a:off x="3729267" y="4555771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rot="1320000">
              <a:off x="3729267" y="4555771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rot="1320000" flipH="1">
              <a:off x="3729267" y="4555771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rot="20280000" flipV="1">
              <a:off x="3729267" y="4555771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rot="20280000" flipH="1" flipV="1">
              <a:off x="3729267" y="4555771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rot="660000">
              <a:off x="3729267" y="4555771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rot="660000" flipH="1">
              <a:off x="3729267" y="4555771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rot="660000" flipH="1">
              <a:off x="3729267" y="4555771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rot="660000" flipH="1">
              <a:off x="3729267" y="4555771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rot="660000">
              <a:off x="3729267" y="4555771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rot="660000" flipH="1">
              <a:off x="3729267" y="4555771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rot="660000" flipV="1">
              <a:off x="3729267" y="4555771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rot="660000" flipH="1" flipV="1">
              <a:off x="3729267" y="4555771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rot="3360000" flipH="1">
              <a:off x="3729267" y="4555771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rot="1980000" flipH="1">
              <a:off x="3729267" y="4555771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rot="20940000" flipV="1">
              <a:off x="3729267" y="4555771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rot="1980000">
              <a:off x="3729267" y="4555771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rot="19560000" flipH="1">
              <a:off x="3729267" y="4555771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rot="20940000" flipH="1" flipV="1">
              <a:off x="3729267" y="4555771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组合 45"/>
          <p:cNvGrpSpPr/>
          <p:nvPr/>
        </p:nvGrpSpPr>
        <p:grpSpPr>
          <a:xfrm>
            <a:off x="1055671" y="1356332"/>
            <a:ext cx="2743379" cy="2743200"/>
            <a:chOff x="14251019" y="3314332"/>
            <a:chExt cx="7315200" cy="7315200"/>
          </a:xfrm>
        </p:grpSpPr>
        <p:sp>
          <p:nvSpPr>
            <p:cNvPr id="47" name="椭圆 46"/>
            <p:cNvSpPr/>
            <p:nvPr/>
          </p:nvSpPr>
          <p:spPr>
            <a:xfrm>
              <a:off x="14251019" y="3314332"/>
              <a:ext cx="7315200" cy="7315200"/>
            </a:xfrm>
            <a:prstGeom prst="ellipse">
              <a:avLst/>
            </a:prstGeom>
            <a:solidFill>
              <a:srgbClr val="FFC000"/>
            </a:solidFill>
            <a:ln w="7620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8" name="直接连接符 47"/>
            <p:cNvCxnSpPr/>
            <p:nvPr/>
          </p:nvCxnSpPr>
          <p:spPr>
            <a:xfrm>
              <a:off x="15307345" y="4404590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椭圆 48"/>
            <p:cNvSpPr/>
            <p:nvPr/>
          </p:nvSpPr>
          <p:spPr>
            <a:xfrm>
              <a:off x="14251019" y="3314332"/>
              <a:ext cx="7315200" cy="7315200"/>
            </a:xfrm>
            <a:prstGeom prst="ellipse">
              <a:avLst/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0" name="直接连接符 49"/>
            <p:cNvCxnSpPr/>
            <p:nvPr/>
          </p:nvCxnSpPr>
          <p:spPr>
            <a:xfrm flipH="1">
              <a:off x="15307345" y="4404590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 rot="2700000" flipH="1">
              <a:off x="15307345" y="4404590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 rot="18900000" flipH="1">
              <a:off x="15307345" y="4404590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 rot="1320000">
              <a:off x="15307345" y="4404590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 rot="1320000" flipH="1">
              <a:off x="15307345" y="4404590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 rot="20280000" flipV="1">
              <a:off x="15307345" y="4404590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 rot="20280000" flipH="1" flipV="1">
              <a:off x="15307345" y="4404590"/>
              <a:ext cx="5202548" cy="5134684"/>
            </a:xfrm>
            <a:prstGeom prst="line">
              <a:avLst/>
            </a:prstGeom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组合 10"/>
          <p:cNvGrpSpPr/>
          <p:nvPr/>
        </p:nvGrpSpPr>
        <p:grpSpPr>
          <a:xfrm>
            <a:off x="3479402" y="2045631"/>
            <a:ext cx="5452595" cy="2039389"/>
            <a:chOff x="11312558" y="5640869"/>
            <a:chExt cx="14539307" cy="5438371"/>
          </a:xfrm>
        </p:grpSpPr>
        <p:sp>
          <p:nvSpPr>
            <p:cNvPr id="101" name="饼形 100"/>
            <p:cNvSpPr/>
            <p:nvPr/>
          </p:nvSpPr>
          <p:spPr>
            <a:xfrm rot="20619122" flipH="1">
              <a:off x="11312558" y="5640869"/>
              <a:ext cx="5438370" cy="5438371"/>
            </a:xfrm>
            <a:prstGeom prst="pie">
              <a:avLst>
                <a:gd name="adj1" fmla="val 14881100"/>
                <a:gd name="adj2" fmla="val 15545789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2" name="饼形 101"/>
            <p:cNvSpPr/>
            <p:nvPr/>
          </p:nvSpPr>
          <p:spPr>
            <a:xfrm rot="20619122" flipH="1">
              <a:off x="11920084" y="5640869"/>
              <a:ext cx="5438370" cy="5438371"/>
            </a:xfrm>
            <a:prstGeom prst="pie">
              <a:avLst>
                <a:gd name="adj1" fmla="val 14881100"/>
                <a:gd name="adj2" fmla="val 15545789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3" name="饼形 102"/>
            <p:cNvSpPr/>
            <p:nvPr/>
          </p:nvSpPr>
          <p:spPr>
            <a:xfrm rot="20619122" flipH="1">
              <a:off x="12525407" y="5640869"/>
              <a:ext cx="5438370" cy="5438371"/>
            </a:xfrm>
            <a:prstGeom prst="pie">
              <a:avLst>
                <a:gd name="adj1" fmla="val 14881100"/>
                <a:gd name="adj2" fmla="val 15545789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4" name="饼形 103"/>
            <p:cNvSpPr/>
            <p:nvPr/>
          </p:nvSpPr>
          <p:spPr>
            <a:xfrm rot="20619122" flipH="1">
              <a:off x="13132933" y="5640869"/>
              <a:ext cx="5438370" cy="5438371"/>
            </a:xfrm>
            <a:prstGeom prst="pie">
              <a:avLst>
                <a:gd name="adj1" fmla="val 14881100"/>
                <a:gd name="adj2" fmla="val 15545789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5" name="饼形 104"/>
            <p:cNvSpPr/>
            <p:nvPr/>
          </p:nvSpPr>
          <p:spPr>
            <a:xfrm rot="20619122" flipH="1">
              <a:off x="13740459" y="5640869"/>
              <a:ext cx="5438370" cy="5438371"/>
            </a:xfrm>
            <a:prstGeom prst="pie">
              <a:avLst>
                <a:gd name="adj1" fmla="val 14881100"/>
                <a:gd name="adj2" fmla="val 15545789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6" name="饼形 105"/>
            <p:cNvSpPr/>
            <p:nvPr/>
          </p:nvSpPr>
          <p:spPr>
            <a:xfrm rot="20619122" flipH="1">
              <a:off x="14347985" y="5640869"/>
              <a:ext cx="5438370" cy="5438371"/>
            </a:xfrm>
            <a:prstGeom prst="pie">
              <a:avLst>
                <a:gd name="adj1" fmla="val 14881100"/>
                <a:gd name="adj2" fmla="val 15545789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7" name="饼形 106"/>
            <p:cNvSpPr/>
            <p:nvPr/>
          </p:nvSpPr>
          <p:spPr>
            <a:xfrm rot="20619122" flipH="1">
              <a:off x="14953308" y="5640869"/>
              <a:ext cx="5438370" cy="5438371"/>
            </a:xfrm>
            <a:prstGeom prst="pie">
              <a:avLst>
                <a:gd name="adj1" fmla="val 14881100"/>
                <a:gd name="adj2" fmla="val 15545789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8" name="饼形 107"/>
            <p:cNvSpPr/>
            <p:nvPr/>
          </p:nvSpPr>
          <p:spPr>
            <a:xfrm rot="20619122" flipH="1">
              <a:off x="15560834" y="5640869"/>
              <a:ext cx="5438370" cy="5438371"/>
            </a:xfrm>
            <a:prstGeom prst="pie">
              <a:avLst>
                <a:gd name="adj1" fmla="val 14881100"/>
                <a:gd name="adj2" fmla="val 15545789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9" name="饼形 108"/>
            <p:cNvSpPr/>
            <p:nvPr/>
          </p:nvSpPr>
          <p:spPr>
            <a:xfrm rot="20619122" flipH="1">
              <a:off x="16165219" y="5640869"/>
              <a:ext cx="5438370" cy="5438371"/>
            </a:xfrm>
            <a:prstGeom prst="pie">
              <a:avLst>
                <a:gd name="adj1" fmla="val 14881100"/>
                <a:gd name="adj2" fmla="val 15545789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0" name="饼形 109"/>
            <p:cNvSpPr/>
            <p:nvPr/>
          </p:nvSpPr>
          <p:spPr>
            <a:xfrm rot="20619122" flipH="1">
              <a:off x="16772745" y="5640869"/>
              <a:ext cx="5438370" cy="5438371"/>
            </a:xfrm>
            <a:prstGeom prst="pie">
              <a:avLst>
                <a:gd name="adj1" fmla="val 14881100"/>
                <a:gd name="adj2" fmla="val 15545789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1" name="饼形 110"/>
            <p:cNvSpPr/>
            <p:nvPr/>
          </p:nvSpPr>
          <p:spPr>
            <a:xfrm rot="20619122" flipH="1">
              <a:off x="17378068" y="5640869"/>
              <a:ext cx="5438370" cy="5438371"/>
            </a:xfrm>
            <a:prstGeom prst="pie">
              <a:avLst>
                <a:gd name="adj1" fmla="val 14881100"/>
                <a:gd name="adj2" fmla="val 15545789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2" name="饼形 111"/>
            <p:cNvSpPr/>
            <p:nvPr/>
          </p:nvSpPr>
          <p:spPr>
            <a:xfrm rot="20619122" flipH="1">
              <a:off x="17985594" y="5640869"/>
              <a:ext cx="5438370" cy="5438371"/>
            </a:xfrm>
            <a:prstGeom prst="pie">
              <a:avLst>
                <a:gd name="adj1" fmla="val 14881100"/>
                <a:gd name="adj2" fmla="val 15545789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3" name="饼形 112"/>
            <p:cNvSpPr/>
            <p:nvPr/>
          </p:nvSpPr>
          <p:spPr>
            <a:xfrm rot="20619122" flipH="1">
              <a:off x="18593120" y="5640869"/>
              <a:ext cx="5438370" cy="5438371"/>
            </a:xfrm>
            <a:prstGeom prst="pie">
              <a:avLst>
                <a:gd name="adj1" fmla="val 14881100"/>
                <a:gd name="adj2" fmla="val 15545789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4" name="饼形 113"/>
            <p:cNvSpPr/>
            <p:nvPr/>
          </p:nvSpPr>
          <p:spPr>
            <a:xfrm rot="20619122" flipH="1">
              <a:off x="19200646" y="5640869"/>
              <a:ext cx="5438370" cy="5438371"/>
            </a:xfrm>
            <a:prstGeom prst="pie">
              <a:avLst>
                <a:gd name="adj1" fmla="val 14881100"/>
                <a:gd name="adj2" fmla="val 15545789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5" name="饼形 114"/>
            <p:cNvSpPr/>
            <p:nvPr/>
          </p:nvSpPr>
          <p:spPr>
            <a:xfrm rot="20619122" flipH="1">
              <a:off x="19805969" y="5640869"/>
              <a:ext cx="5438370" cy="5438371"/>
            </a:xfrm>
            <a:prstGeom prst="pie">
              <a:avLst>
                <a:gd name="adj1" fmla="val 14881100"/>
                <a:gd name="adj2" fmla="val 15545789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6" name="饼形 115"/>
            <p:cNvSpPr/>
            <p:nvPr/>
          </p:nvSpPr>
          <p:spPr>
            <a:xfrm rot="20619122" flipH="1">
              <a:off x="20413495" y="5640869"/>
              <a:ext cx="5438370" cy="5438371"/>
            </a:xfrm>
            <a:prstGeom prst="pie">
              <a:avLst>
                <a:gd name="adj1" fmla="val 14881100"/>
                <a:gd name="adj2" fmla="val 15545789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7" name="组合 116"/>
          <p:cNvGrpSpPr/>
          <p:nvPr/>
        </p:nvGrpSpPr>
        <p:grpSpPr>
          <a:xfrm flipV="1">
            <a:off x="3592732" y="1131580"/>
            <a:ext cx="5452595" cy="2039389"/>
            <a:chOff x="11312558" y="5640869"/>
            <a:chExt cx="14539307" cy="5438371"/>
          </a:xfrm>
        </p:grpSpPr>
        <p:sp>
          <p:nvSpPr>
            <p:cNvPr id="118" name="饼形 117"/>
            <p:cNvSpPr/>
            <p:nvPr/>
          </p:nvSpPr>
          <p:spPr>
            <a:xfrm rot="20619122" flipH="1">
              <a:off x="11312558" y="5640869"/>
              <a:ext cx="5438370" cy="5438371"/>
            </a:xfrm>
            <a:prstGeom prst="pie">
              <a:avLst>
                <a:gd name="adj1" fmla="val 14881100"/>
                <a:gd name="adj2" fmla="val 15545789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9" name="饼形 118"/>
            <p:cNvSpPr/>
            <p:nvPr/>
          </p:nvSpPr>
          <p:spPr>
            <a:xfrm rot="20619122" flipH="1">
              <a:off x="11920084" y="5640869"/>
              <a:ext cx="5438370" cy="5438371"/>
            </a:xfrm>
            <a:prstGeom prst="pie">
              <a:avLst>
                <a:gd name="adj1" fmla="val 14881100"/>
                <a:gd name="adj2" fmla="val 15545789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0" name="饼形 119"/>
            <p:cNvSpPr/>
            <p:nvPr/>
          </p:nvSpPr>
          <p:spPr>
            <a:xfrm rot="20619122" flipH="1">
              <a:off x="12525407" y="5640869"/>
              <a:ext cx="5438370" cy="5438371"/>
            </a:xfrm>
            <a:prstGeom prst="pie">
              <a:avLst>
                <a:gd name="adj1" fmla="val 14881100"/>
                <a:gd name="adj2" fmla="val 15545789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1" name="饼形 120"/>
            <p:cNvSpPr/>
            <p:nvPr/>
          </p:nvSpPr>
          <p:spPr>
            <a:xfrm rot="20619122" flipH="1">
              <a:off x="13132933" y="5640869"/>
              <a:ext cx="5438370" cy="5438371"/>
            </a:xfrm>
            <a:prstGeom prst="pie">
              <a:avLst>
                <a:gd name="adj1" fmla="val 14881100"/>
                <a:gd name="adj2" fmla="val 15545789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2" name="饼形 121"/>
            <p:cNvSpPr/>
            <p:nvPr/>
          </p:nvSpPr>
          <p:spPr>
            <a:xfrm rot="20619122" flipH="1">
              <a:off x="13740459" y="5640869"/>
              <a:ext cx="5438370" cy="5438371"/>
            </a:xfrm>
            <a:prstGeom prst="pie">
              <a:avLst>
                <a:gd name="adj1" fmla="val 14881100"/>
                <a:gd name="adj2" fmla="val 15545789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3" name="饼形 122"/>
            <p:cNvSpPr/>
            <p:nvPr/>
          </p:nvSpPr>
          <p:spPr>
            <a:xfrm rot="20619122" flipH="1">
              <a:off x="14347985" y="5640869"/>
              <a:ext cx="5438370" cy="5438371"/>
            </a:xfrm>
            <a:prstGeom prst="pie">
              <a:avLst>
                <a:gd name="adj1" fmla="val 14881100"/>
                <a:gd name="adj2" fmla="val 15545789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4" name="饼形 123"/>
            <p:cNvSpPr/>
            <p:nvPr/>
          </p:nvSpPr>
          <p:spPr>
            <a:xfrm rot="20619122" flipH="1">
              <a:off x="14953308" y="5640869"/>
              <a:ext cx="5438370" cy="5438371"/>
            </a:xfrm>
            <a:prstGeom prst="pie">
              <a:avLst>
                <a:gd name="adj1" fmla="val 14881100"/>
                <a:gd name="adj2" fmla="val 15545789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5" name="饼形 124"/>
            <p:cNvSpPr/>
            <p:nvPr/>
          </p:nvSpPr>
          <p:spPr>
            <a:xfrm rot="20619122" flipH="1">
              <a:off x="15560834" y="5640869"/>
              <a:ext cx="5438370" cy="5438371"/>
            </a:xfrm>
            <a:prstGeom prst="pie">
              <a:avLst>
                <a:gd name="adj1" fmla="val 14881100"/>
                <a:gd name="adj2" fmla="val 15545789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6" name="饼形 125"/>
            <p:cNvSpPr/>
            <p:nvPr/>
          </p:nvSpPr>
          <p:spPr>
            <a:xfrm rot="20619122" flipH="1">
              <a:off x="16165219" y="5640869"/>
              <a:ext cx="5438370" cy="5438371"/>
            </a:xfrm>
            <a:prstGeom prst="pie">
              <a:avLst>
                <a:gd name="adj1" fmla="val 14881100"/>
                <a:gd name="adj2" fmla="val 15545789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7" name="饼形 126"/>
            <p:cNvSpPr/>
            <p:nvPr/>
          </p:nvSpPr>
          <p:spPr>
            <a:xfrm rot="20619122" flipH="1">
              <a:off x="16772745" y="5640869"/>
              <a:ext cx="5438370" cy="5438371"/>
            </a:xfrm>
            <a:prstGeom prst="pie">
              <a:avLst>
                <a:gd name="adj1" fmla="val 14881100"/>
                <a:gd name="adj2" fmla="val 15545789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8" name="饼形 127"/>
            <p:cNvSpPr/>
            <p:nvPr/>
          </p:nvSpPr>
          <p:spPr>
            <a:xfrm rot="20619122" flipH="1">
              <a:off x="17378068" y="5640869"/>
              <a:ext cx="5438370" cy="5438371"/>
            </a:xfrm>
            <a:prstGeom prst="pie">
              <a:avLst>
                <a:gd name="adj1" fmla="val 14881100"/>
                <a:gd name="adj2" fmla="val 15545789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9" name="饼形 128"/>
            <p:cNvSpPr/>
            <p:nvPr/>
          </p:nvSpPr>
          <p:spPr>
            <a:xfrm rot="20619122" flipH="1">
              <a:off x="17985594" y="5640869"/>
              <a:ext cx="5438370" cy="5438371"/>
            </a:xfrm>
            <a:prstGeom prst="pie">
              <a:avLst>
                <a:gd name="adj1" fmla="val 14881100"/>
                <a:gd name="adj2" fmla="val 15545789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0" name="饼形 129"/>
            <p:cNvSpPr/>
            <p:nvPr/>
          </p:nvSpPr>
          <p:spPr>
            <a:xfrm rot="20619122" flipH="1">
              <a:off x="18593120" y="5640869"/>
              <a:ext cx="5438370" cy="5438371"/>
            </a:xfrm>
            <a:prstGeom prst="pie">
              <a:avLst>
                <a:gd name="adj1" fmla="val 14881100"/>
                <a:gd name="adj2" fmla="val 15545789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1" name="饼形 130"/>
            <p:cNvSpPr/>
            <p:nvPr/>
          </p:nvSpPr>
          <p:spPr>
            <a:xfrm rot="20619122" flipH="1">
              <a:off x="19200646" y="5640869"/>
              <a:ext cx="5438370" cy="5438371"/>
            </a:xfrm>
            <a:prstGeom prst="pie">
              <a:avLst>
                <a:gd name="adj1" fmla="val 14881100"/>
                <a:gd name="adj2" fmla="val 15545789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2" name="饼形 131"/>
            <p:cNvSpPr/>
            <p:nvPr/>
          </p:nvSpPr>
          <p:spPr>
            <a:xfrm rot="20619122" flipH="1">
              <a:off x="19805969" y="5640869"/>
              <a:ext cx="5438370" cy="5438371"/>
            </a:xfrm>
            <a:prstGeom prst="pie">
              <a:avLst>
                <a:gd name="adj1" fmla="val 14881100"/>
                <a:gd name="adj2" fmla="val 15545789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3" name="饼形 132"/>
            <p:cNvSpPr/>
            <p:nvPr/>
          </p:nvSpPr>
          <p:spPr>
            <a:xfrm rot="20619122" flipH="1">
              <a:off x="20413495" y="5640869"/>
              <a:ext cx="5438370" cy="5438371"/>
            </a:xfrm>
            <a:prstGeom prst="pie">
              <a:avLst>
                <a:gd name="adj1" fmla="val 14881100"/>
                <a:gd name="adj2" fmla="val 15545789"/>
              </a:avLst>
            </a:prstGeom>
            <a:solidFill>
              <a:srgbClr val="FFC0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34" name="矩形 133"/>
          <p:cNvSpPr/>
          <p:nvPr/>
        </p:nvSpPr>
        <p:spPr>
          <a:xfrm>
            <a:off x="5567967" y="3717595"/>
            <a:ext cx="1838965" cy="388568"/>
          </a:xfrm>
          <a:prstGeom prst="rect">
            <a:avLst/>
          </a:prstGeom>
        </p:spPr>
        <p:txBody>
          <a:bodyPr wrap="none" lIns="34290" tIns="17145" rIns="34290" bIns="17145">
            <a:spAutoFit/>
          </a:bodyPr>
          <a:lstStyle/>
          <a:p>
            <a:r>
              <a:rPr lang="zh-CN" altLang="en-US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平均分成</a:t>
            </a:r>
            <a:r>
              <a:rPr lang="en-US" altLang="zh-CN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32</a:t>
            </a:r>
            <a:r>
              <a:rPr lang="zh-CN" altLang="en-US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份</a:t>
            </a:r>
            <a:endParaRPr lang="zh-CN" altLang="en-US" sz="23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commondata" val="eyJoZGlkIjoiN2YzNjBkOTgyNWQ1YTMxYzM3MzMwNWFiODNmOWIzYWMifQ=="/>
</p:tagLst>
</file>

<file path=ppt/tags/tag2.xml><?xml version="1.0" encoding="utf-8"?>
<p:tagLst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3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76200">
          <a:solidFill>
            <a:srgbClr val="2CA3F8"/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1168</Words>
  <Application>WPS 演示</Application>
  <PresentationFormat>全屏显示(16:9)</PresentationFormat>
  <Paragraphs>406</Paragraphs>
  <Slides>44</Slides>
  <Notes>36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44</vt:i4>
      </vt:variant>
    </vt:vector>
  </HeadingPairs>
  <TitlesOfParts>
    <vt:vector size="53" baseType="lpstr">
      <vt:lpstr>Arial</vt:lpstr>
      <vt:lpstr>宋体</vt:lpstr>
      <vt:lpstr>Wingdings</vt:lpstr>
      <vt:lpstr>微软雅黑</vt:lpstr>
      <vt:lpstr>黑体</vt:lpstr>
      <vt:lpstr>Arial Unicode MS</vt:lpstr>
      <vt:lpstr>Arial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470</cp:revision>
  <dcterms:created xsi:type="dcterms:W3CDTF">2020-02-10T07:21:00Z</dcterms:created>
  <dcterms:modified xsi:type="dcterms:W3CDTF">2023-10-29T08:15:54Z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210B48261DDC4410957C826664BB11BC_12</vt:lpwstr>
  </property>
  <property fmtid="{D5CDD505-2E9C-101B-9397-08002B2CF9AE}" pid="3" name="KSOProductBuildVer">
    <vt:lpwstr>2052-12.1.0.15712</vt:lpwstr>
  </property>
</Properties>
</file>