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9382" autoAdjust="0"/>
  </p:normalViewPr>
  <p:slideViewPr>
    <p:cSldViewPr snapToGrid="0" showGuides="1">
      <p:cViewPr>
        <p:scale>
          <a:sx n="100" d="100"/>
          <a:sy n="100" d="100"/>
        </p:scale>
        <p:origin x="-294" y="-756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834070"/>
            <a:ext cx="9144000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解决问题（</a:t>
            </a:r>
            <a:r>
              <a:rPr lang="en-US" altLang="zh-CN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）</a:t>
            </a:r>
            <a:endParaRPr lang="en-US" altLang="zh-CN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b="1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25236" y="468537"/>
            <a:ext cx="337015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人教版小学数学六年级上册</a:t>
            </a:r>
            <a:endParaRPr lang="zh-CN" altLang="en-US" sz="21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 t="8657" b="20309"/>
          <a:stretch>
            <a:fillRect/>
          </a:stretch>
        </p:blipFill>
        <p:spPr>
          <a:xfrm flipH="1">
            <a:off x="222834" y="618391"/>
            <a:ext cx="7917867" cy="40281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57071" y="1959251"/>
            <a:ext cx="6118529" cy="1038746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用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假设法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解决连续求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“一个数比另一个数多</a:t>
            </a:r>
            <a:endParaRPr lang="en-US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（或少）百分之几”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的问题</a:t>
            </a:r>
            <a:endParaRPr lang="zh-CN" altLang="zh-CN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83766" y="3065401"/>
            <a:ext cx="6637934" cy="1038746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用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抽象“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解决实际问题的方法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zh-CN" altLang="en-US" sz="2100" b="1" kern="100" dirty="0">
                <a:latin typeface="Times New Roman" panose="02020603050405020304" pitchFamily="18" charset="0"/>
                <a:ea typeface="微软雅黑" panose="020B0503020204020204" charset="-122"/>
              </a:rPr>
              <a:t>即：</a:t>
            </a:r>
            <a:endParaRPr lang="en-US" altLang="zh-CN" sz="2100" b="1" kern="100" dirty="0"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b="1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可以将商品原价</a:t>
            </a:r>
            <a:r>
              <a:rPr lang="zh-CN" altLang="zh-CN" sz="21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假设成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“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 </a:t>
            </a:r>
            <a:r>
              <a:rPr lang="zh-CN" altLang="zh-CN" sz="2100" b="1" kern="100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zh-CN" sz="2100" b="1" kern="1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Picture 17" descr="00-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7470" y="885826"/>
            <a:ext cx="7134814" cy="340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081886" y="2590434"/>
            <a:ext cx="4985981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同学们，这节课你们都学会了哪些知识？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00559" y="2298699"/>
            <a:ext cx="3095628" cy="2721427"/>
          </a:xfrm>
          <a:prstGeom prst="rect">
            <a:avLst/>
          </a:prstGeom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700558" y="1019463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87199" y="1650452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0559" y="1650452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8" name="Picture 2" descr="http://v1.qzone.cc/pic/201311/14/19/18/5284b1795471a991.jpg!600x6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803" y="2748230"/>
            <a:ext cx="1661996" cy="18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49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978" y="1855218"/>
            <a:ext cx="572656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题中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月的价格未知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,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可以设一个价格帮助解题。</a:t>
            </a:r>
            <a:endParaRPr lang="zh-CN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978" y="747546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8619" y="1378535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1978" y="1378535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36393" y="2257130"/>
            <a:ext cx="5586192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假设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月的价格是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元。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100×(1-20%)=80(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　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80×(1+20%)=96(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月是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月的百分之几：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96÷100=0.96=96%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　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月与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月的变化幅度：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1-96%=4%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65086" y="1869491"/>
            <a:ext cx="1888979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单位“</a:t>
            </a:r>
            <a:r>
              <a:rPr lang="en-US" altLang="zh-CN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”不同</a:t>
            </a:r>
            <a:endParaRPr lang="zh-CN" altLang="en-US" sz="21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978" y="747546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8619" y="1378535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1978" y="1378535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81979" y="2228555"/>
            <a:ext cx="5586192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假设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月的价格是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元。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100×(1-20%)=80(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　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80×(1+20%)=96(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月是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月的百分之几：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96÷100=0.96=96%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　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月与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月的变化幅度：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1-96%=4%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1978" y="1855218"/>
            <a:ext cx="572656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题中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月的价格未知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,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可以设一个价格帮助解题。</a:t>
            </a:r>
            <a:endParaRPr lang="zh-CN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65086" y="1869491"/>
            <a:ext cx="1888979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单位“</a:t>
            </a:r>
            <a:r>
              <a:rPr lang="en-US" altLang="zh-CN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”不同</a:t>
            </a:r>
            <a:endParaRPr lang="zh-CN" altLang="en-US" sz="21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978" y="747546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8619" y="1378535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1978" y="1378535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23351" y="2296159"/>
            <a:ext cx="5586192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假设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月的价格是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1×(1-20%)=0.8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　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0.8×(1+20%)=0.96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月与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月的变化幅度：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1-96%÷1=4%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3351" y="4176299"/>
            <a:ext cx="4205719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答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:5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月的价格比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月降了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4%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31978" y="1855218"/>
            <a:ext cx="572656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题中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月的价格未知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,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可以设一个价格帮助解题。</a:t>
            </a:r>
            <a:endParaRPr lang="zh-CN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65086" y="1869491"/>
            <a:ext cx="1888979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单位“</a:t>
            </a:r>
            <a:r>
              <a:rPr lang="en-US" altLang="zh-CN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”不同</a:t>
            </a:r>
            <a:endParaRPr lang="zh-CN" altLang="en-US" sz="21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978" y="747546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8619" y="1378535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1978" y="1378535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1732252" y="4156615"/>
            <a:ext cx="72800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无论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月的价格具体取值是多少，结果都是一样的。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1732252" y="2228555"/>
            <a:ext cx="2831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把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月的价格假设为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元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732252" y="2748512"/>
            <a:ext cx="7478559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×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（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1-20%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）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=0.8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月的价格：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0.8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×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（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1+20%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）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=0.8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×1.2=0.96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月与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月的变化幅度：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（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-0.96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 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）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÷</a:t>
            </a:r>
            <a:r>
              <a:rPr lang="en-US" altLang="zh-CN" sz="2100" b="1" i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a 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=0.04=4%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1978" y="1855218"/>
            <a:ext cx="572656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题中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月的价格未知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,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可以设一个价格帮助解题。</a:t>
            </a:r>
            <a:endParaRPr lang="zh-CN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65086" y="1869491"/>
            <a:ext cx="1888979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单位“</a:t>
            </a:r>
            <a:r>
              <a:rPr lang="en-US" altLang="zh-CN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”不同</a:t>
            </a:r>
            <a:endParaRPr lang="zh-CN" altLang="en-US" sz="21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82317" y="2228555"/>
            <a:ext cx="6447245" cy="260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1978" y="747546"/>
            <a:ext cx="87732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某种商品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月降了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，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月的价格比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4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月又涨了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8619" y="1378535"/>
            <a:ext cx="229293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变化幅度是多少？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1978" y="1378535"/>
            <a:ext cx="4447371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5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月的价格和</a:t>
            </a:r>
            <a:r>
              <a:rPr lang="en-US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月比是涨了还是降了？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24879" y="2755236"/>
            <a:ext cx="4175946" cy="13619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虽然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降价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和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涨价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的幅度都是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20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％，</a:t>
            </a:r>
            <a:endParaRPr lang="en-US" altLang="zh-CN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但是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降价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和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涨价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的具体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钱数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却</a:t>
            </a:r>
            <a:r>
              <a:rPr lang="zh-CN" altLang="en-US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不同</a:t>
            </a:r>
            <a:r>
              <a:rPr lang="zh-CN" altLang="en-US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1978" y="1855218"/>
            <a:ext cx="5726568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题中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3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月的价格未知</a:t>
            </a:r>
            <a:r>
              <a:rPr lang="en-US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,</a:t>
            </a:r>
            <a:r>
              <a:rPr lang="zh-CN" altLang="zh-CN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可以设一个价格帮助解题。</a:t>
            </a:r>
            <a:endParaRPr lang="zh-CN" altLang="zh-CN" sz="2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65086" y="1869491"/>
            <a:ext cx="1888979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单位“</a:t>
            </a:r>
            <a:r>
              <a:rPr lang="en-US" altLang="zh-CN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</a:rPr>
              <a:t>”不同</a:t>
            </a:r>
            <a:endParaRPr lang="zh-CN" altLang="en-US" sz="21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2690" y="655214"/>
            <a:ext cx="7513028" cy="103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1.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某种蔬菜去年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月第一周比上一周涨价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5 %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，第二周比第一周涨价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5 %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。两周以来共涨价百分之多少？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97199" y="1728141"/>
            <a:ext cx="7003976" cy="29770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1×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（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1+5%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×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（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1+5%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-1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=1×1.05×1.05-1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=1.1025-1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=0.1025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=10.25%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答：两周以来共涨价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10.25%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6686" y="655214"/>
            <a:ext cx="7372350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2.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小刚家和小浩家同时到三联家电买液晶电视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售价都是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3200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元。可是老板却说这两台液晶电视一台盈利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20%,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另一台亏损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20%</a:t>
            </a:r>
            <a:r>
              <a:rPr lang="zh-CN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。小浩说老板正好不赔不赚。小浩说得对吗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endParaRPr lang="zh-CN" altLang="zh-CN" sz="21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8617" y="2020468"/>
            <a:ext cx="3467066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3200÷(1+20%)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≈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2667(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 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3200÷(1-20%)=4000(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3200+3200=6400(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 </a:t>
            </a:r>
            <a:endParaRPr lang="en-US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2667+4000=6667(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元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)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6400&lt;6667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9641" y="4240045"/>
            <a:ext cx="3998531" cy="55399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答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: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老板赔钱了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小浩说得不对。</a:t>
            </a:r>
            <a:endParaRPr lang="zh-CN" altLang="zh-CN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1405</Words>
  <Application>WPS 演示</Application>
  <PresentationFormat>全屏显示(16:9)</PresentationFormat>
  <Paragraphs>137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Times New Roman</vt:lpstr>
      <vt:lpstr>Calibri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2023-10-29T08:22:00Z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AD4D027341674F01B095FAA98411A625_12</vt:lpwstr>
  </property>
</Properties>
</file>