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10.fntdata" ContentType="application/x-fontdata"/>
  <Override PartName="/ppt/fonts/font1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fonts/font9.fntdata" ContentType="application/x-fontdata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4"/>
  </p:notesMasterIdLst>
  <p:sldIdLst>
    <p:sldId id="382" r:id="rId3"/>
    <p:sldId id="424" r:id="rId5"/>
    <p:sldId id="425" r:id="rId6"/>
    <p:sldId id="426" r:id="rId7"/>
    <p:sldId id="427" r:id="rId8"/>
    <p:sldId id="428" r:id="rId9"/>
    <p:sldId id="429" r:id="rId10"/>
    <p:sldId id="430" r:id="rId11"/>
    <p:sldId id="431" r:id="rId12"/>
    <p:sldId id="432" r:id="rId13"/>
    <p:sldId id="433" r:id="rId14"/>
    <p:sldId id="434" r:id="rId15"/>
    <p:sldId id="435" r:id="rId16"/>
    <p:sldId id="436" r:id="rId17"/>
  </p:sldIdLst>
  <p:sldSz cx="12192000" cy="6858000"/>
  <p:notesSz cx="7103745" cy="10234295"/>
  <p:embeddedFontLst>
    <p:embeddedFont>
      <p:font typeface="Franklin Gothic Medium" panose="020B0603020102020204" pitchFamily="34" charset="0"/>
      <p:regular r:id="rId21"/>
      <p:italic r:id="rId22"/>
    </p:embeddedFont>
    <p:embeddedFont>
      <p:font typeface="微软雅黑" panose="020B0503020204020204" pitchFamily="34" charset="-122"/>
      <p:regular r:id="rId23"/>
    </p:embeddedFont>
    <p:embeddedFont>
      <p:font typeface="汉仪雅酷黑 55W" panose="020B0504020202020204" pitchFamily="34" charset="-122"/>
      <p:regular r:id="rId24"/>
    </p:embeddedFont>
    <p:embeddedFont>
      <p:font typeface="Calibri" panose="020F0502020204030204"/>
      <p:regular r:id="rId25"/>
      <p:bold r:id="rId26"/>
      <p:italic r:id="rId27"/>
      <p:boldItalic r:id="rId28"/>
    </p:embeddedFont>
    <p:embeddedFont>
      <p:font typeface="方正粗黑宋简体" panose="02010600030101010101" pitchFamily="2" charset="-122"/>
      <p:regular r:id="rId29"/>
    </p:embeddedFont>
    <p:embeddedFont>
      <p:font typeface="楷体" panose="02010609060101010101" pitchFamily="49" charset="-122"/>
      <p:regular r:id="rId30"/>
    </p:embeddedFont>
    <p:embeddedFont>
      <p:font typeface="方正卡通简体" panose="02010600030101010101" pitchFamily="65" charset="-122"/>
      <p:regular r:id="rId31"/>
    </p:embeddedFont>
  </p:embeddedFontLst>
  <p:custDataLst>
    <p:tags r:id="rId32"/>
  </p:custData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Franklin Gothic Medium" panose="020B0603020102020204" pitchFamily="34" charset="0"/>
        <a:ea typeface="微软雅黑" panose="020B0503020204020204" pitchFamily="34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Franklin Gothic Medium" panose="020B0603020102020204" pitchFamily="34" charset="0"/>
        <a:ea typeface="微软雅黑" panose="020B0503020204020204" pitchFamily="34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Franklin Gothic Medium" panose="020B0603020102020204" pitchFamily="34" charset="0"/>
        <a:ea typeface="微软雅黑" panose="020B0503020204020204" pitchFamily="34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Franklin Gothic Medium" panose="020B0603020102020204" pitchFamily="34" charset="0"/>
        <a:ea typeface="微软雅黑" panose="020B0503020204020204" pitchFamily="34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Franklin Gothic Medium" panose="020B0603020102020204" pitchFamily="34" charset="0"/>
        <a:ea typeface="微软雅黑" panose="020B0503020204020204" pitchFamily="34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Franklin Gothic Medium" panose="020B0603020102020204" pitchFamily="34" charset="0"/>
        <a:ea typeface="微软雅黑" panose="020B0503020204020204" pitchFamily="34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Franklin Gothic Medium" panose="020B0603020102020204" pitchFamily="34" charset="0"/>
        <a:ea typeface="微软雅黑" panose="020B0503020204020204" pitchFamily="34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Franklin Gothic Medium" panose="020B0603020102020204" pitchFamily="34" charset="0"/>
        <a:ea typeface="微软雅黑" panose="020B0503020204020204" pitchFamily="34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Franklin Gothic Medium" panose="020B0603020102020204" pitchFamily="34" charset="0"/>
        <a:ea typeface="微软雅黑" panose="020B0503020204020204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/>
    <p:restoredTop sz="94660"/>
  </p:normalViewPr>
  <p:slideViewPr>
    <p:cSldViewPr snapToGrid="0" showGuides="1">
      <p:cViewPr>
        <p:scale>
          <a:sx n="90" d="100"/>
          <a:sy n="90" d="100"/>
        </p:scale>
        <p:origin x="-1338" y="-660"/>
      </p:cViewPr>
      <p:guideLst>
        <p:guide orient="horz" pos="215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5" cy="72005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2" Type="http://schemas.openxmlformats.org/officeDocument/2006/relationships/tags" Target="tags/tag2.xml"/><Relationship Id="rId31" Type="http://schemas.openxmlformats.org/officeDocument/2006/relationships/font" Target="fonts/font11.fntdata"/><Relationship Id="rId30" Type="http://schemas.openxmlformats.org/officeDocument/2006/relationships/font" Target="fonts/font10.fntdata"/><Relationship Id="rId3" Type="http://schemas.openxmlformats.org/officeDocument/2006/relationships/slide" Target="slides/slide1.xml"/><Relationship Id="rId29" Type="http://schemas.openxmlformats.org/officeDocument/2006/relationships/font" Target="fonts/font9.fntdata"/><Relationship Id="rId28" Type="http://schemas.openxmlformats.org/officeDocument/2006/relationships/font" Target="fonts/font8.fntdata"/><Relationship Id="rId27" Type="http://schemas.openxmlformats.org/officeDocument/2006/relationships/font" Target="fonts/font7.fntdata"/><Relationship Id="rId26" Type="http://schemas.openxmlformats.org/officeDocument/2006/relationships/font" Target="fonts/font6.fntdata"/><Relationship Id="rId25" Type="http://schemas.openxmlformats.org/officeDocument/2006/relationships/font" Target="fonts/font5.fntdata"/><Relationship Id="rId24" Type="http://schemas.openxmlformats.org/officeDocument/2006/relationships/font" Target="fonts/font4.fntdata"/><Relationship Id="rId23" Type="http://schemas.openxmlformats.org/officeDocument/2006/relationships/font" Target="fonts/font3.fntdata"/><Relationship Id="rId22" Type="http://schemas.openxmlformats.org/officeDocument/2006/relationships/font" Target="fonts/font2.fntdata"/><Relationship Id="rId21" Type="http://schemas.openxmlformats.org/officeDocument/2006/relationships/font" Target="fonts/font1.fntdata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Franklin Gothic Medium" panose="020B06030201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DB9579E-44D5-4CFC-BC0C-86B5949275E3}" type="datetimeFigureOut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ranklin Gothic Medium" panose="020B0603020102020204" pitchFamily="34" charset="0"/>
                <a:ea typeface="微软雅黑" panose="020B0503020204020204" pitchFamily="34" charset="-122"/>
                <a:cs typeface="+mn-cs"/>
              </a:rPr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Franklin Gothic Medium" panose="020B06030201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Franklin Gothic Medium" panose="020B06030201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hangingPunct="1">
              <a:defRPr sz="12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D409A8C-504D-4478-99E5-19EB84E804C9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ranklin Gothic Medium" panose="020B0603020102020204" pitchFamily="34" charset="0"/>
                <a:ea typeface="微软雅黑" panose="020B0503020204020204" pitchFamily="34" charset="-122"/>
                <a:cs typeface="+mn-cs"/>
              </a:rPr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Franklin Gothic Medium" panose="020B0603020102020204" pitchFamily="34" charset="0"/>
              <a:ea typeface="微软雅黑" panose="020B0503020204020204" pitchFamily="34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244475" y="1431925"/>
            <a:ext cx="6869113" cy="3865563"/>
          </a:xfrm>
          <a:ln>
            <a:solidFill>
              <a:srgbClr val="000000"/>
            </a:solidFill>
            <a:miter/>
          </a:ln>
        </p:spPr>
      </p:sp>
      <p:sp>
        <p:nvSpPr>
          <p:cNvPr id="5122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lstStyle/>
          <a:p>
            <a:pPr lvl="0" eaLnBrk="1" hangingPunct="1"/>
            <a:endParaRPr lang="zh-CN" altLang="en-US"/>
          </a:p>
        </p:txBody>
      </p:sp>
      <p:sp>
        <p:nvSpPr>
          <p:cNvPr id="5123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 anchorCtr="0"/>
          <a:lstStyle/>
          <a:p>
            <a:pPr lvl="0" algn="r" eaLnBrk="1" hangingPunct="1"/>
            <a:fld id="{9A0DB2DC-4C9A-4742-B13C-FB6460FD3503}" type="slidenum">
              <a:rPr lang="zh-CN" altLang="en-US" sz="1200">
                <a:latin typeface="Franklin Gothic Medium" panose="020B0603020102020204" pitchFamily="34" charset="0"/>
                <a:ea typeface="微软雅黑" panose="020B0503020204020204" pitchFamily="34" charset="-122"/>
              </a:rPr>
            </a:fld>
            <a:endParaRPr lang="zh-CN" altLang="en-US" sz="1200">
              <a:latin typeface="Franklin Gothic Medium" panose="020B060302010202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8E742B-5233-47B1-B137-EE5952E1FF3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8E742B-5233-47B1-B137-EE5952E1FF3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8E742B-5233-47B1-B137-EE5952E1FF3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8E742B-5233-47B1-B137-EE5952E1FF3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8E742B-5233-47B1-B137-EE5952E1FF3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>
            <a:lvl1pPr eaLnBrk="1" hangingPunct="1"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01A769F-4FA5-40FB-8E5F-711166DAE8CD}" type="datetimeFigureOut">
              <a: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ranklin Gothic Medium" panose="020B060302010202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Franklin Gothic Medium" panose="020B06030201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>
            <a:lvl1pPr eaLnBrk="1" hangingPunct="1"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Franklin Gothic Medium" panose="020B06030201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>
            <a:lvl1pPr eaLnBrk="1" hangingPunct="1"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2001B06-BA47-447B-BFD7-DC50FBFEE036}" type="slidenum">
              <a: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ranklin Gothic Medium" panose="020B060302010202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Franklin Gothic Medium" panose="020B0603020102020204" pitchFamily="34" charset="0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4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48585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1048586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</p:spPr>
        <p:txBody>
          <a:bodyPr/>
          <a:lstStyle/>
          <a:p>
            <a:fld id="{F57A38F9-CCFB-4D8B-9122-31F7D0C5826D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587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1048588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</p:spPr>
        <p:txBody>
          <a:bodyPr/>
          <a:lstStyle/>
          <a:p>
            <a:fld id="{A72D2132-5E73-419A-89AA-058F58F40C0F}" type="slidenum">
              <a:rPr lang="zh-CN" altLang="en-US" smtClean="0"/>
            </a:fld>
            <a:endParaRPr lang="zh-CN" altLang="en-US"/>
          </a:p>
        </p:txBody>
      </p:sp>
      <p:sp>
        <p:nvSpPr>
          <p:cNvPr id="1048589" name="矩形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5B5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0" name="组合 7"/>
          <p:cNvGrpSpPr/>
          <p:nvPr userDrawn="1"/>
        </p:nvGrpSpPr>
        <p:grpSpPr>
          <a:xfrm>
            <a:off x="1007918" y="947888"/>
            <a:ext cx="10235047" cy="5047965"/>
            <a:chOff x="442341" y="107223"/>
            <a:chExt cx="11307317" cy="6644493"/>
          </a:xfrm>
        </p:grpSpPr>
        <p:sp>
          <p:nvSpPr>
            <p:cNvPr id="1048590" name="矩形: 圆角 8"/>
            <p:cNvSpPr/>
            <p:nvPr/>
          </p:nvSpPr>
          <p:spPr>
            <a:xfrm>
              <a:off x="442341" y="107223"/>
              <a:ext cx="11307317" cy="6644493"/>
            </a:xfrm>
            <a:prstGeom prst="roundRect">
              <a:avLst>
                <a:gd name="adj" fmla="val 5623"/>
              </a:avLst>
            </a:prstGeom>
            <a:solidFill>
              <a:srgbClr val="F0F5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48591" name="矩形: 圆角 13"/>
            <p:cNvSpPr/>
            <p:nvPr/>
          </p:nvSpPr>
          <p:spPr>
            <a:xfrm>
              <a:off x="680173" y="436753"/>
              <a:ext cx="10831654" cy="5952055"/>
            </a:xfrm>
            <a:prstGeom prst="roundRect">
              <a:avLst>
                <a:gd name="adj" fmla="val 5623"/>
              </a:avLst>
            </a:prstGeom>
            <a:noFill/>
            <a:ln w="15875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097153" name="图形 27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6411951" y="2629398"/>
            <a:ext cx="1016424" cy="499598"/>
          </a:xfrm>
          <a:prstGeom prst="rect">
            <a:avLst/>
          </a:prstGeom>
        </p:spPr>
      </p:pic>
      <p:pic>
        <p:nvPicPr>
          <p:cNvPr id="2097154" name="图形 28"/>
          <p:cNvPicPr>
            <a:picLocks noChangeAspect="1"/>
          </p:cNvPicPr>
          <p:nvPr userDrawn="1"/>
        </p:nvPicPr>
        <p:blipFill>
          <a:blip r:embed="rId3" cstate="email"/>
          <a:stretch>
            <a:fillRect/>
          </a:stretch>
        </p:blipFill>
        <p:spPr>
          <a:xfrm>
            <a:off x="9839095" y="2452098"/>
            <a:ext cx="844149" cy="396233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9" name="标题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48600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1048601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</p:spPr>
        <p:txBody>
          <a:bodyPr/>
          <a:lstStyle/>
          <a:p>
            <a:fld id="{F57A38F9-CCFB-4D8B-9122-31F7D0C5826D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602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1048603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</p:spPr>
        <p:txBody>
          <a:bodyPr/>
          <a:lstStyle/>
          <a:p>
            <a:fld id="{A72D2132-5E73-419A-89AA-058F58F40C0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image" Target="file:///D:\qq&#25991;&#20214;\712321467\Image\C2C\Image2\%7b75232B38-A165-1FB7-499C-2E1C792CACB5%7d.png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组合 3"/>
          <p:cNvGrpSpPr/>
          <p:nvPr userDrawn="1"/>
        </p:nvGrpSpPr>
        <p:grpSpPr>
          <a:xfrm>
            <a:off x="0" y="-31750"/>
            <a:ext cx="12192000" cy="6889750"/>
            <a:chOff x="0" y="-31995"/>
            <a:chExt cx="12192000" cy="6889995"/>
          </a:xfrm>
        </p:grpSpPr>
        <p:sp>
          <p:nvSpPr>
            <p:cNvPr id="15" name="矩形 14"/>
            <p:cNvSpPr/>
            <p:nvPr/>
          </p:nvSpPr>
          <p:spPr>
            <a:xfrm>
              <a:off x="0" y="-31995"/>
              <a:ext cx="12192000" cy="3444998"/>
            </a:xfrm>
            <a:prstGeom prst="rect">
              <a:avLst/>
            </a:prstGeom>
            <a:solidFill>
              <a:srgbClr val="A7E0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0" y="3395540"/>
              <a:ext cx="12192000" cy="3462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203200" y="187088"/>
              <a:ext cx="11790363" cy="6451829"/>
            </a:xfrm>
            <a:prstGeom prst="rect">
              <a:avLst/>
            </a:prstGeom>
            <a:blipFill dpi="0" rotWithShape="1">
              <a:blip r:embed="rId4" cstate="email"/>
              <a:stretch>
                <a:fillRect/>
              </a:stretch>
            </a:blip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392113" y="361719"/>
              <a:ext cx="11436350" cy="6110505"/>
            </a:xfrm>
            <a:prstGeom prst="rect">
              <a:avLst/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pic>
        <p:nvPicPr>
          <p:cNvPr id="1027" name="图片 1073743875" descr="学科网 zxxk.com"/>
          <p:cNvPicPr>
            <a:picLocks noChangeAspect="1"/>
          </p:cNvPicPr>
          <p:nvPr/>
        </p:nvPicPr>
        <p:blipFill>
          <a:blip r:embed="rId5" r:link="rId6"/>
          <a:stretch>
            <a:fillRect/>
          </a:stretch>
        </p:blipFill>
        <p:spPr>
          <a:xfrm>
            <a:off x="838200" y="365127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ransition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汉仪雅酷黑 55W" panose="020B0504020202020204" pitchFamily="34" charset="-122"/>
          <a:ea typeface="汉仪雅酷黑 55W" panose="020B0504020202020204" pitchFamily="34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汉仪雅酷黑 55W" panose="020B0504020202020204" pitchFamily="34" charset="-122"/>
          <a:ea typeface="汉仪雅酷黑 55W" panose="020B0504020202020204" pitchFamily="34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汉仪雅酷黑 55W" panose="020B0504020202020204" pitchFamily="34" charset="-122"/>
          <a:ea typeface="汉仪雅酷黑 55W" panose="020B0504020202020204" pitchFamily="34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汉仪雅酷黑 55W" panose="020B0504020202020204" pitchFamily="34" charset="-122"/>
          <a:ea typeface="汉仪雅酷黑 55W" panose="020B0504020202020204" pitchFamily="34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6.xml"/><Relationship Id="rId6" Type="http://schemas.openxmlformats.org/officeDocument/2006/relationships/slideLayout" Target="../slideLayouts/slideLayout3.xml"/><Relationship Id="rId5" Type="http://schemas.openxmlformats.org/officeDocument/2006/relationships/image" Target="../media/image10.png"/><Relationship Id="rId4" Type="http://schemas.openxmlformats.org/officeDocument/2006/relationships/image" Target="../media/image33.jpeg"/><Relationship Id="rId3" Type="http://schemas.openxmlformats.org/officeDocument/2006/relationships/image" Target="../media/image32.jpeg"/><Relationship Id="rId2" Type="http://schemas.openxmlformats.org/officeDocument/2006/relationships/image" Target="../media/image31.png"/><Relationship Id="rId1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image" Target="../media/image41.png"/><Relationship Id="rId8" Type="http://schemas.openxmlformats.org/officeDocument/2006/relationships/image" Target="../media/image40.png"/><Relationship Id="rId7" Type="http://schemas.openxmlformats.org/officeDocument/2006/relationships/image" Target="../media/image39.png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5" Type="http://schemas.openxmlformats.org/officeDocument/2006/relationships/slideLayout" Target="../slideLayouts/slideLayout3.xml"/><Relationship Id="rId14" Type="http://schemas.openxmlformats.org/officeDocument/2006/relationships/image" Target="../media/image10.png"/><Relationship Id="rId13" Type="http://schemas.openxmlformats.org/officeDocument/2006/relationships/image" Target="../media/image45.png"/><Relationship Id="rId12" Type="http://schemas.openxmlformats.org/officeDocument/2006/relationships/image" Target="../media/image44.png"/><Relationship Id="rId11" Type="http://schemas.openxmlformats.org/officeDocument/2006/relationships/image" Target="../media/image43.png"/><Relationship Id="rId10" Type="http://schemas.openxmlformats.org/officeDocument/2006/relationships/image" Target="../media/image42.png"/><Relationship Id="rId1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10.png"/><Relationship Id="rId2" Type="http://schemas.openxmlformats.org/officeDocument/2006/relationships/image" Target="../media/image46.png"/><Relationship Id="rId1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10.png"/><Relationship Id="rId2" Type="http://schemas.openxmlformats.org/officeDocument/2006/relationships/image" Target="../media/image47.png"/><Relationship Id="rId1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48.png"/><Relationship Id="rId1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.xml"/><Relationship Id="rId4" Type="http://schemas.openxmlformats.org/officeDocument/2006/relationships/tags" Target="../tags/tag1.xml"/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3.xml"/><Relationship Id="rId7" Type="http://schemas.openxmlformats.org/officeDocument/2006/relationships/slideLayout" Target="../slideLayouts/slideLayout3.xml"/><Relationship Id="rId6" Type="http://schemas.openxmlformats.org/officeDocument/2006/relationships/image" Target="../media/image7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4.xml"/><Relationship Id="rId7" Type="http://schemas.openxmlformats.org/officeDocument/2006/relationships/slideLayout" Target="../slideLayouts/slideLayout3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image" Target="../media/image28.png"/><Relationship Id="rId8" Type="http://schemas.openxmlformats.org/officeDocument/2006/relationships/image" Target="../media/image27.png"/><Relationship Id="rId7" Type="http://schemas.openxmlformats.org/officeDocument/2006/relationships/image" Target="../media/image26.png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1" Type="http://schemas.openxmlformats.org/officeDocument/2006/relationships/notesSlide" Target="../notesSlides/notesSlide5.xml"/><Relationship Id="rId10" Type="http://schemas.openxmlformats.org/officeDocument/2006/relationships/slideLayout" Target="../slideLayouts/slideLayout3.xml"/><Relationship Id="rId1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29.png"/><Relationship Id="rId2" Type="http://schemas.openxmlformats.org/officeDocument/2006/relationships/image" Target="../media/image10.png"/><Relationship Id="rId1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30.jpeg"/><Relationship Id="rId2" Type="http://schemas.openxmlformats.org/officeDocument/2006/relationships/image" Target="../media/image10.png"/><Relationship Id="rId1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10.png"/><Relationship Id="rId1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7" name="组合 3"/>
          <p:cNvGrpSpPr/>
          <p:nvPr/>
        </p:nvGrpSpPr>
        <p:grpSpPr>
          <a:xfrm>
            <a:off x="0" y="-31750"/>
            <a:ext cx="12192000" cy="6889750"/>
            <a:chOff x="0" y="-31995"/>
            <a:chExt cx="12192000" cy="6889995"/>
          </a:xfrm>
        </p:grpSpPr>
        <p:sp>
          <p:nvSpPr>
            <p:cNvPr id="29" name="矩形 28"/>
            <p:cNvSpPr/>
            <p:nvPr/>
          </p:nvSpPr>
          <p:spPr>
            <a:xfrm>
              <a:off x="0" y="-31995"/>
              <a:ext cx="12192000" cy="3444998"/>
            </a:xfrm>
            <a:prstGeom prst="rect">
              <a:avLst/>
            </a:prstGeom>
            <a:solidFill>
              <a:srgbClr val="A7E0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0" y="3395540"/>
              <a:ext cx="12192000" cy="3462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203200" y="187088"/>
              <a:ext cx="11790363" cy="6451829"/>
            </a:xfrm>
            <a:prstGeom prst="rect">
              <a:avLst/>
            </a:prstGeom>
            <a:blipFill dpi="0" rotWithShape="1">
              <a:blip r:embed="rId1" cstate="email"/>
              <a:stretch>
                <a:fillRect/>
              </a:stretch>
            </a:blip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392113" y="361719"/>
              <a:ext cx="11436350" cy="6110505"/>
            </a:xfrm>
            <a:prstGeom prst="rect">
              <a:avLst/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4107" name="矩形 5"/>
          <p:cNvSpPr/>
          <p:nvPr/>
        </p:nvSpPr>
        <p:spPr>
          <a:xfrm>
            <a:off x="2823211" y="1564958"/>
            <a:ext cx="5503863" cy="132207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zh-CN" altLang="en-US" sz="8000" b="1" dirty="0">
                <a:solidFill>
                  <a:srgbClr val="C00000"/>
                </a:solidFill>
                <a:effectLst>
                  <a:glow rad="127000">
                    <a:schemeClr val="bg1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黑宋简体" panose="02010600030101010101" pitchFamily="2" charset="-122"/>
                <a:ea typeface="方正粗黑宋简体" panose="02010600030101010101" pitchFamily="2" charset="-122"/>
                <a:sym typeface="+mn-ea"/>
              </a:rPr>
              <a:t>玩  </a:t>
            </a:r>
            <a:r>
              <a:rPr lang="zh-CN" altLang="en-US" sz="8000" b="1" dirty="0" smtClean="0">
                <a:solidFill>
                  <a:srgbClr val="C00000"/>
                </a:solidFill>
                <a:effectLst>
                  <a:glow rad="127000">
                    <a:schemeClr val="bg1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黑宋简体" panose="02010600030101010101" pitchFamily="2" charset="-122"/>
                <a:ea typeface="方正粗黑宋简体" panose="02010600030101010101" pitchFamily="2" charset="-122"/>
                <a:sym typeface="+mn-ea"/>
              </a:rPr>
              <a:t>具</a:t>
            </a:r>
            <a:endParaRPr lang="en-US" altLang="zh-CN" sz="8000" b="1" dirty="0">
              <a:solidFill>
                <a:schemeClr val="accent2"/>
              </a:solidFill>
              <a:latin typeface="义启紫水晶体" panose="02010601030101010101" pitchFamily="2" charset="-122"/>
              <a:ea typeface="义启紫水晶体" panose="02010601030101010101" pitchFamily="2" charset="-122"/>
              <a:sym typeface="+mn-lt"/>
            </a:endParaRPr>
          </a:p>
        </p:txBody>
      </p:sp>
      <p:pic>
        <p:nvPicPr>
          <p:cNvPr id="4108" name="图片 4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399338" y="1900238"/>
            <a:ext cx="5046663" cy="50482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48594" name="文本框 61"/>
          <p:cNvSpPr txBox="1"/>
          <p:nvPr/>
        </p:nvSpPr>
        <p:spPr>
          <a:xfrm>
            <a:off x="1887072" y="3333190"/>
            <a:ext cx="65966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>
                <a:effectLst>
                  <a:glow rad="127000">
                    <a:schemeClr val="bg1"/>
                  </a:glo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（北师大版一上第一单元第</a:t>
            </a:r>
            <a:r>
              <a:rPr lang="en-US" altLang="zh-CN" sz="2000">
                <a:effectLst>
                  <a:glow rad="127000">
                    <a:schemeClr val="bg1"/>
                  </a:glo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000">
                <a:effectLst>
                  <a:glow rad="127000">
                    <a:schemeClr val="bg1"/>
                  </a:glo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课时  </a:t>
            </a:r>
            <a:r>
              <a:rPr lang="en-US" altLang="zh-CN" sz="2000">
                <a:effectLst>
                  <a:glow rad="127000">
                    <a:schemeClr val="bg1"/>
                  </a:glo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1~5</a:t>
            </a:r>
            <a:r>
              <a:rPr lang="zh-CN" altLang="en-US" sz="2000">
                <a:effectLst>
                  <a:glow rad="127000">
                    <a:schemeClr val="bg1"/>
                  </a:glo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数的认识与书写）</a:t>
            </a:r>
            <a:endParaRPr lang="zh-CN" altLang="en-US" sz="2000">
              <a:effectLst>
                <a:glow rad="127000">
                  <a:schemeClr val="bg1"/>
                </a:glo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10404736" y="1443284"/>
            <a:ext cx="1565593" cy="4118952"/>
            <a:chOff x="10404734" y="1443284"/>
            <a:chExt cx="1565593" cy="4118952"/>
          </a:xfrm>
        </p:grpSpPr>
        <p:grpSp>
          <p:nvGrpSpPr>
            <p:cNvPr id="10" name="组合 9"/>
            <p:cNvGrpSpPr/>
            <p:nvPr/>
          </p:nvGrpSpPr>
          <p:grpSpPr>
            <a:xfrm>
              <a:off x="11055927" y="2469591"/>
              <a:ext cx="914400" cy="3092645"/>
              <a:chOff x="10848109" y="1620982"/>
              <a:chExt cx="914400" cy="3092645"/>
            </a:xfrm>
          </p:grpSpPr>
          <p:sp>
            <p:nvSpPr>
              <p:cNvPr id="11" name="剪去对角的矩形 10"/>
              <p:cNvSpPr/>
              <p:nvPr/>
            </p:nvSpPr>
            <p:spPr>
              <a:xfrm>
                <a:off x="10848109" y="1620982"/>
                <a:ext cx="914400" cy="405246"/>
              </a:xfrm>
              <a:prstGeom prst="snip2DiagRect">
                <a:avLst/>
              </a:prstGeom>
              <a:solidFill>
                <a:schemeClr val="bg2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400">
                    <a:solidFill>
                      <a:schemeClr val="bg1">
                        <a:lumMod val="6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情境</a:t>
                </a:r>
                <a:endParaRPr lang="zh-CN" altLang="en-US" sz="240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" name="剪去对角的矩形 11"/>
              <p:cNvSpPr/>
              <p:nvPr/>
            </p:nvSpPr>
            <p:spPr>
              <a:xfrm>
                <a:off x="10848109" y="2483428"/>
                <a:ext cx="914400" cy="405246"/>
              </a:xfrm>
              <a:prstGeom prst="snip2DiagRect">
                <a:avLst/>
              </a:prstGeom>
              <a:solidFill>
                <a:schemeClr val="bg2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400">
                    <a:solidFill>
                      <a:schemeClr val="bg1">
                        <a:lumMod val="6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任务</a:t>
                </a:r>
                <a:endParaRPr lang="zh-CN" altLang="en-US" sz="240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" name="剪去对角的矩形 12"/>
              <p:cNvSpPr/>
              <p:nvPr/>
            </p:nvSpPr>
            <p:spPr>
              <a:xfrm>
                <a:off x="10848109" y="3400009"/>
                <a:ext cx="914400" cy="405246"/>
              </a:xfrm>
              <a:prstGeom prst="snip2DiagRect">
                <a:avLst/>
              </a:prstGeom>
              <a:solidFill>
                <a:schemeClr val="bg2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400">
                    <a:solidFill>
                      <a:schemeClr val="bg1">
                        <a:lumMod val="6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指导</a:t>
                </a:r>
                <a:endParaRPr lang="zh-CN" altLang="en-US" sz="240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" name="剪去对角的矩形 13"/>
              <p:cNvSpPr/>
              <p:nvPr/>
            </p:nvSpPr>
            <p:spPr>
              <a:xfrm>
                <a:off x="10848109" y="4308381"/>
                <a:ext cx="914400" cy="405246"/>
              </a:xfrm>
              <a:prstGeom prst="snip2DiagRect">
                <a:avLst/>
              </a:prstGeom>
              <a:solidFill>
                <a:schemeClr val="accent4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4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巩固</a:t>
                </a:r>
                <a:endParaRPr lang="zh-CN" altLang="en-US"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pic>
          <p:nvPicPr>
            <p:cNvPr id="17" name="图片 40"/>
            <p:cNvPicPr>
              <a:picLocks noChangeAspect="1"/>
            </p:cNvPicPr>
            <p:nvPr/>
          </p:nvPicPr>
          <p:blipFill>
            <a:blip r:embed="rId1" cstate="email">
              <a:duotone>
                <a:prstClr val="black"/>
                <a:schemeClr val="accent3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10404734" y="1443284"/>
              <a:ext cx="1302385" cy="1226497"/>
            </a:xfrm>
            <a:prstGeom prst="rect">
              <a:avLst/>
            </a:prstGeom>
          </p:spPr>
        </p:pic>
      </p:grpSp>
      <p:pic>
        <p:nvPicPr>
          <p:cNvPr id="28" name="图片 8" descr="19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1328737" y="1900504"/>
            <a:ext cx="9292531" cy="36501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图片 28" descr="2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1685926" y="2192604"/>
            <a:ext cx="3761012" cy="287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图片 29" descr="21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6498433" y="2261245"/>
            <a:ext cx="3643095" cy="2805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5" name="组合 14"/>
          <p:cNvGrpSpPr/>
          <p:nvPr/>
        </p:nvGrpSpPr>
        <p:grpSpPr>
          <a:xfrm>
            <a:off x="1066496" y="443794"/>
            <a:ext cx="2389506" cy="999490"/>
            <a:chOff x="1677" y="1161"/>
            <a:chExt cx="3763" cy="1574"/>
          </a:xfrm>
        </p:grpSpPr>
        <p:pic>
          <p:nvPicPr>
            <p:cNvPr id="16" name="图片 30" descr="2.png"/>
            <p:cNvPicPr>
              <a:picLocks noChangeAspect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1677" y="1161"/>
              <a:ext cx="737" cy="15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" name="文本框 17"/>
            <p:cNvSpPr txBox="1"/>
            <p:nvPr/>
          </p:nvSpPr>
          <p:spPr>
            <a:xfrm>
              <a:off x="2552" y="1814"/>
              <a:ext cx="2888" cy="9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b="1" dirty="0">
                  <a:latin typeface="宋体" panose="02010600030101010101" pitchFamily="2" charset="-122"/>
                  <a:ea typeface="宋体" panose="02010600030101010101" pitchFamily="2" charset="-122"/>
                </a:rPr>
                <a:t>1.</a:t>
              </a:r>
              <a:r>
                <a:rPr lang="zh-CN" altLang="en-US" sz="3200" b="1" dirty="0">
                  <a:latin typeface="宋体" panose="02010600030101010101" pitchFamily="2" charset="-122"/>
                  <a:ea typeface="宋体" panose="02010600030101010101" pitchFamily="2" charset="-122"/>
                </a:rPr>
                <a:t>写数。</a:t>
              </a:r>
              <a:endParaRPr lang="en-US" altLang="zh-CN" sz="3200" b="1" dirty="0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10404736" y="1443284"/>
            <a:ext cx="1565593" cy="4118952"/>
            <a:chOff x="10404734" y="1443284"/>
            <a:chExt cx="1565593" cy="4118952"/>
          </a:xfrm>
        </p:grpSpPr>
        <p:grpSp>
          <p:nvGrpSpPr>
            <p:cNvPr id="10" name="组合 9"/>
            <p:cNvGrpSpPr/>
            <p:nvPr/>
          </p:nvGrpSpPr>
          <p:grpSpPr>
            <a:xfrm>
              <a:off x="11055927" y="2469591"/>
              <a:ext cx="914400" cy="3092645"/>
              <a:chOff x="10848109" y="1620982"/>
              <a:chExt cx="914400" cy="3092645"/>
            </a:xfrm>
          </p:grpSpPr>
          <p:sp>
            <p:nvSpPr>
              <p:cNvPr id="11" name="剪去对角的矩形 10"/>
              <p:cNvSpPr/>
              <p:nvPr/>
            </p:nvSpPr>
            <p:spPr>
              <a:xfrm>
                <a:off x="10848109" y="1620982"/>
                <a:ext cx="914400" cy="405246"/>
              </a:xfrm>
              <a:prstGeom prst="snip2DiagRect">
                <a:avLst/>
              </a:prstGeom>
              <a:solidFill>
                <a:schemeClr val="bg2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400">
                    <a:solidFill>
                      <a:schemeClr val="bg1">
                        <a:lumMod val="65000"/>
                      </a:schemeClr>
                    </a:solidFill>
                    <a:latin typeface="方正卡通简体" panose="02010600030101010101" pitchFamily="65" charset="-122"/>
                    <a:ea typeface="方正卡通简体" panose="02010600030101010101" pitchFamily="65" charset="-122"/>
                  </a:rPr>
                  <a:t>情境</a:t>
                </a:r>
                <a:endParaRPr lang="zh-CN" altLang="en-US" sz="2400">
                  <a:solidFill>
                    <a:schemeClr val="bg1">
                      <a:lumMod val="65000"/>
                    </a:schemeClr>
                  </a:solidFill>
                  <a:latin typeface="方正卡通简体" panose="02010600030101010101" pitchFamily="65" charset="-122"/>
                  <a:ea typeface="方正卡通简体" panose="02010600030101010101" pitchFamily="65" charset="-122"/>
                </a:endParaRPr>
              </a:p>
            </p:txBody>
          </p:sp>
          <p:sp>
            <p:nvSpPr>
              <p:cNvPr id="12" name="剪去对角的矩形 11"/>
              <p:cNvSpPr/>
              <p:nvPr/>
            </p:nvSpPr>
            <p:spPr>
              <a:xfrm>
                <a:off x="10848109" y="2483428"/>
                <a:ext cx="914400" cy="405246"/>
              </a:xfrm>
              <a:prstGeom prst="snip2DiagRect">
                <a:avLst/>
              </a:prstGeom>
              <a:solidFill>
                <a:schemeClr val="bg2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400">
                    <a:solidFill>
                      <a:schemeClr val="bg1">
                        <a:lumMod val="65000"/>
                      </a:schemeClr>
                    </a:solidFill>
                    <a:latin typeface="方正卡通简体" panose="02010600030101010101" pitchFamily="65" charset="-122"/>
                    <a:ea typeface="方正卡通简体" panose="02010600030101010101" pitchFamily="65" charset="-122"/>
                  </a:rPr>
                  <a:t>任务</a:t>
                </a:r>
                <a:endParaRPr lang="zh-CN" altLang="en-US" sz="2400">
                  <a:solidFill>
                    <a:schemeClr val="bg1">
                      <a:lumMod val="65000"/>
                    </a:schemeClr>
                  </a:solidFill>
                  <a:latin typeface="方正卡通简体" panose="02010600030101010101" pitchFamily="65" charset="-122"/>
                  <a:ea typeface="方正卡通简体" panose="02010600030101010101" pitchFamily="65" charset="-122"/>
                </a:endParaRPr>
              </a:p>
            </p:txBody>
          </p:sp>
          <p:sp>
            <p:nvSpPr>
              <p:cNvPr id="13" name="剪去对角的矩形 12"/>
              <p:cNvSpPr/>
              <p:nvPr/>
            </p:nvSpPr>
            <p:spPr>
              <a:xfrm>
                <a:off x="10848109" y="3400009"/>
                <a:ext cx="914400" cy="405246"/>
              </a:xfrm>
              <a:prstGeom prst="snip2DiagRect">
                <a:avLst/>
              </a:prstGeom>
              <a:solidFill>
                <a:schemeClr val="bg2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400">
                    <a:solidFill>
                      <a:schemeClr val="bg1">
                        <a:lumMod val="65000"/>
                      </a:schemeClr>
                    </a:solidFill>
                    <a:latin typeface="方正卡通简体" panose="02010600030101010101" pitchFamily="65" charset="-122"/>
                    <a:ea typeface="方正卡通简体" panose="02010600030101010101" pitchFamily="65" charset="-122"/>
                  </a:rPr>
                  <a:t>指导</a:t>
                </a:r>
                <a:endParaRPr lang="zh-CN" altLang="en-US" sz="2400">
                  <a:solidFill>
                    <a:schemeClr val="bg1">
                      <a:lumMod val="65000"/>
                    </a:schemeClr>
                  </a:solidFill>
                  <a:latin typeface="方正卡通简体" panose="02010600030101010101" pitchFamily="65" charset="-122"/>
                  <a:ea typeface="方正卡通简体" panose="02010600030101010101" pitchFamily="65" charset="-122"/>
                </a:endParaRPr>
              </a:p>
            </p:txBody>
          </p:sp>
          <p:sp>
            <p:nvSpPr>
              <p:cNvPr id="14" name="剪去对角的矩形 13"/>
              <p:cNvSpPr/>
              <p:nvPr/>
            </p:nvSpPr>
            <p:spPr>
              <a:xfrm>
                <a:off x="10848109" y="4308381"/>
                <a:ext cx="914400" cy="405246"/>
              </a:xfrm>
              <a:prstGeom prst="snip2DiagRect">
                <a:avLst/>
              </a:prstGeom>
              <a:solidFill>
                <a:schemeClr val="accent4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400">
                    <a:solidFill>
                      <a:schemeClr val="tx1"/>
                    </a:solidFill>
                    <a:latin typeface="方正卡通简体" panose="02010600030101010101" pitchFamily="65" charset="-122"/>
                    <a:ea typeface="方正卡通简体" panose="02010600030101010101" pitchFamily="65" charset="-122"/>
                  </a:rPr>
                  <a:t>巩固</a:t>
                </a:r>
                <a:endParaRPr lang="zh-CN" altLang="en-US" sz="2400">
                  <a:solidFill>
                    <a:schemeClr val="tx1"/>
                  </a:solidFill>
                  <a:latin typeface="方正卡通简体" panose="02010600030101010101" pitchFamily="65" charset="-122"/>
                  <a:ea typeface="方正卡通简体" panose="02010600030101010101" pitchFamily="65" charset="-122"/>
                </a:endParaRPr>
              </a:p>
            </p:txBody>
          </p:sp>
        </p:grpSp>
        <p:pic>
          <p:nvPicPr>
            <p:cNvPr id="17" name="图片 40"/>
            <p:cNvPicPr>
              <a:picLocks noChangeAspect="1"/>
            </p:cNvPicPr>
            <p:nvPr/>
          </p:nvPicPr>
          <p:blipFill>
            <a:blip r:embed="rId1" cstate="email">
              <a:duotone>
                <a:prstClr val="black"/>
                <a:schemeClr val="accent3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10404734" y="1443284"/>
              <a:ext cx="1302385" cy="1226497"/>
            </a:xfrm>
            <a:prstGeom prst="rect">
              <a:avLst/>
            </a:prstGeom>
          </p:spPr>
        </p:pic>
      </p:grpSp>
      <p:pic>
        <p:nvPicPr>
          <p:cNvPr id="16" name="图片 4" descr="22.png"/>
          <p:cNvPicPr>
            <a:picLocks noChangeAspect="1"/>
          </p:cNvPicPr>
          <p:nvPr/>
        </p:nvPicPr>
        <p:blipFill>
          <a:blip r:embed="rId2" cstate="email">
            <a:lum bright="-10000" contrast="10000"/>
          </a:blip>
          <a:stretch>
            <a:fillRect/>
          </a:stretch>
        </p:blipFill>
        <p:spPr bwMode="auto">
          <a:xfrm>
            <a:off x="1332172" y="2034811"/>
            <a:ext cx="2193925" cy="352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图片 5" descr="24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1438535" y="2320563"/>
            <a:ext cx="1679575" cy="798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椭圆 18"/>
          <p:cNvSpPr/>
          <p:nvPr/>
        </p:nvSpPr>
        <p:spPr>
          <a:xfrm>
            <a:off x="1475047" y="3620724"/>
            <a:ext cx="468312" cy="466725"/>
          </a:xfrm>
          <a:prstGeom prst="ellipse">
            <a:avLst/>
          </a:prstGeom>
          <a:solidFill>
            <a:schemeClr val="accent3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2095761" y="3627074"/>
            <a:ext cx="468313" cy="468312"/>
          </a:xfrm>
          <a:prstGeom prst="ellipse">
            <a:avLst/>
          </a:prstGeom>
          <a:solidFill>
            <a:schemeClr val="accent3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2705361" y="3615963"/>
            <a:ext cx="468313" cy="468313"/>
          </a:xfrm>
          <a:prstGeom prst="ellipse">
            <a:avLst/>
          </a:prstGeom>
          <a:solidFill>
            <a:schemeClr val="accent3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22" name="图片 21" descr="29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1903673" y="4427176"/>
            <a:ext cx="854075" cy="87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3" name="组合 18"/>
          <p:cNvGrpSpPr/>
          <p:nvPr/>
        </p:nvGrpSpPr>
        <p:grpSpPr>
          <a:xfrm>
            <a:off x="5018348" y="1852249"/>
            <a:ext cx="1914525" cy="3549650"/>
            <a:chOff x="3758130" y="2126127"/>
            <a:chExt cx="1913491" cy="3549911"/>
          </a:xfrm>
        </p:grpSpPr>
        <p:pic>
          <p:nvPicPr>
            <p:cNvPr id="24" name="图片 14" descr="22.png"/>
            <p:cNvPicPr>
              <a:picLocks noChangeAspect="1"/>
            </p:cNvPicPr>
            <p:nvPr/>
          </p:nvPicPr>
          <p:blipFill>
            <a:blip r:embed="rId5" cstate="email">
              <a:lum bright="-10000" contrast="10000"/>
            </a:blip>
            <a:stretch>
              <a:fillRect/>
            </a:stretch>
          </p:blipFill>
          <p:spPr bwMode="auto">
            <a:xfrm>
              <a:off x="3758130" y="2126127"/>
              <a:ext cx="1913491" cy="35499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" name="图片 15" descr="25.png"/>
            <p:cNvPicPr>
              <a:picLocks noChangeAspect="1"/>
            </p:cNvPicPr>
            <p:nvPr/>
          </p:nvPicPr>
          <p:blipFill>
            <a:blip r:embed="rId6" cstate="email"/>
            <a:stretch>
              <a:fillRect/>
            </a:stretch>
          </p:blipFill>
          <p:spPr bwMode="auto">
            <a:xfrm>
              <a:off x="4071934" y="2393326"/>
              <a:ext cx="1063754" cy="9997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7" name="图片 16" descr="28.png"/>
            <p:cNvPicPr>
              <a:picLocks noChangeAspect="1"/>
            </p:cNvPicPr>
            <p:nvPr/>
          </p:nvPicPr>
          <p:blipFill>
            <a:blip r:embed="rId7" cstate="email"/>
            <a:stretch>
              <a:fillRect/>
            </a:stretch>
          </p:blipFill>
          <p:spPr bwMode="auto">
            <a:xfrm>
              <a:off x="4209480" y="4557534"/>
              <a:ext cx="862586" cy="8717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1" name="组合 20"/>
          <p:cNvGrpSpPr/>
          <p:nvPr/>
        </p:nvGrpSpPr>
        <p:grpSpPr>
          <a:xfrm>
            <a:off x="3353059" y="2320561"/>
            <a:ext cx="1836739" cy="3429000"/>
            <a:chOff x="2092469" y="2594127"/>
            <a:chExt cx="1836589" cy="3429024"/>
          </a:xfrm>
        </p:grpSpPr>
        <p:pic>
          <p:nvPicPr>
            <p:cNvPr id="32" name="图片 10" descr="22.png"/>
            <p:cNvPicPr>
              <a:picLocks noChangeAspect="1"/>
            </p:cNvPicPr>
            <p:nvPr/>
          </p:nvPicPr>
          <p:blipFill>
            <a:blip r:embed="rId8" cstate="email">
              <a:lum bright="-10000" contrast="10000"/>
            </a:blip>
            <a:stretch>
              <a:fillRect/>
            </a:stretch>
          </p:blipFill>
          <p:spPr bwMode="auto">
            <a:xfrm>
              <a:off x="2092469" y="2594127"/>
              <a:ext cx="1836589" cy="34290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3" name="图片 11" descr="23.png"/>
            <p:cNvPicPr>
              <a:picLocks noChangeAspect="1"/>
            </p:cNvPicPr>
            <p:nvPr/>
          </p:nvPicPr>
          <p:blipFill>
            <a:blip r:embed="rId9" cstate="email"/>
            <a:stretch>
              <a:fillRect/>
            </a:stretch>
          </p:blipFill>
          <p:spPr bwMode="auto">
            <a:xfrm>
              <a:off x="2135976" y="2763022"/>
              <a:ext cx="1578768" cy="9973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4" name="图片 19" descr="28.png"/>
            <p:cNvPicPr>
              <a:picLocks noChangeAspect="1"/>
            </p:cNvPicPr>
            <p:nvPr/>
          </p:nvPicPr>
          <p:blipFill>
            <a:blip r:embed="rId7" cstate="email"/>
            <a:stretch>
              <a:fillRect/>
            </a:stretch>
          </p:blipFill>
          <p:spPr bwMode="auto">
            <a:xfrm>
              <a:off x="2500298" y="4929198"/>
              <a:ext cx="862586" cy="8717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5" name="组合 23"/>
          <p:cNvGrpSpPr/>
          <p:nvPr/>
        </p:nvGrpSpPr>
        <p:grpSpPr>
          <a:xfrm>
            <a:off x="6761423" y="2309449"/>
            <a:ext cx="1857375" cy="3549650"/>
            <a:chOff x="5500694" y="2582204"/>
            <a:chExt cx="1857388" cy="3549911"/>
          </a:xfrm>
        </p:grpSpPr>
        <p:pic>
          <p:nvPicPr>
            <p:cNvPr id="36" name="图片 17" descr="22.png"/>
            <p:cNvPicPr>
              <a:picLocks noChangeAspect="1"/>
            </p:cNvPicPr>
            <p:nvPr/>
          </p:nvPicPr>
          <p:blipFill>
            <a:blip r:embed="rId10" cstate="email">
              <a:lum bright="-10000" contrast="10000"/>
            </a:blip>
            <a:stretch>
              <a:fillRect/>
            </a:stretch>
          </p:blipFill>
          <p:spPr bwMode="auto">
            <a:xfrm>
              <a:off x="5500694" y="2582204"/>
              <a:ext cx="1857388" cy="35499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7" name="图片 21" descr="26.png"/>
            <p:cNvPicPr>
              <a:picLocks noChangeAspect="1"/>
            </p:cNvPicPr>
            <p:nvPr/>
          </p:nvPicPr>
          <p:blipFill>
            <a:blip r:embed="rId11" cstate="email"/>
            <a:stretch>
              <a:fillRect/>
            </a:stretch>
          </p:blipFill>
          <p:spPr bwMode="auto">
            <a:xfrm>
              <a:off x="5579369" y="3011065"/>
              <a:ext cx="1629863" cy="72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8" name="图片 22" descr="28.png"/>
            <p:cNvPicPr>
              <a:picLocks noChangeAspect="1"/>
            </p:cNvPicPr>
            <p:nvPr/>
          </p:nvPicPr>
          <p:blipFill>
            <a:blip r:embed="rId7" cstate="email"/>
            <a:stretch>
              <a:fillRect/>
            </a:stretch>
          </p:blipFill>
          <p:spPr bwMode="auto">
            <a:xfrm>
              <a:off x="5995430" y="5000636"/>
              <a:ext cx="862586" cy="8717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9" name="组合 27"/>
          <p:cNvGrpSpPr/>
          <p:nvPr/>
        </p:nvGrpSpPr>
        <p:grpSpPr>
          <a:xfrm>
            <a:off x="8469572" y="1874476"/>
            <a:ext cx="1935163" cy="3527425"/>
            <a:chOff x="7209233" y="2148116"/>
            <a:chExt cx="1934768" cy="3527922"/>
          </a:xfrm>
        </p:grpSpPr>
        <p:pic>
          <p:nvPicPr>
            <p:cNvPr id="40" name="图片 24" descr="22.png"/>
            <p:cNvPicPr>
              <a:picLocks noChangeAspect="1"/>
            </p:cNvPicPr>
            <p:nvPr/>
          </p:nvPicPr>
          <p:blipFill>
            <a:blip r:embed="rId12" cstate="email">
              <a:lum bright="-10000" contrast="10000"/>
            </a:blip>
            <a:stretch>
              <a:fillRect/>
            </a:stretch>
          </p:blipFill>
          <p:spPr bwMode="auto">
            <a:xfrm>
              <a:off x="7209233" y="2148116"/>
              <a:ext cx="1934768" cy="35279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" name="图片 25" descr="27.png"/>
            <p:cNvPicPr>
              <a:picLocks noChangeAspect="1"/>
            </p:cNvPicPr>
            <p:nvPr/>
          </p:nvPicPr>
          <p:blipFill>
            <a:blip r:embed="rId13" cstate="email"/>
            <a:stretch>
              <a:fillRect/>
            </a:stretch>
          </p:blipFill>
          <p:spPr bwMode="auto">
            <a:xfrm>
              <a:off x="7429520" y="2571744"/>
              <a:ext cx="1319787" cy="7559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2" name="图片 26" descr="28.png"/>
            <p:cNvPicPr>
              <a:picLocks noChangeAspect="1"/>
            </p:cNvPicPr>
            <p:nvPr/>
          </p:nvPicPr>
          <p:blipFill>
            <a:blip r:embed="rId7" cstate="email"/>
            <a:stretch>
              <a:fillRect/>
            </a:stretch>
          </p:blipFill>
          <p:spPr bwMode="auto">
            <a:xfrm>
              <a:off x="7715272" y="4557534"/>
              <a:ext cx="862586" cy="8717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3" name="组合 42"/>
          <p:cNvGrpSpPr/>
          <p:nvPr/>
        </p:nvGrpSpPr>
        <p:grpSpPr>
          <a:xfrm>
            <a:off x="1066497" y="443794"/>
            <a:ext cx="6097271" cy="999490"/>
            <a:chOff x="1677" y="1161"/>
            <a:chExt cx="9602" cy="1574"/>
          </a:xfrm>
        </p:grpSpPr>
        <p:pic>
          <p:nvPicPr>
            <p:cNvPr id="44" name="图片 30" descr="2.png"/>
            <p:cNvPicPr>
              <a:picLocks noChangeAspect="1"/>
            </p:cNvPicPr>
            <p:nvPr/>
          </p:nvPicPr>
          <p:blipFill>
            <a:blip r:embed="rId14" cstate="email"/>
            <a:srcRect/>
            <a:stretch>
              <a:fillRect/>
            </a:stretch>
          </p:blipFill>
          <p:spPr bwMode="auto">
            <a:xfrm>
              <a:off x="1677" y="1161"/>
              <a:ext cx="737" cy="15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5" name="文本框 44"/>
            <p:cNvSpPr txBox="1"/>
            <p:nvPr/>
          </p:nvSpPr>
          <p:spPr>
            <a:xfrm>
              <a:off x="2552" y="1814"/>
              <a:ext cx="8727" cy="9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b="1" dirty="0">
                  <a:latin typeface="宋体" panose="02010600030101010101" pitchFamily="2" charset="-122"/>
                  <a:ea typeface="宋体" panose="02010600030101010101" pitchFamily="2" charset="-122"/>
                </a:rPr>
                <a:t>2.</a:t>
              </a:r>
              <a:r>
                <a:rPr lang="zh-CN" altLang="en-US" sz="3200" b="1" dirty="0">
                  <a:latin typeface="宋体" panose="02010600030101010101" pitchFamily="2" charset="-122"/>
                  <a:ea typeface="宋体" panose="02010600030101010101" pitchFamily="2" charset="-122"/>
                </a:rPr>
                <a:t>数一数，画一画，写一写。</a:t>
              </a:r>
              <a:endParaRPr lang="en-US" altLang="zh-CN" sz="3200" b="1" dirty="0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10404736" y="1443284"/>
            <a:ext cx="1565593" cy="4118952"/>
            <a:chOff x="10404734" y="1443284"/>
            <a:chExt cx="1565593" cy="4118952"/>
          </a:xfrm>
        </p:grpSpPr>
        <p:grpSp>
          <p:nvGrpSpPr>
            <p:cNvPr id="10" name="组合 9"/>
            <p:cNvGrpSpPr/>
            <p:nvPr/>
          </p:nvGrpSpPr>
          <p:grpSpPr>
            <a:xfrm>
              <a:off x="11055927" y="2469591"/>
              <a:ext cx="914400" cy="3092645"/>
              <a:chOff x="10848109" y="1620982"/>
              <a:chExt cx="914400" cy="3092645"/>
            </a:xfrm>
          </p:grpSpPr>
          <p:sp>
            <p:nvSpPr>
              <p:cNvPr id="11" name="剪去对角的矩形 10"/>
              <p:cNvSpPr/>
              <p:nvPr/>
            </p:nvSpPr>
            <p:spPr>
              <a:xfrm>
                <a:off x="10848109" y="1620982"/>
                <a:ext cx="914400" cy="405246"/>
              </a:xfrm>
              <a:prstGeom prst="snip2DiagRect">
                <a:avLst/>
              </a:prstGeom>
              <a:solidFill>
                <a:schemeClr val="bg2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400">
                    <a:solidFill>
                      <a:schemeClr val="bg1">
                        <a:lumMod val="65000"/>
                      </a:schemeClr>
                    </a:solidFill>
                    <a:latin typeface="方正卡通简体" panose="02010600030101010101" pitchFamily="65" charset="-122"/>
                    <a:ea typeface="方正卡通简体" panose="02010600030101010101" pitchFamily="65" charset="-122"/>
                  </a:rPr>
                  <a:t>情境</a:t>
                </a:r>
                <a:endParaRPr lang="zh-CN" altLang="en-US" sz="2400">
                  <a:solidFill>
                    <a:schemeClr val="bg1">
                      <a:lumMod val="65000"/>
                    </a:schemeClr>
                  </a:solidFill>
                  <a:latin typeface="方正卡通简体" panose="02010600030101010101" pitchFamily="65" charset="-122"/>
                  <a:ea typeface="方正卡通简体" panose="02010600030101010101" pitchFamily="65" charset="-122"/>
                </a:endParaRPr>
              </a:p>
            </p:txBody>
          </p:sp>
          <p:sp>
            <p:nvSpPr>
              <p:cNvPr id="12" name="剪去对角的矩形 11"/>
              <p:cNvSpPr/>
              <p:nvPr/>
            </p:nvSpPr>
            <p:spPr>
              <a:xfrm>
                <a:off x="10848109" y="2483428"/>
                <a:ext cx="914400" cy="405246"/>
              </a:xfrm>
              <a:prstGeom prst="snip2DiagRect">
                <a:avLst/>
              </a:prstGeom>
              <a:solidFill>
                <a:schemeClr val="bg2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400">
                    <a:solidFill>
                      <a:schemeClr val="bg1">
                        <a:lumMod val="65000"/>
                      </a:schemeClr>
                    </a:solidFill>
                    <a:latin typeface="方正卡通简体" panose="02010600030101010101" pitchFamily="65" charset="-122"/>
                    <a:ea typeface="方正卡通简体" panose="02010600030101010101" pitchFamily="65" charset="-122"/>
                  </a:rPr>
                  <a:t>任务</a:t>
                </a:r>
                <a:endParaRPr lang="zh-CN" altLang="en-US" sz="2400">
                  <a:solidFill>
                    <a:schemeClr val="bg1">
                      <a:lumMod val="65000"/>
                    </a:schemeClr>
                  </a:solidFill>
                  <a:latin typeface="方正卡通简体" panose="02010600030101010101" pitchFamily="65" charset="-122"/>
                  <a:ea typeface="方正卡通简体" panose="02010600030101010101" pitchFamily="65" charset="-122"/>
                </a:endParaRPr>
              </a:p>
            </p:txBody>
          </p:sp>
          <p:sp>
            <p:nvSpPr>
              <p:cNvPr id="13" name="剪去对角的矩形 12"/>
              <p:cNvSpPr/>
              <p:nvPr/>
            </p:nvSpPr>
            <p:spPr>
              <a:xfrm>
                <a:off x="10848109" y="3400009"/>
                <a:ext cx="914400" cy="405246"/>
              </a:xfrm>
              <a:prstGeom prst="snip2DiagRect">
                <a:avLst/>
              </a:prstGeom>
              <a:solidFill>
                <a:schemeClr val="bg2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400">
                    <a:solidFill>
                      <a:schemeClr val="bg1">
                        <a:lumMod val="65000"/>
                      </a:schemeClr>
                    </a:solidFill>
                    <a:latin typeface="方正卡通简体" panose="02010600030101010101" pitchFamily="65" charset="-122"/>
                    <a:ea typeface="方正卡通简体" panose="02010600030101010101" pitchFamily="65" charset="-122"/>
                  </a:rPr>
                  <a:t>指导</a:t>
                </a:r>
                <a:endParaRPr lang="zh-CN" altLang="en-US" sz="2400">
                  <a:solidFill>
                    <a:schemeClr val="bg1">
                      <a:lumMod val="65000"/>
                    </a:schemeClr>
                  </a:solidFill>
                  <a:latin typeface="方正卡通简体" panose="02010600030101010101" pitchFamily="65" charset="-122"/>
                  <a:ea typeface="方正卡通简体" panose="02010600030101010101" pitchFamily="65" charset="-122"/>
                </a:endParaRPr>
              </a:p>
            </p:txBody>
          </p:sp>
          <p:sp>
            <p:nvSpPr>
              <p:cNvPr id="14" name="剪去对角的矩形 13"/>
              <p:cNvSpPr/>
              <p:nvPr/>
            </p:nvSpPr>
            <p:spPr>
              <a:xfrm>
                <a:off x="10848109" y="4308381"/>
                <a:ext cx="914400" cy="405246"/>
              </a:xfrm>
              <a:prstGeom prst="snip2DiagRect">
                <a:avLst/>
              </a:prstGeom>
              <a:solidFill>
                <a:schemeClr val="accent4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400">
                    <a:solidFill>
                      <a:schemeClr val="tx1"/>
                    </a:solidFill>
                    <a:latin typeface="方正卡通简体" panose="02010600030101010101" pitchFamily="65" charset="-122"/>
                    <a:ea typeface="方正卡通简体" panose="02010600030101010101" pitchFamily="65" charset="-122"/>
                  </a:rPr>
                  <a:t>巩固</a:t>
                </a:r>
                <a:endParaRPr lang="zh-CN" altLang="en-US" sz="2400">
                  <a:solidFill>
                    <a:schemeClr val="tx1"/>
                  </a:solidFill>
                  <a:latin typeface="方正卡通简体" panose="02010600030101010101" pitchFamily="65" charset="-122"/>
                  <a:ea typeface="方正卡通简体" panose="02010600030101010101" pitchFamily="65" charset="-122"/>
                </a:endParaRPr>
              </a:p>
            </p:txBody>
          </p:sp>
        </p:grpSp>
        <p:pic>
          <p:nvPicPr>
            <p:cNvPr id="17" name="图片 40"/>
            <p:cNvPicPr>
              <a:picLocks noChangeAspect="1"/>
            </p:cNvPicPr>
            <p:nvPr/>
          </p:nvPicPr>
          <p:blipFill>
            <a:blip r:embed="rId1" cstate="email">
              <a:duotone>
                <a:prstClr val="black"/>
                <a:schemeClr val="accent3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10404734" y="1443284"/>
              <a:ext cx="1302385" cy="1226497"/>
            </a:xfrm>
            <a:prstGeom prst="rect">
              <a:avLst/>
            </a:prstGeom>
          </p:spPr>
        </p:pic>
      </p:grpSp>
      <p:pic>
        <p:nvPicPr>
          <p:cNvPr id="44" name="图片 5" descr="30.png"/>
          <p:cNvPicPr>
            <a:picLocks noChangeAspect="1"/>
          </p:cNvPicPr>
          <p:nvPr/>
        </p:nvPicPr>
        <p:blipFill>
          <a:blip r:embed="rId2" cstate="email">
            <a:lum bright="-10000" contrast="20000"/>
          </a:blip>
          <a:stretch>
            <a:fillRect/>
          </a:stretch>
        </p:blipFill>
        <p:spPr bwMode="auto">
          <a:xfrm>
            <a:off x="1066496" y="2619381"/>
            <a:ext cx="9734608" cy="1521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5" name="组合 14"/>
          <p:cNvGrpSpPr/>
          <p:nvPr/>
        </p:nvGrpSpPr>
        <p:grpSpPr>
          <a:xfrm>
            <a:off x="1066497" y="443794"/>
            <a:ext cx="3625851" cy="999490"/>
            <a:chOff x="1677" y="1161"/>
            <a:chExt cx="5710" cy="1574"/>
          </a:xfrm>
        </p:grpSpPr>
        <p:pic>
          <p:nvPicPr>
            <p:cNvPr id="16" name="图片 30" descr="2.png"/>
            <p:cNvPicPr>
              <a:picLocks noChangeAspect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1677" y="1161"/>
              <a:ext cx="737" cy="15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" name="文本框 17"/>
            <p:cNvSpPr txBox="1"/>
            <p:nvPr/>
          </p:nvSpPr>
          <p:spPr>
            <a:xfrm>
              <a:off x="2552" y="1814"/>
              <a:ext cx="4835" cy="9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b="1" dirty="0">
                  <a:latin typeface="宋体" panose="02010600030101010101" pitchFamily="2" charset="-122"/>
                  <a:ea typeface="宋体" panose="02010600030101010101" pitchFamily="2" charset="-122"/>
                </a:rPr>
                <a:t>3.</a:t>
              </a:r>
              <a:r>
                <a:rPr lang="zh-CN" altLang="en-US" sz="3200" b="1" dirty="0">
                  <a:latin typeface="宋体" panose="02010600030101010101" pitchFamily="2" charset="-122"/>
                  <a:ea typeface="宋体" panose="02010600030101010101" pitchFamily="2" charset="-122"/>
                </a:rPr>
                <a:t>看数涂一涂。</a:t>
              </a:r>
              <a:endParaRPr lang="en-US" altLang="zh-CN" sz="3200" b="1" dirty="0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10404736" y="1443284"/>
            <a:ext cx="1565593" cy="4118952"/>
            <a:chOff x="10404734" y="1443284"/>
            <a:chExt cx="1565593" cy="4118952"/>
          </a:xfrm>
        </p:grpSpPr>
        <p:grpSp>
          <p:nvGrpSpPr>
            <p:cNvPr id="10" name="组合 9"/>
            <p:cNvGrpSpPr/>
            <p:nvPr/>
          </p:nvGrpSpPr>
          <p:grpSpPr>
            <a:xfrm>
              <a:off x="11055927" y="2469591"/>
              <a:ext cx="914400" cy="3092645"/>
              <a:chOff x="10848109" y="1620982"/>
              <a:chExt cx="914400" cy="3092645"/>
            </a:xfrm>
          </p:grpSpPr>
          <p:sp>
            <p:nvSpPr>
              <p:cNvPr id="11" name="剪去对角的矩形 10"/>
              <p:cNvSpPr/>
              <p:nvPr/>
            </p:nvSpPr>
            <p:spPr>
              <a:xfrm>
                <a:off x="10848109" y="1620982"/>
                <a:ext cx="914400" cy="405246"/>
              </a:xfrm>
              <a:prstGeom prst="snip2DiagRect">
                <a:avLst/>
              </a:prstGeom>
              <a:solidFill>
                <a:schemeClr val="bg2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400">
                    <a:solidFill>
                      <a:schemeClr val="bg1">
                        <a:lumMod val="6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情境</a:t>
                </a:r>
                <a:endParaRPr lang="zh-CN" altLang="en-US" sz="240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" name="剪去对角的矩形 11"/>
              <p:cNvSpPr/>
              <p:nvPr/>
            </p:nvSpPr>
            <p:spPr>
              <a:xfrm>
                <a:off x="10848109" y="2483428"/>
                <a:ext cx="914400" cy="405246"/>
              </a:xfrm>
              <a:prstGeom prst="snip2DiagRect">
                <a:avLst/>
              </a:prstGeom>
              <a:solidFill>
                <a:schemeClr val="bg2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400">
                    <a:solidFill>
                      <a:schemeClr val="bg1">
                        <a:lumMod val="6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任务</a:t>
                </a:r>
                <a:endParaRPr lang="zh-CN" altLang="en-US" sz="240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" name="剪去对角的矩形 12"/>
              <p:cNvSpPr/>
              <p:nvPr/>
            </p:nvSpPr>
            <p:spPr>
              <a:xfrm>
                <a:off x="10848109" y="3400009"/>
                <a:ext cx="914400" cy="405246"/>
              </a:xfrm>
              <a:prstGeom prst="snip2DiagRect">
                <a:avLst/>
              </a:prstGeom>
              <a:solidFill>
                <a:schemeClr val="bg2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400">
                    <a:solidFill>
                      <a:schemeClr val="bg1">
                        <a:lumMod val="6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指导</a:t>
                </a:r>
                <a:endParaRPr lang="zh-CN" altLang="en-US" sz="240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" name="剪去对角的矩形 13"/>
              <p:cNvSpPr/>
              <p:nvPr/>
            </p:nvSpPr>
            <p:spPr>
              <a:xfrm>
                <a:off x="10848109" y="4308381"/>
                <a:ext cx="914400" cy="405246"/>
              </a:xfrm>
              <a:prstGeom prst="snip2DiagRect">
                <a:avLst/>
              </a:prstGeom>
              <a:solidFill>
                <a:schemeClr val="accent4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4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巩固</a:t>
                </a:r>
                <a:endParaRPr lang="zh-CN" altLang="en-US"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pic>
          <p:nvPicPr>
            <p:cNvPr id="17" name="图片 40"/>
            <p:cNvPicPr>
              <a:picLocks noChangeAspect="1"/>
            </p:cNvPicPr>
            <p:nvPr/>
          </p:nvPicPr>
          <p:blipFill>
            <a:blip r:embed="rId1" cstate="email">
              <a:duotone>
                <a:prstClr val="black"/>
                <a:schemeClr val="accent3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10404734" y="1443284"/>
              <a:ext cx="1302385" cy="1226497"/>
            </a:xfrm>
            <a:prstGeom prst="rect">
              <a:avLst/>
            </a:prstGeom>
          </p:spPr>
        </p:pic>
      </p:grpSp>
      <p:pic>
        <p:nvPicPr>
          <p:cNvPr id="15" name="图片 14" descr="31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1881189" y="2350290"/>
            <a:ext cx="8429625" cy="280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" name="组合 10"/>
          <p:cNvGrpSpPr/>
          <p:nvPr/>
        </p:nvGrpSpPr>
        <p:grpSpPr>
          <a:xfrm>
            <a:off x="1881187" y="4777582"/>
            <a:ext cx="1619251" cy="584775"/>
            <a:chOff x="357158" y="4500570"/>
            <a:chExt cx="1620000" cy="585350"/>
          </a:xfrm>
        </p:grpSpPr>
        <p:sp>
          <p:nvSpPr>
            <p:cNvPr id="18" name="TextBox 7"/>
            <p:cNvSpPr txBox="1">
              <a:spLocks noChangeArrowheads="1"/>
            </p:cNvSpPr>
            <p:nvPr/>
          </p:nvSpPr>
          <p:spPr bwMode="auto">
            <a:xfrm>
              <a:off x="357158" y="4500570"/>
              <a:ext cx="1620000" cy="585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3200" b="1">
                  <a:latin typeface="楷体_GB2312" pitchFamily="49" charset="-122"/>
                  <a:ea typeface="楷体_GB2312" pitchFamily="49" charset="-122"/>
                </a:rPr>
                <a:t>第   节</a:t>
              </a:r>
              <a:endParaRPr lang="zh-CN" altLang="en-US" sz="3200" b="1">
                <a:latin typeface="楷体_GB2312" pitchFamily="49" charset="-122"/>
                <a:ea typeface="楷体_GB2312" pitchFamily="49" charset="-122"/>
              </a:endParaRPr>
            </a:p>
          </p:txBody>
        </p:sp>
        <p:sp>
          <p:nvSpPr>
            <p:cNvPr id="19" name="圆角矩形 9"/>
            <p:cNvSpPr/>
            <p:nvPr/>
          </p:nvSpPr>
          <p:spPr>
            <a:xfrm>
              <a:off x="873334" y="4500570"/>
              <a:ext cx="584471" cy="584775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476624" y="4777579"/>
            <a:ext cx="1619251" cy="600075"/>
            <a:chOff x="1951868" y="4500570"/>
            <a:chExt cx="1620000" cy="600541"/>
          </a:xfrm>
        </p:grpSpPr>
        <p:sp>
          <p:nvSpPr>
            <p:cNvPr id="21" name="TextBox 11"/>
            <p:cNvSpPr txBox="1">
              <a:spLocks noChangeArrowheads="1"/>
            </p:cNvSpPr>
            <p:nvPr/>
          </p:nvSpPr>
          <p:spPr bwMode="auto">
            <a:xfrm>
              <a:off x="1951868" y="4500570"/>
              <a:ext cx="1620000" cy="5852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3200" b="1">
                  <a:latin typeface="楷体_GB2312" pitchFamily="49" charset="-122"/>
                  <a:ea typeface="楷体_GB2312" pitchFamily="49" charset="-122"/>
                </a:rPr>
                <a:t>第   节</a:t>
              </a:r>
              <a:endParaRPr lang="zh-CN" altLang="en-US" sz="3200" b="1">
                <a:latin typeface="楷体_GB2312" pitchFamily="49" charset="-122"/>
                <a:ea typeface="楷体_GB2312" pitchFamily="49" charset="-122"/>
              </a:endParaRPr>
            </a:p>
          </p:txBody>
        </p:sp>
        <p:sp>
          <p:nvSpPr>
            <p:cNvPr id="22" name="圆角矩形 12"/>
            <p:cNvSpPr/>
            <p:nvPr/>
          </p:nvSpPr>
          <p:spPr>
            <a:xfrm>
              <a:off x="2487104" y="4516457"/>
              <a:ext cx="584471" cy="584654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grpSp>
        <p:nvGrpSpPr>
          <p:cNvPr id="23" name="组合 20"/>
          <p:cNvGrpSpPr/>
          <p:nvPr/>
        </p:nvGrpSpPr>
        <p:grpSpPr>
          <a:xfrm>
            <a:off x="5095873" y="4777579"/>
            <a:ext cx="1619251" cy="600075"/>
            <a:chOff x="3571868" y="4500570"/>
            <a:chExt cx="1620000" cy="600541"/>
          </a:xfrm>
        </p:grpSpPr>
        <p:sp>
          <p:nvSpPr>
            <p:cNvPr id="24" name="TextBox 13"/>
            <p:cNvSpPr txBox="1">
              <a:spLocks noChangeArrowheads="1"/>
            </p:cNvSpPr>
            <p:nvPr/>
          </p:nvSpPr>
          <p:spPr bwMode="auto">
            <a:xfrm>
              <a:off x="3571868" y="4500570"/>
              <a:ext cx="1620000" cy="5852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3200" b="1">
                  <a:latin typeface="楷体_GB2312" pitchFamily="49" charset="-122"/>
                  <a:ea typeface="楷体_GB2312" pitchFamily="49" charset="-122"/>
                </a:rPr>
                <a:t>第   节</a:t>
              </a:r>
              <a:endParaRPr lang="zh-CN" altLang="en-US" sz="3200" b="1">
                <a:latin typeface="楷体_GB2312" pitchFamily="49" charset="-122"/>
                <a:ea typeface="楷体_GB2312" pitchFamily="49" charset="-122"/>
              </a:endParaRPr>
            </a:p>
          </p:txBody>
        </p:sp>
        <p:sp>
          <p:nvSpPr>
            <p:cNvPr id="25" name="圆角矩形 14"/>
            <p:cNvSpPr/>
            <p:nvPr/>
          </p:nvSpPr>
          <p:spPr>
            <a:xfrm>
              <a:off x="4088045" y="4516457"/>
              <a:ext cx="584471" cy="584654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grpSp>
        <p:nvGrpSpPr>
          <p:cNvPr id="26" name="组合 21"/>
          <p:cNvGrpSpPr/>
          <p:nvPr/>
        </p:nvGrpSpPr>
        <p:grpSpPr>
          <a:xfrm>
            <a:off x="6715125" y="4777582"/>
            <a:ext cx="1620839" cy="584775"/>
            <a:chOff x="5191868" y="4500570"/>
            <a:chExt cx="1620000" cy="585350"/>
          </a:xfrm>
        </p:grpSpPr>
        <p:sp>
          <p:nvSpPr>
            <p:cNvPr id="27" name="TextBox 15"/>
            <p:cNvSpPr txBox="1">
              <a:spLocks noChangeArrowheads="1"/>
            </p:cNvSpPr>
            <p:nvPr/>
          </p:nvSpPr>
          <p:spPr bwMode="auto">
            <a:xfrm>
              <a:off x="5191868" y="4500570"/>
              <a:ext cx="1620000" cy="585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3200" b="1">
                  <a:latin typeface="楷体_GB2312" pitchFamily="49" charset="-122"/>
                  <a:ea typeface="楷体_GB2312" pitchFamily="49" charset="-122"/>
                </a:rPr>
                <a:t>第   节</a:t>
              </a:r>
              <a:endParaRPr lang="zh-CN" altLang="en-US" sz="3200" b="1">
                <a:latin typeface="楷体_GB2312" pitchFamily="49" charset="-122"/>
                <a:ea typeface="楷体_GB2312" pitchFamily="49" charset="-122"/>
              </a:endParaRPr>
            </a:p>
          </p:txBody>
        </p:sp>
        <p:sp>
          <p:nvSpPr>
            <p:cNvPr id="28" name="圆角矩形 16"/>
            <p:cNvSpPr/>
            <p:nvPr/>
          </p:nvSpPr>
          <p:spPr>
            <a:xfrm>
              <a:off x="5715472" y="4500570"/>
              <a:ext cx="583898" cy="584775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grpSp>
        <p:nvGrpSpPr>
          <p:cNvPr id="29" name="组合 22"/>
          <p:cNvGrpSpPr/>
          <p:nvPr/>
        </p:nvGrpSpPr>
        <p:grpSpPr>
          <a:xfrm>
            <a:off x="8334373" y="4777582"/>
            <a:ext cx="1619251" cy="584775"/>
            <a:chOff x="6715140" y="4500570"/>
            <a:chExt cx="1620000" cy="585350"/>
          </a:xfrm>
        </p:grpSpPr>
        <p:sp>
          <p:nvSpPr>
            <p:cNvPr id="30" name="TextBox 17"/>
            <p:cNvSpPr txBox="1">
              <a:spLocks noChangeArrowheads="1"/>
            </p:cNvSpPr>
            <p:nvPr/>
          </p:nvSpPr>
          <p:spPr bwMode="auto">
            <a:xfrm>
              <a:off x="6715140" y="4500570"/>
              <a:ext cx="1620000" cy="585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3200" b="1">
                  <a:latin typeface="楷体_GB2312" pitchFamily="49" charset="-122"/>
                  <a:ea typeface="楷体_GB2312" pitchFamily="49" charset="-122"/>
                </a:rPr>
                <a:t>第   节</a:t>
              </a:r>
              <a:endParaRPr lang="zh-CN" altLang="en-US" sz="3200" b="1">
                <a:latin typeface="楷体_GB2312" pitchFamily="49" charset="-122"/>
                <a:ea typeface="楷体_GB2312" pitchFamily="49" charset="-122"/>
              </a:endParaRPr>
            </a:p>
          </p:txBody>
        </p:sp>
        <p:sp>
          <p:nvSpPr>
            <p:cNvPr id="31" name="圆角矩形 18"/>
            <p:cNvSpPr/>
            <p:nvPr/>
          </p:nvSpPr>
          <p:spPr>
            <a:xfrm>
              <a:off x="7231317" y="4500570"/>
              <a:ext cx="584471" cy="584775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32" name="TextBox 23"/>
          <p:cNvSpPr txBox="1">
            <a:spLocks noChangeArrowheads="1"/>
          </p:cNvSpPr>
          <p:nvPr/>
        </p:nvSpPr>
        <p:spPr bwMode="auto">
          <a:xfrm>
            <a:off x="2436813" y="4706142"/>
            <a:ext cx="35718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000" b="1">
                <a:solidFill>
                  <a:srgbClr val="7030A0"/>
                </a:solidFill>
                <a:latin typeface="楷体_GB2312" pitchFamily="49" charset="-122"/>
                <a:ea typeface="楷体_GB2312" pitchFamily="49" charset="-122"/>
              </a:rPr>
              <a:t>1</a:t>
            </a:r>
            <a:endParaRPr lang="zh-CN" altLang="en-US" sz="4000" b="1">
              <a:solidFill>
                <a:srgbClr val="7030A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33" name="TextBox 24"/>
          <p:cNvSpPr txBox="1">
            <a:spLocks noChangeArrowheads="1"/>
          </p:cNvSpPr>
          <p:nvPr/>
        </p:nvSpPr>
        <p:spPr bwMode="auto">
          <a:xfrm>
            <a:off x="4095750" y="4714080"/>
            <a:ext cx="35718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000" b="1">
                <a:solidFill>
                  <a:srgbClr val="7030A0"/>
                </a:solidFill>
                <a:latin typeface="楷体_GB2312" pitchFamily="49" charset="-122"/>
                <a:ea typeface="楷体_GB2312" pitchFamily="49" charset="-122"/>
              </a:rPr>
              <a:t>2</a:t>
            </a:r>
            <a:endParaRPr lang="zh-CN" altLang="en-US" sz="4000" b="1">
              <a:solidFill>
                <a:srgbClr val="7030A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34" name="TextBox 25"/>
          <p:cNvSpPr txBox="1">
            <a:spLocks noChangeArrowheads="1"/>
          </p:cNvSpPr>
          <p:nvPr/>
        </p:nvSpPr>
        <p:spPr bwMode="auto">
          <a:xfrm>
            <a:off x="5651499" y="4722017"/>
            <a:ext cx="35718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000" b="1">
                <a:solidFill>
                  <a:srgbClr val="7030A0"/>
                </a:solidFill>
                <a:latin typeface="楷体_GB2312" pitchFamily="49" charset="-122"/>
                <a:ea typeface="楷体_GB2312" pitchFamily="49" charset="-122"/>
              </a:rPr>
              <a:t>3</a:t>
            </a:r>
            <a:endParaRPr lang="zh-CN" altLang="en-US" sz="4000" b="1">
              <a:solidFill>
                <a:srgbClr val="7030A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35" name="TextBox 26"/>
          <p:cNvSpPr txBox="1">
            <a:spLocks noChangeArrowheads="1"/>
          </p:cNvSpPr>
          <p:nvPr/>
        </p:nvSpPr>
        <p:spPr bwMode="auto">
          <a:xfrm>
            <a:off x="7294563" y="4685505"/>
            <a:ext cx="35718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000" b="1">
                <a:solidFill>
                  <a:srgbClr val="7030A0"/>
                </a:solidFill>
                <a:latin typeface="楷体_GB2312" pitchFamily="49" charset="-122"/>
                <a:ea typeface="楷体_GB2312" pitchFamily="49" charset="-122"/>
              </a:rPr>
              <a:t>4</a:t>
            </a:r>
            <a:endParaRPr lang="zh-CN" altLang="en-US" sz="4000" b="1">
              <a:solidFill>
                <a:srgbClr val="7030A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36" name="TextBox 27"/>
          <p:cNvSpPr txBox="1">
            <a:spLocks noChangeArrowheads="1"/>
          </p:cNvSpPr>
          <p:nvPr/>
        </p:nvSpPr>
        <p:spPr bwMode="auto">
          <a:xfrm>
            <a:off x="8897937" y="4690267"/>
            <a:ext cx="35718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000" b="1">
                <a:solidFill>
                  <a:srgbClr val="7030A0"/>
                </a:solidFill>
                <a:latin typeface="楷体_GB2312" pitchFamily="49" charset="-122"/>
                <a:ea typeface="楷体_GB2312" pitchFamily="49" charset="-122"/>
              </a:rPr>
              <a:t>5</a:t>
            </a:r>
            <a:endParaRPr lang="zh-CN" altLang="en-US" sz="4000" b="1">
              <a:solidFill>
                <a:srgbClr val="7030A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1066497" y="443794"/>
            <a:ext cx="4449445" cy="999490"/>
            <a:chOff x="1677" y="1161"/>
            <a:chExt cx="7007" cy="1574"/>
          </a:xfrm>
        </p:grpSpPr>
        <p:pic>
          <p:nvPicPr>
            <p:cNvPr id="38" name="图片 30" descr="2.png"/>
            <p:cNvPicPr>
              <a:picLocks noChangeAspect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1677" y="1161"/>
              <a:ext cx="737" cy="15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9" name="文本框 38"/>
            <p:cNvSpPr txBox="1"/>
            <p:nvPr/>
          </p:nvSpPr>
          <p:spPr>
            <a:xfrm>
              <a:off x="2552" y="1814"/>
              <a:ext cx="6132" cy="9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b="1" dirty="0">
                  <a:latin typeface="宋体" panose="02010600030101010101" pitchFamily="2" charset="-122"/>
                  <a:ea typeface="宋体" panose="02010600030101010101" pitchFamily="2" charset="-122"/>
                </a:rPr>
                <a:t>4.</a:t>
              </a:r>
              <a:r>
                <a:rPr lang="zh-CN" altLang="en-US" sz="3200" b="1" dirty="0">
                  <a:latin typeface="宋体" panose="02010600030101010101" pitchFamily="2" charset="-122"/>
                  <a:ea typeface="宋体" panose="02010600030101010101" pitchFamily="2" charset="-122"/>
                </a:rPr>
                <a:t>数一数，填一填。</a:t>
              </a:r>
              <a:endParaRPr lang="en-US" altLang="zh-CN" sz="3200" b="1" dirty="0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4" grpId="0"/>
      <p:bldP spid="35" grpId="0"/>
      <p:bldP spid="3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018480" y="2210549"/>
            <a:ext cx="644599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cap="none" spc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田氏保钓体简" panose="02010800040101010101" pitchFamily="2" charset="-122"/>
                <a:ea typeface="田氏保钓体简" panose="02010800040101010101" pitchFamily="2" charset="-122"/>
              </a:rPr>
              <a:t>今天你学到了什么？</a:t>
            </a:r>
            <a:endParaRPr lang="zh-CN" altLang="en-US" sz="5400" b="1" cap="none" spc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田氏保钓体简" panose="02010800040101010101" pitchFamily="2" charset="-122"/>
              <a:ea typeface="田氏保钓体简" panose="02010800040101010101" pitchFamily="2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10404736" y="1443284"/>
            <a:ext cx="1565593" cy="4118952"/>
            <a:chOff x="10404734" y="1443284"/>
            <a:chExt cx="1565593" cy="4118952"/>
          </a:xfrm>
        </p:grpSpPr>
        <p:grpSp>
          <p:nvGrpSpPr>
            <p:cNvPr id="5" name="组合 4"/>
            <p:cNvGrpSpPr/>
            <p:nvPr/>
          </p:nvGrpSpPr>
          <p:grpSpPr>
            <a:xfrm>
              <a:off x="11055927" y="2469591"/>
              <a:ext cx="914400" cy="3092645"/>
              <a:chOff x="10848109" y="1620982"/>
              <a:chExt cx="914400" cy="3092645"/>
            </a:xfrm>
          </p:grpSpPr>
          <p:sp>
            <p:nvSpPr>
              <p:cNvPr id="6" name="剪去对角的矩形 5"/>
              <p:cNvSpPr/>
              <p:nvPr/>
            </p:nvSpPr>
            <p:spPr>
              <a:xfrm>
                <a:off x="10848109" y="1620982"/>
                <a:ext cx="914400" cy="405246"/>
              </a:xfrm>
              <a:prstGeom prst="snip2DiagRect">
                <a:avLst/>
              </a:prstGeom>
              <a:solidFill>
                <a:schemeClr val="bg2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400">
                    <a:solidFill>
                      <a:schemeClr val="bg1">
                        <a:lumMod val="6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情境</a:t>
                </a:r>
                <a:endParaRPr lang="zh-CN" altLang="en-US" sz="240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" name="剪去对角的矩形 6"/>
              <p:cNvSpPr/>
              <p:nvPr/>
            </p:nvSpPr>
            <p:spPr>
              <a:xfrm>
                <a:off x="10848109" y="2483428"/>
                <a:ext cx="914400" cy="405246"/>
              </a:xfrm>
              <a:prstGeom prst="snip2DiagRect">
                <a:avLst/>
              </a:prstGeom>
              <a:solidFill>
                <a:schemeClr val="bg2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400">
                    <a:solidFill>
                      <a:schemeClr val="bg1">
                        <a:lumMod val="6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任务</a:t>
                </a:r>
                <a:endParaRPr lang="zh-CN" altLang="en-US" sz="240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" name="剪去对角的矩形 7"/>
              <p:cNvSpPr/>
              <p:nvPr/>
            </p:nvSpPr>
            <p:spPr>
              <a:xfrm>
                <a:off x="10848109" y="3400009"/>
                <a:ext cx="914400" cy="405246"/>
              </a:xfrm>
              <a:prstGeom prst="snip2DiagRect">
                <a:avLst/>
              </a:prstGeom>
              <a:solidFill>
                <a:schemeClr val="bg2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400">
                    <a:solidFill>
                      <a:schemeClr val="bg1">
                        <a:lumMod val="6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指导</a:t>
                </a:r>
                <a:endParaRPr lang="zh-CN" altLang="en-US" sz="240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" name="剪去对角的矩形 8"/>
              <p:cNvSpPr/>
              <p:nvPr/>
            </p:nvSpPr>
            <p:spPr>
              <a:xfrm>
                <a:off x="10848109" y="4308381"/>
                <a:ext cx="914400" cy="405246"/>
              </a:xfrm>
              <a:prstGeom prst="snip2DiagRect">
                <a:avLst/>
              </a:prstGeom>
              <a:solidFill>
                <a:schemeClr val="accent4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4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巩固</a:t>
                </a:r>
                <a:endParaRPr lang="zh-CN" altLang="en-US"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pic>
          <p:nvPicPr>
            <p:cNvPr id="10" name="图片 40"/>
            <p:cNvPicPr>
              <a:picLocks noChangeAspect="1"/>
            </p:cNvPicPr>
            <p:nvPr/>
          </p:nvPicPr>
          <p:blipFill>
            <a:blip r:embed="rId1" cstate="email">
              <a:duotone>
                <a:prstClr val="black"/>
                <a:schemeClr val="accent3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10404734" y="1443284"/>
              <a:ext cx="1302385" cy="1226497"/>
            </a:xfrm>
            <a:prstGeom prst="rect">
              <a:avLst/>
            </a:prstGeom>
          </p:spPr>
        </p:pic>
      </p:grpSp>
      <p:pic>
        <p:nvPicPr>
          <p:cNvPr id="12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11252201" y="12534900"/>
            <a:ext cx="317500" cy="241300"/>
          </a:xfrm>
          <a:prstGeom prst="cube">
            <a:avLst/>
          </a:prstGeom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10404736" y="1443284"/>
            <a:ext cx="1565593" cy="4118952"/>
            <a:chOff x="10404734" y="1443284"/>
            <a:chExt cx="1565593" cy="4118952"/>
          </a:xfrm>
        </p:grpSpPr>
        <p:grpSp>
          <p:nvGrpSpPr>
            <p:cNvPr id="4" name="组合 3"/>
            <p:cNvGrpSpPr/>
            <p:nvPr/>
          </p:nvGrpSpPr>
          <p:grpSpPr>
            <a:xfrm>
              <a:off x="11055927" y="2469591"/>
              <a:ext cx="914400" cy="3092645"/>
              <a:chOff x="10848109" y="1620982"/>
              <a:chExt cx="914400" cy="3092645"/>
            </a:xfrm>
          </p:grpSpPr>
          <p:sp>
            <p:nvSpPr>
              <p:cNvPr id="3" name="剪去对角的矩形 2"/>
              <p:cNvSpPr/>
              <p:nvPr/>
            </p:nvSpPr>
            <p:spPr>
              <a:xfrm>
                <a:off x="10848109" y="1620982"/>
                <a:ext cx="914400" cy="405246"/>
              </a:xfrm>
              <a:prstGeom prst="snip2Diag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4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情境</a:t>
                </a:r>
                <a:endParaRPr lang="zh-CN" altLang="en-US"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" name="剪去对角的矩形 5"/>
              <p:cNvSpPr/>
              <p:nvPr/>
            </p:nvSpPr>
            <p:spPr>
              <a:xfrm>
                <a:off x="10848109" y="2483428"/>
                <a:ext cx="914400" cy="405246"/>
              </a:xfrm>
              <a:prstGeom prst="snip2DiagRect">
                <a:avLst/>
              </a:prstGeom>
              <a:solidFill>
                <a:schemeClr val="bg2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400">
                    <a:solidFill>
                      <a:schemeClr val="bg1">
                        <a:lumMod val="6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任务</a:t>
                </a:r>
                <a:endParaRPr lang="zh-CN" altLang="en-US" sz="240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" name="剪去对角的矩形 6"/>
              <p:cNvSpPr/>
              <p:nvPr/>
            </p:nvSpPr>
            <p:spPr>
              <a:xfrm>
                <a:off x="10848109" y="3400009"/>
                <a:ext cx="914400" cy="405246"/>
              </a:xfrm>
              <a:prstGeom prst="snip2DiagRect">
                <a:avLst/>
              </a:prstGeom>
              <a:solidFill>
                <a:schemeClr val="bg2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400">
                    <a:solidFill>
                      <a:schemeClr val="bg1">
                        <a:lumMod val="6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指导</a:t>
                </a:r>
                <a:endParaRPr lang="zh-CN" altLang="en-US" sz="240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" name="剪去对角的矩形 7"/>
              <p:cNvSpPr/>
              <p:nvPr/>
            </p:nvSpPr>
            <p:spPr>
              <a:xfrm>
                <a:off x="10848109" y="4308381"/>
                <a:ext cx="914400" cy="405246"/>
              </a:xfrm>
              <a:prstGeom prst="snip2DiagRect">
                <a:avLst/>
              </a:prstGeom>
              <a:solidFill>
                <a:schemeClr val="bg2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400">
                    <a:solidFill>
                      <a:schemeClr val="bg1">
                        <a:lumMod val="6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巩固</a:t>
                </a:r>
                <a:endParaRPr lang="zh-CN" altLang="en-US" sz="240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pic>
          <p:nvPicPr>
            <p:cNvPr id="10" name="图片 40"/>
            <p:cNvPicPr>
              <a:picLocks noChangeAspect="1"/>
            </p:cNvPicPr>
            <p:nvPr/>
          </p:nvPicPr>
          <p:blipFill>
            <a:blip r:embed="rId1" cstate="email">
              <a:duotone>
                <a:prstClr val="black"/>
                <a:schemeClr val="accent3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10404734" y="1443284"/>
              <a:ext cx="1302385" cy="1226497"/>
            </a:xfrm>
            <a:prstGeom prst="rect">
              <a:avLst/>
            </a:prstGeom>
          </p:spPr>
        </p:pic>
      </p:grpSp>
      <p:pic>
        <p:nvPicPr>
          <p:cNvPr id="12" name="图片 11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721440" y="4079225"/>
            <a:ext cx="1482349" cy="2155530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sp>
        <p:nvSpPr>
          <p:cNvPr id="13" name="文本框 12"/>
          <p:cNvSpPr txBox="1"/>
          <p:nvPr/>
        </p:nvSpPr>
        <p:spPr>
          <a:xfrm>
            <a:off x="2023701" y="4739007"/>
            <a:ext cx="7188186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perspectiveFront"/>
              <a:lightRig rig="threePt" dir="t"/>
            </a:scene3d>
          </a:bodyPr>
          <a:lstStyle/>
          <a:p>
            <a:r>
              <a:rPr lang="zh-CN" altLang="en-US" sz="3200" b="1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图中有哪些玩具？每种玩具有多少个？</a:t>
            </a:r>
            <a:endParaRPr lang="zh-CN" altLang="en-US" sz="3200" b="1">
              <a:solidFill>
                <a:schemeClr val="tx1">
                  <a:lumMod val="85000"/>
                  <a:lumOff val="15000"/>
                </a:schemeClr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15" name="图片 2" descr="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260735" y="1219850"/>
            <a:ext cx="9144000" cy="311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10404736" y="1443284"/>
            <a:ext cx="1565593" cy="4118952"/>
            <a:chOff x="10404734" y="1443284"/>
            <a:chExt cx="1565593" cy="4118952"/>
          </a:xfrm>
        </p:grpSpPr>
        <p:grpSp>
          <p:nvGrpSpPr>
            <p:cNvPr id="17" name="组合 16"/>
            <p:cNvGrpSpPr/>
            <p:nvPr/>
          </p:nvGrpSpPr>
          <p:grpSpPr>
            <a:xfrm>
              <a:off x="11055927" y="2469591"/>
              <a:ext cx="914400" cy="3092645"/>
              <a:chOff x="10848109" y="1620982"/>
              <a:chExt cx="914400" cy="3092645"/>
            </a:xfrm>
          </p:grpSpPr>
          <p:sp>
            <p:nvSpPr>
              <p:cNvPr id="18" name="剪去对角的矩形 17"/>
              <p:cNvSpPr/>
              <p:nvPr/>
            </p:nvSpPr>
            <p:spPr>
              <a:xfrm>
                <a:off x="10848109" y="1620982"/>
                <a:ext cx="914400" cy="405246"/>
              </a:xfrm>
              <a:prstGeom prst="snip2DiagRect">
                <a:avLst/>
              </a:prstGeom>
              <a:solidFill>
                <a:schemeClr val="bg2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400">
                    <a:solidFill>
                      <a:schemeClr val="bg1">
                        <a:lumMod val="6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情境</a:t>
                </a:r>
                <a:endParaRPr lang="zh-CN" altLang="en-US" sz="240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" name="剪去对角的矩形 18"/>
              <p:cNvSpPr/>
              <p:nvPr/>
            </p:nvSpPr>
            <p:spPr>
              <a:xfrm>
                <a:off x="10848109" y="2483428"/>
                <a:ext cx="914400" cy="405246"/>
              </a:xfrm>
              <a:prstGeom prst="snip2DiagRect">
                <a:avLst/>
              </a:prstGeom>
              <a:solidFill>
                <a:srgbClr val="FFC86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4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任务</a:t>
                </a:r>
                <a:endParaRPr lang="zh-CN" altLang="en-US"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" name="剪去对角的矩形 19"/>
              <p:cNvSpPr/>
              <p:nvPr/>
            </p:nvSpPr>
            <p:spPr>
              <a:xfrm>
                <a:off x="10848109" y="3400009"/>
                <a:ext cx="914400" cy="405246"/>
              </a:xfrm>
              <a:prstGeom prst="snip2DiagRect">
                <a:avLst/>
              </a:prstGeom>
              <a:solidFill>
                <a:schemeClr val="bg2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400">
                    <a:solidFill>
                      <a:schemeClr val="bg1">
                        <a:lumMod val="6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指导</a:t>
                </a:r>
                <a:endParaRPr lang="zh-CN" altLang="en-US" sz="240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" name="剪去对角的矩形 20"/>
              <p:cNvSpPr/>
              <p:nvPr/>
            </p:nvSpPr>
            <p:spPr>
              <a:xfrm>
                <a:off x="10848109" y="4308381"/>
                <a:ext cx="914400" cy="405246"/>
              </a:xfrm>
              <a:prstGeom prst="snip2DiagRect">
                <a:avLst/>
              </a:prstGeom>
              <a:solidFill>
                <a:schemeClr val="bg2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400">
                    <a:solidFill>
                      <a:schemeClr val="bg1">
                        <a:lumMod val="6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巩固</a:t>
                </a:r>
                <a:endParaRPr lang="zh-CN" altLang="en-US" sz="240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pic>
          <p:nvPicPr>
            <p:cNvPr id="22" name="图片 40"/>
            <p:cNvPicPr>
              <a:picLocks noChangeAspect="1"/>
            </p:cNvPicPr>
            <p:nvPr/>
          </p:nvPicPr>
          <p:blipFill>
            <a:blip r:embed="rId1" cstate="email">
              <a:duotone>
                <a:prstClr val="black"/>
                <a:schemeClr val="accent3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10404734" y="1443284"/>
              <a:ext cx="1302385" cy="1226497"/>
            </a:xfrm>
            <a:prstGeom prst="rect">
              <a:avLst/>
            </a:prstGeom>
          </p:spPr>
        </p:pic>
      </p:grpSp>
      <p:grpSp>
        <p:nvGrpSpPr>
          <p:cNvPr id="27" name="组合 26"/>
          <p:cNvGrpSpPr/>
          <p:nvPr/>
        </p:nvGrpSpPr>
        <p:grpSpPr>
          <a:xfrm>
            <a:off x="840876" y="314149"/>
            <a:ext cx="7052946" cy="982345"/>
            <a:chOff x="1677" y="1161"/>
            <a:chExt cx="11107" cy="1547"/>
          </a:xfrm>
        </p:grpSpPr>
        <p:pic>
          <p:nvPicPr>
            <p:cNvPr id="12296" name="图片 30" descr="2.png"/>
            <p:cNvPicPr>
              <a:picLocks noChangeAspect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677" y="1161"/>
              <a:ext cx="737" cy="15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文本框 12"/>
            <p:cNvSpPr txBox="1"/>
            <p:nvPr/>
          </p:nvSpPr>
          <p:spPr>
            <a:xfrm>
              <a:off x="2552" y="1832"/>
              <a:ext cx="10232" cy="8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b="1" dirty="0">
                  <a:latin typeface="宋体" panose="02010600030101010101" pitchFamily="2" charset="-122"/>
                  <a:ea typeface="宋体" panose="02010600030101010101" pitchFamily="2" charset="-122"/>
                </a:rPr>
                <a:t>你能用自己喜欢的方式表示</a:t>
              </a:r>
              <a:r>
                <a:rPr lang="en-US" altLang="zh-CN" sz="2800" b="1" dirty="0">
                  <a:latin typeface="宋体" panose="02010600030101010101" pitchFamily="2" charset="-122"/>
                  <a:ea typeface="宋体" panose="02010600030101010101" pitchFamily="2" charset="-122"/>
                </a:rPr>
                <a:t>2</a:t>
              </a:r>
              <a:r>
                <a:rPr lang="zh-CN" altLang="en-US" sz="2800" b="1" dirty="0">
                  <a:latin typeface="宋体" panose="02010600030101010101" pitchFamily="2" charset="-122"/>
                  <a:ea typeface="宋体" panose="02010600030101010101" pitchFamily="2" charset="-122"/>
                </a:rPr>
                <a:t>架飞机吗？</a:t>
              </a:r>
              <a:endPara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pic>
        <p:nvPicPr>
          <p:cNvPr id="85" name="图片 2" descr="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258271" y="2148389"/>
            <a:ext cx="9144000" cy="311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4"/>
    </p:custDataLst>
  </p:cSld>
  <p:clrMapOvr>
    <a:masterClrMapping/>
  </p:clrMapOvr>
  <p:transition spd="slow">
    <p:cover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5" descr="2.png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1820171" y="2052801"/>
            <a:ext cx="2141260" cy="24144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图片 12" descr="3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5425383" y="598514"/>
            <a:ext cx="736779" cy="1668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图片 13" descr="4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4606234" y="2470623"/>
            <a:ext cx="2428297" cy="13568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图片 14" descr="5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5034859" y="4022659"/>
            <a:ext cx="1636261" cy="226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图片 15" descr="6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 bwMode="auto">
          <a:xfrm>
            <a:off x="7749484" y="2046550"/>
            <a:ext cx="2624771" cy="2231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7" name="组合 16"/>
          <p:cNvGrpSpPr/>
          <p:nvPr/>
        </p:nvGrpSpPr>
        <p:grpSpPr>
          <a:xfrm>
            <a:off x="10404736" y="1443284"/>
            <a:ext cx="1565593" cy="4118952"/>
            <a:chOff x="10404734" y="1443284"/>
            <a:chExt cx="1565593" cy="4118952"/>
          </a:xfrm>
        </p:grpSpPr>
        <p:grpSp>
          <p:nvGrpSpPr>
            <p:cNvPr id="18" name="组合 17"/>
            <p:cNvGrpSpPr/>
            <p:nvPr/>
          </p:nvGrpSpPr>
          <p:grpSpPr>
            <a:xfrm>
              <a:off x="11055927" y="2469591"/>
              <a:ext cx="914400" cy="3092645"/>
              <a:chOff x="10848109" y="1620982"/>
              <a:chExt cx="914400" cy="3092645"/>
            </a:xfrm>
          </p:grpSpPr>
          <p:sp>
            <p:nvSpPr>
              <p:cNvPr id="20" name="剪去对角的矩形 17"/>
              <p:cNvSpPr/>
              <p:nvPr/>
            </p:nvSpPr>
            <p:spPr>
              <a:xfrm>
                <a:off x="10848109" y="1620982"/>
                <a:ext cx="914400" cy="405246"/>
              </a:xfrm>
              <a:prstGeom prst="snip2DiagRect">
                <a:avLst/>
              </a:prstGeom>
              <a:solidFill>
                <a:schemeClr val="bg2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400">
                    <a:solidFill>
                      <a:schemeClr val="bg1">
                        <a:lumMod val="6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情境</a:t>
                </a:r>
                <a:endParaRPr lang="zh-CN" altLang="en-US" sz="240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" name="剪去对角的矩形 18"/>
              <p:cNvSpPr/>
              <p:nvPr/>
            </p:nvSpPr>
            <p:spPr>
              <a:xfrm>
                <a:off x="10848109" y="2483428"/>
                <a:ext cx="914400" cy="405246"/>
              </a:xfrm>
              <a:prstGeom prst="snip2DiagRect">
                <a:avLst/>
              </a:prstGeom>
              <a:solidFill>
                <a:srgbClr val="FFC86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4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任务</a:t>
                </a:r>
                <a:endParaRPr lang="zh-CN" altLang="en-US"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" name="剪去对角的矩形 19"/>
              <p:cNvSpPr/>
              <p:nvPr/>
            </p:nvSpPr>
            <p:spPr>
              <a:xfrm>
                <a:off x="10848109" y="3400009"/>
                <a:ext cx="914400" cy="405246"/>
              </a:xfrm>
              <a:prstGeom prst="snip2DiagRect">
                <a:avLst/>
              </a:prstGeom>
              <a:solidFill>
                <a:schemeClr val="bg2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400">
                    <a:solidFill>
                      <a:schemeClr val="bg1">
                        <a:lumMod val="6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指导</a:t>
                </a:r>
                <a:endParaRPr lang="zh-CN" altLang="en-US" sz="240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" name="剪去对角的矩形 20"/>
              <p:cNvSpPr/>
              <p:nvPr/>
            </p:nvSpPr>
            <p:spPr>
              <a:xfrm>
                <a:off x="10848109" y="4308381"/>
                <a:ext cx="914400" cy="405246"/>
              </a:xfrm>
              <a:prstGeom prst="snip2DiagRect">
                <a:avLst/>
              </a:prstGeom>
              <a:solidFill>
                <a:schemeClr val="bg2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400">
                    <a:solidFill>
                      <a:schemeClr val="bg1">
                        <a:lumMod val="6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巩固</a:t>
                </a:r>
                <a:endParaRPr lang="zh-CN" altLang="en-US" sz="240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pic>
          <p:nvPicPr>
            <p:cNvPr id="19" name="图片 40"/>
            <p:cNvPicPr>
              <a:picLocks noChangeAspect="1"/>
            </p:cNvPicPr>
            <p:nvPr/>
          </p:nvPicPr>
          <p:blipFill>
            <a:blip r:embed="rId6" cstate="email">
              <a:duotone>
                <a:prstClr val="black"/>
                <a:schemeClr val="accent3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10404734" y="1443284"/>
              <a:ext cx="1302385" cy="1226497"/>
            </a:xfrm>
            <a:prstGeom prst="rect">
              <a:avLst/>
            </a:prstGeom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10404736" y="1443284"/>
            <a:ext cx="1565593" cy="4118952"/>
            <a:chOff x="10404734" y="1443284"/>
            <a:chExt cx="1565593" cy="4118952"/>
          </a:xfrm>
        </p:grpSpPr>
        <p:grpSp>
          <p:nvGrpSpPr>
            <p:cNvPr id="18" name="组合 17"/>
            <p:cNvGrpSpPr/>
            <p:nvPr/>
          </p:nvGrpSpPr>
          <p:grpSpPr>
            <a:xfrm>
              <a:off x="11055927" y="2469591"/>
              <a:ext cx="914400" cy="3092645"/>
              <a:chOff x="10848109" y="1620982"/>
              <a:chExt cx="914400" cy="3092645"/>
            </a:xfrm>
          </p:grpSpPr>
          <p:sp>
            <p:nvSpPr>
              <p:cNvPr id="20" name="剪去对角的矩形 17"/>
              <p:cNvSpPr/>
              <p:nvPr/>
            </p:nvSpPr>
            <p:spPr>
              <a:xfrm>
                <a:off x="10848109" y="1620982"/>
                <a:ext cx="914400" cy="405246"/>
              </a:xfrm>
              <a:prstGeom prst="snip2DiagRect">
                <a:avLst/>
              </a:prstGeom>
              <a:solidFill>
                <a:schemeClr val="bg2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400">
                    <a:solidFill>
                      <a:schemeClr val="bg1">
                        <a:lumMod val="6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情境</a:t>
                </a:r>
                <a:endParaRPr lang="zh-CN" altLang="en-US" sz="240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" name="剪去对角的矩形 18"/>
              <p:cNvSpPr/>
              <p:nvPr/>
            </p:nvSpPr>
            <p:spPr>
              <a:xfrm>
                <a:off x="10848109" y="2483428"/>
                <a:ext cx="914400" cy="405246"/>
              </a:xfrm>
              <a:prstGeom prst="snip2DiagRect">
                <a:avLst/>
              </a:prstGeom>
              <a:solidFill>
                <a:srgbClr val="FFC86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4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任务</a:t>
                </a:r>
                <a:endParaRPr lang="zh-CN" altLang="en-US"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" name="剪去对角的矩形 19"/>
              <p:cNvSpPr/>
              <p:nvPr/>
            </p:nvSpPr>
            <p:spPr>
              <a:xfrm>
                <a:off x="10848109" y="3400009"/>
                <a:ext cx="914400" cy="405246"/>
              </a:xfrm>
              <a:prstGeom prst="snip2DiagRect">
                <a:avLst/>
              </a:prstGeom>
              <a:solidFill>
                <a:schemeClr val="bg2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400">
                    <a:solidFill>
                      <a:schemeClr val="bg1">
                        <a:lumMod val="6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指导</a:t>
                </a:r>
                <a:endParaRPr lang="zh-CN" altLang="en-US" sz="240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" name="剪去对角的矩形 20"/>
              <p:cNvSpPr/>
              <p:nvPr/>
            </p:nvSpPr>
            <p:spPr>
              <a:xfrm>
                <a:off x="10848109" y="4308381"/>
                <a:ext cx="914400" cy="405246"/>
              </a:xfrm>
              <a:prstGeom prst="snip2DiagRect">
                <a:avLst/>
              </a:prstGeom>
              <a:solidFill>
                <a:schemeClr val="bg2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400">
                    <a:solidFill>
                      <a:schemeClr val="bg1">
                        <a:lumMod val="6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巩固</a:t>
                </a:r>
                <a:endParaRPr lang="zh-CN" altLang="en-US" sz="240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pic>
          <p:nvPicPr>
            <p:cNvPr id="19" name="图片 40"/>
            <p:cNvPicPr>
              <a:picLocks noChangeAspect="1"/>
            </p:cNvPicPr>
            <p:nvPr/>
          </p:nvPicPr>
          <p:blipFill>
            <a:blip r:embed="rId1" cstate="email">
              <a:duotone>
                <a:prstClr val="black"/>
                <a:schemeClr val="accent3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10404734" y="1443284"/>
              <a:ext cx="1302385" cy="1226497"/>
            </a:xfrm>
            <a:prstGeom prst="rect">
              <a:avLst/>
            </a:prstGeom>
          </p:spPr>
        </p:pic>
      </p:grpSp>
      <p:pic>
        <p:nvPicPr>
          <p:cNvPr id="24" name="图片 3" descr="7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2046549" y="1919956"/>
            <a:ext cx="1912937" cy="3195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图片 24" descr="8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5189798" y="619793"/>
            <a:ext cx="1620837" cy="179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图片 25" descr="9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4396047" y="2920083"/>
            <a:ext cx="3300412" cy="98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图片 26" descr="10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 bwMode="auto">
          <a:xfrm>
            <a:off x="5189798" y="3910683"/>
            <a:ext cx="1725612" cy="240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图片 7" descr="11.pn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 bwMode="auto">
          <a:xfrm>
            <a:off x="8047298" y="2172368"/>
            <a:ext cx="2357437" cy="2319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40"/>
          <p:cNvPicPr>
            <a:picLocks noChangeAspect="1"/>
          </p:cNvPicPr>
          <p:nvPr/>
        </p:nvPicPr>
        <p:blipFill>
          <a:blip r:embed="rId1" cstate="email">
            <a:duotone>
              <a:prstClr val="black"/>
              <a:schemeClr val="accent3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0404736" y="1443286"/>
            <a:ext cx="1302385" cy="1226497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10404736" y="1443284"/>
            <a:ext cx="1565593" cy="4118952"/>
            <a:chOff x="10404734" y="1443284"/>
            <a:chExt cx="1565593" cy="4118952"/>
          </a:xfrm>
        </p:grpSpPr>
        <p:grpSp>
          <p:nvGrpSpPr>
            <p:cNvPr id="16" name="组合 15"/>
            <p:cNvGrpSpPr/>
            <p:nvPr/>
          </p:nvGrpSpPr>
          <p:grpSpPr>
            <a:xfrm>
              <a:off x="11055927" y="2469591"/>
              <a:ext cx="914400" cy="3092645"/>
              <a:chOff x="10848109" y="1620982"/>
              <a:chExt cx="914400" cy="3092645"/>
            </a:xfrm>
          </p:grpSpPr>
          <p:sp>
            <p:nvSpPr>
              <p:cNvPr id="30" name="剪去对角的矩形 12"/>
              <p:cNvSpPr/>
              <p:nvPr/>
            </p:nvSpPr>
            <p:spPr>
              <a:xfrm>
                <a:off x="10848109" y="1620982"/>
                <a:ext cx="914400" cy="405246"/>
              </a:xfrm>
              <a:prstGeom prst="snip2DiagRect">
                <a:avLst/>
              </a:prstGeom>
              <a:solidFill>
                <a:schemeClr val="bg2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400">
                    <a:solidFill>
                      <a:schemeClr val="bg1">
                        <a:lumMod val="6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情境</a:t>
                </a:r>
                <a:endParaRPr lang="zh-CN" altLang="en-US" sz="240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1" name="剪去对角的矩形 13"/>
              <p:cNvSpPr/>
              <p:nvPr/>
            </p:nvSpPr>
            <p:spPr>
              <a:xfrm>
                <a:off x="10848109" y="2483428"/>
                <a:ext cx="914400" cy="405246"/>
              </a:xfrm>
              <a:prstGeom prst="snip2DiagRect">
                <a:avLst/>
              </a:prstGeom>
              <a:solidFill>
                <a:schemeClr val="bg2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400">
                    <a:solidFill>
                      <a:schemeClr val="bg1">
                        <a:lumMod val="6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任务</a:t>
                </a:r>
                <a:endParaRPr lang="zh-CN" altLang="en-US" sz="240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2" name="剪去对角的矩形 14"/>
              <p:cNvSpPr/>
              <p:nvPr/>
            </p:nvSpPr>
            <p:spPr>
              <a:xfrm>
                <a:off x="10848109" y="3400009"/>
                <a:ext cx="914400" cy="405246"/>
              </a:xfrm>
              <a:prstGeom prst="snip2DiagRect">
                <a:avLst/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4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指导</a:t>
                </a:r>
                <a:endParaRPr lang="zh-CN" altLang="en-US"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3" name="剪去对角的矩形 15"/>
              <p:cNvSpPr/>
              <p:nvPr/>
            </p:nvSpPr>
            <p:spPr>
              <a:xfrm>
                <a:off x="10848109" y="4308381"/>
                <a:ext cx="914400" cy="405246"/>
              </a:xfrm>
              <a:prstGeom prst="snip2DiagRect">
                <a:avLst/>
              </a:prstGeom>
              <a:solidFill>
                <a:schemeClr val="bg2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400">
                    <a:solidFill>
                      <a:schemeClr val="bg1">
                        <a:lumMod val="6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巩固</a:t>
                </a:r>
                <a:endParaRPr lang="zh-CN" altLang="en-US" sz="240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pic>
          <p:nvPicPr>
            <p:cNvPr id="29" name="图片 40"/>
            <p:cNvPicPr>
              <a:picLocks noChangeAspect="1"/>
            </p:cNvPicPr>
            <p:nvPr/>
          </p:nvPicPr>
          <p:blipFill>
            <a:blip r:embed="rId1" cstate="email">
              <a:duotone>
                <a:prstClr val="black"/>
                <a:schemeClr val="accent3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10404734" y="1443284"/>
              <a:ext cx="1302385" cy="1226497"/>
            </a:xfrm>
            <a:prstGeom prst="rect">
              <a:avLst/>
            </a:prstGeom>
          </p:spPr>
        </p:pic>
      </p:grpSp>
      <p:pic>
        <p:nvPicPr>
          <p:cNvPr id="34" name="图片 33" descr="17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3975814" y="1022119"/>
            <a:ext cx="2552044" cy="43231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" name="图片 34" descr="18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6516056" y="994412"/>
            <a:ext cx="3914123" cy="439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" name="图片 5" descr="12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1452990" y="981077"/>
            <a:ext cx="2524284" cy="4343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" name="图片 36" descr="13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 bwMode="auto">
          <a:xfrm>
            <a:off x="2515239" y="1550177"/>
            <a:ext cx="642175" cy="755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" name="图片 37" descr="14.pn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 bwMode="auto">
          <a:xfrm>
            <a:off x="1630684" y="2414323"/>
            <a:ext cx="2207821" cy="503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" name="图片 38" descr="33.pn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 bwMode="auto">
          <a:xfrm>
            <a:off x="1882146" y="3150788"/>
            <a:ext cx="1734055" cy="531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" name="图片 39" descr="15.pn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 bwMode="auto">
          <a:xfrm>
            <a:off x="1606236" y="3820753"/>
            <a:ext cx="2402141" cy="586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" name="图片 40" descr="16.png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 bwMode="auto">
          <a:xfrm>
            <a:off x="1580202" y="4529338"/>
            <a:ext cx="2503927" cy="6921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" name="椭圆 41"/>
          <p:cNvSpPr/>
          <p:nvPr/>
        </p:nvSpPr>
        <p:spPr>
          <a:xfrm>
            <a:off x="5882326" y="4635538"/>
            <a:ext cx="405895" cy="416396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3" name="椭圆 42"/>
          <p:cNvSpPr/>
          <p:nvPr/>
        </p:nvSpPr>
        <p:spPr>
          <a:xfrm>
            <a:off x="5477515" y="4635538"/>
            <a:ext cx="405893" cy="416396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4" name="椭圆 43"/>
          <p:cNvSpPr/>
          <p:nvPr/>
        </p:nvSpPr>
        <p:spPr>
          <a:xfrm>
            <a:off x="5072702" y="4635538"/>
            <a:ext cx="405895" cy="416396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5" name="椭圆 44"/>
          <p:cNvSpPr/>
          <p:nvPr/>
        </p:nvSpPr>
        <p:spPr>
          <a:xfrm>
            <a:off x="4667890" y="4635538"/>
            <a:ext cx="405893" cy="416396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6" name="椭圆 45"/>
          <p:cNvSpPr/>
          <p:nvPr/>
        </p:nvSpPr>
        <p:spPr>
          <a:xfrm>
            <a:off x="4251964" y="4635538"/>
            <a:ext cx="405893" cy="416396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7" name="椭圆 46"/>
          <p:cNvSpPr/>
          <p:nvPr/>
        </p:nvSpPr>
        <p:spPr>
          <a:xfrm>
            <a:off x="5858515" y="3875763"/>
            <a:ext cx="405893" cy="416395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8" name="椭圆 47"/>
          <p:cNvSpPr/>
          <p:nvPr/>
        </p:nvSpPr>
        <p:spPr>
          <a:xfrm>
            <a:off x="5453702" y="3875763"/>
            <a:ext cx="405895" cy="416395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9" name="椭圆 48"/>
          <p:cNvSpPr/>
          <p:nvPr/>
        </p:nvSpPr>
        <p:spPr>
          <a:xfrm>
            <a:off x="5048890" y="3875763"/>
            <a:ext cx="405893" cy="416395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0" name="椭圆 49"/>
          <p:cNvSpPr/>
          <p:nvPr/>
        </p:nvSpPr>
        <p:spPr>
          <a:xfrm>
            <a:off x="4644077" y="3875763"/>
            <a:ext cx="405895" cy="416395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1" name="椭圆 50"/>
          <p:cNvSpPr/>
          <p:nvPr/>
        </p:nvSpPr>
        <p:spPr>
          <a:xfrm>
            <a:off x="5858515" y="3152813"/>
            <a:ext cx="405893" cy="416396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2" name="椭圆 51"/>
          <p:cNvSpPr/>
          <p:nvPr/>
        </p:nvSpPr>
        <p:spPr>
          <a:xfrm>
            <a:off x="5453702" y="3152813"/>
            <a:ext cx="405895" cy="416396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3" name="椭圆 52"/>
          <p:cNvSpPr/>
          <p:nvPr/>
        </p:nvSpPr>
        <p:spPr>
          <a:xfrm>
            <a:off x="5048890" y="3152813"/>
            <a:ext cx="405893" cy="416396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4" name="椭圆 53"/>
          <p:cNvSpPr/>
          <p:nvPr/>
        </p:nvSpPr>
        <p:spPr>
          <a:xfrm>
            <a:off x="5882326" y="2438123"/>
            <a:ext cx="405895" cy="416395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5" name="椭圆 54"/>
          <p:cNvSpPr/>
          <p:nvPr/>
        </p:nvSpPr>
        <p:spPr>
          <a:xfrm>
            <a:off x="5477515" y="2438123"/>
            <a:ext cx="405893" cy="416395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6" name="椭圆 55"/>
          <p:cNvSpPr/>
          <p:nvPr/>
        </p:nvSpPr>
        <p:spPr>
          <a:xfrm>
            <a:off x="5882326" y="1732638"/>
            <a:ext cx="405895" cy="416395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 animBg="1"/>
      <p:bldP spid="44" grpId="0" animBg="1"/>
      <p:bldP spid="45" grpId="0" animBg="1"/>
      <p:bldP spid="46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40"/>
          <p:cNvPicPr>
            <a:picLocks noChangeAspect="1"/>
          </p:cNvPicPr>
          <p:nvPr/>
        </p:nvPicPr>
        <p:blipFill>
          <a:blip r:embed="rId1" cstate="email">
            <a:duotone>
              <a:prstClr val="black"/>
              <a:schemeClr val="accent3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0404736" y="1443286"/>
            <a:ext cx="1302385" cy="1226497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10404736" y="1443284"/>
            <a:ext cx="1565593" cy="4118952"/>
            <a:chOff x="10404734" y="1443284"/>
            <a:chExt cx="1565593" cy="4118952"/>
          </a:xfrm>
        </p:grpSpPr>
        <p:grpSp>
          <p:nvGrpSpPr>
            <p:cNvPr id="11" name="组合 10"/>
            <p:cNvGrpSpPr/>
            <p:nvPr/>
          </p:nvGrpSpPr>
          <p:grpSpPr>
            <a:xfrm>
              <a:off x="11055927" y="2469591"/>
              <a:ext cx="914400" cy="3092645"/>
              <a:chOff x="10848109" y="1620982"/>
              <a:chExt cx="914400" cy="3092645"/>
            </a:xfrm>
          </p:grpSpPr>
          <p:sp>
            <p:nvSpPr>
              <p:cNvPr id="13" name="剪去对角的矩形 12"/>
              <p:cNvSpPr/>
              <p:nvPr/>
            </p:nvSpPr>
            <p:spPr>
              <a:xfrm>
                <a:off x="10848109" y="1620982"/>
                <a:ext cx="914400" cy="405246"/>
              </a:xfrm>
              <a:prstGeom prst="snip2DiagRect">
                <a:avLst/>
              </a:prstGeom>
              <a:solidFill>
                <a:schemeClr val="bg2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400">
                    <a:solidFill>
                      <a:schemeClr val="bg1">
                        <a:lumMod val="6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情境</a:t>
                </a:r>
                <a:endParaRPr lang="zh-CN" altLang="en-US" sz="240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" name="剪去对角的矩形 13"/>
              <p:cNvSpPr/>
              <p:nvPr/>
            </p:nvSpPr>
            <p:spPr>
              <a:xfrm>
                <a:off x="10848109" y="2483428"/>
                <a:ext cx="914400" cy="405246"/>
              </a:xfrm>
              <a:prstGeom prst="snip2DiagRect">
                <a:avLst/>
              </a:prstGeom>
              <a:solidFill>
                <a:schemeClr val="bg2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400">
                    <a:solidFill>
                      <a:schemeClr val="bg1">
                        <a:lumMod val="6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任务</a:t>
                </a:r>
                <a:endParaRPr lang="zh-CN" altLang="en-US" sz="240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" name="剪去对角的矩形 14"/>
              <p:cNvSpPr/>
              <p:nvPr/>
            </p:nvSpPr>
            <p:spPr>
              <a:xfrm>
                <a:off x="10848109" y="3400009"/>
                <a:ext cx="914400" cy="405246"/>
              </a:xfrm>
              <a:prstGeom prst="snip2DiagRect">
                <a:avLst/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4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指导</a:t>
                </a:r>
                <a:endParaRPr lang="zh-CN" altLang="en-US"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" name="剪去对角的矩形 15"/>
              <p:cNvSpPr/>
              <p:nvPr/>
            </p:nvSpPr>
            <p:spPr>
              <a:xfrm>
                <a:off x="10848109" y="4308381"/>
                <a:ext cx="914400" cy="405246"/>
              </a:xfrm>
              <a:prstGeom prst="snip2DiagRect">
                <a:avLst/>
              </a:prstGeom>
              <a:solidFill>
                <a:schemeClr val="bg2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400">
                    <a:solidFill>
                      <a:schemeClr val="bg1">
                        <a:lumMod val="6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巩固</a:t>
                </a:r>
                <a:endParaRPr lang="zh-CN" altLang="en-US" sz="240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pic>
          <p:nvPicPr>
            <p:cNvPr id="12" name="图片 40"/>
            <p:cNvPicPr>
              <a:picLocks noChangeAspect="1"/>
            </p:cNvPicPr>
            <p:nvPr/>
          </p:nvPicPr>
          <p:blipFill>
            <a:blip r:embed="rId1" cstate="email">
              <a:duotone>
                <a:prstClr val="black"/>
                <a:schemeClr val="accent3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10404734" y="1443284"/>
              <a:ext cx="1302385" cy="1226497"/>
            </a:xfrm>
            <a:prstGeom prst="rect">
              <a:avLst/>
            </a:prstGeom>
          </p:spPr>
        </p:pic>
      </p:grpSp>
      <p:grpSp>
        <p:nvGrpSpPr>
          <p:cNvPr id="27" name="组合 26"/>
          <p:cNvGrpSpPr/>
          <p:nvPr/>
        </p:nvGrpSpPr>
        <p:grpSpPr>
          <a:xfrm>
            <a:off x="1064895" y="505322"/>
            <a:ext cx="3211831" cy="999490"/>
            <a:chOff x="1677" y="1161"/>
            <a:chExt cx="5058" cy="1574"/>
          </a:xfrm>
        </p:grpSpPr>
        <p:pic>
          <p:nvPicPr>
            <p:cNvPr id="12296" name="图片 30" descr="2.png"/>
            <p:cNvPicPr>
              <a:picLocks noChangeAspect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677" y="1161"/>
              <a:ext cx="737" cy="15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文本框 1"/>
            <p:cNvSpPr txBox="1"/>
            <p:nvPr/>
          </p:nvSpPr>
          <p:spPr>
            <a:xfrm>
              <a:off x="2552" y="1814"/>
              <a:ext cx="4183" cy="9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b="1">
                  <a:latin typeface="宋体" panose="02010600030101010101" pitchFamily="2" charset="-122"/>
                  <a:ea typeface="宋体" panose="02010600030101010101" pitchFamily="2" charset="-122"/>
                </a:rPr>
                <a:t>正确握笔姿势</a:t>
              </a:r>
              <a:endParaRPr lang="en-US" altLang="zh-CN" sz="3200" b="1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24" name="矩形 23"/>
          <p:cNvSpPr/>
          <p:nvPr/>
        </p:nvSpPr>
        <p:spPr>
          <a:xfrm>
            <a:off x="6457089" y="1771895"/>
            <a:ext cx="3480440" cy="378565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200" b="1" cap="none" spc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田氏保钓体简" panose="02010800040101010101" pitchFamily="2" charset="-122"/>
                <a:ea typeface="田氏保钓体简" panose="02010800040101010101" pitchFamily="2" charset="-122"/>
              </a:rPr>
              <a:t>一指二指捏着，</a:t>
            </a:r>
            <a:endParaRPr lang="en-US" altLang="zh-CN" sz="3200" b="1" cap="none" spc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田氏保钓体简" panose="02010800040101010101" pitchFamily="2" charset="-122"/>
              <a:ea typeface="田氏保钓体简" panose="02010800040101010101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3200" b="1" cap="none" spc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田氏保钓体简" panose="02010800040101010101" pitchFamily="2" charset="-122"/>
                <a:ea typeface="田氏保钓体简" panose="02010800040101010101" pitchFamily="2" charset="-122"/>
              </a:rPr>
              <a:t>三指四指托着，</a:t>
            </a:r>
            <a:endParaRPr lang="en-US" altLang="zh-CN" sz="3200" b="1" cap="none" spc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田氏保钓体简" panose="02010800040101010101" pitchFamily="2" charset="-122"/>
              <a:ea typeface="田氏保钓体简" panose="02010800040101010101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3200" b="1" cap="none" spc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田氏保钓体简" panose="02010800040101010101" pitchFamily="2" charset="-122"/>
                <a:ea typeface="田氏保钓体简" panose="02010800040101010101" pitchFamily="2" charset="-122"/>
              </a:rPr>
              <a:t>笔尖向前斜着，</a:t>
            </a:r>
            <a:endParaRPr lang="en-US" altLang="zh-CN" sz="3200" b="1" cap="none" spc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田氏保钓体简" panose="02010800040101010101" pitchFamily="2" charset="-122"/>
              <a:ea typeface="田氏保钓体简" panose="02010800040101010101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3200" b="1" cap="none" spc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田氏保钓体简" panose="02010800040101010101" pitchFamily="2" charset="-122"/>
                <a:ea typeface="田氏保钓体简" panose="02010800040101010101" pitchFamily="2" charset="-122"/>
              </a:rPr>
              <a:t>笔杆向后躺着，</a:t>
            </a:r>
            <a:endParaRPr lang="en-US" altLang="zh-CN" sz="3200" b="1" cap="none" spc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田氏保钓体简" panose="02010800040101010101" pitchFamily="2" charset="-122"/>
              <a:ea typeface="田氏保钓体简" panose="02010800040101010101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3200" b="1" cap="none" spc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田氏保钓体简" panose="02010800040101010101" pitchFamily="2" charset="-122"/>
                <a:ea typeface="田氏保钓体简" panose="02010800040101010101" pitchFamily="2" charset="-122"/>
              </a:rPr>
              <a:t>这样拿笔才正确。</a:t>
            </a:r>
            <a:endParaRPr lang="zh-CN" altLang="en-US" sz="3200" b="1" cap="none" spc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田氏保钓体简" panose="02010800040101010101" pitchFamily="2" charset="-122"/>
              <a:ea typeface="田氏保钓体简" panose="02010800040101010101" pitchFamily="2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888497" y="1818048"/>
            <a:ext cx="3634823" cy="3606337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40"/>
          <p:cNvPicPr>
            <a:picLocks noChangeAspect="1"/>
          </p:cNvPicPr>
          <p:nvPr/>
        </p:nvPicPr>
        <p:blipFill>
          <a:blip r:embed="rId1" cstate="email">
            <a:duotone>
              <a:prstClr val="black"/>
              <a:schemeClr val="accent3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0404736" y="1443286"/>
            <a:ext cx="1302385" cy="1226497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10404736" y="1443284"/>
            <a:ext cx="1565593" cy="4118952"/>
            <a:chOff x="10404734" y="1443284"/>
            <a:chExt cx="1565593" cy="4118952"/>
          </a:xfrm>
        </p:grpSpPr>
        <p:grpSp>
          <p:nvGrpSpPr>
            <p:cNvPr id="11" name="组合 10"/>
            <p:cNvGrpSpPr/>
            <p:nvPr/>
          </p:nvGrpSpPr>
          <p:grpSpPr>
            <a:xfrm>
              <a:off x="11055927" y="2469591"/>
              <a:ext cx="914400" cy="3092645"/>
              <a:chOff x="10848109" y="1620982"/>
              <a:chExt cx="914400" cy="3092645"/>
            </a:xfrm>
          </p:grpSpPr>
          <p:sp>
            <p:nvSpPr>
              <p:cNvPr id="13" name="剪去对角的矩形 12"/>
              <p:cNvSpPr/>
              <p:nvPr/>
            </p:nvSpPr>
            <p:spPr>
              <a:xfrm>
                <a:off x="10848109" y="1620982"/>
                <a:ext cx="914400" cy="405246"/>
              </a:xfrm>
              <a:prstGeom prst="snip2DiagRect">
                <a:avLst/>
              </a:prstGeom>
              <a:solidFill>
                <a:schemeClr val="bg2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400">
                    <a:solidFill>
                      <a:schemeClr val="bg1">
                        <a:lumMod val="6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情境</a:t>
                </a:r>
                <a:endParaRPr lang="zh-CN" altLang="en-US" sz="240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" name="剪去对角的矩形 13"/>
              <p:cNvSpPr/>
              <p:nvPr/>
            </p:nvSpPr>
            <p:spPr>
              <a:xfrm>
                <a:off x="10848109" y="2483428"/>
                <a:ext cx="914400" cy="405246"/>
              </a:xfrm>
              <a:prstGeom prst="snip2DiagRect">
                <a:avLst/>
              </a:prstGeom>
              <a:solidFill>
                <a:schemeClr val="bg2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400">
                    <a:solidFill>
                      <a:schemeClr val="bg1">
                        <a:lumMod val="6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任务</a:t>
                </a:r>
                <a:endParaRPr lang="zh-CN" altLang="en-US" sz="240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" name="剪去对角的矩形 14"/>
              <p:cNvSpPr/>
              <p:nvPr/>
            </p:nvSpPr>
            <p:spPr>
              <a:xfrm>
                <a:off x="10848109" y="3400009"/>
                <a:ext cx="914400" cy="405246"/>
              </a:xfrm>
              <a:prstGeom prst="snip2DiagRect">
                <a:avLst/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4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指导</a:t>
                </a:r>
                <a:endParaRPr lang="zh-CN" altLang="en-US"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" name="剪去对角的矩形 15"/>
              <p:cNvSpPr/>
              <p:nvPr/>
            </p:nvSpPr>
            <p:spPr>
              <a:xfrm>
                <a:off x="10848109" y="4308381"/>
                <a:ext cx="914400" cy="405246"/>
              </a:xfrm>
              <a:prstGeom prst="snip2DiagRect">
                <a:avLst/>
              </a:prstGeom>
              <a:solidFill>
                <a:schemeClr val="bg2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400">
                    <a:solidFill>
                      <a:schemeClr val="bg1">
                        <a:lumMod val="6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巩固</a:t>
                </a:r>
                <a:endParaRPr lang="zh-CN" altLang="en-US" sz="240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pic>
          <p:nvPicPr>
            <p:cNvPr id="12" name="图片 40"/>
            <p:cNvPicPr>
              <a:picLocks noChangeAspect="1"/>
            </p:cNvPicPr>
            <p:nvPr/>
          </p:nvPicPr>
          <p:blipFill>
            <a:blip r:embed="rId1" cstate="email">
              <a:duotone>
                <a:prstClr val="black"/>
                <a:schemeClr val="accent3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10404734" y="1443284"/>
              <a:ext cx="1302385" cy="1226497"/>
            </a:xfrm>
            <a:prstGeom prst="rect">
              <a:avLst/>
            </a:prstGeom>
          </p:spPr>
        </p:pic>
      </p:grpSp>
      <p:grpSp>
        <p:nvGrpSpPr>
          <p:cNvPr id="27" name="组合 26"/>
          <p:cNvGrpSpPr/>
          <p:nvPr/>
        </p:nvGrpSpPr>
        <p:grpSpPr>
          <a:xfrm>
            <a:off x="1051643" y="443794"/>
            <a:ext cx="3211831" cy="999490"/>
            <a:chOff x="1677" y="1161"/>
            <a:chExt cx="5058" cy="1574"/>
          </a:xfrm>
        </p:grpSpPr>
        <p:pic>
          <p:nvPicPr>
            <p:cNvPr id="12296" name="图片 30" descr="2.png"/>
            <p:cNvPicPr>
              <a:picLocks noChangeAspect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677" y="1161"/>
              <a:ext cx="737" cy="15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文本框 1"/>
            <p:cNvSpPr txBox="1"/>
            <p:nvPr/>
          </p:nvSpPr>
          <p:spPr>
            <a:xfrm>
              <a:off x="2552" y="1814"/>
              <a:ext cx="4183" cy="9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b="1">
                  <a:latin typeface="宋体" panose="02010600030101010101" pitchFamily="2" charset="-122"/>
                  <a:ea typeface="宋体" panose="02010600030101010101" pitchFamily="2" charset="-122"/>
                </a:rPr>
                <a:t>正确写字姿势</a:t>
              </a:r>
              <a:endParaRPr lang="en-US" altLang="zh-CN" sz="3200" b="1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16734" y="1518065"/>
            <a:ext cx="6133893" cy="4710295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40"/>
          <p:cNvPicPr>
            <a:picLocks noChangeAspect="1"/>
          </p:cNvPicPr>
          <p:nvPr/>
        </p:nvPicPr>
        <p:blipFill>
          <a:blip r:embed="rId1" cstate="email">
            <a:duotone>
              <a:prstClr val="black"/>
              <a:schemeClr val="accent3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0404736" y="1443286"/>
            <a:ext cx="1302385" cy="1226497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10404736" y="1443284"/>
            <a:ext cx="1565593" cy="4118952"/>
            <a:chOff x="10404734" y="1443284"/>
            <a:chExt cx="1565593" cy="4118952"/>
          </a:xfrm>
        </p:grpSpPr>
        <p:grpSp>
          <p:nvGrpSpPr>
            <p:cNvPr id="11" name="组合 10"/>
            <p:cNvGrpSpPr/>
            <p:nvPr/>
          </p:nvGrpSpPr>
          <p:grpSpPr>
            <a:xfrm>
              <a:off x="11055927" y="2469591"/>
              <a:ext cx="914400" cy="3092645"/>
              <a:chOff x="10848109" y="1620982"/>
              <a:chExt cx="914400" cy="3092645"/>
            </a:xfrm>
          </p:grpSpPr>
          <p:sp>
            <p:nvSpPr>
              <p:cNvPr id="13" name="剪去对角的矩形 12"/>
              <p:cNvSpPr/>
              <p:nvPr/>
            </p:nvSpPr>
            <p:spPr>
              <a:xfrm>
                <a:off x="10848109" y="1620982"/>
                <a:ext cx="914400" cy="405246"/>
              </a:xfrm>
              <a:prstGeom prst="snip2DiagRect">
                <a:avLst/>
              </a:prstGeom>
              <a:solidFill>
                <a:schemeClr val="bg2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400">
                    <a:solidFill>
                      <a:schemeClr val="bg1">
                        <a:lumMod val="6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情境</a:t>
                </a:r>
                <a:endParaRPr lang="zh-CN" altLang="en-US" sz="240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" name="剪去对角的矩形 13"/>
              <p:cNvSpPr/>
              <p:nvPr/>
            </p:nvSpPr>
            <p:spPr>
              <a:xfrm>
                <a:off x="10848109" y="2483428"/>
                <a:ext cx="914400" cy="405246"/>
              </a:xfrm>
              <a:prstGeom prst="snip2DiagRect">
                <a:avLst/>
              </a:prstGeom>
              <a:solidFill>
                <a:schemeClr val="bg2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400">
                    <a:solidFill>
                      <a:schemeClr val="bg1">
                        <a:lumMod val="6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任务</a:t>
                </a:r>
                <a:endParaRPr lang="zh-CN" altLang="en-US" sz="240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" name="剪去对角的矩形 14"/>
              <p:cNvSpPr/>
              <p:nvPr/>
            </p:nvSpPr>
            <p:spPr>
              <a:xfrm>
                <a:off x="10848109" y="3400009"/>
                <a:ext cx="914400" cy="405246"/>
              </a:xfrm>
              <a:prstGeom prst="snip2DiagRect">
                <a:avLst/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4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指导</a:t>
                </a:r>
                <a:endParaRPr lang="zh-CN" altLang="en-US"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" name="剪去对角的矩形 15"/>
              <p:cNvSpPr/>
              <p:nvPr/>
            </p:nvSpPr>
            <p:spPr>
              <a:xfrm>
                <a:off x="10848109" y="4308381"/>
                <a:ext cx="914400" cy="405246"/>
              </a:xfrm>
              <a:prstGeom prst="snip2DiagRect">
                <a:avLst/>
              </a:prstGeom>
              <a:solidFill>
                <a:schemeClr val="bg2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400">
                    <a:solidFill>
                      <a:schemeClr val="bg1">
                        <a:lumMod val="6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巩固</a:t>
                </a:r>
                <a:endParaRPr lang="zh-CN" altLang="en-US" sz="240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pic>
          <p:nvPicPr>
            <p:cNvPr id="12" name="图片 40"/>
            <p:cNvPicPr>
              <a:picLocks noChangeAspect="1"/>
            </p:cNvPicPr>
            <p:nvPr/>
          </p:nvPicPr>
          <p:blipFill>
            <a:blip r:embed="rId1" cstate="email">
              <a:duotone>
                <a:prstClr val="black"/>
                <a:schemeClr val="accent3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10404734" y="1443284"/>
              <a:ext cx="1302385" cy="1226497"/>
            </a:xfrm>
            <a:prstGeom prst="rect">
              <a:avLst/>
            </a:prstGeom>
          </p:spPr>
        </p:pic>
      </p:grpSp>
      <p:grpSp>
        <p:nvGrpSpPr>
          <p:cNvPr id="27" name="组合 26"/>
          <p:cNvGrpSpPr/>
          <p:nvPr/>
        </p:nvGrpSpPr>
        <p:grpSpPr>
          <a:xfrm>
            <a:off x="1066497" y="443794"/>
            <a:ext cx="4448175" cy="999490"/>
            <a:chOff x="1677" y="1161"/>
            <a:chExt cx="7005" cy="1574"/>
          </a:xfrm>
        </p:grpSpPr>
        <p:pic>
          <p:nvPicPr>
            <p:cNvPr id="12296" name="图片 30" descr="2.png"/>
            <p:cNvPicPr>
              <a:picLocks noChangeAspect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677" y="1161"/>
              <a:ext cx="737" cy="15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文本框 1"/>
            <p:cNvSpPr txBox="1"/>
            <p:nvPr/>
          </p:nvSpPr>
          <p:spPr>
            <a:xfrm>
              <a:off x="2552" y="1814"/>
              <a:ext cx="6130" cy="9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b="1" dirty="0">
                  <a:latin typeface="宋体" panose="02010600030101010101" pitchFamily="2" charset="-122"/>
                  <a:ea typeface="宋体" panose="02010600030101010101" pitchFamily="2" charset="-122"/>
                </a:rPr>
                <a:t>儿歌：规范书写数字</a:t>
              </a:r>
              <a:endParaRPr lang="en-US" altLang="zh-CN" sz="3200" b="1" dirty="0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24" name="矩形 23"/>
          <p:cNvSpPr/>
          <p:nvPr/>
        </p:nvSpPr>
        <p:spPr>
          <a:xfrm>
            <a:off x="3748227" y="1863596"/>
            <a:ext cx="4099199" cy="378565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2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田氏保钓体简" panose="02010800040101010101" pitchFamily="2" charset="-122"/>
                <a:ea typeface="田氏保钓体简" panose="02010800040101010101" pitchFamily="2" charset="-122"/>
              </a:rPr>
              <a:t>“</a:t>
            </a:r>
            <a:r>
              <a:rPr lang="en-US" altLang="zh-CN" sz="32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田氏保钓体简" panose="02010800040101010101" pitchFamily="2" charset="-122"/>
                <a:ea typeface="田氏保钓体简" panose="02010800040101010101" pitchFamily="2" charset="-122"/>
              </a:rPr>
              <a:t>1”</a:t>
            </a:r>
            <a:r>
              <a:rPr lang="zh-CN" altLang="en-US" sz="32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田氏保钓体简" panose="02010800040101010101" pitchFamily="2" charset="-122"/>
                <a:ea typeface="田氏保钓体简" panose="02010800040101010101" pitchFamily="2" charset="-122"/>
              </a:rPr>
              <a:t>像铅笔细又长，</a:t>
            </a:r>
            <a:endParaRPr lang="en-US" altLang="zh-CN" sz="32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田氏保钓体简" panose="02010800040101010101" pitchFamily="2" charset="-122"/>
              <a:ea typeface="田氏保钓体简" panose="02010800040101010101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32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田氏保钓体简" panose="02010800040101010101" pitchFamily="2" charset="-122"/>
                <a:ea typeface="田氏保钓体简" panose="02010800040101010101" pitchFamily="2" charset="-122"/>
              </a:rPr>
              <a:t>“</a:t>
            </a:r>
            <a:r>
              <a:rPr lang="en-US" altLang="zh-CN" sz="32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田氏保钓体简" panose="02010800040101010101" pitchFamily="2" charset="-122"/>
                <a:ea typeface="田氏保钓体简" panose="02010800040101010101" pitchFamily="2" charset="-122"/>
              </a:rPr>
              <a:t>2”</a:t>
            </a:r>
            <a:r>
              <a:rPr lang="zh-CN" altLang="en-US" sz="32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田氏保钓体简" panose="02010800040101010101" pitchFamily="2" charset="-122"/>
                <a:ea typeface="田氏保钓体简" panose="02010800040101010101" pitchFamily="2" charset="-122"/>
              </a:rPr>
              <a:t>像小鸭水中游，</a:t>
            </a:r>
            <a:endParaRPr lang="en-US" altLang="zh-CN" sz="32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田氏保钓体简" panose="02010800040101010101" pitchFamily="2" charset="-122"/>
              <a:ea typeface="田氏保钓体简" panose="02010800040101010101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32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田氏保钓体简" panose="02010800040101010101" pitchFamily="2" charset="-122"/>
                <a:ea typeface="田氏保钓体简" panose="02010800040101010101" pitchFamily="2" charset="-122"/>
              </a:rPr>
              <a:t>“</a:t>
            </a:r>
            <a:r>
              <a:rPr lang="en-US" altLang="zh-CN" sz="32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田氏保钓体简" panose="02010800040101010101" pitchFamily="2" charset="-122"/>
                <a:ea typeface="田氏保钓体简" panose="02010800040101010101" pitchFamily="2" charset="-122"/>
              </a:rPr>
              <a:t>3”</a:t>
            </a:r>
            <a:r>
              <a:rPr lang="zh-CN" altLang="en-US" sz="32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田氏保钓体简" panose="02010800040101010101" pitchFamily="2" charset="-122"/>
                <a:ea typeface="田氏保钓体简" panose="02010800040101010101" pitchFamily="2" charset="-122"/>
              </a:rPr>
              <a:t>像耳朵听声音，</a:t>
            </a:r>
            <a:endParaRPr lang="en-US" altLang="zh-CN" sz="32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田氏保钓体简" panose="02010800040101010101" pitchFamily="2" charset="-122"/>
              <a:ea typeface="田氏保钓体简" panose="02010800040101010101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32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田氏保钓体简" panose="02010800040101010101" pitchFamily="2" charset="-122"/>
                <a:ea typeface="田氏保钓体简" panose="02010800040101010101" pitchFamily="2" charset="-122"/>
              </a:rPr>
              <a:t>“</a:t>
            </a:r>
            <a:r>
              <a:rPr lang="en-US" altLang="zh-CN" sz="32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田氏保钓体简" panose="02010800040101010101" pitchFamily="2" charset="-122"/>
                <a:ea typeface="田氏保钓体简" panose="02010800040101010101" pitchFamily="2" charset="-122"/>
              </a:rPr>
              <a:t>4”</a:t>
            </a:r>
            <a:r>
              <a:rPr lang="zh-CN" altLang="en-US" sz="32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田氏保钓体简" panose="02010800040101010101" pitchFamily="2" charset="-122"/>
                <a:ea typeface="田氏保钓体简" panose="02010800040101010101" pitchFamily="2" charset="-122"/>
              </a:rPr>
              <a:t>像红旗随风飘，</a:t>
            </a:r>
            <a:endParaRPr lang="en-US" altLang="zh-CN" sz="32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田氏保钓体简" panose="02010800040101010101" pitchFamily="2" charset="-122"/>
              <a:ea typeface="田氏保钓体简" panose="02010800040101010101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32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田氏保钓体简" panose="02010800040101010101" pitchFamily="2" charset="-122"/>
                <a:ea typeface="田氏保钓体简" panose="02010800040101010101" pitchFamily="2" charset="-122"/>
              </a:rPr>
              <a:t>“</a:t>
            </a:r>
            <a:r>
              <a:rPr lang="en-US" altLang="zh-CN" sz="32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田氏保钓体简" panose="02010800040101010101" pitchFamily="2" charset="-122"/>
                <a:ea typeface="田氏保钓体简" panose="02010800040101010101" pitchFamily="2" charset="-122"/>
              </a:rPr>
              <a:t>5”</a:t>
            </a:r>
            <a:r>
              <a:rPr lang="zh-CN" altLang="en-US" sz="32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田氏保钓体简" panose="02010800040101010101" pitchFamily="2" charset="-122"/>
                <a:ea typeface="田氏保钓体简" panose="02010800040101010101" pitchFamily="2" charset="-122"/>
              </a:rPr>
              <a:t>像鱼钩把鱼钓。</a:t>
            </a:r>
            <a:endParaRPr lang="zh-CN" altLang="en-US" sz="32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田氏保钓体简" panose="02010800040101010101" pitchFamily="2" charset="-122"/>
              <a:ea typeface="田氏保钓体简" panose="02010800040101010101" pitchFamily="2" charset="-122"/>
            </a:endParaRPr>
          </a:p>
        </p:txBody>
      </p:sp>
    </p:spTree>
  </p:cSld>
  <p:clrMapOvr>
    <a:masterClrMapping/>
  </p:clrMapOvr>
  <p:transition spd="slow">
    <p:push dir="u"/>
  </p:transition>
</p:sld>
</file>

<file path=ppt/tags/tag1.xml><?xml version="1.0" encoding="utf-8"?>
<p:tagLst xmlns:p="http://schemas.openxmlformats.org/presentationml/2006/main">
  <p:tag name="KSO_WM_SLIDE_MODEL_TYPE" val="dynamicNum"/>
</p:tagLst>
</file>

<file path=ppt/tags/tag2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jb3VudCI6MiwiaGRpZCI6ImY3MWRlZDVkN2VjMjA1ZjU4NTYwNWNiMmMwZmYwNWJmIiwidXNlckNvdW50IjoyfQ=="/>
  <p:tag name="KSO_WPP_MARK_KEY" val="439a0d92-1006-4f79-9b25-8bced3c9fc5d"/>
  <p:tag name="commondata" val="eyJjb3VudCI6Mi4wLCJoZGlkIjoiN2YzNjBkOTgyNWQ1YTMxYzM3MzMwNWFiODNmOWIzYWMiLCJ1c2VyQ291bnQiOjIuMH0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upi230no">
      <a:majorFont>
        <a:latin typeface="汉仪雅酷黑 55W"/>
        <a:ea typeface="汉仪雅酷黑 55W"/>
        <a:cs typeface="Arial"/>
      </a:majorFont>
      <a:minorFont>
        <a:latin typeface="汉仪雅酷黑 55W"/>
        <a:ea typeface="汉仪雅酷黑 55W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354</Words>
  <Application>WPS 演示</Application>
  <PresentationFormat>自定义</PresentationFormat>
  <Paragraphs>160</Paragraphs>
  <Slides>14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31" baseType="lpstr">
      <vt:lpstr>Arial</vt:lpstr>
      <vt:lpstr>宋体</vt:lpstr>
      <vt:lpstr>Wingdings</vt:lpstr>
      <vt:lpstr>Franklin Gothic Medium</vt:lpstr>
      <vt:lpstr>微软雅黑</vt:lpstr>
      <vt:lpstr>汉仪雅酷黑 55W</vt:lpstr>
      <vt:lpstr>Calibri</vt:lpstr>
      <vt:lpstr>方正粗黑宋简体</vt:lpstr>
      <vt:lpstr>义启紫水晶体</vt:lpstr>
      <vt:lpstr>楷体</vt:lpstr>
      <vt:lpstr>田氏保钓体简</vt:lpstr>
      <vt:lpstr>方正卡通简体</vt:lpstr>
      <vt:lpstr>楷体_GB2312</vt:lpstr>
      <vt:lpstr>新宋体</vt:lpstr>
      <vt:lpstr>Arial</vt:lpstr>
      <vt:lpstr>Arial Unicode MS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2023-01-10T13:55:00Z</cp:lastPrinted>
  <dcterms:created xsi:type="dcterms:W3CDTF">2023-01-10T13:55:00Z</dcterms:created>
  <dcterms:modified xsi:type="dcterms:W3CDTF">2023-10-29T08:32:30Z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FEEEB7E155304A1F81861FE8EADE7542_12</vt:lpwstr>
  </property>
  <property fmtid="{D5CDD505-2E9C-101B-9397-08002B2CF9AE}" pid="3" name="KSOProductBuildVer">
    <vt:lpwstr>2052-12.1.0.15712</vt:lpwstr>
  </property>
</Properties>
</file>