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348" r:id="rId6"/>
    <p:sldId id="349" r:id="rId7"/>
    <p:sldId id="350" r:id="rId8"/>
    <p:sldId id="359" r:id="rId9"/>
    <p:sldId id="368" r:id="rId10"/>
    <p:sldId id="369" r:id="rId11"/>
    <p:sldId id="373" r:id="rId12"/>
    <p:sldId id="374" r:id="rId13"/>
    <p:sldId id="354" r:id="rId14"/>
    <p:sldId id="375" r:id="rId15"/>
    <p:sldId id="360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6532" autoAdjust="0"/>
  </p:normalViewPr>
  <p:slideViewPr>
    <p:cSldViewPr snapToGrid="0">
      <p:cViewPr>
        <p:scale>
          <a:sx n="100" d="100"/>
          <a:sy n="100" d="100"/>
        </p:scale>
        <p:origin x="-744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2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5F546-99FF-4E93-85F1-EFA6EEFA80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9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04869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9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8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00.png"/><Relationship Id="rId7" Type="http://schemas.openxmlformats.org/officeDocument/2006/relationships/image" Target="../media/image99.png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7.png"/><Relationship Id="rId2" Type="http://schemas.openxmlformats.org/officeDocument/2006/relationships/image" Target="../media/image101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2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3" Type="http://schemas.openxmlformats.org/officeDocument/2006/relationships/slideLayout" Target="../slideLayouts/slideLayout7.xml"/><Relationship Id="rId32" Type="http://schemas.openxmlformats.org/officeDocument/2006/relationships/image" Target="../media/image15.png"/><Relationship Id="rId31" Type="http://schemas.openxmlformats.org/officeDocument/2006/relationships/image" Target="../media/image14.png"/><Relationship Id="rId30" Type="http://schemas.microsoft.com/office/2007/relationships/hdphoto" Target="../media/image13.wdp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12.png"/><Relationship Id="rId28" Type="http://schemas.openxmlformats.org/officeDocument/2006/relationships/image" Target="../media/image11.jpeg"/><Relationship Id="rId27" Type="http://schemas.microsoft.com/office/2007/relationships/hdphoto" Target="../media/image10.wdp"/><Relationship Id="rId26" Type="http://schemas.openxmlformats.org/officeDocument/2006/relationships/image" Target="../media/image9.png"/><Relationship Id="rId25" Type="http://schemas.openxmlformats.org/officeDocument/2006/relationships/image" Target="../media/image8.jpeg"/><Relationship Id="rId24" Type="http://schemas.microsoft.com/office/2007/relationships/hdphoto" Target="../media/image7.wdp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7" Type="http://schemas.openxmlformats.org/officeDocument/2006/relationships/slideLayout" Target="../slideLayouts/slideLayout2.xml"/><Relationship Id="rId16" Type="http://schemas.microsoft.com/office/2007/relationships/hdphoto" Target="../media/image40.wdp"/><Relationship Id="rId15" Type="http://schemas.openxmlformats.org/officeDocument/2006/relationships/image" Target="../media/image39.png"/><Relationship Id="rId14" Type="http://schemas.microsoft.com/office/2007/relationships/hdphoto" Target="../media/image38.wdp"/><Relationship Id="rId13" Type="http://schemas.openxmlformats.org/officeDocument/2006/relationships/image" Target="../media/image37.png"/><Relationship Id="rId12" Type="http://schemas.microsoft.com/office/2007/relationships/hdphoto" Target="../media/image36.wdp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png"/><Relationship Id="rId8" Type="http://schemas.openxmlformats.org/officeDocument/2006/relationships/image" Target="../media/image47.png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9" Type="http://schemas.openxmlformats.org/officeDocument/2006/relationships/slideLayout" Target="../slideLayouts/slideLayout13.xml"/><Relationship Id="rId18" Type="http://schemas.openxmlformats.org/officeDocument/2006/relationships/image" Target="../media/image17.png"/><Relationship Id="rId17" Type="http://schemas.openxmlformats.org/officeDocument/2006/relationships/image" Target="../media/image55.png"/><Relationship Id="rId16" Type="http://schemas.microsoft.com/office/2007/relationships/hdphoto" Target="../media/image54.wdp"/><Relationship Id="rId15" Type="http://schemas.openxmlformats.org/officeDocument/2006/relationships/image" Target="../media/image53.png"/><Relationship Id="rId14" Type="http://schemas.openxmlformats.org/officeDocument/2006/relationships/image" Target="../media/image34.png"/><Relationship Id="rId13" Type="http://schemas.openxmlformats.org/officeDocument/2006/relationships/image" Target="../media/image52.png"/><Relationship Id="rId12" Type="http://schemas.openxmlformats.org/officeDocument/2006/relationships/image" Target="../media/image51.png"/><Relationship Id="rId11" Type="http://schemas.openxmlformats.org/officeDocument/2006/relationships/image" Target="../media/image50.png"/><Relationship Id="rId10" Type="http://schemas.openxmlformats.org/officeDocument/2006/relationships/image" Target="../media/image49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3.png"/><Relationship Id="rId8" Type="http://schemas.openxmlformats.org/officeDocument/2006/relationships/image" Target="../media/image62.png"/><Relationship Id="rId7" Type="http://schemas.openxmlformats.org/officeDocument/2006/relationships/image" Target="../media/image61.png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56.png"/><Relationship Id="rId19" Type="http://schemas.openxmlformats.org/officeDocument/2006/relationships/image" Target="../media/image17.png"/><Relationship Id="rId18" Type="http://schemas.openxmlformats.org/officeDocument/2006/relationships/image" Target="../media/image69.png"/><Relationship Id="rId17" Type="http://schemas.openxmlformats.org/officeDocument/2006/relationships/image" Target="../media/image68.png"/><Relationship Id="rId16" Type="http://schemas.microsoft.com/office/2007/relationships/hdphoto" Target="../media/image67.wdp"/><Relationship Id="rId15" Type="http://schemas.openxmlformats.org/officeDocument/2006/relationships/image" Target="../media/image66.png"/><Relationship Id="rId14" Type="http://schemas.openxmlformats.org/officeDocument/2006/relationships/image" Target="../media/image34.png"/><Relationship Id="rId13" Type="http://schemas.openxmlformats.org/officeDocument/2006/relationships/image" Target="../media/image65.png"/><Relationship Id="rId12" Type="http://schemas.openxmlformats.org/officeDocument/2006/relationships/image" Target="../media/image50.png"/><Relationship Id="rId11" Type="http://schemas.openxmlformats.org/officeDocument/2006/relationships/image" Target="../media/image64.png"/><Relationship Id="rId10" Type="http://schemas.openxmlformats.org/officeDocument/2006/relationships/image" Target="../media/image48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png"/><Relationship Id="rId8" Type="http://schemas.openxmlformats.org/officeDocument/2006/relationships/image" Target="../media/image73.png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70.png"/><Relationship Id="rId19" Type="http://schemas.openxmlformats.org/officeDocument/2006/relationships/image" Target="../media/image17.png"/><Relationship Id="rId18" Type="http://schemas.openxmlformats.org/officeDocument/2006/relationships/image" Target="../media/image79.png"/><Relationship Id="rId17" Type="http://schemas.openxmlformats.org/officeDocument/2006/relationships/image" Target="../media/image78.png"/><Relationship Id="rId16" Type="http://schemas.microsoft.com/office/2007/relationships/hdphoto" Target="../media/image77.wdp"/><Relationship Id="rId15" Type="http://schemas.openxmlformats.org/officeDocument/2006/relationships/image" Target="../media/image76.png"/><Relationship Id="rId14" Type="http://schemas.openxmlformats.org/officeDocument/2006/relationships/image" Target="../media/image34.png"/><Relationship Id="rId13" Type="http://schemas.openxmlformats.org/officeDocument/2006/relationships/image" Target="../media/image75.png"/><Relationship Id="rId12" Type="http://schemas.openxmlformats.org/officeDocument/2006/relationships/image" Target="../media/image74.png"/><Relationship Id="rId11" Type="http://schemas.openxmlformats.org/officeDocument/2006/relationships/image" Target="../media/image50.png"/><Relationship Id="rId10" Type="http://schemas.openxmlformats.org/officeDocument/2006/relationships/image" Target="../media/image64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7.png"/><Relationship Id="rId8" Type="http://schemas.openxmlformats.org/officeDocument/2006/relationships/image" Target="../media/image86.png"/><Relationship Id="rId7" Type="http://schemas.openxmlformats.org/officeDocument/2006/relationships/image" Target="../media/image85.png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8" Type="http://schemas.openxmlformats.org/officeDocument/2006/relationships/slideLayout" Target="../slideLayouts/slideLayout13.xml"/><Relationship Id="rId17" Type="http://schemas.openxmlformats.org/officeDocument/2006/relationships/image" Target="../media/image17.png"/><Relationship Id="rId16" Type="http://schemas.microsoft.com/office/2007/relationships/hdphoto" Target="../media/image93.wdp"/><Relationship Id="rId15" Type="http://schemas.openxmlformats.org/officeDocument/2006/relationships/image" Target="../media/image92.png"/><Relationship Id="rId14" Type="http://schemas.openxmlformats.org/officeDocument/2006/relationships/image" Target="../media/image34.png"/><Relationship Id="rId13" Type="http://schemas.openxmlformats.org/officeDocument/2006/relationships/image" Target="../media/image91.png"/><Relationship Id="rId12" Type="http://schemas.openxmlformats.org/officeDocument/2006/relationships/image" Target="../media/image90.png"/><Relationship Id="rId11" Type="http://schemas.openxmlformats.org/officeDocument/2006/relationships/image" Target="../media/image89.png"/><Relationship Id="rId10" Type="http://schemas.openxmlformats.org/officeDocument/2006/relationships/image" Target="../media/image88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文本框 5"/>
          <p:cNvSpPr txBox="1"/>
          <p:nvPr/>
        </p:nvSpPr>
        <p:spPr>
          <a:xfrm>
            <a:off x="4961548" y="2236864"/>
            <a:ext cx="2268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文 具</a:t>
            </a:r>
            <a:endParaRPr lang="zh-CN" altLang="en-US" sz="540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048594" name="文本框 61"/>
          <p:cNvSpPr txBox="1"/>
          <p:nvPr/>
        </p:nvSpPr>
        <p:spPr>
          <a:xfrm>
            <a:off x="2604982" y="3421787"/>
            <a:ext cx="6981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（北师大版一上第一单元第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课时  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6~10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各数的认识与书写）</a:t>
            </a:r>
            <a:endParaRPr lang="zh-CN" altLang="en-US" sz="2000">
              <a:effectLst>
                <a:glow rad="127000">
                  <a:schemeClr val="bg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97155" name="图形 3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24446" y="1249973"/>
            <a:ext cx="908944" cy="6685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404734" y="1443284"/>
            <a:ext cx="1565593" cy="2293999"/>
            <a:chOff x="10404734" y="1443284"/>
            <a:chExt cx="1565593" cy="229399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055927" y="2469591"/>
              <a:ext cx="914400" cy="1267692"/>
              <a:chOff x="10848109" y="1620982"/>
              <a:chExt cx="914400" cy="1267692"/>
            </a:xfrm>
          </p:grpSpPr>
          <p:sp>
            <p:nvSpPr>
              <p:cNvPr id="15" name="剪去对角的矩形 1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6" name="剪去对角的矩形 1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9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4" name="组合 42"/>
          <p:cNvGrpSpPr/>
          <p:nvPr/>
        </p:nvGrpSpPr>
        <p:grpSpPr>
          <a:xfrm>
            <a:off x="7301535" y="3021497"/>
            <a:ext cx="3267075" cy="2271713"/>
            <a:chOff x="5876323" y="3429000"/>
            <a:chExt cx="3267677" cy="2270958"/>
          </a:xfrm>
        </p:grpSpPr>
        <p:pic>
          <p:nvPicPr>
            <p:cNvPr id="23598" name="图片 20" descr="22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876323" y="3429000"/>
              <a:ext cx="3267677" cy="2270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99" name="图片 37" descr="27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8072462" y="4710775"/>
              <a:ext cx="834512" cy="83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00" name="图片 38" descr="26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6523306" y="3590264"/>
              <a:ext cx="2342060" cy="82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555" name="图片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929483" y="692426"/>
            <a:ext cx="1753394" cy="79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9"/>
          <p:cNvGrpSpPr/>
          <p:nvPr/>
        </p:nvGrpSpPr>
        <p:grpSpPr>
          <a:xfrm>
            <a:off x="4496423" y="2592872"/>
            <a:ext cx="3267075" cy="2271713"/>
            <a:chOff x="3214688" y="3000372"/>
            <a:chExt cx="3267677" cy="2270958"/>
          </a:xfrm>
        </p:grpSpPr>
        <p:pic>
          <p:nvPicPr>
            <p:cNvPr id="23595" name="图片 21" descr="22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14688" y="3000372"/>
              <a:ext cx="3267677" cy="2270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96" name="图片 35" descr="25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3846570" y="3092194"/>
              <a:ext cx="1938466" cy="9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97" name="图片 36" descr="27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5367780" y="4266223"/>
              <a:ext cx="834512" cy="83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33"/>
          <p:cNvGrpSpPr/>
          <p:nvPr/>
        </p:nvGrpSpPr>
        <p:grpSpPr>
          <a:xfrm>
            <a:off x="1710360" y="3021497"/>
            <a:ext cx="3267075" cy="2271713"/>
            <a:chOff x="285720" y="3429000"/>
            <a:chExt cx="3267677" cy="2270958"/>
          </a:xfrm>
        </p:grpSpPr>
        <p:pic>
          <p:nvPicPr>
            <p:cNvPr id="23593" name="图片 22" descr="22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85720" y="3429000"/>
              <a:ext cx="3267677" cy="2270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94" name="图片 23" descr="23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768940" y="3571876"/>
              <a:ext cx="2178165" cy="82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椭圆 24"/>
          <p:cNvSpPr/>
          <p:nvPr/>
        </p:nvSpPr>
        <p:spPr>
          <a:xfrm>
            <a:off x="1996109" y="4227996"/>
            <a:ext cx="287338" cy="2873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351709" y="4229585"/>
            <a:ext cx="287338" cy="2873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710484" y="4223235"/>
            <a:ext cx="287338" cy="2873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067673" y="4227996"/>
            <a:ext cx="287337" cy="2873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439148" y="4227996"/>
            <a:ext cx="287337" cy="2873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004048" y="4667735"/>
            <a:ext cx="288925" cy="2873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359648" y="4667735"/>
            <a:ext cx="287337" cy="2889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875710" y="4307372"/>
            <a:ext cx="8350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2997998" y="966082"/>
            <a:ext cx="34023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1.画一画，写一写。</a:t>
            </a:r>
            <a:endParaRPr lang="zh-CN" altLang="en-US" sz="28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剪去对角的矩形 64"/>
          <p:cNvSpPr/>
          <p:nvPr/>
        </p:nvSpPr>
        <p:spPr>
          <a:xfrm>
            <a:off x="11055927" y="4194367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提升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404734" y="1443284"/>
            <a:ext cx="1565593" cy="2293999"/>
            <a:chOff x="10404734" y="1443284"/>
            <a:chExt cx="1565593" cy="229399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055927" y="2469591"/>
              <a:ext cx="914400" cy="1267692"/>
              <a:chOff x="10848109" y="1620982"/>
              <a:chExt cx="914400" cy="1267692"/>
            </a:xfrm>
          </p:grpSpPr>
          <p:sp>
            <p:nvSpPr>
              <p:cNvPr id="15" name="剪去对角的矩形 1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6" name="剪去对角的矩形 1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9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78890" y="2622550"/>
            <a:ext cx="9634220" cy="203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/>
          <p:nvPr/>
        </p:nvSpPr>
        <p:spPr>
          <a:xfrm>
            <a:off x="3053766" y="965660"/>
            <a:ext cx="26873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2.看数接着画。</a:t>
            </a:r>
            <a:endParaRPr lang="zh-CN" altLang="en-US" sz="28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29483" y="692426"/>
            <a:ext cx="1753394" cy="79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剪去对角的矩形 64"/>
          <p:cNvSpPr/>
          <p:nvPr/>
        </p:nvSpPr>
        <p:spPr>
          <a:xfrm>
            <a:off x="11055927" y="4194367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提升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22115" y="970915"/>
            <a:ext cx="711200" cy="5391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404734" y="1443284"/>
            <a:ext cx="1565593" cy="2293999"/>
            <a:chOff x="10404734" y="1443284"/>
            <a:chExt cx="1565593" cy="2293999"/>
          </a:xfrm>
        </p:grpSpPr>
        <p:grpSp>
          <p:nvGrpSpPr>
            <p:cNvPr id="5" name="组合 4"/>
            <p:cNvGrpSpPr/>
            <p:nvPr/>
          </p:nvGrpSpPr>
          <p:grpSpPr>
            <a:xfrm>
              <a:off x="11055927" y="2469591"/>
              <a:ext cx="914400" cy="1267692"/>
              <a:chOff x="10848109" y="1620982"/>
              <a:chExt cx="914400" cy="1267692"/>
            </a:xfrm>
          </p:grpSpPr>
          <p:sp>
            <p:nvSpPr>
              <p:cNvPr id="6" name="剪去对角的矩形 5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143311" y="3014459"/>
            <a:ext cx="6304280" cy="8299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>
                <a:solidFill>
                  <a:schemeClr val="tx1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今天，你有什么收获？</a:t>
            </a:r>
            <a:endParaRPr lang="zh-CN" altLang="en-U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sp>
        <p:nvSpPr>
          <p:cNvPr id="65" name="剪去对角的矩形 64"/>
          <p:cNvSpPr/>
          <p:nvPr/>
        </p:nvSpPr>
        <p:spPr>
          <a:xfrm>
            <a:off x="11055927" y="4194367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提升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pic>
        <p:nvPicPr>
          <p:cNvPr id="6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04700" y="126492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653102" y="323139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4453" y="5471252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头正、身直、足放平</a:t>
            </a:r>
            <a:endParaRPr lang="zh-CN" altLang="en-US" sz="3600" b="1" dirty="0"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7768" y="96714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3600" b="1" dirty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课前准备</a:t>
            </a:r>
            <a:endParaRPr lang="zh-CN" altLang="en-US" sz="3600" b="1" dirty="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40973" y="2254144"/>
            <a:ext cx="3989306" cy="26293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09154" y="2254144"/>
            <a:ext cx="3989306" cy="26293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6423569" y="2631582"/>
            <a:ext cx="1282679" cy="18368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7642054" y="1734311"/>
            <a:ext cx="953227" cy="1429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8" cstate="email"/>
          <a:srcRect/>
          <a:stretch>
            <a:fillRect/>
          </a:stretch>
        </p:blipFill>
        <p:spPr>
          <a:xfrm>
            <a:off x="6473213" y="3088855"/>
            <a:ext cx="904201" cy="1311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9" cstate="email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150219" y="2397572"/>
            <a:ext cx="896193" cy="6059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2434263" y="2630131"/>
            <a:ext cx="1282679" cy="18368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3652748" y="1732860"/>
            <a:ext cx="953227" cy="14291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1" cstate="email"/>
          <a:srcRect/>
          <a:stretch>
            <a:fillRect/>
          </a:stretch>
        </p:blipFill>
        <p:spPr>
          <a:xfrm>
            <a:off x="2483907" y="3087404"/>
            <a:ext cx="904201" cy="131109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 bwMode="auto">
          <a:xfrm>
            <a:off x="4817483" y="2132330"/>
            <a:ext cx="1544121" cy="107796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图片 49"/>
          <p:cNvPicPr>
            <a:picLocks noChangeAspect="1"/>
          </p:cNvPicPr>
          <p:nvPr/>
        </p:nvPicPr>
        <p:blipFill>
          <a:blip r:embed="rId32" cstate="email"/>
          <a:stretch>
            <a:fillRect/>
          </a:stretch>
        </p:blipFill>
        <p:spPr>
          <a:xfrm>
            <a:off x="553615" y="4219283"/>
            <a:ext cx="2317252" cy="2080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1439" y="543829"/>
            <a:ext cx="6230652" cy="118882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0404734" y="1443284"/>
            <a:ext cx="1565593" cy="3210902"/>
            <a:chOff x="10404734" y="1443284"/>
            <a:chExt cx="1565593" cy="321090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3332037"/>
              <a:ext cx="914400" cy="1322149"/>
              <a:chOff x="10848109" y="2483428"/>
              <a:chExt cx="914400" cy="1322149"/>
            </a:xfrm>
          </p:grpSpPr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340033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2290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666797" y="1973746"/>
            <a:ext cx="885825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文本框 34"/>
          <p:cNvSpPr txBox="1"/>
          <p:nvPr/>
        </p:nvSpPr>
        <p:spPr>
          <a:xfrm>
            <a:off x="3350150" y="5243658"/>
            <a:ext cx="549084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图中有什么？数一数有多少。</a:t>
            </a:r>
            <a:endParaRPr lang="zh-CN" altLang="en-US" sz="3200" b="1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sp>
        <p:nvSpPr>
          <p:cNvPr id="19" name="剪去对角的矩形 18"/>
          <p:cNvSpPr/>
          <p:nvPr/>
        </p:nvSpPr>
        <p:spPr>
          <a:xfrm>
            <a:off x="11055927" y="2415097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情境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404734" y="1443284"/>
            <a:ext cx="1565593" cy="3155657"/>
            <a:chOff x="10404734" y="1443284"/>
            <a:chExt cx="1565593" cy="3155657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55927" y="2469591"/>
              <a:ext cx="914400" cy="2129350"/>
              <a:chOff x="10848109" y="1620982"/>
              <a:chExt cx="914400" cy="2129350"/>
            </a:xfrm>
          </p:grpSpPr>
          <p:sp>
            <p:nvSpPr>
              <p:cNvPr id="18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9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rgbClr val="FFC86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任务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1" name="剪去对角的矩形 20"/>
              <p:cNvSpPr/>
              <p:nvPr/>
            </p:nvSpPr>
            <p:spPr>
              <a:xfrm>
                <a:off x="10848109" y="3345086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22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15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数一数，连一连。</a:t>
              </a:r>
              <a:endParaRPr lang="zh-CN" altLang="en-US" sz="28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757045" y="2290445"/>
            <a:ext cx="8678545" cy="542484"/>
            <a:chOff x="683730" y="1268850"/>
            <a:chExt cx="7769887" cy="504208"/>
          </a:xfrm>
        </p:grpSpPr>
        <p:sp>
          <p:nvSpPr>
            <p:cNvPr id="28" name="文本框 4"/>
            <p:cNvSpPr txBox="1">
              <a:spLocks noChangeArrowheads="1"/>
            </p:cNvSpPr>
            <p:nvPr/>
          </p:nvSpPr>
          <p:spPr bwMode="auto">
            <a:xfrm>
              <a:off x="683730" y="1268850"/>
              <a:ext cx="377026" cy="4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effectLst>
                    <a:glow rad="1270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6</a:t>
              </a:r>
              <a:endParaRPr lang="en-US" altLang="zh-CN" sz="3000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29" name="文本框 5"/>
            <p:cNvSpPr txBox="1">
              <a:spLocks noChangeArrowheads="1"/>
            </p:cNvSpPr>
            <p:nvPr/>
          </p:nvSpPr>
          <p:spPr bwMode="auto">
            <a:xfrm>
              <a:off x="2573764" y="1268850"/>
              <a:ext cx="377026" cy="4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effectLst>
                    <a:glow rad="1270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7</a:t>
              </a:r>
              <a:endParaRPr lang="en-US" altLang="zh-CN" sz="2800" b="1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30" name="文本框 6"/>
            <p:cNvSpPr txBox="1">
              <a:spLocks noChangeArrowheads="1"/>
            </p:cNvSpPr>
            <p:nvPr/>
          </p:nvSpPr>
          <p:spPr bwMode="auto">
            <a:xfrm>
              <a:off x="4400745" y="1287916"/>
              <a:ext cx="441146" cy="4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effectLst>
                    <a:glow rad="1270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8</a:t>
              </a:r>
              <a:endParaRPr lang="zh-CN" altLang="en-US" sz="3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1" name="文本框 7"/>
            <p:cNvSpPr txBox="1">
              <a:spLocks noChangeArrowheads="1"/>
            </p:cNvSpPr>
            <p:nvPr/>
          </p:nvSpPr>
          <p:spPr bwMode="auto">
            <a:xfrm>
              <a:off x="6198285" y="1287916"/>
              <a:ext cx="377026" cy="4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effectLst>
                    <a:glow rad="1270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9</a:t>
              </a:r>
              <a:endParaRPr lang="zh-CN" altLang="en-US" sz="3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" name="文本框 8"/>
            <p:cNvSpPr txBox="1">
              <a:spLocks noChangeArrowheads="1"/>
            </p:cNvSpPr>
            <p:nvPr/>
          </p:nvSpPr>
          <p:spPr bwMode="auto">
            <a:xfrm>
              <a:off x="7884230" y="1287916"/>
              <a:ext cx="569387" cy="4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effectLst>
                    <a:glow rad="1270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10</a:t>
              </a:r>
              <a:endParaRPr lang="zh-CN" altLang="en-US" sz="3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2079625" y="2792095"/>
            <a:ext cx="3471545" cy="12833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9" idx="2"/>
          </p:cNvCxnSpPr>
          <p:nvPr/>
        </p:nvCxnSpPr>
        <p:spPr>
          <a:xfrm>
            <a:off x="4078605" y="2812415"/>
            <a:ext cx="3790315" cy="12630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3858260" y="2878455"/>
            <a:ext cx="2080895" cy="131508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31" idx="2"/>
          </p:cNvCxnSpPr>
          <p:nvPr/>
        </p:nvCxnSpPr>
        <p:spPr>
          <a:xfrm>
            <a:off x="8127107" y="2832554"/>
            <a:ext cx="1609349" cy="11057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2209165" y="2873375"/>
            <a:ext cx="7858760" cy="127698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943475" y="4248785"/>
            <a:ext cx="1457960" cy="735965"/>
            <a:chOff x="2020" y="2534"/>
            <a:chExt cx="3500" cy="1882"/>
          </a:xfrm>
        </p:grpSpPr>
        <p:pic>
          <p:nvPicPr>
            <p:cNvPr id="39" name="图片 38" descr="4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133" y="2534"/>
              <a:ext cx="1400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 39" descr="4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3130" y="2534"/>
              <a:ext cx="1402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40" descr="4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120" y="2559"/>
              <a:ext cx="1400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41" descr="4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020" y="3369"/>
              <a:ext cx="1400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42" descr="4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3018" y="3369"/>
              <a:ext cx="1403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图片 43" descr="4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008" y="3394"/>
              <a:ext cx="1400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2915920" y="4304665"/>
            <a:ext cx="1588770" cy="660400"/>
            <a:chOff x="6070" y="5054"/>
            <a:chExt cx="3678" cy="1688"/>
          </a:xfrm>
        </p:grpSpPr>
        <p:pic>
          <p:nvPicPr>
            <p:cNvPr id="46" name="图片 45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6070" y="5077"/>
              <a:ext cx="948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 46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6962" y="5054"/>
              <a:ext cx="947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图片 47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7862" y="5054"/>
              <a:ext cx="947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图片 48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8762" y="5054"/>
              <a:ext cx="947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图片 49" descr="3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6110" y="5892"/>
              <a:ext cx="95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图片 50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7002" y="5872"/>
              <a:ext cx="947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图片 51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7902" y="5872"/>
              <a:ext cx="947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图片 52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8802" y="5872"/>
              <a:ext cx="947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组合 53"/>
          <p:cNvGrpSpPr/>
          <p:nvPr/>
        </p:nvGrpSpPr>
        <p:grpSpPr>
          <a:xfrm>
            <a:off x="6856095" y="4159250"/>
            <a:ext cx="2132330" cy="801370"/>
            <a:chOff x="13623" y="2968"/>
            <a:chExt cx="4302" cy="1805"/>
          </a:xfrm>
        </p:grpSpPr>
        <p:pic>
          <p:nvPicPr>
            <p:cNvPr id="55" name="图片 54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2978" y="3716"/>
              <a:ext cx="1702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图片 55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3644" y="3673"/>
              <a:ext cx="1702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图片 56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4281" y="3671"/>
              <a:ext cx="1702" cy="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图片 57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4953" y="3658"/>
              <a:ext cx="170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图片 58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5618" y="3613"/>
              <a:ext cx="170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图片 59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6256" y="3613"/>
              <a:ext cx="1703" cy="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图片 60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 rot="-2710765">
              <a:off x="16869" y="3635"/>
              <a:ext cx="1703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2" name="组合 61"/>
          <p:cNvGrpSpPr/>
          <p:nvPr/>
        </p:nvGrpSpPr>
        <p:grpSpPr>
          <a:xfrm>
            <a:off x="9487535" y="4159250"/>
            <a:ext cx="1079500" cy="775335"/>
            <a:chOff x="1572" y="7025"/>
            <a:chExt cx="3457" cy="2513"/>
          </a:xfrm>
        </p:grpSpPr>
        <p:pic>
          <p:nvPicPr>
            <p:cNvPr id="63" name="图片 62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585" y="7025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图片 63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705" y="7068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图片 64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3830" y="7138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图片 65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572" y="7813"/>
              <a:ext cx="1132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图片 66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692" y="7855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图片 67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3817" y="7925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图片 68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655" y="8575"/>
              <a:ext cx="1130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图片 69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772" y="8618"/>
              <a:ext cx="1132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图片 70" descr="7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3897" y="8688"/>
              <a:ext cx="1132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2" name="组合 71"/>
          <p:cNvGrpSpPr/>
          <p:nvPr/>
        </p:nvGrpSpPr>
        <p:grpSpPr>
          <a:xfrm>
            <a:off x="762635" y="4279265"/>
            <a:ext cx="1959610" cy="738505"/>
            <a:chOff x="12932" y="7450"/>
            <a:chExt cx="3662" cy="1742"/>
          </a:xfrm>
        </p:grpSpPr>
        <p:pic>
          <p:nvPicPr>
            <p:cNvPr id="73" name="图片 72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2932" y="7458"/>
              <a:ext cx="1462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图片 73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3172" y="7450"/>
              <a:ext cx="1462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图片 74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3430" y="7450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图片 75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3670" y="7458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图片 76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3910" y="7450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图片 77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4170" y="7450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图片 78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4395" y="7458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图片 79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4635" y="7450"/>
              <a:ext cx="1463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图片 80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4892" y="7450"/>
              <a:ext cx="1462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图片 81" descr="2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15132" y="7450"/>
              <a:ext cx="1462" cy="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404734" y="1443284"/>
            <a:ext cx="1565593" cy="3246462"/>
            <a:chOff x="10404734" y="1443284"/>
            <a:chExt cx="1565593" cy="324646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2220155"/>
              <a:chOff x="10848109" y="1620982"/>
              <a:chExt cx="914400" cy="2220155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343589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9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3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想一想，做一做。</a:t>
              </a:r>
              <a:endParaRPr lang="zh-CN" altLang="en-US" sz="28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4338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1857943"/>
            <a:ext cx="952500" cy="69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2507230"/>
            <a:ext cx="952500" cy="69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3232464"/>
            <a:ext cx="952500" cy="6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3881750"/>
            <a:ext cx="952500" cy="6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4529705"/>
            <a:ext cx="952500" cy="69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22342" y="5178993"/>
            <a:ext cx="952500" cy="69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718158" y="1616039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140433" y="1620801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554771" y="1616039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11971" y="1616039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478696" y="1616039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907321" y="1620801"/>
            <a:ext cx="183839" cy="113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50319" y="2927695"/>
            <a:ext cx="698056" cy="75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3971" y="2927696"/>
            <a:ext cx="698056" cy="75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21788" y="2896200"/>
            <a:ext cx="699389" cy="75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6563" y="3621688"/>
            <a:ext cx="699389" cy="75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8158" y="3621688"/>
            <a:ext cx="698056" cy="75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99221" y="3621688"/>
            <a:ext cx="698056" cy="75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589104" y="4660934"/>
            <a:ext cx="803297" cy="143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4696735" y="4695469"/>
            <a:ext cx="1309522" cy="145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7051104" y="2361105"/>
            <a:ext cx="3572831" cy="3594226"/>
          </a:xfrm>
          <a:prstGeom prst="rect">
            <a:avLst/>
          </a:prstGeom>
        </p:spPr>
      </p:pic>
      <p:sp>
        <p:nvSpPr>
          <p:cNvPr id="57" name="椭圆 56"/>
          <p:cNvSpPr/>
          <p:nvPr/>
        </p:nvSpPr>
        <p:spPr>
          <a:xfrm>
            <a:off x="8244709" y="2582913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266915" y="4789526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7960999" y="563405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694599" y="4813838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028900" y="4209090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backgroundMark x1="11872" y1="70169" x2="44749" y2="50000"/>
                        <a14:backgroundMark x1="11872" y1="68136" x2="26941" y2="54576"/>
                        <a14:backgroundMark x1="9589" y1="72203" x2="11872" y2="65424"/>
                        <a14:backgroundMark x1="43836" y1="52373" x2="91324" y2="49153"/>
                        <a14:backgroundMark x1="92237" y1="50508" x2="99543" y2="53051"/>
                        <a14:backgroundMark x1="5479" y1="72712" x2="30137" y2="93729"/>
                        <a14:backgroundMark x1="39269" y1="95424" x2="96804" y2="95254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266915" y="2582913"/>
            <a:ext cx="1198994" cy="3219099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94737" y1="0" x2="91447" y2="30769"/>
                        <a14:foregroundMark x1="5592" y1="17788" x2="3289" y2="1442"/>
                        <a14:backgroundMark x1="3289" y1="0" x2="2303" y2="1442"/>
                        <a14:backgroundMark x1="13158" y1="0" x2="8882" y2="11538"/>
                        <a14:backgroundMark x1="7237" y1="24519" x2="10526" y2="2885"/>
                        <a14:backgroundMark x1="88487" y1="1442" x2="98355" y2="7692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266915" y="4668515"/>
            <a:ext cx="1659772" cy="1133497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95395" y1="59259" x2="92434" y2="99383"/>
                        <a14:foregroundMark x1="8882" y1="84568" x2="7566" y2="69136"/>
                        <a14:foregroundMark x1="8224" y1="93210" x2="8224" y2="84568"/>
                        <a14:backgroundMark x1="18092" y1="0" x2="0" y2="60494"/>
                        <a14:backgroundMark x1="3289" y1="66049" x2="5592" y2="99383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266915" y="4055867"/>
            <a:ext cx="1659772" cy="885015"/>
          </a:xfrm>
          <a:prstGeom prst="rect">
            <a:avLst/>
          </a:prstGeom>
        </p:spPr>
      </p:pic>
      <p:grpSp>
        <p:nvGrpSpPr>
          <p:cNvPr id="69" name="组合 5"/>
          <p:cNvGrpSpPr/>
          <p:nvPr/>
        </p:nvGrpSpPr>
        <p:grpSpPr>
          <a:xfrm>
            <a:off x="8333105" y="1047116"/>
            <a:ext cx="1141095" cy="1322070"/>
            <a:chOff x="3643306" y="814220"/>
            <a:chExt cx="1728000" cy="2072734"/>
          </a:xfrm>
        </p:grpSpPr>
        <p:sp>
          <p:nvSpPr>
            <p:cNvPr id="70" name="椭圆 69"/>
            <p:cNvSpPr/>
            <p:nvPr/>
          </p:nvSpPr>
          <p:spPr>
            <a:xfrm>
              <a:off x="3643306" y="931813"/>
              <a:ext cx="1728000" cy="172803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TextBox 4"/>
            <p:cNvSpPr txBox="1"/>
            <p:nvPr/>
          </p:nvSpPr>
          <p:spPr>
            <a:xfrm>
              <a:off x="3974251" y="814220"/>
              <a:ext cx="777521" cy="2072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8000" b="1"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6</a:t>
              </a:r>
              <a:endParaRPr lang="en-US" altLang="zh-CN" sz="8000" b="1"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5" name="剪去对角的矩形 64"/>
          <p:cNvSpPr/>
          <p:nvPr/>
        </p:nvSpPr>
        <p:spPr>
          <a:xfrm>
            <a:off x="11055927" y="3377122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任务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1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3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想一想，做一做。</a:t>
              </a:r>
              <a:endParaRPr lang="zh-CN" altLang="en-US" sz="28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62839" y="2134565"/>
            <a:ext cx="1260922" cy="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62834" y="2675903"/>
            <a:ext cx="1260926" cy="30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62839" y="3217240"/>
            <a:ext cx="1260922" cy="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62834" y="3758578"/>
            <a:ext cx="1260926" cy="30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70554" y="4299978"/>
            <a:ext cx="1259574" cy="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1889455">
            <a:off x="1669184" y="4841253"/>
            <a:ext cx="1260926" cy="30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-1889455">
            <a:off x="1637373" y="5383955"/>
            <a:ext cx="1260925" cy="30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19317" y="1611572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17779" y="1616334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632117" y="1611572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89317" y="1611572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529054" y="1611572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957679" y="1616334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391067" y="1611572"/>
            <a:ext cx="18590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53586" y="2936587"/>
            <a:ext cx="606213" cy="61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9123" y="2900075"/>
            <a:ext cx="541550" cy="61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63005" y="2894787"/>
            <a:ext cx="533468" cy="58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19305" y="3658900"/>
            <a:ext cx="538856" cy="61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395826" y="3687717"/>
            <a:ext cx="495747" cy="61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89317" y="3687717"/>
            <a:ext cx="538856" cy="61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82733" y="3687717"/>
            <a:ext cx="528078" cy="61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 bwMode="auto">
          <a:xfrm>
            <a:off x="3702752" y="4718328"/>
            <a:ext cx="788077" cy="1471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5066828" y="4718328"/>
            <a:ext cx="1324239" cy="1471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7184720" y="2369066"/>
            <a:ext cx="3572831" cy="3594226"/>
          </a:xfrm>
          <a:prstGeom prst="rect">
            <a:avLst/>
          </a:prstGeom>
        </p:spPr>
      </p:pic>
      <p:sp>
        <p:nvSpPr>
          <p:cNvPr id="55" name="椭圆 54"/>
          <p:cNvSpPr/>
          <p:nvPr/>
        </p:nvSpPr>
        <p:spPr>
          <a:xfrm>
            <a:off x="7391478" y="267979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8835333" y="2680629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7854672" y="5621459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3322" y1="3833" x2="94020" y2="3833"/>
                        <a14:backgroundMark x1="33223" y1="98432" x2="51163" y2="55226"/>
                        <a14:backgroundMark x1="51827" y1="54007" x2="93023" y2="5401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391478" y="2554024"/>
            <a:ext cx="1642281" cy="3133008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backgroundMark x1="3654" y1="2962" x2="90033" y2="3833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406718" y="2650544"/>
            <a:ext cx="1642281" cy="3133008"/>
          </a:xfrm>
          <a:prstGeom prst="rect">
            <a:avLst/>
          </a:prstGeom>
        </p:spPr>
      </p:pic>
      <p:grpSp>
        <p:nvGrpSpPr>
          <p:cNvPr id="69" name="组合 5"/>
          <p:cNvGrpSpPr/>
          <p:nvPr/>
        </p:nvGrpSpPr>
        <p:grpSpPr>
          <a:xfrm>
            <a:off x="8333105" y="1047116"/>
            <a:ext cx="1141095" cy="1322070"/>
            <a:chOff x="3643306" y="814220"/>
            <a:chExt cx="1728000" cy="2072734"/>
          </a:xfrm>
        </p:grpSpPr>
        <p:sp>
          <p:nvSpPr>
            <p:cNvPr id="70" name="椭圆 69"/>
            <p:cNvSpPr/>
            <p:nvPr/>
          </p:nvSpPr>
          <p:spPr>
            <a:xfrm>
              <a:off x="3643306" y="931813"/>
              <a:ext cx="1728000" cy="172803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TextBox 4"/>
            <p:cNvSpPr txBox="1"/>
            <p:nvPr/>
          </p:nvSpPr>
          <p:spPr>
            <a:xfrm>
              <a:off x="3974251" y="814220"/>
              <a:ext cx="777521" cy="2072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8000" b="1"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7</a:t>
              </a:r>
              <a:endParaRPr lang="en-US" altLang="zh-CN" sz="8000" b="1"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404734" y="1443284"/>
            <a:ext cx="1565593" cy="3246462"/>
            <a:chOff x="10404734" y="1443284"/>
            <a:chExt cx="1565593" cy="3246462"/>
          </a:xfrm>
        </p:grpSpPr>
        <p:grpSp>
          <p:nvGrpSpPr>
            <p:cNvPr id="34" name="组合 33"/>
            <p:cNvGrpSpPr/>
            <p:nvPr/>
          </p:nvGrpSpPr>
          <p:grpSpPr>
            <a:xfrm>
              <a:off x="11055927" y="2469591"/>
              <a:ext cx="914400" cy="2220155"/>
              <a:chOff x="10848109" y="1620982"/>
              <a:chExt cx="914400" cy="2220155"/>
            </a:xfrm>
          </p:grpSpPr>
          <p:sp>
            <p:nvSpPr>
              <p:cNvPr id="35" name="剪去对角的矩形 3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36" name="剪去对角的矩形 35"/>
              <p:cNvSpPr/>
              <p:nvPr/>
            </p:nvSpPr>
            <p:spPr>
              <a:xfrm>
                <a:off x="10848109" y="343589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38" name="图片 40"/>
            <p:cNvPicPr>
              <a:picLocks noChangeAspect="1"/>
            </p:cNvPicPr>
            <p:nvPr/>
          </p:nvPicPr>
          <p:blipFill>
            <a:blip r:embed="rId18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39" name="剪去对角的矩形 38"/>
          <p:cNvSpPr/>
          <p:nvPr/>
        </p:nvSpPr>
        <p:spPr>
          <a:xfrm>
            <a:off x="11055927" y="3377122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任务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65" grpId="0" animBg="1"/>
      <p:bldP spid="65" grpId="1" animBg="1"/>
      <p:bldP spid="66" grpId="0" animBg="1"/>
      <p:bldP spid="6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3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想一想，做一做。</a:t>
              </a:r>
              <a:endParaRPr lang="zh-CN" altLang="en-US" sz="28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87" name="图片 86"/>
          <p:cNvPicPr>
            <a:picLocks noChangeAspect="1"/>
          </p:cNvPicPr>
          <p:nvPr/>
        </p:nvPicPr>
        <p:blipFill>
          <a:blip r:embed="rId2" cstate="email">
            <a:lum bright="-20000"/>
          </a:blip>
          <a:stretch>
            <a:fillRect/>
          </a:stretch>
        </p:blipFill>
        <p:spPr bwMode="auto">
          <a:xfrm>
            <a:off x="3538076" y="4819146"/>
            <a:ext cx="720663" cy="135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616598" y="4769284"/>
            <a:ext cx="1311873" cy="145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043646" y="1691375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561107" y="1670039"/>
            <a:ext cx="185504" cy="113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975191" y="1666610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432391" y="1666610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872129" y="1666610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300756" y="1670039"/>
            <a:ext cx="184169" cy="113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734141" y="1666610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189754" y="1666610"/>
            <a:ext cx="184170" cy="113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98497" y="3222403"/>
            <a:ext cx="600553" cy="604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13430" y="3185891"/>
            <a:ext cx="536494" cy="60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7237" y="3180326"/>
            <a:ext cx="528487" cy="57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图片 99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84261" y="3944716"/>
            <a:ext cx="533825" cy="60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60380" y="3973545"/>
            <a:ext cx="491119" cy="60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954274" y="3973545"/>
            <a:ext cx="533825" cy="60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图片 102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47588" y="3973545"/>
            <a:ext cx="523148" cy="60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38063" y="3149632"/>
            <a:ext cx="523148" cy="60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图片 104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858645" y="3760470"/>
            <a:ext cx="60198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861185" y="2174875"/>
            <a:ext cx="601345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158875" y="2174875"/>
            <a:ext cx="601345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158240" y="3730625"/>
            <a:ext cx="601345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859280" y="3222625"/>
            <a:ext cx="6032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859280" y="2712085"/>
            <a:ext cx="60134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图片 110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158240" y="3220720"/>
            <a:ext cx="60134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1158240" y="2716530"/>
            <a:ext cx="60134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4" name="组合 5"/>
          <p:cNvGrpSpPr/>
          <p:nvPr/>
        </p:nvGrpSpPr>
        <p:grpSpPr>
          <a:xfrm>
            <a:off x="8333105" y="1047116"/>
            <a:ext cx="1141095" cy="1322070"/>
            <a:chOff x="3643306" y="814220"/>
            <a:chExt cx="1728000" cy="2072734"/>
          </a:xfrm>
        </p:grpSpPr>
        <p:sp>
          <p:nvSpPr>
            <p:cNvPr id="115" name="椭圆 114"/>
            <p:cNvSpPr/>
            <p:nvPr/>
          </p:nvSpPr>
          <p:spPr>
            <a:xfrm>
              <a:off x="3643306" y="931813"/>
              <a:ext cx="1728000" cy="172803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TextBox 4"/>
            <p:cNvSpPr txBox="1"/>
            <p:nvPr/>
          </p:nvSpPr>
          <p:spPr>
            <a:xfrm>
              <a:off x="3974251" y="814220"/>
              <a:ext cx="777521" cy="2072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8000" b="1"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8</a:t>
              </a:r>
              <a:endParaRPr lang="en-US" altLang="zh-CN" sz="8000" b="1"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27" name="图片 126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7199711" y="2369332"/>
            <a:ext cx="3572831" cy="3594226"/>
          </a:xfrm>
          <a:prstGeom prst="rect">
            <a:avLst/>
          </a:prstGeom>
        </p:spPr>
      </p:pic>
      <p:sp>
        <p:nvSpPr>
          <p:cNvPr id="128" name="椭圆 127"/>
          <p:cNvSpPr/>
          <p:nvPr/>
        </p:nvSpPr>
        <p:spPr>
          <a:xfrm>
            <a:off x="8826965" y="3077307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8110883" y="260276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7394802" y="3251976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8110883" y="4055703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8846834" y="4814569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8159486" y="5594323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7380856" y="4924279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8836900" y="326192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6" name="图片 135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backgroundMark x1="46341" y1="45296" x2="99652" y2="21429"/>
                        <a14:backgroundMark x1="5575" y1="80139" x2="36237" y2="50871"/>
                        <a14:backgroundMark x1="5575" y1="74390" x2="22648" y2="58188"/>
                        <a14:backgroundMark x1="38676" y1="50000" x2="42509" y2="51220"/>
                        <a14:backgroundMark x1="43206" y1="46167" x2="53310" y2="48084"/>
                        <a14:backgroundMark x1="3136" y1="80139" x2="28571" y2="95993"/>
                        <a14:backgroundMark x1="29268" y1="95296" x2="58885" y2="98955"/>
                        <a14:backgroundMark x1="9059" y1="12544" x2="7317" y2="34146"/>
                        <a14:backgroundMark x1="10801" y1="34669" x2="91638" y2="64634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443697" y="2652294"/>
            <a:ext cx="1567965" cy="3127361"/>
          </a:xfrm>
          <a:prstGeom prst="rect">
            <a:avLst/>
          </a:prstGeom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backgroundMark x1="46341" y1="45296" x2="99652" y2="21429"/>
                        <a14:backgroundMark x1="5575" y1="80139" x2="36237" y2="50871"/>
                        <a14:backgroundMark x1="5575" y1="74390" x2="22648" y2="58188"/>
                        <a14:backgroundMark x1="38676" y1="50000" x2="42509" y2="51220"/>
                        <a14:backgroundMark x1="43206" y1="46167" x2="53310" y2="48084"/>
                        <a14:backgroundMark x1="3136" y1="80139" x2="28571" y2="95993"/>
                        <a14:backgroundMark x1="29268" y1="95296" x2="58885" y2="98955"/>
                        <a14:backgroundMark x1="34146" y1="2613" x2="97213" y2="11150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380832" y="2682774"/>
            <a:ext cx="1567965" cy="3127361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backgroundMark x1="94077" y1="15854" x2="58537" y2="174"/>
                        <a14:backgroundMark x1="16725" y1="7840" x2="66202" y2="1742"/>
                        <a14:backgroundMark x1="12195" y1="32056" x2="11498" y2="8885"/>
                        <a14:backgroundMark x1="7666" y1="13589" x2="5226" y2="31359"/>
                        <a14:backgroundMark x1="6969" y1="31010" x2="38328" y2="47213"/>
                        <a14:backgroundMark x1="39373" y1="45993" x2="93380" y2="64460"/>
                        <a14:backgroundMark x1="90941" y1="66028" x2="86411" y2="91986"/>
                        <a14:backgroundMark x1="80139" y1="93902" x2="64808" y2="98780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380832" y="2712619"/>
            <a:ext cx="1567965" cy="3127361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42509" y1="49303" x2="47387" y2="45122"/>
                        <a14:backgroundMark x1="94077" y1="16899" x2="64808" y2="1394"/>
                        <a14:backgroundMark x1="21603" y1="6446" x2="62021" y2="2962"/>
                        <a14:backgroundMark x1="17770" y1="6794" x2="2439" y2="23868"/>
                        <a14:backgroundMark x1="6969" y1="28920" x2="38676" y2="46690"/>
                        <a14:backgroundMark x1="7666" y1="34321" x2="37979" y2="48084"/>
                        <a14:backgroundMark x1="47387" y1="50348" x2="92683" y2="63240"/>
                        <a14:backgroundMark x1="90244" y1="64808" x2="91986" y2="87456"/>
                        <a14:backgroundMark x1="87456" y1="89373" x2="58885" y2="97213"/>
                        <a14:backgroundMark x1="58885" y1="97561" x2="13937" y2="90244"/>
                        <a14:backgroundMark x1="8014" y1="84495" x2="8014" y2="67770"/>
                        <a14:backgroundMark x1="8014" y1="69338" x2="39373" y2="50000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415122" y="2652294"/>
            <a:ext cx="1567965" cy="312736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0404734" y="1443284"/>
            <a:ext cx="1565593" cy="3246462"/>
            <a:chOff x="10404734" y="1443284"/>
            <a:chExt cx="1565593" cy="324646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055927" y="2469591"/>
              <a:ext cx="914400" cy="2220155"/>
              <a:chOff x="10848109" y="1620982"/>
              <a:chExt cx="914400" cy="2220155"/>
            </a:xfrm>
          </p:grpSpPr>
          <p:sp>
            <p:nvSpPr>
              <p:cNvPr id="12" name="剪去对角的矩形 11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3" name="剪去对角的矩形 12"/>
              <p:cNvSpPr/>
              <p:nvPr/>
            </p:nvSpPr>
            <p:spPr>
              <a:xfrm>
                <a:off x="10848109" y="343589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4" name="图片 40"/>
            <p:cNvPicPr>
              <a:picLocks noChangeAspect="1"/>
            </p:cNvPicPr>
            <p:nvPr/>
          </p:nvPicPr>
          <p:blipFill>
            <a:blip r:embed="rId19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65" name="剪去对角的矩形 64"/>
          <p:cNvSpPr/>
          <p:nvPr/>
        </p:nvSpPr>
        <p:spPr>
          <a:xfrm>
            <a:off x="11055927" y="3377122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任务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1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0"/>
                            </p:stCondLst>
                            <p:childTnLst>
                              <p:par>
                                <p:cTn id="1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3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想一想，做一做。</a:t>
              </a:r>
              <a:endParaRPr lang="zh-CN" altLang="en-US" sz="28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4" name="组合 5"/>
          <p:cNvGrpSpPr/>
          <p:nvPr/>
        </p:nvGrpSpPr>
        <p:grpSpPr>
          <a:xfrm>
            <a:off x="8688705" y="993776"/>
            <a:ext cx="1141095" cy="1322070"/>
            <a:chOff x="3643306" y="814220"/>
            <a:chExt cx="1728000" cy="2072734"/>
          </a:xfrm>
        </p:grpSpPr>
        <p:sp>
          <p:nvSpPr>
            <p:cNvPr id="115" name="椭圆 114"/>
            <p:cNvSpPr/>
            <p:nvPr/>
          </p:nvSpPr>
          <p:spPr>
            <a:xfrm>
              <a:off x="3643306" y="931813"/>
              <a:ext cx="1728000" cy="172803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TextBox 4"/>
            <p:cNvSpPr txBox="1"/>
            <p:nvPr/>
          </p:nvSpPr>
          <p:spPr>
            <a:xfrm>
              <a:off x="3974251" y="814220"/>
              <a:ext cx="777521" cy="2072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8000" b="1"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9</a:t>
              </a:r>
              <a:endParaRPr lang="en-US" altLang="zh-CN" sz="8000" b="1"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79439" y="203799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86108" y="2738082"/>
            <a:ext cx="7191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5314" y="343880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98943" y="160947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782105" y="1602732"/>
            <a:ext cx="186589" cy="114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196198" y="159931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653398" y="159931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093136" y="159931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521761" y="1602732"/>
            <a:ext cx="185247" cy="114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955148" y="159931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410761" y="1599312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879073" y="1594550"/>
            <a:ext cx="185247" cy="11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15173" y="3117579"/>
            <a:ext cx="604067" cy="60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30482" y="3081069"/>
            <a:ext cx="539633" cy="60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24580" y="3075674"/>
            <a:ext cx="532922" cy="57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80653" y="3839892"/>
            <a:ext cx="536949" cy="60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57021" y="3868713"/>
            <a:ext cx="493993" cy="60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50665" y="3868713"/>
            <a:ext cx="536949" cy="60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44042" y="3868713"/>
            <a:ext cx="526210" cy="60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38103" y="3081067"/>
            <a:ext cx="536949" cy="60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520329" y="3868713"/>
            <a:ext cx="526210" cy="60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2" cstate="email">
            <a:lum contrast="20000"/>
          </a:blip>
          <a:stretch>
            <a:fillRect/>
          </a:stretch>
        </p:blipFill>
        <p:spPr bwMode="auto">
          <a:xfrm>
            <a:off x="3509533" y="4655555"/>
            <a:ext cx="1253775" cy="175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3" cstate="email">
            <a:lum bright="10000"/>
          </a:blip>
          <a:stretch>
            <a:fillRect/>
          </a:stretch>
        </p:blipFill>
        <p:spPr bwMode="auto">
          <a:xfrm>
            <a:off x="5185967" y="4641827"/>
            <a:ext cx="1671253" cy="167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85559" y="205323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92228" y="2753322"/>
            <a:ext cx="7191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601434" y="345404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276439" y="205323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283108" y="2753322"/>
            <a:ext cx="7191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292314" y="3454045"/>
            <a:ext cx="717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7472919" y="2469497"/>
            <a:ext cx="3572831" cy="3594226"/>
          </a:xfrm>
          <a:prstGeom prst="rect">
            <a:avLst/>
          </a:prstGeom>
        </p:spPr>
      </p:pic>
      <p:sp>
        <p:nvSpPr>
          <p:cNvPr id="49" name="椭圆 48"/>
          <p:cNvSpPr/>
          <p:nvPr/>
        </p:nvSpPr>
        <p:spPr>
          <a:xfrm>
            <a:off x="9123532" y="3202642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389874" y="2692036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7636860" y="333844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321973" y="4126669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9123532" y="333844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600071" y="5697104"/>
            <a:ext cx="135802" cy="135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48" b="99303" l="1333" r="100000">
                        <a14:backgroundMark x1="88000" y1="33449" x2="62667" y2="99826"/>
                        <a14:backgroundMark x1="3667" y1="28746" x2="25000" y2="46690"/>
                        <a14:backgroundMark x1="3667" y1="34495" x2="17000" y2="43031"/>
                        <a14:backgroundMark x1="25667" y1="47735" x2="59333" y2="48606"/>
                        <a14:backgroundMark x1="84333" y1="31882" x2="94667" y2="22125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36860" y="2692036"/>
            <a:ext cx="1641830" cy="314087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48" b="99303" l="1333" r="100000">
                        <a14:foregroundMark x1="73667" y1="41115" x2="93667" y2="21777"/>
                        <a14:backgroundMark x1="89333" y1="15854" x2="69333" y2="2091"/>
                        <a14:backgroundMark x1="87667" y1="12369" x2="95667" y2="16725"/>
                        <a14:backgroundMark x1="10333" y1="10976" x2="61667" y2="523"/>
                        <a14:backgroundMark x1="3000" y1="21080" x2="10667" y2="9059"/>
                        <a14:backgroundMark x1="88000" y1="32578" x2="62000" y2="99826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36860" y="2753631"/>
            <a:ext cx="1641830" cy="314087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48" b="99303" l="1333" r="100000">
                        <a14:foregroundMark x1="93333" y1="20035" x2="83000" y2="44077"/>
                        <a14:backgroundMark x1="21333" y1="4530" x2="92667" y2="10279"/>
                        <a14:backgroundMark x1="14000" y1="8362" x2="3333" y2="32404"/>
                        <a14:backgroundMark x1="6333" y1="35889" x2="38333" y2="49477"/>
                        <a14:backgroundMark x1="40667" y1="49826" x2="76333" y2="40418"/>
                        <a14:backgroundMark x1="85667" y1="11498" x2="94000" y2="16028"/>
                        <a14:backgroundMark x1="75667" y1="39024" x2="86667" y2="29965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36860" y="2743471"/>
            <a:ext cx="1641830" cy="31408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0404734" y="1443284"/>
            <a:ext cx="1565593" cy="3246462"/>
            <a:chOff x="10404734" y="1443284"/>
            <a:chExt cx="1565593" cy="3246462"/>
          </a:xfrm>
        </p:grpSpPr>
        <p:grpSp>
          <p:nvGrpSpPr>
            <p:cNvPr id="12" name="组合 11"/>
            <p:cNvGrpSpPr/>
            <p:nvPr/>
          </p:nvGrpSpPr>
          <p:grpSpPr>
            <a:xfrm>
              <a:off x="11055927" y="2469591"/>
              <a:ext cx="914400" cy="2220155"/>
              <a:chOff x="10848109" y="1620982"/>
              <a:chExt cx="914400" cy="2220155"/>
            </a:xfrm>
          </p:grpSpPr>
          <p:sp>
            <p:nvSpPr>
              <p:cNvPr id="13" name="剪去对角的矩形 1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5" name="剪去对角的矩形 14"/>
              <p:cNvSpPr/>
              <p:nvPr/>
            </p:nvSpPr>
            <p:spPr>
              <a:xfrm>
                <a:off x="10848109" y="343589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6" name="图片 40"/>
            <p:cNvPicPr>
              <a:picLocks noChangeAspect="1"/>
            </p:cNvPicPr>
            <p:nvPr/>
          </p:nvPicPr>
          <p:blipFill>
            <a:blip r:embed="rId19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18" name="剪去对角的矩形 17"/>
          <p:cNvSpPr/>
          <p:nvPr/>
        </p:nvSpPr>
        <p:spPr>
          <a:xfrm>
            <a:off x="11055927" y="3377122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任务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1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1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0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7082" y="892946"/>
            <a:ext cx="3631191" cy="547532"/>
            <a:chOff x="1295400" y="4114800"/>
            <a:chExt cx="3875074" cy="584306"/>
          </a:xfrm>
        </p:grpSpPr>
        <p:pic>
          <p:nvPicPr>
            <p:cNvPr id="3" name="Picture 4" descr="J:\2014课件小素材\问题串点子\绿标志.png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295400" y="4114800"/>
              <a:ext cx="576268" cy="57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4"/>
            <p:cNvSpPr txBox="1"/>
            <p:nvPr/>
          </p:nvSpPr>
          <p:spPr>
            <a:xfrm>
              <a:off x="1923181" y="4142079"/>
              <a:ext cx="3247293" cy="557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想一想，做一做。</a:t>
              </a:r>
              <a:endParaRPr lang="zh-CN" altLang="en-US" sz="28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4" name="组合 5"/>
          <p:cNvGrpSpPr/>
          <p:nvPr/>
        </p:nvGrpSpPr>
        <p:grpSpPr>
          <a:xfrm>
            <a:off x="8582025" y="825500"/>
            <a:ext cx="2204085" cy="1466215"/>
            <a:chOff x="3643306" y="931813"/>
            <a:chExt cx="2608915" cy="1728036"/>
          </a:xfrm>
        </p:grpSpPr>
        <p:sp>
          <p:nvSpPr>
            <p:cNvPr id="115" name="椭圆 114"/>
            <p:cNvSpPr/>
            <p:nvPr/>
          </p:nvSpPr>
          <p:spPr>
            <a:xfrm>
              <a:off x="3643306" y="931813"/>
              <a:ext cx="1728000" cy="172803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TextBox 4"/>
            <p:cNvSpPr txBox="1"/>
            <p:nvPr/>
          </p:nvSpPr>
          <p:spPr>
            <a:xfrm>
              <a:off x="3746284" y="1061786"/>
              <a:ext cx="2505937" cy="1558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8000" b="1"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10</a:t>
              </a:r>
              <a:endParaRPr lang="en-US" altLang="zh-CN" sz="8000" b="1"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38710" y="2296757"/>
            <a:ext cx="928687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1110" y="2291995"/>
            <a:ext cx="928687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54621" y="2291995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07021" y="2296757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59421" y="2291995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24521" y="2291995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667396" y="2296757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819796" y="2291995"/>
            <a:ext cx="92868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83310" y="2291995"/>
            <a:ext cx="928687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135710" y="2291995"/>
            <a:ext cx="928687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153008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551630" y="1568803"/>
            <a:ext cx="198376" cy="121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965808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23008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862745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291370" y="1568806"/>
            <a:ext cx="196948" cy="121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724758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80370" y="1565470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648683" y="1560708"/>
            <a:ext cx="196948" cy="121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077308" y="1568806"/>
            <a:ext cx="196948" cy="121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63226" y="3024385"/>
            <a:ext cx="643650" cy="6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82445" y="2989298"/>
            <a:ext cx="573719" cy="64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76967" y="2985610"/>
            <a:ext cx="566584" cy="61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67748" y="3748123"/>
            <a:ext cx="570865" cy="64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146831" y="3776860"/>
            <a:ext cx="525195" cy="6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837761" y="3776858"/>
            <a:ext cx="570865" cy="64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631816" y="3776860"/>
            <a:ext cx="559447" cy="6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91663" y="2989298"/>
            <a:ext cx="569438" cy="64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406676" y="3776860"/>
            <a:ext cx="560875" cy="6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77476" y="2987873"/>
            <a:ext cx="569437" cy="6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 bwMode="auto">
          <a:xfrm>
            <a:off x="3325699" y="4470806"/>
            <a:ext cx="3593593" cy="1692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7483131" y="2372396"/>
            <a:ext cx="3572831" cy="3594226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9826" l="0" r="100000">
                        <a14:foregroundMark x1="5636" y1="97387" x2="37091" y2="1568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21366302">
            <a:off x="7883214" y="2579861"/>
            <a:ext cx="3028134" cy="315897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0404734" y="1443284"/>
            <a:ext cx="1565593" cy="3246462"/>
            <a:chOff x="10404734" y="1443284"/>
            <a:chExt cx="1565593" cy="3246462"/>
          </a:xfrm>
        </p:grpSpPr>
        <p:grpSp>
          <p:nvGrpSpPr>
            <p:cNvPr id="45" name="组合 44"/>
            <p:cNvGrpSpPr/>
            <p:nvPr/>
          </p:nvGrpSpPr>
          <p:grpSpPr>
            <a:xfrm>
              <a:off x="11055927" y="2469591"/>
              <a:ext cx="914400" cy="2220155"/>
              <a:chOff x="10848109" y="1620982"/>
              <a:chExt cx="914400" cy="2220155"/>
            </a:xfrm>
          </p:grpSpPr>
          <p:sp>
            <p:nvSpPr>
              <p:cNvPr id="46" name="剪去对角的矩形 45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47" name="剪去对角的矩形 46"/>
              <p:cNvSpPr/>
              <p:nvPr/>
            </p:nvSpPr>
            <p:spPr>
              <a:xfrm>
                <a:off x="10848109" y="343589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提升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48" name="图片 40"/>
            <p:cNvPicPr>
              <a:picLocks noChangeAspect="1"/>
            </p:cNvPicPr>
            <p:nvPr/>
          </p:nvPicPr>
          <p:blipFill>
            <a:blip r:embed="rId17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49" name="剪去对角的矩形 48"/>
          <p:cNvSpPr/>
          <p:nvPr/>
        </p:nvSpPr>
        <p:spPr>
          <a:xfrm>
            <a:off x="11055927" y="3377122"/>
            <a:ext cx="914400" cy="405246"/>
          </a:xfrm>
          <a:prstGeom prst="snip2DiagRect">
            <a:avLst/>
          </a:prstGeom>
          <a:solidFill>
            <a:srgbClr val="FFC86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任务</a:t>
            </a:r>
            <a:endParaRPr lang="zh-CN" altLang="en-US" sz="2400">
              <a:solidFill>
                <a:schemeClr val="tx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WIwNzQxYWMxNTY0ZTEwMGM4NjJhYTYzY2QxYTlkMjkifQ=="/>
  <p:tag name="KSO_WPP_MARK_KEY" val="b0d347d4-88e6-4b14-911e-c779304f1033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WPS 演示</Application>
  <PresentationFormat>自定义</PresentationFormat>
  <Paragraphs>121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方正粗黑宋简体</vt:lpstr>
      <vt:lpstr>楷体</vt:lpstr>
      <vt:lpstr>微软雅黑</vt:lpstr>
      <vt:lpstr>Calibri</vt:lpstr>
      <vt:lpstr>方正卡通简体</vt:lpstr>
      <vt:lpstr>田氏保钓体简</vt:lpstr>
      <vt:lpstr>黑体</vt:lpstr>
      <vt:lpstr>仿宋</vt:lpstr>
      <vt:lpstr>Verdana</vt:lpstr>
      <vt:lpstr>Arial</vt:lpstr>
      <vt:lpstr>等线</vt:lpstr>
      <vt:lpstr>Arial Unicode MS</vt:lpstr>
      <vt:lpstr>等线 Light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2023-03-18T21:47:00Z</cp:lastPrinted>
  <dcterms:created xsi:type="dcterms:W3CDTF">2023-03-18T21:47:00Z</dcterms:created>
  <dcterms:modified xsi:type="dcterms:W3CDTF">2023-10-29T08:34:35Z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F8F3FD79FE784E34814EC8B7F2AB00F8_12</vt:lpwstr>
  </property>
  <property fmtid="{D5CDD505-2E9C-101B-9397-08002B2CF9AE}" pid="3" name="KSOProductBuildVer">
    <vt:lpwstr>2052-12.1.0.15712</vt:lpwstr>
  </property>
</Properties>
</file>