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4" r:id="rId4"/>
  </p:sldMasterIdLst>
  <p:notesMasterIdLst>
    <p:notesMasterId r:id="rId6"/>
  </p:notesMasterIdLst>
  <p:sldIdLst>
    <p:sldId id="257" r:id="rId5"/>
    <p:sldId id="256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954" y="-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</p:sp>
      <p:sp>
        <p:nvSpPr>
          <p:cNvPr id="133" name="PlaceHolder 2"/>
          <p:cNvSpPr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zh-CN" sz="2000" b="0" strike="noStrike" spc="-1">
                <a:latin typeface="Arial" panose="020B0604020202020204"/>
              </a:rPr>
              <a:t>点击编辑备注格式</a:t>
            </a:r>
            <a:endParaRPr lang="en-US" sz="2000" b="0" strike="noStrike" spc="-1">
              <a:latin typeface="Arial" panose="020B0604020202020204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hdr" idx="2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Calibri" panose="020F0502020204030204"/>
              </a:rPr>
              <a:t>&lt;页眉&gt;</a:t>
            </a:r>
            <a:endParaRPr lang="en-US" sz="1400" b="0" strike="noStrike" spc="-1">
              <a:latin typeface="Calibri" panose="020F0502020204030204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 type="dt" idx="3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US" sz="1400" b="0" strike="noStrike" spc="-1">
                <a:latin typeface="Calibri" panose="020F0502020204030204"/>
              </a:rPr>
              <a:t>&lt;日期/时间&gt;</a:t>
            </a:r>
            <a:endParaRPr lang="en-US" sz="1400" b="0" strike="noStrike" spc="-1">
              <a:latin typeface="Calibri" panose="020F0502020204030204"/>
            </a:endParaRPr>
          </a:p>
        </p:txBody>
      </p:sp>
      <p:sp>
        <p:nvSpPr>
          <p:cNvPr id="136" name="PlaceHolder 5"/>
          <p:cNvSpPr>
            <a:spLocks noGrp="1"/>
          </p:cNvSpPr>
          <p:nvPr>
            <p:ph type="ft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US" sz="1400" b="0" strike="noStrike" spc="-1">
                <a:latin typeface="Calibri" panose="020F0502020204030204"/>
              </a:rPr>
              <a:t>&lt;页脚&gt;</a:t>
            </a:r>
            <a:endParaRPr lang="en-US" sz="1400" b="0" strike="noStrike" spc="-1">
              <a:latin typeface="Calibri" panose="020F0502020204030204"/>
            </a:endParaRPr>
          </a:p>
        </p:txBody>
      </p:sp>
      <p:sp>
        <p:nvSpPr>
          <p:cNvPr id="137" name="PlaceHolder 6"/>
          <p:cNvSpPr>
            <a:spLocks noGrp="1"/>
          </p:cNvSpPr>
          <p:nvPr>
            <p:ph type="sldNum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A8F3DEDF-D622-43F0-AD85-2A9C57F2AD46}" type="slidenum">
              <a:rPr lang="en-US" sz="1400" b="0" strike="noStrike" spc="-1">
                <a:latin typeface="Calibri" panose="020F0502020204030204"/>
              </a:rPr>
            </a:fld>
            <a:endParaRPr lang="en-US" sz="1400" b="0" strike="noStrike" spc="-1">
              <a:latin typeface="Calibri" panose="020F05020202040302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20" name="PlaceHolder 2"/>
          <p:cNvSpPr>
            <a:spLocks noGrp="1"/>
          </p:cNvSpPr>
          <p:nvPr>
            <p:ph type="body" idx="1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b="0" strike="noStrike" spc="-1">
              <a:latin typeface="Arial" panose="020B0604020202020204"/>
            </a:endParaRPr>
          </a:p>
        </p:txBody>
      </p:sp>
      <p:sp>
        <p:nvSpPr>
          <p:cNvPr id="221" name="CustomShape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923A0822-B213-42F9-9676-A7B231A93CBC}" type="slidenum">
              <a:rPr lang="en-US" sz="1200" b="0" strike="noStrike" spc="-1">
                <a:solidFill>
                  <a:srgbClr val="000000"/>
                </a:solidFill>
                <a:latin typeface="Calibri" panose="020F0502020204030204"/>
              </a:rPr>
            </a:fld>
            <a:endParaRPr lang="en-US" sz="1200" b="0" strike="noStrike" spc="-1">
              <a:latin typeface="Arial" panose="020B060402020202020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0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 idx="2"/>
          </p:nvPr>
        </p:nvSpPr>
        <p:spPr>
          <a:xfrm>
            <a:off x="609480" y="3682080"/>
            <a:ext cx="109720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 idx="2"/>
          </p:nvPr>
        </p:nvSpPr>
        <p:spPr>
          <a:xfrm>
            <a:off x="4319280" y="160452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 idx="3"/>
          </p:nvPr>
        </p:nvSpPr>
        <p:spPr>
          <a:xfrm>
            <a:off x="8028720" y="160452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 idx="4"/>
          </p:nvPr>
        </p:nvSpPr>
        <p:spPr>
          <a:xfrm>
            <a:off x="609480" y="368208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 idx="5"/>
          </p:nvPr>
        </p:nvSpPr>
        <p:spPr>
          <a:xfrm>
            <a:off x="4319280" y="368208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 idx="6"/>
          </p:nvPr>
        </p:nvSpPr>
        <p:spPr>
          <a:xfrm>
            <a:off x="8028720" y="368208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 idx="1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2920" cy="11063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 idx="1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109720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0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 idx="2"/>
          </p:nvPr>
        </p:nvSpPr>
        <p:spPr>
          <a:xfrm>
            <a:off x="609480" y="3682080"/>
            <a:ext cx="109720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 idx="2"/>
          </p:nvPr>
        </p:nvSpPr>
        <p:spPr>
          <a:xfrm>
            <a:off x="4319280" y="160452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body" idx="3"/>
          </p:nvPr>
        </p:nvSpPr>
        <p:spPr>
          <a:xfrm>
            <a:off x="8028720" y="160452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body" idx="4"/>
          </p:nvPr>
        </p:nvSpPr>
        <p:spPr>
          <a:xfrm>
            <a:off x="609480" y="368208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 type="body" idx="5"/>
          </p:nvPr>
        </p:nvSpPr>
        <p:spPr>
          <a:xfrm>
            <a:off x="4319280" y="368208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 type="body" idx="6"/>
          </p:nvPr>
        </p:nvSpPr>
        <p:spPr>
          <a:xfrm>
            <a:off x="8028720" y="368208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subTitle" idx="1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2920" cy="11063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109720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0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 idx="2"/>
          </p:nvPr>
        </p:nvSpPr>
        <p:spPr>
          <a:xfrm>
            <a:off x="609480" y="3682080"/>
            <a:ext cx="109720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24" name="PlaceHolder 5"/>
          <p:cNvSpPr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 idx="2"/>
          </p:nvPr>
        </p:nvSpPr>
        <p:spPr>
          <a:xfrm>
            <a:off x="4319280" y="160452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 idx="3"/>
          </p:nvPr>
        </p:nvSpPr>
        <p:spPr>
          <a:xfrm>
            <a:off x="8028720" y="160452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29" name="PlaceHolder 5"/>
          <p:cNvSpPr>
            <a:spLocks noGrp="1"/>
          </p:cNvSpPr>
          <p:nvPr>
            <p:ph type="body" idx="4"/>
          </p:nvPr>
        </p:nvSpPr>
        <p:spPr>
          <a:xfrm>
            <a:off x="609480" y="368208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30" name="PlaceHolder 6"/>
          <p:cNvSpPr>
            <a:spLocks noGrp="1"/>
          </p:cNvSpPr>
          <p:nvPr>
            <p:ph type="body" idx="5"/>
          </p:nvPr>
        </p:nvSpPr>
        <p:spPr>
          <a:xfrm>
            <a:off x="4319280" y="368208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31" name="PlaceHolder 7"/>
          <p:cNvSpPr>
            <a:spLocks noGrp="1"/>
          </p:cNvSpPr>
          <p:nvPr>
            <p:ph type="body" idx="6"/>
          </p:nvPr>
        </p:nvSpPr>
        <p:spPr>
          <a:xfrm>
            <a:off x="8028720" y="3682080"/>
            <a:ext cx="3532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2920" cy="110635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 idx="3"/>
          </p:nvPr>
        </p:nvSpPr>
        <p:spPr>
          <a:xfrm>
            <a:off x="609480" y="3682080"/>
            <a:ext cx="109720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2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2.png"/><Relationship Id="rId15" Type="http://schemas.openxmlformats.org/officeDocument/2006/relationships/image" Target="../media/image4.png"/><Relationship Id="rId14" Type="http://schemas.openxmlformats.org/officeDocument/2006/relationships/image" Target="../media/image3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6" Type="http://schemas.openxmlformats.org/officeDocument/2006/relationships/theme" Target="../theme/theme3.xml"/><Relationship Id="rId15" Type="http://schemas.openxmlformats.org/officeDocument/2006/relationships/image" Target="file:///D:\qq&#25991;&#20214;\712321467\Image\C2C\Image2\%7b75232B38-A165-1FB7-499C-2E1C792CACB5%7d.png" TargetMode="External"/><Relationship Id="rId14" Type="http://schemas.openxmlformats.org/officeDocument/2006/relationships/image" Target="../media/image2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0" y="0"/>
            <a:ext cx="12191040" cy="6856920"/>
          </a:xfrm>
          <a:prstGeom prst="rect">
            <a:avLst/>
          </a:prstGeom>
          <a:solidFill>
            <a:srgbClr val="85B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7" name="CustomShape 2"/>
          <p:cNvSpPr/>
          <p:nvPr/>
        </p:nvSpPr>
        <p:spPr>
          <a:xfrm>
            <a:off x="442440" y="339840"/>
            <a:ext cx="11306160" cy="6199560"/>
          </a:xfrm>
          <a:prstGeom prst="roundRect">
            <a:avLst>
              <a:gd name="adj" fmla="val 5623"/>
            </a:avLst>
          </a:prstGeom>
          <a:solidFill>
            <a:srgbClr val="F0F5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2" name="CustomShape 3"/>
          <p:cNvSpPr/>
          <p:nvPr/>
        </p:nvSpPr>
        <p:spPr>
          <a:xfrm>
            <a:off x="680040" y="552600"/>
            <a:ext cx="10830600" cy="5774040"/>
          </a:xfrm>
          <a:prstGeom prst="roundRect">
            <a:avLst>
              <a:gd name="adj" fmla="val 5623"/>
            </a:avLst>
          </a:prstGeom>
          <a:noFill/>
          <a:ln w="15875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pic>
        <p:nvPicPr>
          <p:cNvPr id="3" name="图形 9"/>
          <p:cNvPicPr/>
          <p:nvPr/>
        </p:nvPicPr>
        <p:blipFill>
          <a:blip r:embed="rId13" cstate="email"/>
          <a:stretch>
            <a:fillRect/>
          </a:stretch>
        </p:blipFill>
        <p:spPr>
          <a:xfrm>
            <a:off x="11239920" y="5810040"/>
            <a:ext cx="837000" cy="989640"/>
          </a:xfrm>
          <a:prstGeom prst="rect">
            <a:avLst/>
          </a:prstGeom>
          <a:ln w="0">
            <a:noFill/>
          </a:ln>
        </p:spPr>
      </p:pic>
      <p:sp>
        <p:nvSpPr>
          <p:cNvPr id="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sz="4400" b="0" strike="noStrike" spc="-1">
                <a:latin typeface="Arial" panose="020B0604020202020204"/>
              </a:rPr>
              <a:t>点击鼠标编辑标题文字格式</a:t>
            </a:r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3200" b="0" strike="noStrike" spc="-1">
                <a:latin typeface="Arial" panose="020B0604020202020204"/>
              </a:rPr>
              <a:t>点击鼠标编辑大纲文字格式</a:t>
            </a:r>
            <a:endParaRPr lang="en-US" sz="3200" b="0" strike="noStrike" spc="-1">
              <a:latin typeface="Arial" panose="020B0604020202020204"/>
            </a:endParaRP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zh-CN" sz="2800" b="0" strike="noStrike" spc="-1">
                <a:latin typeface="Arial" panose="020B0604020202020204"/>
              </a:rPr>
              <a:t>第二个大纲级</a:t>
            </a:r>
            <a:endParaRPr lang="en-US" sz="2800" b="0" strike="noStrike" spc="-1">
              <a:latin typeface="Arial" panose="020B0604020202020204"/>
            </a:endParaRP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2400" b="0" strike="noStrike" spc="-1">
                <a:latin typeface="Arial" panose="020B0604020202020204"/>
              </a:rPr>
              <a:t>第三大纲级别</a:t>
            </a:r>
            <a:endParaRPr lang="en-US" sz="2400" b="0" strike="noStrike" spc="-1">
              <a:latin typeface="Arial" panose="020B0604020202020204"/>
            </a:endParaRP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zh-CN" sz="2000" b="0" strike="noStrike" spc="-1">
                <a:latin typeface="Arial" panose="020B0604020202020204"/>
              </a:rPr>
              <a:t>第四大纲级别</a:t>
            </a:r>
            <a:endParaRPr lang="en-US" sz="2000" b="0" strike="noStrike" spc="-1">
              <a:latin typeface="Arial" panose="020B0604020202020204"/>
            </a:endParaRP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2000" b="0" strike="noStrike" spc="-1">
                <a:latin typeface="Arial" panose="020B0604020202020204"/>
              </a:rPr>
              <a:t>第五大纲级别</a:t>
            </a:r>
            <a:endParaRPr lang="en-US" sz="2000" b="0" strike="noStrike" spc="-1">
              <a:latin typeface="Arial" panose="020B0604020202020204"/>
            </a:endParaRP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2000" b="0" strike="noStrike" spc="-1">
                <a:latin typeface="Arial" panose="020B0604020202020204"/>
              </a:rPr>
              <a:t>第六大纲级别</a:t>
            </a:r>
            <a:endParaRPr lang="en-US" sz="2000" b="0" strike="noStrike" spc="-1">
              <a:latin typeface="Arial" panose="020B0604020202020204"/>
            </a:endParaRP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2000" b="0" strike="noStrike" spc="-1">
                <a:latin typeface="Arial" panose="020B0604020202020204"/>
              </a:rPr>
              <a:t>第七大纲级别</a:t>
            </a:r>
            <a:endParaRPr lang="en-US" sz="2000" b="0" strike="noStrike" spc="-1">
              <a:latin typeface="Arial" panose="020B0604020202020204"/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0" y="0"/>
            <a:ext cx="12191040" cy="6856920"/>
          </a:xfrm>
          <a:prstGeom prst="rect">
            <a:avLst/>
          </a:prstGeom>
          <a:solidFill>
            <a:srgbClr val="85B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43" name="CustomShape 2"/>
          <p:cNvSpPr/>
          <p:nvPr/>
        </p:nvSpPr>
        <p:spPr>
          <a:xfrm>
            <a:off x="442440" y="339840"/>
            <a:ext cx="11306160" cy="6199560"/>
          </a:xfrm>
          <a:prstGeom prst="roundRect">
            <a:avLst>
              <a:gd name="adj" fmla="val 5623"/>
            </a:avLst>
          </a:prstGeom>
          <a:solidFill>
            <a:srgbClr val="F0F5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44" name="CustomShape 3"/>
          <p:cNvSpPr/>
          <p:nvPr/>
        </p:nvSpPr>
        <p:spPr>
          <a:xfrm>
            <a:off x="680040" y="552600"/>
            <a:ext cx="10830600" cy="5774040"/>
          </a:xfrm>
          <a:prstGeom prst="roundRect">
            <a:avLst>
              <a:gd name="adj" fmla="val 5623"/>
            </a:avLst>
          </a:prstGeom>
          <a:noFill/>
          <a:ln w="15875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pic>
        <p:nvPicPr>
          <p:cNvPr id="45" name="图形 9"/>
          <p:cNvPicPr/>
          <p:nvPr/>
        </p:nvPicPr>
        <p:blipFill>
          <a:blip r:embed="rId13" cstate="email"/>
          <a:stretch>
            <a:fillRect/>
          </a:stretch>
        </p:blipFill>
        <p:spPr>
          <a:xfrm>
            <a:off x="11239920" y="5810040"/>
            <a:ext cx="837000" cy="989640"/>
          </a:xfrm>
          <a:prstGeom prst="rect">
            <a:avLst/>
          </a:prstGeom>
          <a:ln w="0">
            <a:noFill/>
          </a:ln>
        </p:spPr>
      </p:pic>
      <p:sp>
        <p:nvSpPr>
          <p:cNvPr id="46" name="CustomShape 4"/>
          <p:cNvSpPr/>
          <p:nvPr/>
        </p:nvSpPr>
        <p:spPr>
          <a:xfrm>
            <a:off x="0" y="0"/>
            <a:ext cx="12191040" cy="6856920"/>
          </a:xfrm>
          <a:prstGeom prst="rect">
            <a:avLst/>
          </a:prstGeom>
          <a:solidFill>
            <a:srgbClr val="85B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grpSp>
        <p:nvGrpSpPr>
          <p:cNvPr id="47" name="Group 5"/>
          <p:cNvGrpSpPr/>
          <p:nvPr/>
        </p:nvGrpSpPr>
        <p:grpSpPr>
          <a:xfrm>
            <a:off x="1008000" y="947880"/>
            <a:ext cx="10234080" cy="5046840"/>
            <a:chOff x="1008000" y="947880"/>
            <a:chExt cx="10234080" cy="5046840"/>
          </a:xfrm>
        </p:grpSpPr>
        <p:sp>
          <p:nvSpPr>
            <p:cNvPr id="48" name="CustomShape 6"/>
            <p:cNvSpPr/>
            <p:nvPr/>
          </p:nvSpPr>
          <p:spPr>
            <a:xfrm>
              <a:off x="1008000" y="947880"/>
              <a:ext cx="10234080" cy="5046840"/>
            </a:xfrm>
            <a:prstGeom prst="roundRect">
              <a:avLst>
                <a:gd name="adj" fmla="val 5623"/>
              </a:avLst>
            </a:prstGeom>
            <a:solidFill>
              <a:srgbClr val="F0F5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/>
          </p:txBody>
        </p:sp>
        <p:sp>
          <p:nvSpPr>
            <p:cNvPr id="49" name="CustomShape 7"/>
            <p:cNvSpPr/>
            <p:nvPr/>
          </p:nvSpPr>
          <p:spPr>
            <a:xfrm>
              <a:off x="1223280" y="1198080"/>
              <a:ext cx="9803520" cy="4520880"/>
            </a:xfrm>
            <a:prstGeom prst="roundRect">
              <a:avLst>
                <a:gd name="adj" fmla="val 5623"/>
              </a:avLst>
            </a:prstGeom>
            <a:noFill/>
            <a:ln w="15875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/>
          </p:txBody>
        </p:sp>
      </p:grpSp>
      <p:pic>
        <p:nvPicPr>
          <p:cNvPr id="50" name="图形 27"/>
          <p:cNvPicPr/>
          <p:nvPr/>
        </p:nvPicPr>
        <p:blipFill>
          <a:blip r:embed="rId14" cstate="email"/>
          <a:stretch>
            <a:fillRect/>
          </a:stretch>
        </p:blipFill>
        <p:spPr>
          <a:xfrm>
            <a:off x="6411960" y="2629440"/>
            <a:ext cx="1015200" cy="498600"/>
          </a:xfrm>
          <a:prstGeom prst="rect">
            <a:avLst/>
          </a:prstGeom>
          <a:ln w="0">
            <a:noFill/>
          </a:ln>
        </p:spPr>
      </p:pic>
      <p:pic>
        <p:nvPicPr>
          <p:cNvPr id="51" name="图形 28"/>
          <p:cNvPicPr/>
          <p:nvPr/>
        </p:nvPicPr>
        <p:blipFill>
          <a:blip r:embed="rId15" cstate="email"/>
          <a:stretch>
            <a:fillRect/>
          </a:stretch>
        </p:blipFill>
        <p:spPr>
          <a:xfrm>
            <a:off x="9839160" y="2451960"/>
            <a:ext cx="843120" cy="395280"/>
          </a:xfrm>
          <a:prstGeom prst="rect">
            <a:avLst/>
          </a:prstGeom>
          <a:ln w="0">
            <a:noFill/>
          </a:ln>
        </p:spPr>
      </p:pic>
      <p:sp>
        <p:nvSpPr>
          <p:cNvPr id="52" name="PlaceHolder 8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zh-CN" sz="1800" b="0" strike="noStrike" spc="-1">
                <a:latin typeface="Arial" panose="020B0604020202020204"/>
              </a:rPr>
              <a:t>点击鼠标编辑标题文字格式</a:t>
            </a:r>
            <a:endParaRPr lang="en-US" sz="1800" b="0" strike="noStrike" spc="-1">
              <a:latin typeface="Arial" panose="020B0604020202020204"/>
            </a:endParaRPr>
          </a:p>
        </p:txBody>
      </p:sp>
      <p:sp>
        <p:nvSpPr>
          <p:cNvPr id="53" name="PlaceHolder 9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1800" b="0" strike="noStrike" spc="-1">
                <a:latin typeface="Arial" panose="020B0604020202020204"/>
              </a:rPr>
              <a:t>点击鼠标编辑大纲文字格式</a:t>
            </a:r>
            <a:endParaRPr lang="en-US" sz="1800" b="0" strike="noStrike" spc="-1">
              <a:latin typeface="Arial" panose="020B0604020202020204"/>
            </a:endParaRP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zh-CN" sz="1800" b="0" strike="noStrike" spc="-1">
                <a:latin typeface="Arial" panose="020B0604020202020204"/>
              </a:rPr>
              <a:t>第二个大纲级</a:t>
            </a:r>
            <a:endParaRPr lang="en-US" sz="1800" b="0" strike="noStrike" spc="-1">
              <a:latin typeface="Arial" panose="020B0604020202020204"/>
            </a:endParaRP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1800" b="0" strike="noStrike" spc="-1">
                <a:latin typeface="Arial" panose="020B0604020202020204"/>
              </a:rPr>
              <a:t>第三大纲级别</a:t>
            </a:r>
            <a:endParaRPr lang="en-US" sz="1800" b="0" strike="noStrike" spc="-1">
              <a:latin typeface="Arial" panose="020B0604020202020204"/>
            </a:endParaRP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zh-CN" sz="1800" b="0" strike="noStrike" spc="-1">
                <a:latin typeface="Arial" panose="020B0604020202020204"/>
              </a:rPr>
              <a:t>第四大纲级别</a:t>
            </a:r>
            <a:endParaRPr lang="en-US" sz="1800" b="0" strike="noStrike" spc="-1">
              <a:latin typeface="Arial" panose="020B0604020202020204"/>
            </a:endParaRP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1800" b="0" strike="noStrike" spc="-1">
                <a:latin typeface="Arial" panose="020B0604020202020204"/>
              </a:rPr>
              <a:t>第五大纲级别</a:t>
            </a:r>
            <a:endParaRPr lang="en-US" sz="1800" b="0" strike="noStrike" spc="-1">
              <a:latin typeface="Arial" panose="020B0604020202020204"/>
            </a:endParaRP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1800" b="0" strike="noStrike" spc="-1">
                <a:latin typeface="Arial" panose="020B0604020202020204"/>
              </a:rPr>
              <a:t>第六大纲级别</a:t>
            </a:r>
            <a:endParaRPr lang="en-US" sz="1800" b="0" strike="noStrike" spc="-1">
              <a:latin typeface="Arial" panose="020B0604020202020204"/>
            </a:endParaRP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1800" b="0" strike="noStrike" spc="-1">
                <a:latin typeface="Arial" panose="020B0604020202020204"/>
              </a:rPr>
              <a:t>第七大纲级别</a:t>
            </a:r>
            <a:endParaRPr lang="en-US" sz="1800" b="0" strike="noStrike" spc="-1">
              <a:latin typeface="Arial" panose="020B0604020202020204"/>
            </a:endParaRPr>
          </a:p>
        </p:txBody>
      </p:sp>
      <p:pic>
        <p:nvPicPr>
          <p:cNvPr id="54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0" y="0"/>
            <a:ext cx="12191040" cy="6856920"/>
          </a:xfrm>
          <a:prstGeom prst="rect">
            <a:avLst/>
          </a:prstGeom>
          <a:solidFill>
            <a:srgbClr val="85B5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91" name="CustomShape 2"/>
          <p:cNvSpPr/>
          <p:nvPr/>
        </p:nvSpPr>
        <p:spPr>
          <a:xfrm>
            <a:off x="442440" y="339840"/>
            <a:ext cx="11306160" cy="6199560"/>
          </a:xfrm>
          <a:prstGeom prst="roundRect">
            <a:avLst>
              <a:gd name="adj" fmla="val 5623"/>
            </a:avLst>
          </a:prstGeom>
          <a:solidFill>
            <a:srgbClr val="F0F5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92" name="CustomShape 3"/>
          <p:cNvSpPr/>
          <p:nvPr/>
        </p:nvSpPr>
        <p:spPr>
          <a:xfrm>
            <a:off x="680040" y="552600"/>
            <a:ext cx="10830600" cy="5774040"/>
          </a:xfrm>
          <a:prstGeom prst="roundRect">
            <a:avLst>
              <a:gd name="adj" fmla="val 5623"/>
            </a:avLst>
          </a:prstGeom>
          <a:noFill/>
          <a:ln w="15875"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pic>
        <p:nvPicPr>
          <p:cNvPr id="93" name="图形 9"/>
          <p:cNvPicPr/>
          <p:nvPr/>
        </p:nvPicPr>
        <p:blipFill>
          <a:blip r:embed="rId13" cstate="email"/>
          <a:stretch>
            <a:fillRect/>
          </a:stretch>
        </p:blipFill>
        <p:spPr>
          <a:xfrm>
            <a:off x="11239920" y="5810040"/>
            <a:ext cx="837000" cy="989640"/>
          </a:xfrm>
          <a:prstGeom prst="rect">
            <a:avLst/>
          </a:prstGeom>
          <a:ln w="0">
            <a:noFill/>
          </a:ln>
        </p:spPr>
      </p:pic>
      <p:sp>
        <p:nvSpPr>
          <p:cNvPr id="94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sz="4400" b="0" strike="noStrike" spc="-1">
                <a:latin typeface="Arial" panose="020B0604020202020204"/>
              </a:rPr>
              <a:t>点击鼠标编辑标题文字格式</a:t>
            </a:r>
            <a:endParaRPr lang="en-US" sz="4400" b="0" strike="noStrike" spc="-1">
              <a:latin typeface="Arial" panose="020B0604020202020204"/>
            </a:endParaRPr>
          </a:p>
        </p:txBody>
      </p:sp>
      <p:sp>
        <p:nvSpPr>
          <p:cNvPr id="95" name="PlaceHolder 5"/>
          <p:cNvSpPr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3200" b="0" strike="noStrike" spc="-1">
                <a:latin typeface="Arial" panose="020B0604020202020204"/>
              </a:rPr>
              <a:t>点击鼠标编辑大纲文字格式</a:t>
            </a:r>
            <a:endParaRPr lang="en-US" sz="3200" b="0" strike="noStrike" spc="-1">
              <a:latin typeface="Arial" panose="020B0604020202020204"/>
            </a:endParaRP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zh-CN" sz="2800" b="0" strike="noStrike" spc="-1">
                <a:latin typeface="Arial" panose="020B0604020202020204"/>
              </a:rPr>
              <a:t>第二个大纲级</a:t>
            </a:r>
            <a:endParaRPr lang="en-US" sz="2800" b="0" strike="noStrike" spc="-1">
              <a:latin typeface="Arial" panose="020B0604020202020204"/>
            </a:endParaRP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2400" b="0" strike="noStrike" spc="-1">
                <a:latin typeface="Arial" panose="020B0604020202020204"/>
              </a:rPr>
              <a:t>第三大纲级别</a:t>
            </a:r>
            <a:endParaRPr lang="en-US" sz="2400" b="0" strike="noStrike" spc="-1">
              <a:latin typeface="Arial" panose="020B0604020202020204"/>
            </a:endParaRP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zh-CN" sz="2000" b="0" strike="noStrike" spc="-1">
                <a:latin typeface="Arial" panose="020B0604020202020204"/>
              </a:rPr>
              <a:t>第四大纲级别</a:t>
            </a:r>
            <a:endParaRPr lang="en-US" sz="2000" b="0" strike="noStrike" spc="-1">
              <a:latin typeface="Arial" panose="020B0604020202020204"/>
            </a:endParaRP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2000" b="0" strike="noStrike" spc="-1">
                <a:latin typeface="Arial" panose="020B0604020202020204"/>
              </a:rPr>
              <a:t>第五大纲级别</a:t>
            </a:r>
            <a:endParaRPr lang="en-US" sz="2000" b="0" strike="noStrike" spc="-1">
              <a:latin typeface="Arial" panose="020B0604020202020204"/>
            </a:endParaRP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2000" b="0" strike="noStrike" spc="-1">
                <a:latin typeface="Arial" panose="020B0604020202020204"/>
              </a:rPr>
              <a:t>第六大纲级别</a:t>
            </a:r>
            <a:endParaRPr lang="en-US" sz="2000" b="0" strike="noStrike" spc="-1">
              <a:latin typeface="Arial" panose="020B0604020202020204"/>
            </a:endParaRP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2000" b="0" strike="noStrike" spc="-1">
                <a:latin typeface="Arial" panose="020B0604020202020204"/>
              </a:rPr>
              <a:t>第七大纲级别</a:t>
            </a:r>
            <a:endParaRPr lang="en-US" sz="2000" b="0" strike="noStrike" spc="-1">
              <a:latin typeface="Arial" panose="020B0604020202020204"/>
            </a:endParaRPr>
          </a:p>
        </p:txBody>
      </p:sp>
      <p:pic>
        <p:nvPicPr>
          <p:cNvPr id="96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5.xml"/><Relationship Id="rId3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5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5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5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5.xml"/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2"/>
          <p:cNvSpPr/>
          <p:nvPr/>
        </p:nvSpPr>
        <p:spPr>
          <a:xfrm>
            <a:off x="3889477" y="2218505"/>
            <a:ext cx="4413045" cy="110654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sz="6600" b="0" strike="noStrike" spc="-1">
                <a:solidFill>
                  <a:srgbClr val="C00000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快乐的午餐</a:t>
            </a:r>
            <a:endParaRPr lang="en-US" sz="6600" b="0" strike="noStrike" spc="-1">
              <a:latin typeface="Arial" panose="020B0604020202020204"/>
            </a:endParaRPr>
          </a:p>
        </p:txBody>
      </p:sp>
      <p:sp>
        <p:nvSpPr>
          <p:cNvPr id="143" name="CustomShape 3"/>
          <p:cNvSpPr/>
          <p:nvPr/>
        </p:nvSpPr>
        <p:spPr>
          <a:xfrm>
            <a:off x="3121319" y="3805853"/>
            <a:ext cx="5949362" cy="3986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sz="2000" b="0" strike="noStrike" spc="-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（北师大版一上第一单元</a:t>
            </a:r>
            <a:r>
              <a:rPr lang="en-US" altLang="zh-CN" sz="2000" b="0" strike="noStrike" spc="-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sz="2000" b="0" strike="noStrike" spc="-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生活中的数</a:t>
            </a:r>
            <a:r>
              <a:rPr lang="en-US" altLang="zh-CN" sz="2000" b="0" strike="noStrike" spc="-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zh-CN" sz="2000" b="0" strike="noStrike" spc="-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第</a:t>
            </a:r>
            <a:r>
              <a:rPr lang="en-US" altLang="zh-CN" sz="2000" spc="-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zh-CN" sz="2000" b="0" strike="noStrike" spc="-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课时）</a:t>
            </a:r>
            <a:endParaRPr lang="en-US" sz="2000" b="0" strike="noStrike" spc="-1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45" name="图形 30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1324440" y="1249920"/>
            <a:ext cx="907920" cy="667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Picture 3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2429280" y="1614960"/>
            <a:ext cx="8119080" cy="4424760"/>
          </a:xfrm>
          <a:prstGeom prst="rect">
            <a:avLst/>
          </a:prstGeom>
          <a:ln w="0">
            <a:noFill/>
          </a:ln>
        </p:spPr>
      </p:pic>
      <p:sp>
        <p:nvSpPr>
          <p:cNvPr id="172" name="CustomShape 1"/>
          <p:cNvSpPr/>
          <p:nvPr/>
        </p:nvSpPr>
        <p:spPr>
          <a:xfrm>
            <a:off x="1442520" y="918000"/>
            <a:ext cx="5605200" cy="51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zh-CN" sz="2800" b="0" strike="noStrike" spc="-1" dirty="0">
                <a:solidFill>
                  <a:srgbClr val="000000"/>
                </a:solidFill>
                <a:latin typeface="等线" panose="02010600030101010101" charset="-122"/>
                <a:ea typeface="DejaVu Sans"/>
              </a:rPr>
              <a:t>小松鼠的杯子够吗？</a:t>
            </a:r>
            <a:endParaRPr lang="en-US" sz="2800" b="0" strike="noStrike" spc="-1" dirty="0">
              <a:latin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4824000" y="667440"/>
            <a:ext cx="4365720" cy="2970000"/>
          </a:xfrm>
          <a:prstGeom prst="roundRect">
            <a:avLst>
              <a:gd name="adj" fmla="val 6579"/>
            </a:avLst>
          </a:prstGeom>
          <a:noFill/>
          <a:ln w="34925">
            <a:solidFill>
              <a:srgbClr val="E9711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/>
        </p:txBody>
      </p:sp>
      <p:pic>
        <p:nvPicPr>
          <p:cNvPr id="174" name="图片 2"/>
          <p:cNvPicPr/>
          <p:nvPr/>
        </p:nvPicPr>
        <p:blipFill>
          <a:blip r:embed="rId1" cstate="email"/>
          <a:stretch>
            <a:fillRect/>
          </a:stretch>
        </p:blipFill>
        <p:spPr>
          <a:xfrm rot="5400000">
            <a:off x="5550480" y="65160"/>
            <a:ext cx="2912760" cy="4174560"/>
          </a:xfrm>
          <a:prstGeom prst="rect">
            <a:avLst/>
          </a:prstGeom>
          <a:ln w="0">
            <a:noFill/>
          </a:ln>
        </p:spPr>
      </p:pic>
      <p:pic>
        <p:nvPicPr>
          <p:cNvPr id="175" name="Picture 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961920" y="2927520"/>
            <a:ext cx="1937160" cy="2993040"/>
          </a:xfrm>
          <a:prstGeom prst="rect">
            <a:avLst/>
          </a:prstGeom>
          <a:ln w="0">
            <a:noFill/>
          </a:ln>
        </p:spPr>
      </p:pic>
      <p:pic>
        <p:nvPicPr>
          <p:cNvPr id="176" name="Picture 3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2857680" y="4027320"/>
            <a:ext cx="3931200" cy="14562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repl"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Picture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1058040" y="826560"/>
            <a:ext cx="1756800" cy="862200"/>
          </a:xfrm>
          <a:prstGeom prst="rect">
            <a:avLst/>
          </a:prstGeom>
          <a:ln w="0">
            <a:noFill/>
          </a:ln>
        </p:spPr>
      </p:pic>
      <p:sp>
        <p:nvSpPr>
          <p:cNvPr id="178" name="CustomShape 1"/>
          <p:cNvSpPr/>
          <p:nvPr/>
        </p:nvSpPr>
        <p:spPr>
          <a:xfrm>
            <a:off x="6131160" y="1258200"/>
            <a:ext cx="3981600" cy="208944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8AA5A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/>
        </p:txBody>
      </p:sp>
      <p:pic>
        <p:nvPicPr>
          <p:cNvPr id="179" name="图片 17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6218100" y="1531035"/>
            <a:ext cx="3807720" cy="1161000"/>
          </a:xfrm>
          <a:prstGeom prst="rect">
            <a:avLst/>
          </a:prstGeom>
          <a:ln w="0">
            <a:noFill/>
          </a:ln>
        </p:spPr>
      </p:pic>
      <p:sp>
        <p:nvSpPr>
          <p:cNvPr id="180" name="CustomShape 2"/>
          <p:cNvSpPr/>
          <p:nvPr/>
        </p:nvSpPr>
        <p:spPr>
          <a:xfrm>
            <a:off x="6152400" y="3873600"/>
            <a:ext cx="3939840" cy="215208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400">
            <a:solidFill>
              <a:srgbClr val="8AA5A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/>
        </p:txBody>
      </p:sp>
      <p:pic>
        <p:nvPicPr>
          <p:cNvPr id="181" name="图片 19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6462720" y="4115730"/>
            <a:ext cx="3318840" cy="1208520"/>
          </a:xfrm>
          <a:prstGeom prst="rect">
            <a:avLst/>
          </a:prstGeom>
          <a:ln w="0">
            <a:noFill/>
          </a:ln>
        </p:spPr>
      </p:pic>
      <p:pic>
        <p:nvPicPr>
          <p:cNvPr id="182" name="Picture 2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762480" y="2303640"/>
            <a:ext cx="2775240" cy="4060440"/>
          </a:xfrm>
          <a:prstGeom prst="rect">
            <a:avLst/>
          </a:prstGeom>
          <a:ln w="0">
            <a:noFill/>
          </a:ln>
        </p:spPr>
      </p:pic>
      <p:sp>
        <p:nvSpPr>
          <p:cNvPr id="183" name="CustomShape 3"/>
          <p:cNvSpPr/>
          <p:nvPr/>
        </p:nvSpPr>
        <p:spPr>
          <a:xfrm>
            <a:off x="3279960" y="971640"/>
            <a:ext cx="1834920" cy="770040"/>
          </a:xfrm>
          <a:prstGeom prst="frame">
            <a:avLst>
              <a:gd name="adj1" fmla="val 12500"/>
            </a:avLst>
          </a:prstGeom>
          <a:solidFill>
            <a:srgbClr val="3C8C93"/>
          </a:solidFill>
          <a:ln w="0">
            <a:solidFill>
              <a:srgbClr val="72BFC5"/>
            </a:solidFill>
          </a:ln>
          <a:effectLst>
            <a:outerShdw blurRad="40000" dist="2304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zh-CN" sz="3200" b="1" strike="noStrike" spc="-1">
                <a:solidFill>
                  <a:srgbClr val="000000"/>
                </a:solidFill>
                <a:latin typeface="楷体_GB2312"/>
                <a:ea typeface="楷体_GB2312"/>
              </a:rPr>
              <a:t>画一画</a:t>
            </a:r>
            <a:endParaRPr lang="en-US" sz="32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1584360" y="920160"/>
            <a:ext cx="228279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zh-CN" sz="3600" b="1" strike="noStrike" spc="-1" dirty="0">
                <a:solidFill>
                  <a:srgbClr val="FF0000"/>
                </a:solidFill>
                <a:latin typeface="等线" panose="02010600030101010101" charset="-122"/>
                <a:ea typeface="DejaVu Sans"/>
              </a:rPr>
              <a:t>拓展提升</a:t>
            </a:r>
            <a:endParaRPr lang="en-US" sz="3600" b="0" strike="noStrike" spc="-1" dirty="0">
              <a:latin typeface="Arial" panose="020B0604020202020204"/>
            </a:endParaRPr>
          </a:p>
        </p:txBody>
      </p:sp>
      <p:sp>
        <p:nvSpPr>
          <p:cNvPr id="185" name="CustomShape 2"/>
          <p:cNvSpPr/>
          <p:nvPr/>
        </p:nvSpPr>
        <p:spPr>
          <a:xfrm>
            <a:off x="1198800" y="1082160"/>
            <a:ext cx="384480" cy="32076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333399"/>
          </a:solidFill>
          <a:ln w="25400">
            <a:solidFill>
              <a:srgbClr val="8AA5A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/>
        </p:txBody>
      </p:sp>
      <p:pic>
        <p:nvPicPr>
          <p:cNvPr id="186" name="Picture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1198800" y="1710000"/>
            <a:ext cx="5699520" cy="986400"/>
          </a:xfrm>
          <a:prstGeom prst="rect">
            <a:avLst/>
          </a:prstGeom>
          <a:ln w="0">
            <a:noFill/>
          </a:ln>
        </p:spPr>
      </p:pic>
      <p:pic>
        <p:nvPicPr>
          <p:cNvPr id="187" name="图片 12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1827720" y="3834360"/>
            <a:ext cx="7011000" cy="2262600"/>
          </a:xfrm>
          <a:prstGeom prst="rect">
            <a:avLst/>
          </a:prstGeom>
          <a:ln w="9525">
            <a:noFill/>
          </a:ln>
        </p:spPr>
      </p:pic>
      <p:pic>
        <p:nvPicPr>
          <p:cNvPr id="188" name="Picture 3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1086840" y="3128400"/>
            <a:ext cx="2961360" cy="840240"/>
          </a:xfrm>
          <a:prstGeom prst="rect">
            <a:avLst/>
          </a:prstGeom>
          <a:ln w="0">
            <a:noFill/>
          </a:ln>
        </p:spPr>
      </p:pic>
      <p:pic>
        <p:nvPicPr>
          <p:cNvPr id="189" name="Picture 4"/>
          <p:cNvPicPr/>
          <p:nvPr/>
        </p:nvPicPr>
        <p:blipFill>
          <a:blip r:embed="rId4" cstate="email"/>
          <a:stretch>
            <a:fillRect/>
          </a:stretch>
        </p:blipFill>
        <p:spPr>
          <a:xfrm>
            <a:off x="5619240" y="2797560"/>
            <a:ext cx="2993040" cy="790920"/>
          </a:xfrm>
          <a:prstGeom prst="rect">
            <a:avLst/>
          </a:prstGeom>
          <a:ln w="0">
            <a:noFill/>
          </a:ln>
        </p:spPr>
      </p:pic>
      <p:pic>
        <p:nvPicPr>
          <p:cNvPr id="190" name="Picture 5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7258680" y="4010400"/>
            <a:ext cx="3808800" cy="1377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4527540" y="1743705"/>
            <a:ext cx="6548400" cy="1735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zh-CN" sz="5400" b="1" strike="noStrike" spc="-1" dirty="0">
                <a:solidFill>
                  <a:srgbClr val="000000"/>
                </a:solidFill>
                <a:latin typeface="田氏保钓体简"/>
                <a:ea typeface="田氏保钓体简"/>
              </a:rPr>
              <a:t>同学们，这节课你有什么收获？</a:t>
            </a:r>
            <a:endParaRPr lang="en-US" sz="5400" b="0" strike="noStrike" spc="-1" dirty="0">
              <a:latin typeface="Arial" panose="020B0604020202020204"/>
            </a:endParaRPr>
          </a:p>
        </p:txBody>
      </p:sp>
      <p:pic>
        <p:nvPicPr>
          <p:cNvPr id="192" name="Picture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997560" y="1640520"/>
            <a:ext cx="3120120" cy="4564440"/>
          </a:xfrm>
          <a:prstGeom prst="rect">
            <a:avLst/>
          </a:prstGeom>
          <a:ln w="0">
            <a:noFill/>
          </a:ln>
        </p:spPr>
      </p:pic>
      <p:pic>
        <p:nvPicPr>
          <p:cNvPr id="193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611100" y="109855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1200240" y="967320"/>
            <a:ext cx="2466360" cy="63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 marL="457200" indent="-455930">
              <a:lnSpc>
                <a:spcPct val="100000"/>
              </a:lnSpc>
              <a:buClr>
                <a:srgbClr val="C00000"/>
              </a:buClr>
              <a:buFont typeface="Wingdings" panose="05000000000000000000" pitchFamily="2" charset="2"/>
              <a:buChar char=""/>
            </a:pPr>
            <a:r>
              <a:rPr lang="zh-CN" sz="3600" b="1" strike="noStrike" spc="-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课前准备</a:t>
            </a:r>
            <a:endParaRPr lang="en-US" sz="3600" b="0" strike="noStrike" spc="-1">
              <a:latin typeface="Arial" panose="020B0604020202020204"/>
            </a:endParaRPr>
          </a:p>
        </p:txBody>
      </p:sp>
      <p:pic>
        <p:nvPicPr>
          <p:cNvPr id="139" name="Picture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1384200" y="1792800"/>
            <a:ext cx="6643800" cy="3486960"/>
          </a:xfrm>
          <a:prstGeom prst="rect">
            <a:avLst/>
          </a:prstGeom>
          <a:ln w="0">
            <a:noFill/>
          </a:ln>
        </p:spPr>
      </p:pic>
      <p:pic>
        <p:nvPicPr>
          <p:cNvPr id="140" name="Picture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8134200" y="2637360"/>
            <a:ext cx="3512160" cy="35121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Picture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1678680" y="1560240"/>
            <a:ext cx="8119080" cy="4424760"/>
          </a:xfrm>
          <a:prstGeom prst="rect">
            <a:avLst/>
          </a:prstGeom>
          <a:ln w="0">
            <a:noFill/>
          </a:ln>
        </p:spPr>
      </p:pic>
      <p:sp>
        <p:nvSpPr>
          <p:cNvPr id="147" name="CustomShape 1"/>
          <p:cNvSpPr/>
          <p:nvPr/>
        </p:nvSpPr>
        <p:spPr>
          <a:xfrm>
            <a:off x="1503360" y="908280"/>
            <a:ext cx="7797960" cy="51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zh-CN" sz="2800" b="0" strike="noStrike" spc="-1" dirty="0">
                <a:solidFill>
                  <a:srgbClr val="000000"/>
                </a:solidFill>
                <a:latin typeface="等线" panose="02010600030101010101" charset="-122"/>
                <a:ea typeface="DejaVu Sans"/>
              </a:rPr>
              <a:t>小松鼠的盘子够吗？</a:t>
            </a:r>
            <a:endParaRPr lang="en-US" sz="2800" b="0" strike="noStrike" spc="-1" dirty="0">
              <a:latin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图片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3357720" y="841320"/>
            <a:ext cx="4773600" cy="2566800"/>
          </a:xfrm>
          <a:prstGeom prst="rect">
            <a:avLst/>
          </a:prstGeom>
          <a:ln w="0">
            <a:noFill/>
          </a:ln>
        </p:spPr>
      </p:pic>
      <p:sp>
        <p:nvSpPr>
          <p:cNvPr id="149" name="CustomShape 1"/>
          <p:cNvSpPr/>
          <p:nvPr/>
        </p:nvSpPr>
        <p:spPr>
          <a:xfrm>
            <a:off x="4081320" y="3468960"/>
            <a:ext cx="374472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zh-CN" sz="2400" b="0" strike="noStrike" spc="-1" dirty="0">
                <a:solidFill>
                  <a:srgbClr val="000000"/>
                </a:solidFill>
                <a:latin typeface="等线" panose="02010600030101010101" charset="-122"/>
                <a:ea typeface="DejaVu Sans"/>
              </a:rPr>
              <a:t>小松鼠：</a:t>
            </a:r>
            <a:r>
              <a:rPr lang="en-US" sz="2400" b="0" strike="noStrike" spc="-1" dirty="0">
                <a:solidFill>
                  <a:srgbClr val="000000"/>
                </a:solidFill>
                <a:latin typeface="等线" panose="02010600030101010101" charset="-122"/>
                <a:ea typeface="DejaVu Sans"/>
              </a:rPr>
              <a:t>6</a:t>
            </a:r>
            <a:r>
              <a:rPr lang="zh-CN" sz="2400" b="0" strike="noStrike" spc="-1" dirty="0">
                <a:solidFill>
                  <a:srgbClr val="000000"/>
                </a:solidFill>
                <a:latin typeface="等线" panose="02010600030101010101" charset="-122"/>
                <a:ea typeface="DejaVu Sans"/>
              </a:rPr>
              <a:t>只，盘子：</a:t>
            </a:r>
            <a:r>
              <a:rPr lang="en-US" sz="2400" b="0" strike="noStrike" spc="-1" dirty="0">
                <a:solidFill>
                  <a:srgbClr val="000000"/>
                </a:solidFill>
                <a:latin typeface="等线" panose="02010600030101010101" charset="-122"/>
                <a:ea typeface="DejaVu Sans"/>
              </a:rPr>
              <a:t>6</a:t>
            </a:r>
            <a:r>
              <a:rPr lang="zh-CN" sz="2400" b="0" strike="noStrike" spc="-1" dirty="0">
                <a:solidFill>
                  <a:srgbClr val="000000"/>
                </a:solidFill>
                <a:latin typeface="等线" panose="02010600030101010101" charset="-122"/>
                <a:ea typeface="DejaVu Sans"/>
              </a:rPr>
              <a:t>个</a:t>
            </a:r>
            <a:endParaRPr lang="en-US" sz="2400" b="0" strike="noStrike" spc="-1" dirty="0">
              <a:latin typeface="Arial" panose="020B0604020202020204"/>
            </a:endParaRPr>
          </a:p>
        </p:txBody>
      </p:sp>
      <p:pic>
        <p:nvPicPr>
          <p:cNvPr id="150" name="图片 4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999720" y="2548440"/>
            <a:ext cx="2534400" cy="3702240"/>
          </a:xfrm>
          <a:prstGeom prst="rect">
            <a:avLst/>
          </a:prstGeom>
          <a:ln w="0">
            <a:noFill/>
          </a:ln>
        </p:spPr>
      </p:pic>
      <p:pic>
        <p:nvPicPr>
          <p:cNvPr id="151" name="图片 5"/>
          <p:cNvPicPr/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523360" y="3124800"/>
            <a:ext cx="1936440" cy="3070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Picture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1947960" y="906840"/>
            <a:ext cx="4538520" cy="3186360"/>
          </a:xfrm>
          <a:prstGeom prst="rect">
            <a:avLst/>
          </a:prstGeom>
          <a:ln w="0">
            <a:noFill/>
          </a:ln>
        </p:spPr>
      </p:pic>
      <p:pic>
        <p:nvPicPr>
          <p:cNvPr id="153" name="Picture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9273240" y="2973600"/>
            <a:ext cx="1937160" cy="3072240"/>
          </a:xfrm>
          <a:prstGeom prst="rect">
            <a:avLst/>
          </a:prstGeom>
          <a:ln w="0">
            <a:noFill/>
          </a:ln>
        </p:spPr>
      </p:pic>
      <p:sp>
        <p:nvSpPr>
          <p:cNvPr id="154" name="CustomShape 1"/>
          <p:cNvSpPr/>
          <p:nvPr/>
        </p:nvSpPr>
        <p:spPr>
          <a:xfrm>
            <a:off x="7524720" y="2224440"/>
            <a:ext cx="2716560" cy="62676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412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/>
        </p:txBody>
      </p:sp>
      <p:sp>
        <p:nvSpPr>
          <p:cNvPr id="155" name="CustomShape 2"/>
          <p:cNvSpPr/>
          <p:nvPr/>
        </p:nvSpPr>
        <p:spPr>
          <a:xfrm>
            <a:off x="7689600" y="2297160"/>
            <a:ext cx="3356280" cy="51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zh-CN" sz="2800" b="0" strike="noStrike" spc="-1" dirty="0">
                <a:solidFill>
                  <a:srgbClr val="000000"/>
                </a:solidFill>
                <a:latin typeface="等线" panose="02010600030101010101" charset="-122"/>
                <a:ea typeface="DejaVu Sans"/>
              </a:rPr>
              <a:t>我可以这样摆</a:t>
            </a:r>
            <a:endParaRPr lang="en-US" sz="2800" b="0" strike="noStrike" spc="-1" dirty="0">
              <a:latin typeface="Arial" panose="020B0604020202020204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Picture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5404320" y="797760"/>
            <a:ext cx="4407480" cy="3004200"/>
          </a:xfrm>
          <a:prstGeom prst="rect">
            <a:avLst/>
          </a:prstGeom>
          <a:ln w="0">
            <a:noFill/>
          </a:ln>
        </p:spPr>
      </p:pic>
      <p:pic>
        <p:nvPicPr>
          <p:cNvPr id="157" name="Picture 3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947160" y="3381840"/>
            <a:ext cx="1937160" cy="2993040"/>
          </a:xfrm>
          <a:prstGeom prst="rect">
            <a:avLst/>
          </a:prstGeom>
          <a:ln w="0">
            <a:noFill/>
          </a:ln>
        </p:spPr>
      </p:pic>
      <p:pic>
        <p:nvPicPr>
          <p:cNvPr id="158" name="Picture 4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2036880" y="2555640"/>
            <a:ext cx="2761200" cy="668880"/>
          </a:xfrm>
          <a:prstGeom prst="rect">
            <a:avLst/>
          </a:prstGeom>
          <a:ln w="0">
            <a:noFill/>
          </a:ln>
        </p:spPr>
      </p:pic>
      <p:sp>
        <p:nvSpPr>
          <p:cNvPr id="159" name="CustomShape 1"/>
          <p:cNvSpPr/>
          <p:nvPr/>
        </p:nvSpPr>
        <p:spPr>
          <a:xfrm>
            <a:off x="2187000" y="2628720"/>
            <a:ext cx="3356280" cy="51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zh-CN" sz="2800" b="0" strike="noStrike" spc="-1">
                <a:solidFill>
                  <a:srgbClr val="000000"/>
                </a:solidFill>
                <a:latin typeface="等线" panose="02010600030101010101" charset="-122"/>
                <a:ea typeface="DejaVu Sans"/>
              </a:rPr>
              <a:t>还可以这样摆</a:t>
            </a:r>
            <a:endParaRPr lang="en-US" sz="2800" b="0" strike="noStrike" spc="-1">
              <a:latin typeface="Arial" panose="020B0604020202020204"/>
            </a:endParaRPr>
          </a:p>
        </p:txBody>
      </p:sp>
      <p:sp>
        <p:nvSpPr>
          <p:cNvPr id="160" name="CustomShape 2"/>
          <p:cNvSpPr/>
          <p:nvPr/>
        </p:nvSpPr>
        <p:spPr>
          <a:xfrm>
            <a:off x="6386760" y="4064400"/>
            <a:ext cx="3275640" cy="821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zh-CN" sz="2400" b="0" strike="noStrike" spc="-1">
                <a:solidFill>
                  <a:srgbClr val="000000"/>
                </a:solidFill>
                <a:latin typeface="等线" panose="02010600030101010101" charset="-122"/>
                <a:ea typeface="DejaVu Sans"/>
              </a:rPr>
              <a:t>一个对一个</a:t>
            </a:r>
            <a:endParaRPr lang="en-US" sz="2400" b="0" strike="noStrike" spc="-1">
              <a:latin typeface="Arial" panose="020B0604020202020204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zh-CN" sz="2400" b="0" strike="noStrike" spc="-1">
                <a:solidFill>
                  <a:srgbClr val="000000"/>
                </a:solidFill>
                <a:latin typeface="等线" panose="02010600030101010101" charset="-122"/>
                <a:ea typeface="DejaVu Sans"/>
              </a:rPr>
              <a:t>画上线</a:t>
            </a:r>
            <a:endParaRPr lang="en-US" sz="2400" b="0" strike="noStrike" spc="-1">
              <a:latin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图片 1"/>
          <p:cNvPicPr/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98960" y="1544400"/>
            <a:ext cx="3122640" cy="4560120"/>
          </a:xfrm>
          <a:prstGeom prst="rect">
            <a:avLst/>
          </a:prstGeom>
          <a:ln w="0">
            <a:noFill/>
          </a:ln>
        </p:spPr>
      </p:pic>
      <p:sp>
        <p:nvSpPr>
          <p:cNvPr id="162" name="CustomShape 1"/>
          <p:cNvSpPr/>
          <p:nvPr/>
        </p:nvSpPr>
        <p:spPr>
          <a:xfrm>
            <a:off x="4795200" y="862920"/>
            <a:ext cx="5722920" cy="3467880"/>
          </a:xfrm>
          <a:prstGeom prst="roundRect">
            <a:avLst>
              <a:gd name="adj" fmla="val 6579"/>
            </a:avLst>
          </a:prstGeom>
          <a:noFill/>
          <a:ln w="34925">
            <a:solidFill>
              <a:srgbClr val="E9711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/>
        </p:txBody>
      </p:sp>
      <p:sp>
        <p:nvSpPr>
          <p:cNvPr id="163" name="CustomShape 2"/>
          <p:cNvSpPr/>
          <p:nvPr/>
        </p:nvSpPr>
        <p:spPr>
          <a:xfrm>
            <a:off x="4987800" y="3075480"/>
            <a:ext cx="5530320" cy="943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zh-CN" sz="1800" b="0" strike="noStrike" spc="-1" dirty="0">
                <a:solidFill>
                  <a:srgbClr val="000000"/>
                </a:solidFill>
                <a:latin typeface="等线" panose="02010600030101010101" charset="-122"/>
                <a:ea typeface="DejaVu Sans"/>
              </a:rPr>
              <a:t>每个小松鼠对应发一个盘子，一个对一个，对得整整齐齐，我们就把这种方法叫做</a:t>
            </a:r>
            <a:r>
              <a:rPr lang="en-US" sz="1800" b="0" strike="noStrike" spc="-1" dirty="0">
                <a:solidFill>
                  <a:srgbClr val="000000"/>
                </a:solidFill>
                <a:latin typeface="等线" panose="02010600030101010101" charset="-122"/>
                <a:ea typeface="DejaVu Sans"/>
              </a:rPr>
              <a:t>“ </a:t>
            </a:r>
            <a:r>
              <a:rPr lang="zh-CN" sz="2000" b="1" strike="noStrike" spc="-1" dirty="0">
                <a:solidFill>
                  <a:srgbClr val="FF0000"/>
                </a:solidFill>
                <a:latin typeface="等线" panose="02010600030101010101" charset="-122"/>
                <a:ea typeface="DejaVu Sans"/>
              </a:rPr>
              <a:t>一一对应 </a:t>
            </a:r>
            <a:r>
              <a:rPr lang="en-US" sz="1800" b="0" strike="noStrike" spc="-1" dirty="0">
                <a:solidFill>
                  <a:srgbClr val="000000"/>
                </a:solidFill>
                <a:latin typeface="等线" panose="02010600030101010101" charset="-122"/>
                <a:ea typeface="DejaVu Sans"/>
              </a:rPr>
              <a:t>”</a:t>
            </a:r>
            <a:endParaRPr lang="en-US" sz="1800" b="0" strike="noStrike" spc="-1" dirty="0">
              <a:latin typeface="Arial" panose="020B0604020202020204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zh-CN" sz="1800" b="0" strike="noStrike" spc="-1" dirty="0">
                <a:solidFill>
                  <a:srgbClr val="000000"/>
                </a:solidFill>
                <a:latin typeface="等线" panose="02010600030101010101" charset="-122"/>
                <a:ea typeface="DejaVu Sans"/>
              </a:rPr>
              <a:t>（小松鼠和盘子一一对应）</a:t>
            </a:r>
            <a:endParaRPr lang="en-US" sz="1800" b="0" strike="noStrike" spc="-1" dirty="0">
              <a:latin typeface="Arial" panose="020B0604020202020204"/>
            </a:endParaRPr>
          </a:p>
        </p:txBody>
      </p:sp>
      <p:pic>
        <p:nvPicPr>
          <p:cNvPr id="164" name="图片 5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 rot="5400000">
            <a:off x="6745320" y="-248760"/>
            <a:ext cx="1825200" cy="43581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repl">
                                        <p:cTn id="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Picture 2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1842480" y="1518480"/>
            <a:ext cx="8119080" cy="4424760"/>
          </a:xfrm>
          <a:prstGeom prst="rect">
            <a:avLst/>
          </a:prstGeom>
          <a:ln w="0">
            <a:noFill/>
          </a:ln>
        </p:spPr>
      </p:pic>
      <p:sp>
        <p:nvSpPr>
          <p:cNvPr id="166" name="CustomShape 1"/>
          <p:cNvSpPr/>
          <p:nvPr/>
        </p:nvSpPr>
        <p:spPr>
          <a:xfrm>
            <a:off x="1330200" y="905400"/>
            <a:ext cx="6946920" cy="516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zh-CN" sz="2800" b="0" strike="noStrike" spc="-1" dirty="0">
                <a:solidFill>
                  <a:srgbClr val="000000"/>
                </a:solidFill>
                <a:latin typeface="等线" panose="02010600030101010101" charset="-122"/>
                <a:ea typeface="DejaVu Sans"/>
              </a:rPr>
              <a:t>小松鼠的勺子够吗？</a:t>
            </a:r>
            <a:endParaRPr lang="en-US" sz="2800" b="0" strike="noStrike" spc="-1" dirty="0">
              <a:latin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2695680" y="889200"/>
            <a:ext cx="4494240" cy="2970000"/>
          </a:xfrm>
          <a:prstGeom prst="roundRect">
            <a:avLst>
              <a:gd name="adj" fmla="val 6579"/>
            </a:avLst>
          </a:prstGeom>
          <a:noFill/>
          <a:ln w="34925">
            <a:solidFill>
              <a:srgbClr val="E97117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/>
        </p:txBody>
      </p:sp>
      <p:pic>
        <p:nvPicPr>
          <p:cNvPr id="168" name="图片 2"/>
          <p:cNvPicPr/>
          <p:nvPr/>
        </p:nvPicPr>
        <p:blipFill>
          <a:blip r:embed="rId1" cstate="email"/>
          <a:stretch>
            <a:fillRect/>
          </a:stretch>
        </p:blipFill>
        <p:spPr>
          <a:xfrm rot="5400000">
            <a:off x="3483360" y="213480"/>
            <a:ext cx="2920680" cy="4269960"/>
          </a:xfrm>
          <a:prstGeom prst="rect">
            <a:avLst/>
          </a:prstGeom>
          <a:ln w="0">
            <a:noFill/>
          </a:ln>
        </p:spPr>
      </p:pic>
      <p:pic>
        <p:nvPicPr>
          <p:cNvPr id="169" name="图片 3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368920" y="3221280"/>
            <a:ext cx="1936440" cy="3070440"/>
          </a:xfrm>
          <a:prstGeom prst="rect">
            <a:avLst/>
          </a:prstGeom>
          <a:ln w="0">
            <a:noFill/>
          </a:ln>
        </p:spPr>
      </p:pic>
      <p:pic>
        <p:nvPicPr>
          <p:cNvPr id="170" name="Picture 2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4485960" y="4296240"/>
            <a:ext cx="3881880" cy="13467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repl">
                                        <p:cTn id="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WIwNzQxYWMxNTY0ZTEwMGM4NjJhYTYzY2QxYTlkMjkifQ=="/>
  <p:tag name="KSO_WPP_MARK_KEY" val="5eb3e446-b740-46e5-bfae-f6f5d4f0a1ec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模板网-WWW.1PPT.COM 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WPS 演示</Application>
  <PresentationFormat>自定义</PresentationFormat>
  <Paragraphs>30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34" baseType="lpstr">
      <vt:lpstr>Arial</vt:lpstr>
      <vt:lpstr>宋体</vt:lpstr>
      <vt:lpstr>Wingdings</vt:lpstr>
      <vt:lpstr>Arial</vt:lpstr>
      <vt:lpstr>Symbol</vt:lpstr>
      <vt:lpstr>Calibri</vt:lpstr>
      <vt:lpstr>方正粗黑宋简体</vt:lpstr>
      <vt:lpstr>楷体</vt:lpstr>
      <vt:lpstr>微软雅黑</vt:lpstr>
      <vt:lpstr>等线</vt:lpstr>
      <vt:lpstr>DejaVu Sans</vt:lpstr>
      <vt:lpstr>Calibri</vt:lpstr>
      <vt:lpstr>楷体_GB2312</vt:lpstr>
      <vt:lpstr>新宋体</vt:lpstr>
      <vt:lpstr>田氏保钓体简</vt:lpstr>
      <vt:lpstr>RomanS</vt:lpstr>
      <vt:lpstr>Arial Unicode MS</vt:lpstr>
      <vt:lpstr>第一PPT模板网-WWW.1PPT.COM </vt:lpstr>
      <vt:lpstr>第一PPT模板网-WWW.1PPT.COM</vt:lpstr>
      <vt:lpstr>第一PPT模板网-WWW.1PPT.COM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2023-03-18T21:46:00Z</cp:lastPrinted>
  <dcterms:created xsi:type="dcterms:W3CDTF">2023-03-18T21:46:00Z</dcterms:created>
  <dcterms:modified xsi:type="dcterms:W3CDTF">2023-10-29T08:35:21Z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7E7412A018F444B699A9A4DF27487250_12</vt:lpwstr>
  </property>
  <property fmtid="{D5CDD505-2E9C-101B-9397-08002B2CF9AE}" pid="3" name="KSOProductBuildVer">
    <vt:lpwstr>2052-12.1.0.15712</vt:lpwstr>
  </property>
</Properties>
</file>