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3"/>
    <p:sldId id="257" r:id="rId4"/>
    <p:sldId id="258" r:id="rId5"/>
    <p:sldId id="264" r:id="rId6"/>
    <p:sldId id="265" r:id="rId7"/>
    <p:sldId id="272" r:id="rId9"/>
    <p:sldId id="274" r:id="rId10"/>
    <p:sldId id="275" r:id="rId11"/>
    <p:sldId id="276" r:id="rId12"/>
    <p:sldId id="279" r:id="rId13"/>
    <p:sldId id="281" r:id="rId14"/>
    <p:sldId id="280" r:id="rId15"/>
    <p:sldId id="266" r:id="rId16"/>
    <p:sldId id="267" r:id="rId17"/>
    <p:sldId id="278" r:id="rId18"/>
    <p:sldId id="268" r:id="rId19"/>
    <p:sldId id="277" r:id="rId20"/>
    <p:sldId id="260" r:id="rId21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00" d="100"/>
          <a:sy n="100" d="100"/>
        </p:scale>
        <p:origin x="-954" y="-294"/>
      </p:cViewPr>
      <p:guideLst>
        <p:guide orient="horz" pos="2183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D9C11F-6020-4BF4-A872-84D763924A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87047-1DAD-4113-83D7-E9758A9BF24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87047-1DAD-4113-83D7-E9758A9BF2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70AD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311798" y="323688"/>
            <a:ext cx="11568404" cy="6210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9.png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59.png"/><Relationship Id="rId6" Type="http://schemas.microsoft.com/office/2007/relationships/hdphoto" Target="../media/image58.wdp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2.png"/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5.png"/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8.png"/><Relationship Id="rId3" Type="http://schemas.microsoft.com/office/2007/relationships/hdphoto" Target="../media/image67.wdp"/><Relationship Id="rId2" Type="http://schemas.openxmlformats.org/officeDocument/2006/relationships/image" Target="../media/image66.png"/><Relationship Id="rId1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1.png"/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8.png"/><Relationship Id="rId3" Type="http://schemas.microsoft.com/office/2007/relationships/hdphoto" Target="../media/image77.wdp"/><Relationship Id="rId2" Type="http://schemas.openxmlformats.org/officeDocument/2006/relationships/image" Target="../media/image76.png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7.png"/><Relationship Id="rId6" Type="http://schemas.microsoft.com/office/2007/relationships/hdphoto" Target="../media/image16.wdp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7.png"/><Relationship Id="rId8" Type="http://schemas.openxmlformats.org/officeDocument/2006/relationships/image" Target="../media/image26.png"/><Relationship Id="rId7" Type="http://schemas.openxmlformats.org/officeDocument/2006/relationships/image" Target="../media/image25.png"/><Relationship Id="rId6" Type="http://schemas.microsoft.com/office/2007/relationships/hdphoto" Target="../media/image24.wdp"/><Relationship Id="rId5" Type="http://schemas.openxmlformats.org/officeDocument/2006/relationships/image" Target="../media/image23.png"/><Relationship Id="rId4" Type="http://schemas.microsoft.com/office/2007/relationships/hdphoto" Target="../media/image22.wdp"/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28.GIF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34.png"/><Relationship Id="rId7" Type="http://schemas.openxmlformats.org/officeDocument/2006/relationships/image" Target="../media/image33.png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18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41.png"/><Relationship Id="rId8" Type="http://schemas.microsoft.com/office/2007/relationships/hdphoto" Target="../media/image40.wdp"/><Relationship Id="rId7" Type="http://schemas.openxmlformats.org/officeDocument/2006/relationships/image" Target="../media/image39.png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3" Type="http://schemas.openxmlformats.org/officeDocument/2006/relationships/image" Target="../media/image28.GIF"/><Relationship Id="rId2" Type="http://schemas.openxmlformats.org/officeDocument/2006/relationships/image" Target="../media/image35.GIF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9" Type="http://schemas.microsoft.com/office/2007/relationships/hdphoto" Target="../media/image45.wdp"/><Relationship Id="rId8" Type="http://schemas.openxmlformats.org/officeDocument/2006/relationships/image" Target="../media/image44.png"/><Relationship Id="rId7" Type="http://schemas.openxmlformats.org/officeDocument/2006/relationships/image" Target="../media/image37.png"/><Relationship Id="rId6" Type="http://schemas.openxmlformats.org/officeDocument/2006/relationships/image" Target="../media/image43.png"/><Relationship Id="rId5" Type="http://schemas.openxmlformats.org/officeDocument/2006/relationships/image" Target="../media/image36.png"/><Relationship Id="rId4" Type="http://schemas.openxmlformats.org/officeDocument/2006/relationships/image" Target="../media/image42.png"/><Relationship Id="rId3" Type="http://schemas.openxmlformats.org/officeDocument/2006/relationships/image" Target="../media/image35.GIF"/><Relationship Id="rId2" Type="http://schemas.openxmlformats.org/officeDocument/2006/relationships/image" Target="../media/image38.png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46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A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" name="图片 4" descr="背景图案&#10;&#10;描述已自动生成"/>
          <p:cNvPicPr>
            <a:picLocks noChangeAspect="1"/>
          </p:cNvPicPr>
          <p:nvPr/>
        </p:nvPicPr>
        <p:blipFill>
          <a:blip r:embed="rId1">
            <a:alphaModFix amt="21000"/>
            <a:lum bright="70000" contrast="-70000"/>
          </a:blip>
          <a:stretch>
            <a:fillRect/>
          </a:stretch>
        </p:blipFill>
        <p:spPr>
          <a:xfrm>
            <a:off x="-128115" y="-22658"/>
            <a:ext cx="12320115" cy="693667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91772" y="656772"/>
            <a:ext cx="9608457" cy="55444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659164" y="873125"/>
            <a:ext cx="8873672" cy="231775"/>
            <a:chOff x="1562100" y="873125"/>
            <a:chExt cx="8873672" cy="231775"/>
          </a:xfrm>
          <a:solidFill>
            <a:srgbClr val="70AD47"/>
          </a:solidFill>
        </p:grpSpPr>
        <p:sp>
          <p:nvSpPr>
            <p:cNvPr id="8" name="椭圆 7"/>
            <p:cNvSpPr/>
            <p:nvPr/>
          </p:nvSpPr>
          <p:spPr>
            <a:xfrm>
              <a:off x="1562100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226861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891623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556384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4221145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4885906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550667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6215429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6880190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7544951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8209713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8874474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9539235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0203997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659164" y="5711825"/>
            <a:ext cx="8873672" cy="231775"/>
            <a:chOff x="1562100" y="1950038"/>
            <a:chExt cx="8873672" cy="231775"/>
          </a:xfrm>
          <a:solidFill>
            <a:srgbClr val="70AD47"/>
          </a:solidFill>
        </p:grpSpPr>
        <p:sp>
          <p:nvSpPr>
            <p:cNvPr id="23" name="椭圆 22"/>
            <p:cNvSpPr/>
            <p:nvPr/>
          </p:nvSpPr>
          <p:spPr>
            <a:xfrm>
              <a:off x="1562100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226861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2891623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556384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221145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4885906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5550667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6215429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6880190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7544951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8209713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8874474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9539235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0203997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1902438" y="1760494"/>
            <a:ext cx="84711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b="1" spc="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2.1 </a:t>
            </a:r>
            <a:r>
              <a:rPr lang="zh-CN" altLang="en-US" sz="6000" b="1" spc="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过生日</a:t>
            </a:r>
            <a:endParaRPr lang="zh-CN" altLang="en-US" sz="6000" b="1" spc="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695101" y="3082074"/>
            <a:ext cx="6801798" cy="594495"/>
            <a:chOff x="2720445" y="2879075"/>
            <a:chExt cx="7388970" cy="668050"/>
          </a:xfrm>
        </p:grpSpPr>
        <p:sp>
          <p:nvSpPr>
            <p:cNvPr id="39" name="矩形: 圆角 38"/>
            <p:cNvSpPr/>
            <p:nvPr/>
          </p:nvSpPr>
          <p:spPr>
            <a:xfrm>
              <a:off x="3151002" y="2879075"/>
              <a:ext cx="6527858" cy="668050"/>
            </a:xfrm>
            <a:prstGeom prst="roundRect">
              <a:avLst>
                <a:gd name="adj" fmla="val 38744"/>
              </a:avLst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2720445" y="2935097"/>
              <a:ext cx="7388970" cy="5879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0" cap="none" spc="60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【</a:t>
              </a:r>
              <a:r>
                <a:rPr kumimoji="0" lang="zh-CN" altLang="en-US" sz="2800" b="1" i="0" u="none" strike="noStrike" kern="0" cap="none" spc="60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第</a:t>
              </a:r>
              <a:r>
                <a:rPr kumimoji="0" lang="en-US" altLang="zh-CN" sz="2800" b="1" i="0" u="none" strike="noStrike" kern="0" cap="none" spc="60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kumimoji="0" lang="zh-CN" altLang="en-US" sz="2800" b="1" i="0" u="none" strike="noStrike" kern="0" cap="none" spc="60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单元 </a:t>
              </a:r>
              <a:r>
                <a:rPr lang="zh-CN" altLang="en-US" sz="2800" b="1" kern="0" spc="6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比较</a:t>
              </a:r>
              <a:r>
                <a:rPr kumimoji="0" lang="en-US" altLang="zh-CN" sz="2800" b="1" i="0" u="none" strike="noStrike" kern="0" cap="none" spc="60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】</a:t>
              </a:r>
              <a:endParaRPr kumimoji="0" lang="zh-CN" altLang="en-US" sz="2800" b="0" i="0" u="none" strike="noStrike" kern="0" cap="none" spc="6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546532" y="3852276"/>
            <a:ext cx="5098937" cy="1049844"/>
            <a:chOff x="3686514" y="3187143"/>
            <a:chExt cx="5098937" cy="1049844"/>
          </a:xfrm>
        </p:grpSpPr>
        <p:sp>
          <p:nvSpPr>
            <p:cNvPr id="42" name="矩形 41"/>
            <p:cNvSpPr/>
            <p:nvPr/>
          </p:nvSpPr>
          <p:spPr>
            <a:xfrm>
              <a:off x="5390977" y="3836877"/>
              <a:ext cx="169001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一年级上册</a:t>
              </a:r>
              <a:endPara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 flipH="1">
              <a:off x="4615982" y="3680563"/>
              <a:ext cx="3240000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dash"/>
              <a:miter lim="800000"/>
              <a:tailEnd type="none"/>
            </a:ln>
            <a:effectLst/>
          </p:spPr>
        </p:cxnSp>
        <p:sp>
          <p:nvSpPr>
            <p:cNvPr id="44" name="矩形 43"/>
            <p:cNvSpPr/>
            <p:nvPr/>
          </p:nvSpPr>
          <p:spPr>
            <a:xfrm>
              <a:off x="3686514" y="3187143"/>
              <a:ext cx="5098937" cy="285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935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SECOND GRADE MATHEMATICS COURSEWARE VOLUME II</a:t>
              </a:r>
              <a:endParaRPr kumimoji="0" lang="en-US" altLang="zh-CN" sz="93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pic>
        <p:nvPicPr>
          <p:cNvPr id="45" name="图片 44" descr="卡通人物&#10;&#10;低可信度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5318" y="3843929"/>
            <a:ext cx="3044573" cy="3044573"/>
          </a:xfrm>
          <a:prstGeom prst="rect">
            <a:avLst/>
          </a:prstGeom>
        </p:spPr>
      </p:pic>
      <p:pic>
        <p:nvPicPr>
          <p:cNvPr id="46" name="图片 45" descr="卡通人物&#10;&#10;描述已自动生成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896910" y="2587556"/>
            <a:ext cx="4570448" cy="4473971"/>
          </a:xfrm>
          <a:prstGeom prst="rect">
            <a:avLst/>
          </a:prstGeom>
        </p:spPr>
      </p:pic>
      <p:pic>
        <p:nvPicPr>
          <p:cNvPr id="48" name="图片 47" descr="图片包含 交通, 飞机, 热气球, 游戏机&#10;&#10;描述已自动生成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800000">
            <a:off x="1853867" y="1679884"/>
            <a:ext cx="970134" cy="97013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巩固新知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98897" y="2826327"/>
            <a:ext cx="4011952" cy="200597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27362" y="3121849"/>
            <a:ext cx="1344958" cy="1344958"/>
          </a:xfrm>
          <a:prstGeom prst="rect">
            <a:avLst/>
          </a:prstGeom>
        </p:spPr>
      </p:pic>
      <p:sp>
        <p:nvSpPr>
          <p:cNvPr id="10" name="TextBox 19"/>
          <p:cNvSpPr txBox="1"/>
          <p:nvPr/>
        </p:nvSpPr>
        <p:spPr>
          <a:xfrm>
            <a:off x="1742870" y="4720785"/>
            <a:ext cx="1530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)</a:t>
            </a:r>
            <a:endParaRPr lang="zh-CN" altLang="en-US" sz="3200" b="1">
              <a:solidFill>
                <a:srgbClr val="70AD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9"/>
          <p:cNvSpPr txBox="1"/>
          <p:nvPr/>
        </p:nvSpPr>
        <p:spPr>
          <a:xfrm>
            <a:off x="5649852" y="4720785"/>
            <a:ext cx="1530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)</a:t>
            </a:r>
            <a:endParaRPr lang="zh-CN" altLang="en-US" sz="3200" b="1">
              <a:solidFill>
                <a:srgbClr val="70AD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9"/>
          <p:cNvSpPr txBox="1"/>
          <p:nvPr/>
        </p:nvSpPr>
        <p:spPr>
          <a:xfrm>
            <a:off x="5649852" y="4628451"/>
            <a:ext cx="15302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○</a:t>
            </a:r>
            <a:endParaRPr lang="zh-CN" altLang="en-US" sz="44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9"/>
          <p:cNvSpPr txBox="1"/>
          <p:nvPr/>
        </p:nvSpPr>
        <p:spPr>
          <a:xfrm>
            <a:off x="1742870" y="4628451"/>
            <a:ext cx="15302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△</a:t>
            </a:r>
            <a:endParaRPr lang="zh-CN" altLang="en-US" sz="44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57559" y="1874384"/>
            <a:ext cx="7096359" cy="8596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巩固新知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0616" y="3254122"/>
            <a:ext cx="1480110" cy="14801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33877" y="3424478"/>
            <a:ext cx="1204847" cy="120623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622458" y="3424478"/>
            <a:ext cx="1509252" cy="1509252"/>
          </a:xfrm>
          <a:prstGeom prst="rect">
            <a:avLst/>
          </a:prstGeom>
        </p:spPr>
      </p:pic>
      <p:sp>
        <p:nvSpPr>
          <p:cNvPr id="12" name="TextBox 19"/>
          <p:cNvSpPr txBox="1"/>
          <p:nvPr/>
        </p:nvSpPr>
        <p:spPr>
          <a:xfrm>
            <a:off x="1310251" y="4906120"/>
            <a:ext cx="1530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)</a:t>
            </a:r>
            <a:endParaRPr lang="zh-CN" altLang="en-US" sz="3200" b="1">
              <a:solidFill>
                <a:srgbClr val="70AD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9"/>
          <p:cNvSpPr txBox="1"/>
          <p:nvPr/>
        </p:nvSpPr>
        <p:spPr>
          <a:xfrm>
            <a:off x="4536458" y="4921764"/>
            <a:ext cx="1530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)</a:t>
            </a:r>
            <a:endParaRPr lang="zh-CN" altLang="en-US" sz="3200" b="1">
              <a:solidFill>
                <a:srgbClr val="70AD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9"/>
          <p:cNvSpPr txBox="1"/>
          <p:nvPr/>
        </p:nvSpPr>
        <p:spPr>
          <a:xfrm>
            <a:off x="1310251" y="4813786"/>
            <a:ext cx="15302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○</a:t>
            </a:r>
            <a:endParaRPr lang="zh-CN" altLang="en-US" sz="44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9"/>
          <p:cNvSpPr txBox="1"/>
          <p:nvPr/>
        </p:nvSpPr>
        <p:spPr>
          <a:xfrm>
            <a:off x="7750460" y="4921764"/>
            <a:ext cx="1530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)</a:t>
            </a:r>
            <a:endParaRPr lang="zh-CN" altLang="en-US" sz="3200" b="1">
              <a:solidFill>
                <a:srgbClr val="70AD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9"/>
          <p:cNvSpPr txBox="1"/>
          <p:nvPr/>
        </p:nvSpPr>
        <p:spPr>
          <a:xfrm>
            <a:off x="7750460" y="4829430"/>
            <a:ext cx="15302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zh-CN" altLang="en-US" sz="44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087126" y="1951880"/>
            <a:ext cx="7096359" cy="8596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巩固新知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44090" y="3061586"/>
            <a:ext cx="2441864" cy="244186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66858" y="3195204"/>
            <a:ext cx="2441864" cy="244186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087126" y="3950009"/>
            <a:ext cx="665018" cy="665018"/>
          </a:xfrm>
          <a:prstGeom prst="rect">
            <a:avLst/>
          </a:prstGeom>
          <a:noFill/>
          <a:ln w="38100">
            <a:solidFill>
              <a:srgbClr val="649B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750172" y="3950009"/>
            <a:ext cx="665018" cy="665018"/>
          </a:xfrm>
          <a:prstGeom prst="rect">
            <a:avLst/>
          </a:prstGeom>
          <a:noFill/>
          <a:ln w="38100">
            <a:solidFill>
              <a:srgbClr val="649B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1109023" y="3950009"/>
            <a:ext cx="8572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800" b="1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6738233" y="3950009"/>
            <a:ext cx="8572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○</a:t>
            </a:r>
            <a:endParaRPr lang="zh-CN" altLang="en-US" sz="2800" b="1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79777" y="4113919"/>
            <a:ext cx="1384335" cy="138433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27758" y="4113919"/>
            <a:ext cx="1384335" cy="138433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9925" y="4113919"/>
            <a:ext cx="1384335" cy="138433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036548" y="4113919"/>
            <a:ext cx="1384335" cy="138433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587517" y="4113919"/>
            <a:ext cx="1384335" cy="138433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138486" y="4113919"/>
            <a:ext cx="1384335" cy="138433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EC34D"/>
              </a:clrFrom>
              <a:clrTo>
                <a:srgbClr val="FEC34D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backgroundMark x1="40000" y1="67600" x2="72300" y2="60900"/>
                        <a14:backgroundMark x1="38500" y1="58600" x2="52000" y2="534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89455" y="4113919"/>
            <a:ext cx="1384335" cy="1384335"/>
          </a:xfrm>
          <a:prstGeom prst="rect">
            <a:avLst/>
          </a:prstGeom>
        </p:spPr>
      </p:pic>
      <p:sp>
        <p:nvSpPr>
          <p:cNvPr id="22" name="矩形: 圆角 21"/>
          <p:cNvSpPr/>
          <p:nvPr/>
        </p:nvSpPr>
        <p:spPr>
          <a:xfrm flipV="1">
            <a:off x="10689455" y="2744081"/>
            <a:ext cx="341427" cy="28055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087126" y="1958190"/>
            <a:ext cx="7102456" cy="8596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20" descr="14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691206" y="2821321"/>
            <a:ext cx="8037513" cy="210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2249075" y="4147839"/>
            <a:ext cx="8572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800" b="1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3444462" y="4128789"/>
            <a:ext cx="8572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○</a:t>
            </a:r>
            <a:endParaRPr lang="zh-CN" altLang="en-US" sz="2800" b="1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4887500" y="4136727"/>
            <a:ext cx="8572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○</a:t>
            </a:r>
            <a:endParaRPr lang="zh-CN" altLang="en-US" sz="2800" b="1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6054312" y="4147839"/>
            <a:ext cx="8572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800" b="1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7525925" y="4128789"/>
            <a:ext cx="8572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800" b="1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8697500" y="4128789"/>
            <a:ext cx="8572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○</a:t>
            </a:r>
            <a:endParaRPr lang="zh-CN" altLang="en-US" sz="2800" b="1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286588" y="2324971"/>
            <a:ext cx="1461562" cy="339248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00196" y="1695106"/>
            <a:ext cx="7925487" cy="94496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4" descr="15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386930" y="2995322"/>
            <a:ext cx="8199699" cy="1732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3524059" y="4111314"/>
            <a:ext cx="8572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5486780" y="4111314"/>
            <a:ext cx="8572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○</a:t>
            </a:r>
            <a:endParaRPr lang="zh-CN" altLang="en-US" sz="3200" b="1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320341" y="1945759"/>
            <a:ext cx="2268933" cy="433111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80317" y="1737649"/>
            <a:ext cx="7925487" cy="94496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42573" y="2928130"/>
            <a:ext cx="10152868" cy="2122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8734567" y="3332539"/>
            <a:ext cx="9506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86090" y="1780964"/>
            <a:ext cx="11748010" cy="94496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7" descr="17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559362" y="2511016"/>
            <a:ext cx="4319383" cy="2504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 descr="18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349804" y="2511016"/>
            <a:ext cx="4282834" cy="245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15349" y="1566055"/>
            <a:ext cx="7925487" cy="94496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12" descr="20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400004" y="2666276"/>
            <a:ext cx="3019333" cy="1444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10" descr="19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974526" y="4056408"/>
            <a:ext cx="3005207" cy="155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13" descr="2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6589035" y="4131812"/>
            <a:ext cx="3177301" cy="1461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8482642" y="4694808"/>
            <a:ext cx="8572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42573" y="1439816"/>
            <a:ext cx="10681118" cy="94496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课堂小结</a:t>
              </a:r>
              <a:endPara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963421" y="-1351437"/>
            <a:ext cx="9728200" cy="9728200"/>
            <a:chOff x="2463800" y="-1549400"/>
            <a:chExt cx="9728200" cy="9728200"/>
          </a:xfrm>
        </p:grpSpPr>
        <p:pic>
          <p:nvPicPr>
            <p:cNvPr id="6" name="图片 5" descr="卡通人物&#10;&#10;中度可信度描述已自动生成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72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463800" y="-1549400"/>
              <a:ext cx="9728200" cy="9728200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5791200" y="2286024"/>
              <a:ext cx="4191000" cy="16550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7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宋体" panose="02010600030101010101" pitchFamily="2" charset="-122"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通过这节课的学习活动，你有什么收获？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7" descr="卡通人物&#10;&#10;中度可信度描述已自动生成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764" y="1809947"/>
            <a:ext cx="3984071" cy="398407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2" name="图片 1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3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情景导入</a:t>
              </a:r>
              <a:endPara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圆角矩形标注 2"/>
          <p:cNvSpPr/>
          <p:nvPr/>
        </p:nvSpPr>
        <p:spPr>
          <a:xfrm>
            <a:off x="4712418" y="1614210"/>
            <a:ext cx="1588042" cy="685517"/>
          </a:xfrm>
          <a:prstGeom prst="wedgeRoundRectCallout">
            <a:avLst>
              <a:gd name="adj1" fmla="val 28113"/>
              <a:gd name="adj2" fmla="val 78524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rgbClr val="649B3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祝妈妈生日快乐。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9" name="图片 2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28661" y="1750417"/>
            <a:ext cx="7739985" cy="4467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标注 2"/>
          <p:cNvSpPr/>
          <p:nvPr/>
        </p:nvSpPr>
        <p:spPr>
          <a:xfrm>
            <a:off x="9560300" y="1141713"/>
            <a:ext cx="1588042" cy="685517"/>
          </a:xfrm>
          <a:prstGeom prst="wedgeRoundRectCallout">
            <a:avLst>
              <a:gd name="adj1" fmla="val -67120"/>
              <a:gd name="adj2" fmla="val 47721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rgbClr val="649B3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祝妈妈生日快乐。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" name="文本框 14"/>
          <p:cNvSpPr txBox="1"/>
          <p:nvPr/>
        </p:nvSpPr>
        <p:spPr>
          <a:xfrm>
            <a:off x="707491" y="2435934"/>
            <a:ext cx="4093109" cy="277396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今天是非常值得庆祝的一天，因为是小明妈妈的生日，小明和爸爸准备了生日蛋糕，还有哪些东西呢？请一位小朋友来说一说。</a:t>
            </a:r>
            <a:endParaRPr lang="zh-CN" altLang="en-US" sz="2400" dirty="0">
              <a:solidFill>
                <a:srgbClr val="649B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652389" y="2718687"/>
            <a:ext cx="3580821" cy="1316767"/>
            <a:chOff x="550051" y="1999104"/>
            <a:chExt cx="3580821" cy="1316767"/>
          </a:xfrm>
        </p:grpSpPr>
        <p:pic>
          <p:nvPicPr>
            <p:cNvPr id="9" name="图片 8" descr="2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550051" y="1999104"/>
              <a:ext cx="3580821" cy="1316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矩形 9"/>
            <p:cNvSpPr/>
            <p:nvPr/>
          </p:nvSpPr>
          <p:spPr>
            <a:xfrm>
              <a:off x="971600" y="2787774"/>
              <a:ext cx="2520242" cy="369332"/>
            </a:xfrm>
            <a:prstGeom prst="rect">
              <a:avLst/>
            </a:prstGeom>
            <a:solidFill>
              <a:srgbClr val="C7E8FA"/>
            </a:solidFill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①      ②        ③</a:t>
              </a: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195757" y="2713833"/>
            <a:ext cx="3557235" cy="1303009"/>
            <a:chOff x="5093419" y="1994250"/>
            <a:chExt cx="3557235" cy="1303009"/>
          </a:xfrm>
        </p:grpSpPr>
        <p:pic>
          <p:nvPicPr>
            <p:cNvPr id="12" name="图片 5" descr="3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5093419" y="1994250"/>
              <a:ext cx="3557235" cy="1303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矩形 12"/>
            <p:cNvSpPr/>
            <p:nvPr/>
          </p:nvSpPr>
          <p:spPr>
            <a:xfrm>
              <a:off x="5708206" y="2792425"/>
              <a:ext cx="2403222" cy="369332"/>
            </a:xfrm>
            <a:prstGeom prst="rect">
              <a:avLst/>
            </a:prstGeom>
            <a:solidFill>
              <a:srgbClr val="C7E8FA"/>
            </a:solidFill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①      ②       ③</a:t>
              </a: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/>
          <a:srcRect r="19720"/>
          <a:stretch>
            <a:fillRect/>
          </a:stretch>
        </p:blipFill>
        <p:spPr>
          <a:xfrm>
            <a:off x="1503302" y="4444901"/>
            <a:ext cx="9787771" cy="161966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270466" y="1379390"/>
            <a:ext cx="7925487" cy="94496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722926" y="3262582"/>
            <a:ext cx="6251996" cy="1479883"/>
            <a:chOff x="1613475" y="1851670"/>
            <a:chExt cx="6251996" cy="1479883"/>
          </a:xfrm>
        </p:grpSpPr>
        <p:pic>
          <p:nvPicPr>
            <p:cNvPr id="9" name="图片 8" descr="4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1613475" y="1863992"/>
              <a:ext cx="1028409" cy="14675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9" descr="5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3860263" y="1851670"/>
              <a:ext cx="1240541" cy="14675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图片 10" descr="6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6350397" y="1912457"/>
              <a:ext cx="668651" cy="1406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圆角矩形 12"/>
            <p:cNvSpPr/>
            <p:nvPr/>
          </p:nvSpPr>
          <p:spPr>
            <a:xfrm>
              <a:off x="2751707" y="2285978"/>
              <a:ext cx="669892" cy="669892"/>
            </a:xfrm>
            <a:prstGeom prst="roundRect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圆角矩形 13"/>
            <p:cNvSpPr/>
            <p:nvPr/>
          </p:nvSpPr>
          <p:spPr>
            <a:xfrm>
              <a:off x="5210348" y="2273656"/>
              <a:ext cx="669892" cy="669892"/>
            </a:xfrm>
            <a:prstGeom prst="roundRect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圆角矩形 14"/>
            <p:cNvSpPr/>
            <p:nvPr/>
          </p:nvSpPr>
          <p:spPr>
            <a:xfrm>
              <a:off x="7195579" y="2273656"/>
              <a:ext cx="669892" cy="669892"/>
            </a:xfrm>
            <a:prstGeom prst="roundRect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80832" y="2480486"/>
            <a:ext cx="3907016" cy="3855641"/>
            <a:chOff x="260165" y="358661"/>
            <a:chExt cx="3907016" cy="3855641"/>
          </a:xfrm>
        </p:grpSpPr>
        <p:sp>
          <p:nvSpPr>
            <p:cNvPr id="16" name="思想气泡: 云 10"/>
            <p:cNvSpPr/>
            <p:nvPr/>
          </p:nvSpPr>
          <p:spPr>
            <a:xfrm>
              <a:off x="1600146" y="358661"/>
              <a:ext cx="2567035" cy="1711357"/>
            </a:xfrm>
            <a:prstGeom prst="cloudCallout">
              <a:avLst>
                <a:gd name="adj1" fmla="val -55932"/>
                <a:gd name="adj2" fmla="val 56182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28575" cap="flat" cmpd="sng" algn="ctr">
              <a:solidFill>
                <a:srgbClr val="70AD4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998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60165" y="2011426"/>
              <a:ext cx="1801853" cy="2202876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1916355" y="512078"/>
              <a:ext cx="1934615" cy="1289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小明想把最多的送给妈妈，哪杯装的饮料多呢？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8307966" y="369689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>
              <a:solidFill>
                <a:srgbClr val="649B3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0335650" y="369689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○</a:t>
            </a:r>
            <a:endParaRPr lang="zh-CN" altLang="en-US" sz="3200">
              <a:solidFill>
                <a:srgbClr val="649B3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087126" y="1468050"/>
            <a:ext cx="9553260" cy="94496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9549772" cy="942105"/>
            <a:chOff x="1087126" y="1459148"/>
            <a:chExt cx="954977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856262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方法一</a:t>
              </a:r>
              <a:endParaRPr lang="zh-CN" altLang="en-US" sz="2800" b="1" dirty="0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28846" y="2445476"/>
            <a:ext cx="6814135" cy="3549594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75339" y="2429615"/>
            <a:ext cx="1987635" cy="378680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9549772" cy="942105"/>
            <a:chOff x="1087126" y="1459148"/>
            <a:chExt cx="954977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856262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方法二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830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256613" y="3502812"/>
            <a:ext cx="1666409" cy="188534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42557" y="2524576"/>
            <a:ext cx="2040873" cy="2664833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7865823" y="4563156"/>
            <a:ext cx="1787290" cy="878123"/>
            <a:chOff x="6477177" y="1982976"/>
            <a:chExt cx="1329403" cy="814709"/>
          </a:xfrm>
        </p:grpSpPr>
        <p:sp>
          <p:nvSpPr>
            <p:cNvPr id="12" name="思想气泡: 云 25"/>
            <p:cNvSpPr/>
            <p:nvPr/>
          </p:nvSpPr>
          <p:spPr>
            <a:xfrm>
              <a:off x="6477177" y="1982976"/>
              <a:ext cx="1329403" cy="751610"/>
            </a:xfrm>
            <a:prstGeom prst="cloudCallout">
              <a:avLst>
                <a:gd name="adj1" fmla="val 66903"/>
                <a:gd name="adj2" fmla="val -45485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649B3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587413" y="2026699"/>
              <a:ext cx="1038948" cy="7709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你发现了什么？</a:t>
              </a: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807435" y="1314744"/>
            <a:ext cx="4763374" cy="1304068"/>
            <a:chOff x="1613475" y="1851670"/>
            <a:chExt cx="5405573" cy="1479883"/>
          </a:xfrm>
        </p:grpSpPr>
        <p:pic>
          <p:nvPicPr>
            <p:cNvPr id="15" name="图片 14" descr="4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>
              <a:off x="1613475" y="1863992"/>
              <a:ext cx="1028409" cy="14675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图片 15" descr="5.png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 bwMode="auto">
            <a:xfrm>
              <a:off x="3860263" y="1851670"/>
              <a:ext cx="1240541" cy="14675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图片 16" descr="6.png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 bwMode="auto">
            <a:xfrm>
              <a:off x="6350397" y="1912457"/>
              <a:ext cx="668651" cy="1406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10" cstate="email"/>
          <a:srcRect r="78805"/>
          <a:stretch>
            <a:fillRect/>
          </a:stretch>
        </p:blipFill>
        <p:spPr>
          <a:xfrm>
            <a:off x="4318280" y="2749131"/>
            <a:ext cx="1043295" cy="123964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0" cstate="email"/>
          <a:srcRect l="40441" t="21596" r="41288"/>
          <a:stretch>
            <a:fillRect/>
          </a:stretch>
        </p:blipFill>
        <p:spPr>
          <a:xfrm>
            <a:off x="4394757" y="3016848"/>
            <a:ext cx="899385" cy="97192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0" cstate="email"/>
          <a:srcRect r="78805"/>
          <a:stretch>
            <a:fillRect/>
          </a:stretch>
        </p:blipFill>
        <p:spPr>
          <a:xfrm>
            <a:off x="6214719" y="2749131"/>
            <a:ext cx="1043295" cy="123964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0" cstate="email"/>
          <a:srcRect r="78805"/>
          <a:stretch>
            <a:fillRect/>
          </a:stretch>
        </p:blipFill>
        <p:spPr>
          <a:xfrm>
            <a:off x="8237821" y="2749131"/>
            <a:ext cx="1043295" cy="1239645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6283533" y="2893789"/>
            <a:ext cx="902520" cy="1094987"/>
            <a:chOff x="4454873" y="2116678"/>
            <a:chExt cx="829506" cy="1094987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0" cstate="email"/>
            <a:srcRect l="40441" t="21596" r="41288"/>
            <a:stretch>
              <a:fillRect/>
            </a:stretch>
          </p:blipFill>
          <p:spPr>
            <a:xfrm>
              <a:off x="4457756" y="2239737"/>
              <a:ext cx="826623" cy="971928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0" cstate="email"/>
            <a:srcRect l="40441" t="21596" r="41288" b="44635"/>
            <a:stretch>
              <a:fillRect/>
            </a:stretch>
          </p:blipFill>
          <p:spPr>
            <a:xfrm>
              <a:off x="4454873" y="2116678"/>
              <a:ext cx="826623" cy="418622"/>
            </a:xfrm>
            <a:prstGeom prst="rect">
              <a:avLst/>
            </a:prstGeom>
          </p:spPr>
        </p:pic>
      </p:grpSp>
      <p:grpSp>
        <p:nvGrpSpPr>
          <p:cNvPr id="25" name="组合 24"/>
          <p:cNvGrpSpPr/>
          <p:nvPr/>
        </p:nvGrpSpPr>
        <p:grpSpPr>
          <a:xfrm>
            <a:off x="8309779" y="3301745"/>
            <a:ext cx="899384" cy="687030"/>
            <a:chOff x="6500870" y="2536414"/>
            <a:chExt cx="826623" cy="687030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10" cstate="email"/>
            <a:srcRect l="40441" t="64854" r="41288" b="1"/>
            <a:stretch>
              <a:fillRect/>
            </a:stretch>
          </p:blipFill>
          <p:spPr>
            <a:xfrm>
              <a:off x="6500870" y="2787773"/>
              <a:ext cx="826623" cy="435671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10" cstate="email"/>
            <a:srcRect l="40441" t="21596" r="41288" b="52604"/>
            <a:stretch>
              <a:fillRect/>
            </a:stretch>
          </p:blipFill>
          <p:spPr>
            <a:xfrm>
              <a:off x="6500870" y="2536414"/>
              <a:ext cx="826623" cy="319835"/>
            </a:xfrm>
            <a:prstGeom prst="rect">
              <a:avLst/>
            </a:prstGeom>
          </p:spPr>
        </p:pic>
      </p:grpSp>
      <p:sp>
        <p:nvSpPr>
          <p:cNvPr id="28" name="箭头: 上弧形 48"/>
          <p:cNvSpPr/>
          <p:nvPr/>
        </p:nvSpPr>
        <p:spPr>
          <a:xfrm rot="3868671">
            <a:off x="4739765" y="2378393"/>
            <a:ext cx="572152" cy="255169"/>
          </a:xfrm>
          <a:prstGeom prst="curvedDownArrow">
            <a:avLst>
              <a:gd name="adj1" fmla="val 25000"/>
              <a:gd name="adj2" fmla="val 50000"/>
              <a:gd name="adj3" fmla="val 73332"/>
            </a:avLst>
          </a:prstGeom>
          <a:solidFill>
            <a:schemeClr val="accent6">
              <a:lumMod val="40000"/>
              <a:lumOff val="60000"/>
            </a:schemeClr>
          </a:solidFill>
          <a:ln w="25400" cap="flat" cmpd="sng" algn="ctr">
            <a:solidFill>
              <a:srgbClr val="649B3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箭头: 上弧形 49"/>
          <p:cNvSpPr/>
          <p:nvPr/>
        </p:nvSpPr>
        <p:spPr>
          <a:xfrm rot="3868671">
            <a:off x="6785838" y="2356013"/>
            <a:ext cx="572152" cy="255169"/>
          </a:xfrm>
          <a:prstGeom prst="curvedDownArrow">
            <a:avLst>
              <a:gd name="adj1" fmla="val 25000"/>
              <a:gd name="adj2" fmla="val 50000"/>
              <a:gd name="adj3" fmla="val 73332"/>
            </a:avLst>
          </a:prstGeom>
          <a:solidFill>
            <a:schemeClr val="accent6">
              <a:lumMod val="40000"/>
              <a:lumOff val="60000"/>
            </a:schemeClr>
          </a:solidFill>
          <a:ln w="25400" cap="flat" cmpd="sng" algn="ctr">
            <a:solidFill>
              <a:srgbClr val="649B3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箭头: 上弧形 50"/>
          <p:cNvSpPr/>
          <p:nvPr/>
        </p:nvSpPr>
        <p:spPr>
          <a:xfrm rot="3868671">
            <a:off x="8593516" y="2356014"/>
            <a:ext cx="572152" cy="255169"/>
          </a:xfrm>
          <a:prstGeom prst="curvedDownArrow">
            <a:avLst>
              <a:gd name="adj1" fmla="val 25000"/>
              <a:gd name="adj2" fmla="val 50000"/>
              <a:gd name="adj3" fmla="val 73332"/>
            </a:avLst>
          </a:prstGeom>
          <a:solidFill>
            <a:schemeClr val="accent6">
              <a:lumMod val="40000"/>
              <a:lumOff val="60000"/>
            </a:schemeClr>
          </a:solidFill>
          <a:ln w="25400" cap="flat" cmpd="sng" algn="ctr">
            <a:solidFill>
              <a:srgbClr val="649B3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650595" y="3964068"/>
            <a:ext cx="41710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641198" y="3907702"/>
            <a:ext cx="41710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476770" y="3964068"/>
            <a:ext cx="41710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/>
      <p:bldP spid="32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87126" y="1459148"/>
            <a:ext cx="5018611" cy="942105"/>
            <a:chOff x="1087126" y="1459148"/>
            <a:chExt cx="5018611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grpSp>
          <p:nvGrpSpPr>
            <p:cNvPr id="8" name="组合 7"/>
            <p:cNvGrpSpPr/>
            <p:nvPr/>
          </p:nvGrpSpPr>
          <p:grpSpPr>
            <a:xfrm>
              <a:off x="2240671" y="1459148"/>
              <a:ext cx="3865066" cy="861733"/>
              <a:chOff x="1804268" y="281723"/>
              <a:chExt cx="3865066" cy="861733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2055844" y="453366"/>
                <a:ext cx="361349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CN" altLang="en-US" sz="2800" b="1" dirty="0">
                    <a:solidFill>
                      <a:srgbClr val="649B3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和   ，哪个装得多？</a:t>
                </a:r>
                <a:endParaRPr lang="zh-CN" altLang="en-US" sz="2800" b="1" dirty="0">
                  <a:solidFill>
                    <a:srgbClr val="649B3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10" name="组合 9"/>
              <p:cNvGrpSpPr/>
              <p:nvPr/>
            </p:nvGrpSpPr>
            <p:grpSpPr>
              <a:xfrm>
                <a:off x="1804268" y="281723"/>
                <a:ext cx="1186436" cy="861733"/>
                <a:chOff x="3691309" y="1074241"/>
                <a:chExt cx="3077429" cy="2235200"/>
              </a:xfrm>
            </p:grpSpPr>
            <p:pic>
              <p:nvPicPr>
                <p:cNvPr id="11" name="图片 10" descr="7.png"/>
                <p:cNvPicPr>
                  <a:picLocks noChangeAspect="1"/>
                </p:cNvPicPr>
                <p:nvPr/>
              </p:nvPicPr>
              <p:blipFill>
                <a:blip r:embed="rId3" cstate="email"/>
                <a:stretch>
                  <a:fillRect/>
                </a:stretch>
              </p:blipFill>
              <p:spPr bwMode="auto">
                <a:xfrm>
                  <a:off x="3691309" y="1074241"/>
                  <a:ext cx="1136650" cy="2235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" name="图片 11" descr="8.png"/>
                <p:cNvPicPr>
                  <a:picLocks noChangeAspect="1"/>
                </p:cNvPicPr>
                <p:nvPr/>
              </p:nvPicPr>
              <p:blipFill>
                <a:blip r:embed="rId4" cstate="email"/>
                <a:stretch>
                  <a:fillRect/>
                </a:stretch>
              </p:blipFill>
              <p:spPr bwMode="auto">
                <a:xfrm>
                  <a:off x="5632087" y="1551306"/>
                  <a:ext cx="1136651" cy="17089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  <p:pic>
        <p:nvPicPr>
          <p:cNvPr id="29" name="图片 28" descr="7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4652313" y="2347721"/>
            <a:ext cx="859106" cy="1689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 descr="8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6130129" y="2707414"/>
            <a:ext cx="826984" cy="1243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22292" y="3654433"/>
            <a:ext cx="10992041" cy="2749534"/>
          </a:xfrm>
          <a:prstGeom prst="rect">
            <a:avLst/>
          </a:prstGeom>
        </p:spPr>
      </p:pic>
      <p:pic>
        <p:nvPicPr>
          <p:cNvPr id="31" name="New picture"/>
          <p:cNvPicPr/>
          <p:nvPr/>
        </p:nvPicPr>
        <p:blipFill>
          <a:blip r:embed="rId8"/>
          <a:stretch>
            <a:fillRect/>
          </a:stretch>
        </p:blipFill>
        <p:spPr>
          <a:xfrm>
            <a:off x="10363200" y="125222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444698" y="1884784"/>
            <a:ext cx="3760237" cy="2118049"/>
            <a:chOff x="1444698" y="1884784"/>
            <a:chExt cx="3760237" cy="2118049"/>
          </a:xfrm>
        </p:grpSpPr>
        <p:sp>
          <p:nvSpPr>
            <p:cNvPr id="24" name="矩形 23"/>
            <p:cNvSpPr/>
            <p:nvPr/>
          </p:nvSpPr>
          <p:spPr>
            <a:xfrm>
              <a:off x="1444698" y="1884784"/>
              <a:ext cx="3760237" cy="21180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/>
            <a:srcRect r="82652"/>
            <a:stretch>
              <a:fillRect/>
            </a:stretch>
          </p:blipFill>
          <p:spPr>
            <a:xfrm>
              <a:off x="2374993" y="2056026"/>
              <a:ext cx="771414" cy="1769712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email"/>
            <a:srcRect r="78805"/>
            <a:stretch>
              <a:fillRect/>
            </a:stretch>
          </p:blipFill>
          <p:spPr>
            <a:xfrm>
              <a:off x="3172581" y="2907555"/>
              <a:ext cx="477866" cy="710915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email"/>
            <a:srcRect l="40441" t="21596" r="41288"/>
            <a:stretch>
              <a:fillRect/>
            </a:stretch>
          </p:blipFill>
          <p:spPr>
            <a:xfrm>
              <a:off x="3207611" y="2979563"/>
              <a:ext cx="411950" cy="638907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/>
            <a:srcRect r="78805"/>
            <a:stretch>
              <a:fillRect/>
            </a:stretch>
          </p:blipFill>
          <p:spPr>
            <a:xfrm>
              <a:off x="3780534" y="2907554"/>
              <a:ext cx="477866" cy="710915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email"/>
            <a:srcRect l="40441" t="21596" r="41288"/>
            <a:stretch>
              <a:fillRect/>
            </a:stretch>
          </p:blipFill>
          <p:spPr>
            <a:xfrm>
              <a:off x="3815564" y="2979562"/>
              <a:ext cx="411950" cy="638907"/>
            </a:xfrm>
            <a:prstGeom prst="rect">
              <a:avLst/>
            </a:prstGeom>
          </p:spPr>
        </p:pic>
        <p:pic>
          <p:nvPicPr>
            <p:cNvPr id="16" name="图片 15" descr="7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2363067" y="2017437"/>
              <a:ext cx="919563" cy="1808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组合 25"/>
          <p:cNvGrpSpPr/>
          <p:nvPr/>
        </p:nvGrpSpPr>
        <p:grpSpPr>
          <a:xfrm>
            <a:off x="6236967" y="1884784"/>
            <a:ext cx="3760237" cy="2118049"/>
            <a:chOff x="6236967" y="1884784"/>
            <a:chExt cx="3760237" cy="2118049"/>
          </a:xfrm>
        </p:grpSpPr>
        <p:sp>
          <p:nvSpPr>
            <p:cNvPr id="25" name="矩形 24"/>
            <p:cNvSpPr/>
            <p:nvPr/>
          </p:nvSpPr>
          <p:spPr>
            <a:xfrm>
              <a:off x="6236967" y="1884784"/>
              <a:ext cx="3760237" cy="21180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/>
            <a:srcRect l="77822" t="15448"/>
            <a:stretch>
              <a:fillRect/>
            </a:stretch>
          </p:blipFill>
          <p:spPr>
            <a:xfrm>
              <a:off x="6674334" y="2371107"/>
              <a:ext cx="986173" cy="1496325"/>
            </a:xfrm>
            <a:prstGeom prst="rect">
              <a:avLst/>
            </a:prstGeom>
          </p:spPr>
        </p:pic>
        <p:pic>
          <p:nvPicPr>
            <p:cNvPr id="6" name="图片 5" descr="8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6792834" y="2447191"/>
              <a:ext cx="885180" cy="1330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email"/>
            <a:srcRect r="78805"/>
            <a:stretch>
              <a:fillRect/>
            </a:stretch>
          </p:blipFill>
          <p:spPr>
            <a:xfrm>
              <a:off x="7670106" y="2907554"/>
              <a:ext cx="477866" cy="710915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email"/>
            <a:srcRect l="40441" t="21596" r="41288"/>
            <a:stretch>
              <a:fillRect/>
            </a:stretch>
          </p:blipFill>
          <p:spPr>
            <a:xfrm>
              <a:off x="7705136" y="2979562"/>
              <a:ext cx="411950" cy="638907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email"/>
            <a:srcRect r="78805"/>
            <a:stretch>
              <a:fillRect/>
            </a:stretch>
          </p:blipFill>
          <p:spPr>
            <a:xfrm>
              <a:off x="8278059" y="2907553"/>
              <a:ext cx="477866" cy="710915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email"/>
            <a:srcRect l="40441" t="21596" r="41288"/>
            <a:stretch>
              <a:fillRect/>
            </a:stretch>
          </p:blipFill>
          <p:spPr>
            <a:xfrm>
              <a:off x="8313089" y="2979561"/>
              <a:ext cx="411950" cy="638907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email"/>
            <a:srcRect r="78805"/>
            <a:stretch>
              <a:fillRect/>
            </a:stretch>
          </p:blipFill>
          <p:spPr>
            <a:xfrm>
              <a:off x="8848120" y="2888140"/>
              <a:ext cx="477866" cy="710915"/>
            </a:xfrm>
            <a:prstGeom prst="rect">
              <a:avLst/>
            </a:prstGeom>
          </p:spPr>
        </p:pic>
        <p:grpSp>
          <p:nvGrpSpPr>
            <p:cNvPr id="18" name="组合 17"/>
            <p:cNvGrpSpPr/>
            <p:nvPr/>
          </p:nvGrpSpPr>
          <p:grpSpPr>
            <a:xfrm>
              <a:off x="8881078" y="3243597"/>
              <a:ext cx="414022" cy="355458"/>
              <a:chOff x="7007108" y="2475744"/>
              <a:chExt cx="414022" cy="355458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3" cstate="email"/>
              <a:srcRect l="40441" t="76997" r="41288"/>
              <a:stretch>
                <a:fillRect/>
              </a:stretch>
            </p:blipFill>
            <p:spPr>
              <a:xfrm>
                <a:off x="7009180" y="2643758"/>
                <a:ext cx="411950" cy="187444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3" cstate="email"/>
              <a:srcRect l="40441" t="21596" r="41288" b="51693"/>
              <a:stretch>
                <a:fillRect/>
              </a:stretch>
            </p:blipFill>
            <p:spPr>
              <a:xfrm>
                <a:off x="7007108" y="2475744"/>
                <a:ext cx="411950" cy="217663"/>
              </a:xfrm>
              <a:prstGeom prst="rect">
                <a:avLst/>
              </a:prstGeom>
            </p:spPr>
          </p:pic>
        </p:grpSp>
      </p:grpSp>
      <p:grpSp>
        <p:nvGrpSpPr>
          <p:cNvPr id="21" name="组合 20"/>
          <p:cNvGrpSpPr/>
          <p:nvPr/>
        </p:nvGrpSpPr>
        <p:grpSpPr>
          <a:xfrm>
            <a:off x="7882557" y="4769968"/>
            <a:ext cx="2404057" cy="776424"/>
            <a:chOff x="2080860" y="3699791"/>
            <a:chExt cx="2404057" cy="776424"/>
          </a:xfrm>
        </p:grpSpPr>
        <p:pic>
          <p:nvPicPr>
            <p:cNvPr id="22" name="图片 21" descr="8.png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 bwMode="auto">
            <a:xfrm>
              <a:off x="2080860" y="3699791"/>
              <a:ext cx="429252" cy="645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矩形 22"/>
            <p:cNvSpPr/>
            <p:nvPr/>
          </p:nvSpPr>
          <p:spPr>
            <a:xfrm>
              <a:off x="2447180" y="3829884"/>
              <a:ext cx="203773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649B3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装得多。</a:t>
              </a:r>
              <a:endParaRPr lang="zh-CN" altLang="en-US" sz="3600" dirty="0">
                <a:solidFill>
                  <a:srgbClr val="649B3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121" r="100000">
                        <a14:foregroundMark x1="47879" y1="50645" x2="50545" y2="61547"/>
                        <a14:foregroundMark x1="58545" y1="30481" x2="59636" y2="38570"/>
                        <a14:foregroundMark x1="36000" y1="58617" x2="41091" y2="67761"/>
                        <a14:foregroundMark x1="26545" y1="58148" x2="35030" y2="6518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308451" y="4353078"/>
            <a:ext cx="1557350" cy="1610205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1656891" y="4334224"/>
            <a:ext cx="5017443" cy="102421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492645" y="4745565"/>
            <a:ext cx="2198873" cy="714868"/>
            <a:chOff x="2080860" y="3699791"/>
            <a:chExt cx="2198873" cy="714868"/>
          </a:xfrm>
        </p:grpSpPr>
        <p:pic>
          <p:nvPicPr>
            <p:cNvPr id="8" name="图片 7" descr="8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2080860" y="3699791"/>
              <a:ext cx="429252" cy="645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矩形 8"/>
            <p:cNvSpPr/>
            <p:nvPr/>
          </p:nvSpPr>
          <p:spPr>
            <a:xfrm>
              <a:off x="2447180" y="3829884"/>
              <a:ext cx="18325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solidFill>
                    <a:srgbClr val="649B3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装得多。</a:t>
              </a:r>
              <a:endParaRPr lang="zh-CN" altLang="en-US" sz="3200" dirty="0">
                <a:solidFill>
                  <a:srgbClr val="649B3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467070" y="2057345"/>
            <a:ext cx="3760237" cy="2118049"/>
            <a:chOff x="6467070" y="2057345"/>
            <a:chExt cx="3760237" cy="211804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21" name="矩形 20"/>
            <p:cNvSpPr/>
            <p:nvPr/>
          </p:nvSpPr>
          <p:spPr>
            <a:xfrm>
              <a:off x="6467070" y="2057345"/>
              <a:ext cx="3760237" cy="21180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7379226" y="2077245"/>
              <a:ext cx="1863993" cy="1808301"/>
              <a:chOff x="5177363" y="1637940"/>
              <a:chExt cx="1863993" cy="1808301"/>
            </a:xfrm>
            <a:grpFill/>
          </p:grpSpPr>
          <p:grpSp>
            <p:nvGrpSpPr>
              <p:cNvPr id="13" name="组合 12"/>
              <p:cNvGrpSpPr/>
              <p:nvPr/>
            </p:nvGrpSpPr>
            <p:grpSpPr>
              <a:xfrm>
                <a:off x="6037676" y="1945572"/>
                <a:ext cx="1003680" cy="1496325"/>
                <a:chOff x="6037676" y="1945572"/>
                <a:chExt cx="1003680" cy="1496325"/>
              </a:xfrm>
              <a:grpFill/>
            </p:grpSpPr>
            <p:pic>
              <p:nvPicPr>
                <p:cNvPr id="15" name="图片 14"/>
                <p:cNvPicPr>
                  <a:picLocks noChangeAspect="1"/>
                </p:cNvPicPr>
                <p:nvPr/>
              </p:nvPicPr>
              <p:blipFill>
                <a:blip r:embed="rId3" cstate="email"/>
                <a:srcRect l="77822" t="15448"/>
                <a:stretch>
                  <a:fillRect/>
                </a:stretch>
              </p:blipFill>
              <p:spPr>
                <a:xfrm>
                  <a:off x="6037676" y="1945572"/>
                  <a:ext cx="986173" cy="1496325"/>
                </a:xfrm>
                <a:prstGeom prst="rect">
                  <a:avLst/>
                </a:prstGeom>
                <a:grpFill/>
              </p:spPr>
            </p:pic>
            <p:pic>
              <p:nvPicPr>
                <p:cNvPr id="16" name="图片 15" descr="8.png"/>
                <p:cNvPicPr>
                  <a:picLocks noChangeAspect="1"/>
                </p:cNvPicPr>
                <p:nvPr/>
              </p:nvPicPr>
              <p:blipFill>
                <a:blip r:embed="rId4" cstate="email"/>
                <a:srcRect/>
                <a:stretch>
                  <a:fillRect/>
                </a:stretch>
              </p:blipFill>
              <p:spPr bwMode="auto">
                <a:xfrm>
                  <a:off x="6156176" y="2571750"/>
                  <a:ext cx="885180" cy="7808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14" name="图片 13" descr="7.png"/>
              <p:cNvPicPr>
                <a:picLocks noChangeAspect="1"/>
              </p:cNvPicPr>
              <p:nvPr/>
            </p:nvPicPr>
            <p:blipFill>
              <a:blip r:embed="rId5" cstate="email"/>
              <a:stretch>
                <a:fillRect/>
              </a:stretch>
            </p:blipFill>
            <p:spPr bwMode="auto">
              <a:xfrm>
                <a:off x="5177363" y="1637940"/>
                <a:ext cx="919563" cy="180830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2" name="箭头: 右 47"/>
          <p:cNvSpPr/>
          <p:nvPr/>
        </p:nvSpPr>
        <p:spPr>
          <a:xfrm>
            <a:off x="5515816" y="3110930"/>
            <a:ext cx="501548" cy="31735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25400" cap="flat" cmpd="sng" algn="ctr">
            <a:solidFill>
              <a:srgbClr val="649B3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344971" y="2057345"/>
            <a:ext cx="3760237" cy="21180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2374779" y="2077245"/>
            <a:ext cx="1860845" cy="1775301"/>
            <a:chOff x="3562316" y="2324735"/>
            <a:chExt cx="1860845" cy="177530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email"/>
            <a:srcRect r="82652"/>
            <a:stretch>
              <a:fillRect/>
            </a:stretch>
          </p:blipFill>
          <p:spPr>
            <a:xfrm>
              <a:off x="3571354" y="2324735"/>
              <a:ext cx="771414" cy="1769712"/>
            </a:xfrm>
            <a:prstGeom prst="rect">
              <a:avLst/>
            </a:prstGeom>
          </p:spPr>
        </p:pic>
        <p:pic>
          <p:nvPicPr>
            <p:cNvPr id="6" name="图片 5" descr="7.png"/>
            <p:cNvPicPr>
              <a:picLocks noChangeAspect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3562316" y="3060087"/>
              <a:ext cx="919563" cy="1039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图片 16" descr="8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>
              <a:off x="4537981" y="2769142"/>
              <a:ext cx="885180" cy="1330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60611" y1="35215" x2="61121" y2="49571"/>
                        <a14:foregroundMark x1="55348" y1="31288" x2="57046" y2="50307"/>
                        <a14:foregroundMark x1="55348" y1="30798" x2="60951" y2="5067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8383" y="4358268"/>
            <a:ext cx="1402461" cy="194058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1344971" y="4641224"/>
            <a:ext cx="6151397" cy="102421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366</Words>
  <Application>WPS 演示</Application>
  <PresentationFormat>自定义</PresentationFormat>
  <Paragraphs>120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Arial</vt:lpstr>
      <vt:lpstr>宋体</vt:lpstr>
      <vt:lpstr>Wingdings</vt:lpstr>
      <vt:lpstr>Calibri</vt:lpstr>
      <vt:lpstr>微软雅黑</vt:lpstr>
      <vt:lpstr>思源黑体 CN Light</vt:lpstr>
      <vt:lpstr>黑体</vt:lpstr>
      <vt:lpstr>楷体</vt:lpstr>
      <vt:lpstr>Arial</vt:lpstr>
      <vt:lpstr>Arial Unicode MS</vt:lpstr>
      <vt:lpstr>等线 Light</vt:lpstr>
      <vt:lpstr>等线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2022-07-18T14:53:00Z</cp:lastPrinted>
  <dcterms:created xsi:type="dcterms:W3CDTF">2022-07-18T14:53:00Z</dcterms:created>
  <dcterms:modified xsi:type="dcterms:W3CDTF">2023-10-29T08:37:00Z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1BD8D9D22DF24DD3937E328968DD8816_12</vt:lpwstr>
  </property>
  <property fmtid="{D5CDD505-2E9C-101B-9397-08002B2CF9AE}" pid="3" name="KSOProductBuildVer">
    <vt:lpwstr>2052-12.1.0.15712</vt:lpwstr>
  </property>
</Properties>
</file>