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handoutMasterIdLst>
    <p:handoutMasterId r:id="rId25"/>
  </p:handoutMasterIdLst>
  <p:sldIdLst>
    <p:sldId id="467" r:id="rId3"/>
    <p:sldId id="440" r:id="rId4"/>
    <p:sldId id="567" r:id="rId5"/>
    <p:sldId id="625" r:id="rId6"/>
    <p:sldId id="626" r:id="rId8"/>
    <p:sldId id="627" r:id="rId9"/>
    <p:sldId id="628" r:id="rId10"/>
    <p:sldId id="629" r:id="rId11"/>
    <p:sldId id="630" r:id="rId12"/>
    <p:sldId id="644" r:id="rId13"/>
    <p:sldId id="645" r:id="rId14"/>
    <p:sldId id="646" r:id="rId15"/>
    <p:sldId id="513" r:id="rId16"/>
    <p:sldId id="634" r:id="rId17"/>
    <p:sldId id="635" r:id="rId18"/>
    <p:sldId id="636" r:id="rId19"/>
    <p:sldId id="637" r:id="rId20"/>
    <p:sldId id="638" r:id="rId21"/>
    <p:sldId id="639" r:id="rId22"/>
    <p:sldId id="435" r:id="rId23"/>
    <p:sldId id="433" r:id="rId24"/>
  </p:sldIdLst>
  <p:sldSz cx="12190095" cy="7021195"/>
  <p:notesSz cx="6858000" cy="9144000"/>
  <p:custDataLst>
    <p:tags r:id="rId30"/>
  </p:custDataLst>
  <p:defaultTextStyle>
    <a:defPPr>
      <a:defRPr lang="en-US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614680" lvl="1" indent="-15748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1228725" lvl="2" indent="-314325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843405" lvl="3" indent="-471805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2457450" lvl="4" indent="-62865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-62865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-62865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199765" lvl="7" indent="-62865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6965" lvl="8" indent="-62865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77" userDrawn="1">
          <p15:clr>
            <a:srgbClr val="A4A3A4"/>
          </p15:clr>
        </p15:guide>
        <p15:guide id="2" pos="4006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90" d="100"/>
          <a:sy n="90" d="100"/>
        </p:scale>
        <p:origin x="-1356" y="-474"/>
      </p:cViewPr>
      <p:guideLst>
        <p:guide orient="horz" pos="2177"/>
        <p:guide pos="4006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6198" cy="7619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0" Type="http://schemas.openxmlformats.org/officeDocument/2006/relationships/tags" Target="tags/tag1.xml"/><Relationship Id="rId3" Type="http://schemas.openxmlformats.org/officeDocument/2006/relationships/slide" Target="slides/slide1.xml"/><Relationship Id="rId29" Type="http://schemas.openxmlformats.org/officeDocument/2006/relationships/commentAuthors" Target="commentAuthors.xml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handoutMaster" Target="handoutMasters/handoutMaster1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buFontTx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buFontTx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/>
          </a:p>
        </p:txBody>
      </p:sp>
      <p:sp>
        <p:nvSpPr>
          <p:cNvPr id="6" name="日期占位符 5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buFontTx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buFontTx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buFontTx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52438" y="685800"/>
            <a:ext cx="59531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20485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lvl="0" indent="0" defTabSz="1228725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0" defTabSz="1228725"/>
            <a:r>
              <a:rPr lang="zh-CN" altLang="en-US"/>
              <a:t>第二级</a:t>
            </a:r>
            <a:endParaRPr lang="zh-CN" altLang="en-US"/>
          </a:p>
          <a:p>
            <a:pPr lvl="2" indent="0" defTabSz="1228725"/>
            <a:r>
              <a:rPr lang="zh-CN" altLang="en-US"/>
              <a:t>第三级</a:t>
            </a:r>
            <a:endParaRPr lang="zh-CN" altLang="en-US"/>
          </a:p>
          <a:p>
            <a:pPr lvl="3" indent="0" defTabSz="1228725"/>
            <a:r>
              <a:rPr lang="zh-CN" altLang="en-US"/>
              <a:t>第四级</a:t>
            </a:r>
            <a:endParaRPr lang="zh-CN" altLang="en-US"/>
          </a:p>
          <a:p>
            <a:pPr lvl="4" indent="0" defTabSz="1228725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buFontTx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12287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14680" algn="l" defTabSz="12287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28725" algn="l" defTabSz="12287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43405" algn="l" defTabSz="12287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57450" algn="l" defTabSz="12287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72765" algn="l" defTabSz="122936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87445" algn="l" defTabSz="122936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302125" algn="l" defTabSz="122936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916805" algn="l" defTabSz="122936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52438" y="685800"/>
            <a:ext cx="59531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52438" y="685800"/>
            <a:ext cx="59531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52438" y="685800"/>
            <a:ext cx="59531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52438" y="685800"/>
            <a:ext cx="59531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452438" y="685800"/>
            <a:ext cx="5953125" cy="3429000"/>
          </a:xfrm>
          <a:ln>
            <a:solidFill>
              <a:srgbClr val="000000"/>
            </a:solidFill>
            <a:miter/>
          </a:ln>
        </p:spPr>
      </p:sp>
      <p:sp>
        <p:nvSpPr>
          <p:cNvPr id="49154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49155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/>
            <a:fld id="{9A0DB2DC-4C9A-4742-B13C-FB6460FD3503}" type="slidenum"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452438" y="685800"/>
            <a:ext cx="5953125" cy="3429000"/>
          </a:xfrm>
          <a:ln>
            <a:solidFill>
              <a:srgbClr val="000000"/>
            </a:solidFill>
            <a:miter/>
          </a:ln>
        </p:spPr>
      </p:sp>
      <p:sp>
        <p:nvSpPr>
          <p:cNvPr id="29698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/>
          <a:lstStyle/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29699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lstStyle/>
          <a:p>
            <a:pPr lvl="0" indent="0" algn="r"/>
            <a:fld id="{9A0DB2DC-4C9A-4742-B13C-FB6460FD3503}" type="slidenum"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日期占位符 1"/>
          <p:cNvSpPr>
            <a:spLocks noGrp="1"/>
          </p:cNvSpPr>
          <p:nvPr>
            <p:ph type="dt" sz="half" idx="2"/>
          </p:nvPr>
        </p:nvSpPr>
        <p:spPr bwMode="auto">
          <a:xfrm>
            <a:off x="609599" y="6394449"/>
            <a:ext cx="2844800" cy="4889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122918" tIns="61460" rIns="122918" bIns="61460" numCol="1" anchor="t" anchorCtr="0" compatLnSpc="1"/>
          <a:lstStyle>
            <a:lvl1pPr>
              <a:defRPr/>
            </a:lvl1pPr>
          </a:lstStyle>
          <a:p>
            <a:pPr rtl="0">
              <a:defRPr/>
            </a:pPr>
            <a:endParaRPr lang="zh-CN" altLang="en-US"/>
          </a:p>
        </p:txBody>
      </p:sp>
      <p:sp>
        <p:nvSpPr>
          <p:cNvPr id="17" name="页脚占位符 2"/>
          <p:cNvSpPr>
            <a:spLocks noGrp="1"/>
          </p:cNvSpPr>
          <p:nvPr>
            <p:ph type="ftr" sz="quarter" idx="3"/>
          </p:nvPr>
        </p:nvSpPr>
        <p:spPr bwMode="auto">
          <a:xfrm>
            <a:off x="4165601" y="6394449"/>
            <a:ext cx="3859214" cy="4889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122918" tIns="61460" rIns="122918" bIns="61460" numCol="1" anchor="t" anchorCtr="0" compatLnSpc="1"/>
          <a:lstStyle>
            <a:lvl1pPr>
              <a:defRPr/>
            </a:lvl1pPr>
          </a:lstStyle>
          <a:p>
            <a:pPr rtl="0">
              <a:defRPr/>
            </a:pPr>
            <a:endParaRPr lang="zh-CN" altLang="en-US"/>
          </a:p>
        </p:txBody>
      </p:sp>
      <p:sp>
        <p:nvSpPr>
          <p:cNvPr id="18" name="灯片编号占位符 3"/>
          <p:cNvSpPr>
            <a:spLocks noGrp="1"/>
          </p:cNvSpPr>
          <p:nvPr>
            <p:ph type="sldNum" sz="quarter" idx="4"/>
          </p:nvPr>
        </p:nvSpPr>
        <p:spPr bwMode="auto">
          <a:xfrm>
            <a:off x="8736014" y="6394449"/>
            <a:ext cx="2844800" cy="4889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122918" tIns="61460" rIns="122918" bIns="61460" numCol="1" anchor="t" anchorCtr="0" compatLnSpc="1"/>
          <a:lstStyle/>
          <a:p>
            <a:pPr algn="r" fontAlgn="base"/>
            <a:fld id="{9A0DB2DC-4C9A-4742-B13C-FB6460FD3503}" type="slidenum">
              <a:rPr lang="en-US" altLang="zh-CN" sz="1900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1900" strike="noStrike" noProof="1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en-US" altLang="zh-CN" sz="1900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1900" strike="noStrike" noProof="1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8049" y="281188"/>
            <a:ext cx="2742843" cy="5991041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522" y="281188"/>
            <a:ext cx="8025355" cy="5991041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en-US" altLang="zh-CN" sz="1900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1900" strike="noStrike" noProof="1"/>
          </a:p>
        </p:txBody>
      </p:sp>
    </p:spTree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日期占位符 1"/>
          <p:cNvSpPr>
            <a:spLocks noGrp="1"/>
          </p:cNvSpPr>
          <p:nvPr>
            <p:ph type="dt" sz="half" idx="2"/>
          </p:nvPr>
        </p:nvSpPr>
        <p:spPr bwMode="auto">
          <a:xfrm>
            <a:off x="609599" y="6394449"/>
            <a:ext cx="2844800" cy="4889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122918" tIns="61460" rIns="122918" bIns="61460" numCol="1" anchor="t" anchorCtr="0" compatLnSpc="1"/>
          <a:lstStyle>
            <a:lvl1pPr>
              <a:defRPr/>
            </a:lvl1pPr>
          </a:lstStyle>
          <a:p>
            <a:pPr rtl="0">
              <a:defRPr/>
            </a:pPr>
            <a:endParaRPr lang="zh-CN" altLang="en-US"/>
          </a:p>
        </p:txBody>
      </p:sp>
      <p:sp>
        <p:nvSpPr>
          <p:cNvPr id="8" name="页脚占位符 2"/>
          <p:cNvSpPr>
            <a:spLocks noGrp="1"/>
          </p:cNvSpPr>
          <p:nvPr>
            <p:ph type="ftr" sz="quarter" idx="3"/>
          </p:nvPr>
        </p:nvSpPr>
        <p:spPr bwMode="auto">
          <a:xfrm>
            <a:off x="4165601" y="6394449"/>
            <a:ext cx="3859214" cy="4889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122918" tIns="61460" rIns="122918" bIns="61460" numCol="1" anchor="t" anchorCtr="0" compatLnSpc="1"/>
          <a:lstStyle>
            <a:lvl1pPr>
              <a:defRPr/>
            </a:lvl1pPr>
          </a:lstStyle>
          <a:p>
            <a:pPr rtl="0">
              <a:defRPr/>
            </a:pPr>
            <a:endParaRPr lang="zh-CN" altLang="en-US"/>
          </a:p>
        </p:txBody>
      </p:sp>
      <p:sp>
        <p:nvSpPr>
          <p:cNvPr id="9" name="灯片编号占位符 3"/>
          <p:cNvSpPr>
            <a:spLocks noGrp="1"/>
          </p:cNvSpPr>
          <p:nvPr>
            <p:ph type="sldNum" sz="quarter" idx="4"/>
          </p:nvPr>
        </p:nvSpPr>
        <p:spPr bwMode="auto">
          <a:xfrm>
            <a:off x="8736014" y="6394449"/>
            <a:ext cx="2844800" cy="4889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122918" tIns="61460" rIns="122918" bIns="61460" numCol="1" anchor="t" anchorCtr="0" compatLnSpc="1"/>
          <a:lstStyle/>
          <a:p>
            <a:pPr algn="r" fontAlgn="base"/>
            <a:fld id="{9A0DB2DC-4C9A-4742-B13C-FB6460FD3503}" type="slidenum">
              <a:rPr lang="en-US" altLang="zh-CN" sz="1900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1900" strike="noStrike" noProof="1"/>
          </a:p>
        </p:txBody>
      </p:sp>
    </p:spTree>
  </p:cSld>
  <p:clrMapOvr>
    <a:masterClrMapping/>
  </p:clrMapOvr>
  <p:transition spd="slow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en-US" altLang="zh-CN" sz="1900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1900" strike="noStrike" noProof="1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2960" y="4511974"/>
            <a:ext cx="10361851" cy="1394550"/>
          </a:xfrm>
        </p:spPr>
        <p:txBody>
          <a:bodyPr anchor="t"/>
          <a:lstStyle>
            <a:lvl1pPr algn="l">
              <a:defRPr sz="5400" b="1" cap="all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2960" y="2976018"/>
            <a:ext cx="10361851" cy="1535955"/>
          </a:xfrm>
        </p:spPr>
        <p:txBody>
          <a:bodyPr anchor="b"/>
          <a:lstStyle>
            <a:lvl1pPr marL="0" indent="0">
              <a:buNone/>
              <a:defRPr sz="2600"/>
            </a:lvl1pPr>
            <a:lvl2pPr marL="614680" indent="0">
              <a:buNone/>
              <a:defRPr sz="2400"/>
            </a:lvl2pPr>
            <a:lvl3pPr marL="1229360" indent="0">
              <a:buNone/>
              <a:defRPr sz="2200"/>
            </a:lvl3pPr>
            <a:lvl4pPr marL="1844040" indent="0">
              <a:buNone/>
              <a:defRPr sz="1900"/>
            </a:lvl4pPr>
            <a:lvl5pPr marL="2458720" indent="0">
              <a:buNone/>
              <a:defRPr sz="1900"/>
            </a:lvl5pPr>
            <a:lvl6pPr marL="3072765" indent="0">
              <a:buNone/>
              <a:defRPr sz="1900"/>
            </a:lvl6pPr>
            <a:lvl7pPr marL="3687445" indent="0">
              <a:buNone/>
              <a:defRPr sz="1900"/>
            </a:lvl7pPr>
            <a:lvl8pPr marL="4302125" indent="0">
              <a:buNone/>
              <a:defRPr sz="1900"/>
            </a:lvl8pPr>
            <a:lvl9pPr marL="4916805" indent="0">
              <a:buNone/>
              <a:defRPr sz="1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en-US" altLang="zh-CN" sz="1900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1900" strike="noStrike" noProof="1"/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522" y="1638355"/>
            <a:ext cx="5384099" cy="4633874"/>
          </a:xfrm>
        </p:spPr>
        <p:txBody>
          <a:bodyPr/>
          <a:lstStyle>
            <a:lvl1pPr>
              <a:defRPr sz="3800"/>
            </a:lvl1pPr>
            <a:lvl2pPr>
              <a:defRPr sz="3200"/>
            </a:lvl2pPr>
            <a:lvl3pPr>
              <a:defRPr sz="26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6793" y="1638355"/>
            <a:ext cx="5384099" cy="4633874"/>
          </a:xfrm>
        </p:spPr>
        <p:txBody>
          <a:bodyPr/>
          <a:lstStyle>
            <a:lvl1pPr>
              <a:defRPr sz="3800"/>
            </a:lvl1pPr>
            <a:lvl2pPr>
              <a:defRPr sz="3200"/>
            </a:lvl2pPr>
            <a:lvl3pPr>
              <a:defRPr sz="26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>
              <a:defRPr/>
            </a:pP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en-US" altLang="zh-CN" sz="1900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1900" strike="noStrike" noProof="1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521" y="1571715"/>
            <a:ext cx="5386216" cy="655016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4680" indent="0">
              <a:buNone/>
              <a:defRPr sz="2600" b="1"/>
            </a:lvl2pPr>
            <a:lvl3pPr marL="1229360" indent="0">
              <a:buNone/>
              <a:defRPr sz="2400" b="1"/>
            </a:lvl3pPr>
            <a:lvl4pPr marL="1844040" indent="0">
              <a:buNone/>
              <a:defRPr sz="2200" b="1"/>
            </a:lvl4pPr>
            <a:lvl5pPr marL="2458720" indent="0">
              <a:buNone/>
              <a:defRPr sz="2200" b="1"/>
            </a:lvl5pPr>
            <a:lvl6pPr marL="3072765" indent="0">
              <a:buNone/>
              <a:defRPr sz="2200" b="1"/>
            </a:lvl6pPr>
            <a:lvl7pPr marL="3687445" indent="0">
              <a:buNone/>
              <a:defRPr sz="2200" b="1"/>
            </a:lvl7pPr>
            <a:lvl8pPr marL="4302125" indent="0">
              <a:buNone/>
              <a:defRPr sz="2200" b="1"/>
            </a:lvl8pPr>
            <a:lvl9pPr marL="4916805" indent="0">
              <a:buNone/>
              <a:defRPr sz="22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521" y="2226732"/>
            <a:ext cx="5386216" cy="4045497"/>
          </a:xfrm>
        </p:spPr>
        <p:txBody>
          <a:bodyPr/>
          <a:lstStyle>
            <a:lvl1pPr>
              <a:defRPr sz="3200"/>
            </a:lvl1pPr>
            <a:lvl2pPr>
              <a:defRPr sz="2600"/>
            </a:lvl2pPr>
            <a:lvl3pPr>
              <a:defRPr sz="24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562" y="1571715"/>
            <a:ext cx="5388332" cy="655016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4680" indent="0">
              <a:buNone/>
              <a:defRPr sz="2600" b="1"/>
            </a:lvl2pPr>
            <a:lvl3pPr marL="1229360" indent="0">
              <a:buNone/>
              <a:defRPr sz="2400" b="1"/>
            </a:lvl3pPr>
            <a:lvl4pPr marL="1844040" indent="0">
              <a:buNone/>
              <a:defRPr sz="2200" b="1"/>
            </a:lvl4pPr>
            <a:lvl5pPr marL="2458720" indent="0">
              <a:buNone/>
              <a:defRPr sz="2200" b="1"/>
            </a:lvl5pPr>
            <a:lvl6pPr marL="3072765" indent="0">
              <a:buNone/>
              <a:defRPr sz="2200" b="1"/>
            </a:lvl6pPr>
            <a:lvl7pPr marL="3687445" indent="0">
              <a:buNone/>
              <a:defRPr sz="2200" b="1"/>
            </a:lvl7pPr>
            <a:lvl8pPr marL="4302125" indent="0">
              <a:buNone/>
              <a:defRPr sz="2200" b="1"/>
            </a:lvl8pPr>
            <a:lvl9pPr marL="4916805" indent="0">
              <a:buNone/>
              <a:defRPr sz="22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562" y="2226732"/>
            <a:ext cx="5388332" cy="4045497"/>
          </a:xfrm>
        </p:spPr>
        <p:txBody>
          <a:bodyPr/>
          <a:lstStyle>
            <a:lvl1pPr>
              <a:defRPr sz="3200"/>
            </a:lvl1pPr>
            <a:lvl2pPr>
              <a:defRPr sz="2600"/>
            </a:lvl2pPr>
            <a:lvl3pPr>
              <a:defRPr sz="24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>
              <a:defRPr/>
            </a:pPr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>
              <a:defRPr/>
            </a:pP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en-US" altLang="zh-CN" sz="1900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1900" strike="noStrike" noProof="1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>
              <a:defRPr/>
            </a:pP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en-US" altLang="zh-CN" sz="1900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1900" strike="noStrike" noProof="1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>
              <a:defRPr/>
            </a:pPr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en-US" altLang="zh-CN" sz="1900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1900" strike="noStrike" noProof="1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525" y="279562"/>
            <a:ext cx="4010562" cy="1189757"/>
          </a:xfrm>
        </p:spPr>
        <p:txBody>
          <a:bodyPr anchor="b"/>
          <a:lstStyle>
            <a:lvl1pPr algn="l">
              <a:defRPr sz="26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113" y="279564"/>
            <a:ext cx="6814779" cy="5992667"/>
          </a:xfrm>
        </p:spPr>
        <p:txBody>
          <a:bodyPr/>
          <a:lstStyle>
            <a:lvl1pPr>
              <a:defRPr sz="4300"/>
            </a:lvl1pPr>
            <a:lvl2pPr>
              <a:defRPr sz="3800"/>
            </a:lvl2pPr>
            <a:lvl3pPr>
              <a:defRPr sz="32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525" y="1469320"/>
            <a:ext cx="4010562" cy="4802910"/>
          </a:xfrm>
        </p:spPr>
        <p:txBody>
          <a:bodyPr/>
          <a:lstStyle>
            <a:lvl1pPr marL="0" indent="0">
              <a:buNone/>
              <a:defRPr sz="1900"/>
            </a:lvl1pPr>
            <a:lvl2pPr marL="614680" indent="0">
              <a:buNone/>
              <a:defRPr sz="1600"/>
            </a:lvl2pPr>
            <a:lvl3pPr marL="1229360" indent="0">
              <a:buNone/>
              <a:defRPr sz="1300"/>
            </a:lvl3pPr>
            <a:lvl4pPr marL="1844040" indent="0">
              <a:buNone/>
              <a:defRPr sz="1200"/>
            </a:lvl4pPr>
            <a:lvl5pPr marL="2458720" indent="0">
              <a:buNone/>
              <a:defRPr sz="1200"/>
            </a:lvl5pPr>
            <a:lvl6pPr marL="3072765" indent="0">
              <a:buNone/>
              <a:defRPr sz="1200"/>
            </a:lvl6pPr>
            <a:lvl7pPr marL="3687445" indent="0">
              <a:buNone/>
              <a:defRPr sz="1200"/>
            </a:lvl7pPr>
            <a:lvl8pPr marL="4302125" indent="0">
              <a:buNone/>
              <a:defRPr sz="1200"/>
            </a:lvl8pPr>
            <a:lvl9pPr marL="4916805" indent="0">
              <a:buNone/>
              <a:defRPr sz="12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>
              <a:defRPr/>
            </a:pP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en-US" altLang="zh-CN" sz="1900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1900" strike="noStrike" noProof="1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406" y="4915060"/>
            <a:ext cx="7314248" cy="580251"/>
          </a:xfrm>
        </p:spPr>
        <p:txBody>
          <a:bodyPr anchor="b"/>
          <a:lstStyle>
            <a:lvl1pPr algn="l">
              <a:defRPr sz="26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406" y="627385"/>
            <a:ext cx="7314248" cy="4212908"/>
          </a:xfrm>
        </p:spPr>
        <p:txBody>
          <a:bodyPr vert="horz" wrap="square" lIns="122918" tIns="61460" rIns="122918" bIns="61460" numCol="1" anchor="t" anchorCtr="0" compatLnSpc="1"/>
          <a:lstStyle>
            <a:lvl1pPr marL="0" indent="0">
              <a:buNone/>
              <a:defRPr sz="4300"/>
            </a:lvl1pPr>
            <a:lvl2pPr marL="614680" indent="0">
              <a:buNone/>
              <a:defRPr sz="3800"/>
            </a:lvl2pPr>
            <a:lvl3pPr marL="1229360" indent="0">
              <a:buNone/>
              <a:defRPr sz="3200"/>
            </a:lvl3pPr>
            <a:lvl4pPr marL="1844040" indent="0">
              <a:buNone/>
              <a:defRPr sz="2600"/>
            </a:lvl4pPr>
            <a:lvl5pPr marL="2458720" indent="0">
              <a:buNone/>
              <a:defRPr sz="2600"/>
            </a:lvl5pPr>
            <a:lvl6pPr marL="3072765" indent="0">
              <a:buNone/>
              <a:defRPr sz="2600"/>
            </a:lvl6pPr>
            <a:lvl7pPr marL="3687445" indent="0">
              <a:buNone/>
              <a:defRPr sz="2600"/>
            </a:lvl7pPr>
            <a:lvl8pPr marL="4302125" indent="0">
              <a:buNone/>
              <a:defRPr sz="2600"/>
            </a:lvl8pPr>
            <a:lvl9pPr marL="4916805" indent="0">
              <a:buNone/>
              <a:defRPr sz="26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3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zh-CN" altLang="en-US" sz="43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406" y="5495312"/>
            <a:ext cx="7314248" cy="824053"/>
          </a:xfrm>
        </p:spPr>
        <p:txBody>
          <a:bodyPr/>
          <a:lstStyle>
            <a:lvl1pPr marL="0" indent="0">
              <a:buNone/>
              <a:defRPr sz="1900"/>
            </a:lvl1pPr>
            <a:lvl2pPr marL="614680" indent="0">
              <a:buNone/>
              <a:defRPr sz="1600"/>
            </a:lvl2pPr>
            <a:lvl3pPr marL="1229360" indent="0">
              <a:buNone/>
              <a:defRPr sz="1300"/>
            </a:lvl3pPr>
            <a:lvl4pPr marL="1844040" indent="0">
              <a:buNone/>
              <a:defRPr sz="1200"/>
            </a:lvl4pPr>
            <a:lvl5pPr marL="2458720" indent="0">
              <a:buNone/>
              <a:defRPr sz="1200"/>
            </a:lvl5pPr>
            <a:lvl6pPr marL="3072765" indent="0">
              <a:buNone/>
              <a:defRPr sz="1200"/>
            </a:lvl6pPr>
            <a:lvl7pPr marL="3687445" indent="0">
              <a:buNone/>
              <a:defRPr sz="1200"/>
            </a:lvl7pPr>
            <a:lvl8pPr marL="4302125" indent="0">
              <a:buNone/>
              <a:defRPr sz="1200"/>
            </a:lvl8pPr>
            <a:lvl9pPr marL="4916805" indent="0">
              <a:buNone/>
              <a:defRPr sz="12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>
              <a:defRPr/>
            </a:pP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en-US" altLang="zh-CN" sz="1900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1900" strike="noStrike" noProof="1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image" Target="file:///D:\qq&#25991;&#20214;\712321467\Image\C2C\Image2\%7b75232B38-A165-1FB7-499C-2E1C792CACB5%7d.png" TargetMode="External"/><Relationship Id="rId15" Type="http://schemas.openxmlformats.org/officeDocument/2006/relationships/image" Target="../media/image1.png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609601" y="280988"/>
            <a:ext cx="10971213" cy="1171575"/>
          </a:xfrm>
          <a:prstGeom prst="rect">
            <a:avLst/>
          </a:prstGeom>
          <a:noFill/>
          <a:ln w="9525">
            <a:noFill/>
          </a:ln>
        </p:spPr>
        <p:txBody>
          <a:bodyPr lIns="122918" tIns="61460" rIns="122918" bIns="61460" anchor="ctr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Rectangle 3"/>
          <p:cNvSpPr>
            <a:spLocks noGrp="1"/>
          </p:cNvSpPr>
          <p:nvPr>
            <p:ph type="body" idx="5"/>
          </p:nvPr>
        </p:nvSpPr>
        <p:spPr>
          <a:xfrm>
            <a:off x="609601" y="1638301"/>
            <a:ext cx="10971213" cy="4633913"/>
          </a:xfrm>
          <a:prstGeom prst="rect">
            <a:avLst/>
          </a:prstGeom>
          <a:noFill/>
          <a:ln w="9525">
            <a:noFill/>
          </a:ln>
        </p:spPr>
        <p:txBody>
          <a:bodyPr lIns="122918" tIns="61460" rIns="122918" bIns="61460" anchor="t"/>
          <a:lstStyle/>
          <a:p>
            <a:pPr lvl="0" indent="-460375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-382905"/>
            <a:r>
              <a:rPr lang="zh-CN" altLang="en-US"/>
              <a:t>第二级</a:t>
            </a:r>
            <a:endParaRPr lang="zh-CN" altLang="en-US"/>
          </a:p>
          <a:p>
            <a:pPr lvl="2" indent="-306705"/>
            <a:r>
              <a:rPr lang="zh-CN" altLang="en-US"/>
              <a:t>第三级</a:t>
            </a:r>
            <a:endParaRPr lang="zh-CN" altLang="en-US"/>
          </a:p>
          <a:p>
            <a:pPr lvl="3" indent="-306705"/>
            <a:r>
              <a:rPr lang="zh-CN" altLang="en-US"/>
              <a:t>第四级</a:t>
            </a:r>
            <a:endParaRPr lang="zh-CN" altLang="en-US"/>
          </a:p>
          <a:p>
            <a:pPr lvl="4" indent="-30607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599" y="6394449"/>
            <a:ext cx="2844800" cy="4889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122918" tIns="61460" rIns="122918" bIns="61460" numCol="1" anchor="t" anchorCtr="0" compatLnSpc="1"/>
          <a:lstStyle>
            <a:lvl1pPr eaLnBrk="1" hangingPunct="1">
              <a:buFontTx/>
              <a:buNone/>
              <a:defRPr sz="19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rtl="0">
              <a:defRPr/>
            </a:pPr>
            <a:endParaRPr lang="zh-CN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1" y="6394449"/>
            <a:ext cx="3859214" cy="4889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122918" tIns="61460" rIns="122918" bIns="61460" numCol="1" anchor="t" anchorCtr="0" compatLnSpc="1"/>
          <a:lstStyle>
            <a:lvl1pPr algn="ctr" eaLnBrk="1" hangingPunct="1">
              <a:buFontTx/>
              <a:buNone/>
              <a:defRPr sz="19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rtl="0">
              <a:defRPr/>
            </a:pPr>
            <a:endParaRPr lang="zh-CN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6014" y="6394449"/>
            <a:ext cx="2844800" cy="4889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122918" tIns="61460" rIns="122918" bIns="61460" numCol="1" anchor="t" anchorCtr="0" compatLnSpc="1"/>
          <a:lstStyle/>
          <a:p>
            <a:pPr lvl="0" algn="r" eaLnBrk="1" fontAlgn="base" hangingPunct="1"/>
            <a:fld id="{9A0DB2DC-4C9A-4742-B13C-FB6460FD3503}" type="slidenum">
              <a:rPr lang="en-US" altLang="zh-CN" sz="1900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1900" strike="noStrike" noProof="1"/>
          </a:p>
        </p:txBody>
      </p:sp>
      <p:pic>
        <p:nvPicPr>
          <p:cNvPr id="1031" name="图片 1073743875" descr="学科网 zxxk.com"/>
          <p:cNvPicPr>
            <a:picLocks noChangeAspect="1"/>
          </p:cNvPicPr>
          <p:nvPr/>
        </p:nvPicPr>
        <p:blipFill>
          <a:blip r:embed="rId15" r:link="rId16"/>
          <a:stretch>
            <a:fillRect/>
          </a:stretch>
        </p:blipFill>
        <p:spPr>
          <a:xfrm>
            <a:off x="838201" y="365126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ransition spd="slow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59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9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9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9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900">
          <a:solidFill>
            <a:schemeClr val="tx2"/>
          </a:solidFill>
          <a:latin typeface="Arial" panose="020B0604020202020204" pitchFamily="34" charset="0"/>
        </a:defRPr>
      </a:lvl5pPr>
      <a:lvl6pPr marL="614680" algn="ctr" rtl="0" eaLnBrk="1" fontAlgn="base" hangingPunct="1">
        <a:spcBef>
          <a:spcPct val="0"/>
        </a:spcBef>
        <a:spcAft>
          <a:spcPct val="0"/>
        </a:spcAft>
        <a:defRPr sz="5900">
          <a:solidFill>
            <a:schemeClr val="tx2"/>
          </a:solidFill>
          <a:latin typeface="Arial" panose="020B0604020202020204" pitchFamily="34" charset="0"/>
        </a:defRPr>
      </a:lvl6pPr>
      <a:lvl7pPr marL="1229360" algn="ctr" rtl="0" eaLnBrk="1" fontAlgn="base" hangingPunct="1">
        <a:spcBef>
          <a:spcPct val="0"/>
        </a:spcBef>
        <a:spcAft>
          <a:spcPct val="0"/>
        </a:spcAft>
        <a:defRPr sz="5900">
          <a:solidFill>
            <a:schemeClr val="tx2"/>
          </a:solidFill>
          <a:latin typeface="Arial" panose="020B0604020202020204" pitchFamily="34" charset="0"/>
        </a:defRPr>
      </a:lvl7pPr>
      <a:lvl8pPr marL="1844040" algn="ctr" rtl="0" eaLnBrk="1" fontAlgn="base" hangingPunct="1">
        <a:spcBef>
          <a:spcPct val="0"/>
        </a:spcBef>
        <a:spcAft>
          <a:spcPct val="0"/>
        </a:spcAft>
        <a:defRPr sz="5900">
          <a:solidFill>
            <a:schemeClr val="tx2"/>
          </a:solidFill>
          <a:latin typeface="Arial" panose="020B0604020202020204" pitchFamily="34" charset="0"/>
        </a:defRPr>
      </a:lvl8pPr>
      <a:lvl9pPr marL="2458720" algn="ctr" rtl="0" eaLnBrk="1" fontAlgn="base" hangingPunct="1">
        <a:spcBef>
          <a:spcPct val="0"/>
        </a:spcBef>
        <a:spcAft>
          <a:spcPct val="0"/>
        </a:spcAft>
        <a:defRPr sz="59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460375" indent="-460375" algn="l" rtl="0" eaLnBrk="0" fontAlgn="base" hangingPunct="0">
        <a:spcBef>
          <a:spcPct val="20000"/>
        </a:spcBef>
        <a:spcAft>
          <a:spcPct val="0"/>
        </a:spcAft>
        <a:buChar char="•"/>
        <a:defRPr sz="4300">
          <a:solidFill>
            <a:schemeClr val="tx1"/>
          </a:solidFill>
          <a:latin typeface="+mn-lt"/>
          <a:ea typeface="+mn-ea"/>
          <a:cs typeface="+mn-cs"/>
        </a:defRPr>
      </a:lvl1pPr>
      <a:lvl2pPr marL="998855" indent="-382905" algn="l" rtl="0" eaLnBrk="0" fontAlgn="base" hangingPunct="0">
        <a:spcBef>
          <a:spcPct val="20000"/>
        </a:spcBef>
        <a:spcAft>
          <a:spcPct val="0"/>
        </a:spcAft>
        <a:buChar char="–"/>
        <a:defRPr sz="3800">
          <a:solidFill>
            <a:schemeClr val="tx1"/>
          </a:solidFill>
          <a:latin typeface="+mn-lt"/>
        </a:defRPr>
      </a:lvl2pPr>
      <a:lvl3pPr marL="1535430" indent="-306705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</a:defRPr>
      </a:lvl3pPr>
      <a:lvl4pPr marL="2151380" indent="-306705" algn="l" rtl="0" eaLnBrk="0" fontAlgn="base" hangingPunct="0">
        <a:spcBef>
          <a:spcPct val="20000"/>
        </a:spcBef>
        <a:spcAft>
          <a:spcPct val="0"/>
        </a:spcAft>
        <a:buChar char="–"/>
        <a:defRPr sz="2600">
          <a:solidFill>
            <a:schemeClr val="tx1"/>
          </a:solidFill>
          <a:latin typeface="+mn-lt"/>
        </a:defRPr>
      </a:lvl4pPr>
      <a:lvl5pPr marL="2765425" indent="-306705" algn="l" rtl="0" eaLnBrk="0" fontAlgn="base" hangingPunct="0">
        <a:spcBef>
          <a:spcPct val="20000"/>
        </a:spcBef>
        <a:spcAft>
          <a:spcPct val="0"/>
        </a:spcAft>
        <a:buChar char="»"/>
        <a:defRPr sz="2600">
          <a:solidFill>
            <a:schemeClr val="tx1"/>
          </a:solidFill>
          <a:latin typeface="+mn-lt"/>
        </a:defRPr>
      </a:lvl5pPr>
      <a:lvl6pPr marL="3380105" indent="-307340" algn="l" rtl="0" eaLnBrk="1" fontAlgn="base" hangingPunct="1">
        <a:spcBef>
          <a:spcPct val="20000"/>
        </a:spcBef>
        <a:spcAft>
          <a:spcPct val="0"/>
        </a:spcAft>
        <a:buChar char="»"/>
        <a:defRPr sz="2600">
          <a:solidFill>
            <a:schemeClr val="tx1"/>
          </a:solidFill>
          <a:latin typeface="+mn-lt"/>
        </a:defRPr>
      </a:lvl6pPr>
      <a:lvl7pPr marL="3994785" indent="-307340" algn="l" rtl="0" eaLnBrk="1" fontAlgn="base" hangingPunct="1">
        <a:spcBef>
          <a:spcPct val="20000"/>
        </a:spcBef>
        <a:spcAft>
          <a:spcPct val="0"/>
        </a:spcAft>
        <a:buChar char="»"/>
        <a:defRPr sz="2600">
          <a:solidFill>
            <a:schemeClr val="tx1"/>
          </a:solidFill>
          <a:latin typeface="+mn-lt"/>
        </a:defRPr>
      </a:lvl7pPr>
      <a:lvl8pPr marL="4609465" indent="-307340" algn="l" rtl="0" eaLnBrk="1" fontAlgn="base" hangingPunct="1">
        <a:spcBef>
          <a:spcPct val="20000"/>
        </a:spcBef>
        <a:spcAft>
          <a:spcPct val="0"/>
        </a:spcAft>
        <a:buChar char="»"/>
        <a:defRPr sz="2600">
          <a:solidFill>
            <a:schemeClr val="tx1"/>
          </a:solidFill>
          <a:latin typeface="+mn-lt"/>
        </a:defRPr>
      </a:lvl8pPr>
      <a:lvl9pPr marL="5224145" indent="-307340" algn="l" rtl="0" eaLnBrk="1" fontAlgn="base" hangingPunct="1">
        <a:spcBef>
          <a:spcPct val="20000"/>
        </a:spcBef>
        <a:spcAft>
          <a:spcPct val="0"/>
        </a:spcAft>
        <a:buChar char="»"/>
        <a:defRPr sz="26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1229360" rtl="0" eaLnBrk="1" latinLnBrk="0" hangingPunct="1">
        <a:defRPr sz="24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1pPr>
      <a:lvl2pPr marL="614680" algn="l" defTabSz="1229360" rtl="0" eaLnBrk="1" latinLnBrk="0" hangingPunct="1">
        <a:defRPr sz="24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2pPr>
      <a:lvl3pPr marL="1229360" algn="l" defTabSz="1229360" rtl="0" eaLnBrk="1" latinLnBrk="0" hangingPunct="1">
        <a:defRPr sz="24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3pPr>
      <a:lvl4pPr marL="1844040" algn="l" defTabSz="1229360" rtl="0" eaLnBrk="1" latinLnBrk="0" hangingPunct="1">
        <a:defRPr sz="24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4pPr>
      <a:lvl5pPr marL="2458720" algn="l" defTabSz="1229360" rtl="0" eaLnBrk="1" latinLnBrk="0" hangingPunct="1">
        <a:defRPr sz="24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5pPr>
      <a:lvl6pPr marL="3072765" algn="l" defTabSz="1229360" rtl="0" eaLnBrk="1" latinLnBrk="0" hangingPunct="1">
        <a:defRPr sz="24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6pPr>
      <a:lvl7pPr marL="3687445" algn="l" defTabSz="1229360" rtl="0" eaLnBrk="1" latinLnBrk="0" hangingPunct="1">
        <a:defRPr sz="24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7pPr>
      <a:lvl8pPr marL="4302125" algn="l" defTabSz="1229360" rtl="0" eaLnBrk="1" latinLnBrk="0" hangingPunct="1">
        <a:defRPr sz="24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8pPr>
      <a:lvl9pPr marL="4916805" algn="l" defTabSz="1229360" rtl="0" eaLnBrk="1" latinLnBrk="0" hangingPunct="1">
        <a:defRPr sz="24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2.png"/><Relationship Id="rId1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5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6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2.GIF"/><Relationship Id="rId3" Type="http://schemas.microsoft.com/office/2007/relationships/hdphoto" Target="../media/image5.wdp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8.png"/></Relationships>
</file>

<file path=ppt/slides/_rels/slide2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1.xml"/><Relationship Id="rId3" Type="http://schemas.microsoft.com/office/2007/relationships/hdphoto" Target="../media/image5.wdp"/><Relationship Id="rId2" Type="http://schemas.openxmlformats.org/officeDocument/2006/relationships/image" Target="../media/image4.png"/><Relationship Id="rId1" Type="http://schemas.openxmlformats.org/officeDocument/2006/relationships/image" Target="../media/image3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2.GIF"/><Relationship Id="rId1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9.png"/><Relationship Id="rId2" Type="http://schemas.openxmlformats.org/officeDocument/2006/relationships/image" Target="../media/image2.GIF"/><Relationship Id="rId1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2.xml"/><Relationship Id="rId8" Type="http://schemas.openxmlformats.org/officeDocument/2006/relationships/slideLayout" Target="../slideLayouts/slideLayout13.xml"/><Relationship Id="rId7" Type="http://schemas.openxmlformats.org/officeDocument/2006/relationships/image" Target="../media/image16.png"/><Relationship Id="rId6" Type="http://schemas.openxmlformats.org/officeDocument/2006/relationships/image" Target="../media/image15.png"/><Relationship Id="rId5" Type="http://schemas.microsoft.com/office/2007/relationships/hdphoto" Target="../media/image14.wdp"/><Relationship Id="rId4" Type="http://schemas.openxmlformats.org/officeDocument/2006/relationships/image" Target="../media/image13.png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20.png"/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3.xml"/><Relationship Id="rId6" Type="http://schemas.openxmlformats.org/officeDocument/2006/relationships/slideLayout" Target="../slideLayouts/slideLayout13.xml"/><Relationship Id="rId5" Type="http://schemas.openxmlformats.org/officeDocument/2006/relationships/image" Target="../media/image25.png"/><Relationship Id="rId4" Type="http://schemas.openxmlformats.org/officeDocument/2006/relationships/image" Target="../media/image24.GIF"/><Relationship Id="rId3" Type="http://schemas.openxmlformats.org/officeDocument/2006/relationships/image" Target="../media/image23.png"/><Relationship Id="rId2" Type="http://schemas.openxmlformats.org/officeDocument/2006/relationships/image" Target="../media/image22.GIF"/><Relationship Id="rId1" Type="http://schemas.openxmlformats.org/officeDocument/2006/relationships/image" Target="../media/image21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microsoft.com/office/2007/relationships/hdphoto" Target="../media/image5.wdp"/><Relationship Id="rId2" Type="http://schemas.openxmlformats.org/officeDocument/2006/relationships/image" Target="../media/image4.png"/><Relationship Id="rId1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-763135" y="-19685"/>
            <a:ext cx="7345876" cy="967740"/>
            <a:chOff x="712" y="2580"/>
            <a:chExt cx="14904" cy="1597"/>
          </a:xfrm>
        </p:grpSpPr>
        <p:sp>
          <p:nvSpPr>
            <p:cNvPr id="5124" name="Rectangle 7"/>
            <p:cNvSpPr/>
            <p:nvPr/>
          </p:nvSpPr>
          <p:spPr>
            <a:xfrm>
              <a:off x="2227" y="2580"/>
              <a:ext cx="5344" cy="1597"/>
            </a:xfrm>
            <a:prstGeom prst="rect">
              <a:avLst/>
            </a:prstGeom>
            <a:solidFill>
              <a:srgbClr val="8DD2EB"/>
            </a:solidFill>
            <a:ln w="9525">
              <a:noFill/>
            </a:ln>
          </p:spPr>
          <p:txBody>
            <a:bodyPr wrap="none" anchor="ctr" anchorCtr="0"/>
            <a:lstStyle/>
            <a:p>
              <a:pPr algn="ctr"/>
              <a:endParaRPr lang="zh-CN" altLang="en-US" sz="100">
                <a:ea typeface="黑体" panose="02010609060101010101" pitchFamily="49" charset="-122"/>
              </a:endParaRPr>
            </a:p>
          </p:txBody>
        </p:sp>
        <p:sp>
          <p:nvSpPr>
            <p:cNvPr id="5125" name="Oval 8"/>
            <p:cNvSpPr/>
            <p:nvPr/>
          </p:nvSpPr>
          <p:spPr>
            <a:xfrm>
              <a:off x="6995" y="2580"/>
              <a:ext cx="983" cy="1198"/>
            </a:xfrm>
            <a:prstGeom prst="ellipse">
              <a:avLst/>
            </a:prstGeom>
            <a:solidFill>
              <a:srgbClr val="8DD2EB"/>
            </a:solidFill>
            <a:ln w="9525">
              <a:noFill/>
            </a:ln>
          </p:spPr>
          <p:txBody>
            <a:bodyPr wrap="none" anchor="ctr" anchorCtr="0"/>
            <a:lstStyle/>
            <a:p>
              <a:pPr algn="ctr"/>
              <a:endParaRPr lang="zh-CN" altLang="en-US" sz="100">
                <a:ea typeface="黑体" panose="02010609060101010101" pitchFamily="49" charset="-122"/>
              </a:endParaRPr>
            </a:p>
          </p:txBody>
        </p:sp>
        <p:sp>
          <p:nvSpPr>
            <p:cNvPr id="5127" name="Line 10"/>
            <p:cNvSpPr/>
            <p:nvPr/>
          </p:nvSpPr>
          <p:spPr>
            <a:xfrm>
              <a:off x="6896" y="4146"/>
              <a:ext cx="6634" cy="1"/>
            </a:xfrm>
            <a:prstGeom prst="line">
              <a:avLst/>
            </a:prstGeom>
            <a:ln w="57150" cap="flat" cmpd="thinThick">
              <a:solidFill>
                <a:srgbClr val="8DD2EB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 anchorCtr="0"/>
            <a:lstStyle/>
            <a:p>
              <a:endParaRPr lang="zh-CN" altLang="en-US" sz="100"/>
            </a:p>
          </p:txBody>
        </p:sp>
        <p:sp>
          <p:nvSpPr>
            <p:cNvPr id="5128" name="Rectangle 11"/>
            <p:cNvSpPr/>
            <p:nvPr/>
          </p:nvSpPr>
          <p:spPr>
            <a:xfrm>
              <a:off x="7364" y="3164"/>
              <a:ext cx="614" cy="983"/>
            </a:xfrm>
            <a:prstGeom prst="rect">
              <a:avLst/>
            </a:prstGeom>
            <a:solidFill>
              <a:srgbClr val="8DD2EB"/>
            </a:solidFill>
            <a:ln w="9525">
              <a:noFill/>
            </a:ln>
          </p:spPr>
          <p:txBody>
            <a:bodyPr wrap="none" anchor="ctr" anchorCtr="0"/>
            <a:lstStyle/>
            <a:p>
              <a:pPr algn="ctr"/>
              <a:endParaRPr lang="zh-CN" altLang="en-US" sz="100">
                <a:ea typeface="黑体" panose="02010609060101010101" pitchFamily="49" charset="-122"/>
              </a:endParaRPr>
            </a:p>
          </p:txBody>
        </p:sp>
        <p:sp>
          <p:nvSpPr>
            <p:cNvPr id="3078" name="Rectangle 9"/>
            <p:cNvSpPr/>
            <p:nvPr/>
          </p:nvSpPr>
          <p:spPr>
            <a:xfrm>
              <a:off x="712" y="2998"/>
              <a:ext cx="14904" cy="106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algn="ctr"/>
              <a:r>
                <a:rPr lang="zh-CN" altLang="en-US" sz="3600" b="1" noProof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第 三</a:t>
              </a:r>
              <a:r>
                <a:rPr lang="en-US" altLang="x-none" sz="3600" b="1" noProof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 </a:t>
              </a:r>
              <a:r>
                <a:rPr lang="zh-CN" altLang="en-US" sz="3600" b="1" noProof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单元</a:t>
              </a:r>
              <a:r>
                <a:rPr lang="zh-CN" altLang="en-US" sz="3600" b="1" noProof="1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    加与减（一）</a:t>
              </a:r>
              <a:endParaRPr lang="zh-CN" altLang="en-US" sz="3600" b="1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3780152" y="2771022"/>
            <a:ext cx="4698702" cy="584765"/>
          </a:xfrm>
          <a:prstGeom prst="rect">
            <a:avLst/>
          </a:prstGeom>
          <a:noFill/>
          <a:ln w="9525">
            <a:noFill/>
          </a:ln>
        </p:spPr>
        <p:txBody>
          <a:bodyPr wrap="none" lIns="91430" tIns="45715" rIns="91430" bIns="45715" anchor="t">
            <a:spAutoFit/>
          </a:bodyPr>
          <a:lstStyle/>
          <a:p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北师小学数学一年级上册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3" name="TextBox 48"/>
          <p:cNvSpPr txBox="1"/>
          <p:nvPr/>
        </p:nvSpPr>
        <p:spPr>
          <a:xfrm>
            <a:off x="3129187" y="1457324"/>
            <a:ext cx="5615305" cy="1015653"/>
          </a:xfrm>
          <a:prstGeom prst="rect">
            <a:avLst/>
          </a:prstGeom>
          <a:noFill/>
          <a:effectLst>
            <a:softEdge rad="31750"/>
          </a:effectLst>
        </p:spPr>
        <p:txBody>
          <a:bodyPr wrap="square" lIns="91430" tIns="45715" rIns="91430" bIns="45715">
            <a:spAutoFit/>
          </a:bodyPr>
          <a:lstStyle/>
          <a:p>
            <a:pPr algn="dist" rtl="0">
              <a:buFontTx/>
              <a:defRPr/>
            </a:pPr>
            <a:r>
              <a:rPr lang="zh-CN" altLang="en-US" sz="60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63500">
                    <a:schemeClr val="accent4">
                      <a:lumMod val="75000"/>
                    </a:schemeClr>
                  </a:glo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还剩下多</a:t>
            </a:r>
            <a:r>
              <a:rPr lang="zh-CN" altLang="en-US" sz="60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63500">
                    <a:schemeClr val="accent4">
                      <a:lumMod val="75000"/>
                    </a:schemeClr>
                  </a:glo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少</a:t>
            </a:r>
            <a:endParaRPr lang="zh-CN" altLang="en-US" sz="60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glow rad="63500">
                  <a:schemeClr val="accent4">
                    <a:lumMod val="75000"/>
                  </a:schemeClr>
                </a:glo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4" name="直接连接符 23"/>
          <p:cNvCxnSpPr/>
          <p:nvPr/>
        </p:nvCxnSpPr>
        <p:spPr>
          <a:xfrm>
            <a:off x="3081814" y="2600324"/>
            <a:ext cx="5549266" cy="2540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rcRect l="1398"/>
          <a:stretch>
            <a:fillRect/>
          </a:stretch>
        </p:blipFill>
        <p:spPr>
          <a:xfrm>
            <a:off x="3081814" y="3510756"/>
            <a:ext cx="6026785" cy="2852420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组合 15"/>
          <p:cNvGrpSpPr/>
          <p:nvPr/>
        </p:nvGrpSpPr>
        <p:grpSpPr>
          <a:xfrm>
            <a:off x="1828079" y="690811"/>
            <a:ext cx="5541645" cy="707886"/>
            <a:chOff x="951820" y="1211033"/>
            <a:chExt cx="5414496" cy="691902"/>
          </a:xfrm>
        </p:grpSpPr>
        <p:sp>
          <p:nvSpPr>
            <p:cNvPr id="20486" name="TextBox 10"/>
            <p:cNvSpPr txBox="1">
              <a:spLocks noChangeArrowheads="1"/>
            </p:cNvSpPr>
            <p:nvPr/>
          </p:nvSpPr>
          <p:spPr bwMode="auto">
            <a:xfrm>
              <a:off x="1284990" y="1211033"/>
              <a:ext cx="5081326" cy="6919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rtl="0" eaLnBrk="1" hangingPunct="1">
                <a:defRPr/>
              </a:pPr>
              <a:r>
                <a:rPr lang="zh-CN" altLang="en-US" sz="4000" b="1">
                  <a:latin typeface="宋体" panose="02010600030101010101" pitchFamily="2" charset="-122"/>
                </a:rPr>
                <a:t>画一画，算一算。</a:t>
              </a:r>
              <a:endParaRPr lang="zh-CN" altLang="en-US" sz="4000" b="1">
                <a:latin typeface="宋体" panose="02010600030101010101" pitchFamily="2" charset="-122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951820" y="1339111"/>
              <a:ext cx="360000" cy="360000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rtl="0">
                <a:defRPr/>
              </a:pPr>
              <a:endParaRPr lang="zh-CN" altLang="en-US" sz="3600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pic>
        <p:nvPicPr>
          <p:cNvPr id="15363" name="图片 1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32530" y="1755228"/>
            <a:ext cx="6317451" cy="4022559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6158340" y="4085050"/>
            <a:ext cx="877648" cy="923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0" tIns="45715" rIns="91430" bIns="4571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rtl="0" eaLnBrk="1" hangingPunct="1">
              <a:defRPr/>
            </a:pPr>
            <a:r>
              <a:rPr lang="en-US" altLang="zh-CN" sz="5400" b="1">
                <a:solidFill>
                  <a:srgbClr val="0070C0"/>
                </a:solidFill>
                <a:latin typeface="宋体" panose="02010600030101010101" pitchFamily="2" charset="-122"/>
              </a:rPr>
              <a:t>1</a:t>
            </a:r>
            <a:endParaRPr lang="en-US" altLang="zh-CN" sz="5400" b="1">
              <a:solidFill>
                <a:srgbClr val="0070C0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89417" y="2026720"/>
            <a:ext cx="6557992" cy="4189963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6387" name="组合 15"/>
          <p:cNvGrpSpPr/>
          <p:nvPr/>
        </p:nvGrpSpPr>
        <p:grpSpPr>
          <a:xfrm>
            <a:off x="1904277" y="919411"/>
            <a:ext cx="4921885" cy="707886"/>
            <a:chOff x="951820" y="1211033"/>
            <a:chExt cx="4808956" cy="691902"/>
          </a:xfrm>
        </p:grpSpPr>
        <p:sp>
          <p:nvSpPr>
            <p:cNvPr id="21518" name="TextBox 10"/>
            <p:cNvSpPr txBox="1">
              <a:spLocks noChangeArrowheads="1"/>
            </p:cNvSpPr>
            <p:nvPr/>
          </p:nvSpPr>
          <p:spPr bwMode="auto">
            <a:xfrm>
              <a:off x="1284990" y="1211033"/>
              <a:ext cx="4475786" cy="6919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rtl="0" eaLnBrk="1" hangingPunct="1">
                <a:defRPr/>
              </a:pPr>
              <a:r>
                <a:rPr lang="zh-CN" altLang="en-US" sz="4000" b="1">
                  <a:latin typeface="宋体" panose="02010600030101010101" pitchFamily="2" charset="-122"/>
                </a:rPr>
                <a:t>画一画，算一算。</a:t>
              </a:r>
              <a:endParaRPr lang="zh-CN" altLang="en-US" sz="4000" b="1">
                <a:latin typeface="宋体" panose="02010600030101010101" pitchFamily="2" charset="-122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951820" y="1339111"/>
              <a:ext cx="360000" cy="360000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rtl="0">
                <a:defRPr/>
              </a:pPr>
              <a:endParaRPr lang="zh-CN" altLang="en-US"/>
            </a:p>
          </p:txBody>
        </p:sp>
      </p:grp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5046746" y="4536950"/>
            <a:ext cx="877648" cy="1015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0" tIns="45715" rIns="91430" bIns="4571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rtl="0" eaLnBrk="1" hangingPunct="1">
              <a:defRPr/>
            </a:pPr>
            <a:r>
              <a:rPr lang="en-US" altLang="zh-CN" sz="6000" b="1">
                <a:solidFill>
                  <a:srgbClr val="0070C0"/>
                </a:solidFill>
                <a:latin typeface="宋体" panose="02010600030101010101" pitchFamily="2" charset="-122"/>
              </a:rPr>
              <a:t>1</a:t>
            </a:r>
            <a:endParaRPr lang="en-US" altLang="zh-CN" sz="6000" b="1">
              <a:solidFill>
                <a:srgbClr val="0070C0"/>
              </a:solidFill>
              <a:latin typeface="宋体" panose="02010600030101010101" pitchFamily="2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 rot="16200000" flipH="1">
            <a:off x="6436356" y="2998637"/>
            <a:ext cx="804512" cy="65823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6841051" y="4520697"/>
            <a:ext cx="877648" cy="1015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0" tIns="45715" rIns="91430" bIns="4571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rtl="0" eaLnBrk="1" hangingPunct="1">
              <a:defRPr/>
            </a:pPr>
            <a:r>
              <a:rPr lang="en-US" altLang="zh-CN" sz="6000" b="1">
                <a:solidFill>
                  <a:srgbClr val="0070C0"/>
                </a:solidFill>
                <a:latin typeface="宋体" panose="02010600030101010101" pitchFamily="2" charset="-122"/>
              </a:rPr>
              <a:t>3</a:t>
            </a:r>
            <a:endParaRPr lang="en-US" altLang="zh-CN" sz="6000" b="1">
              <a:solidFill>
                <a:srgbClr val="0070C0"/>
              </a:solidFill>
              <a:latin typeface="宋体" panose="02010600030101010101" pitchFamily="2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 rot="16200000" flipH="1">
            <a:off x="5729362" y="2998637"/>
            <a:ext cx="804512" cy="65823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5071124" y="4515821"/>
            <a:ext cx="877648" cy="1015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0" tIns="45715" rIns="91430" bIns="4571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rtl="0" eaLnBrk="1" hangingPunct="1">
              <a:defRPr/>
            </a:pPr>
            <a:r>
              <a:rPr lang="en-US" altLang="zh-CN" sz="6000" b="1">
                <a:solidFill>
                  <a:srgbClr val="0070C0"/>
                </a:solidFill>
                <a:latin typeface="宋体" panose="02010600030101010101" pitchFamily="2" charset="-122"/>
              </a:rPr>
              <a:t>2</a:t>
            </a:r>
            <a:endParaRPr lang="en-US" altLang="zh-CN" sz="6000" b="1">
              <a:solidFill>
                <a:srgbClr val="0070C0"/>
              </a:solidFill>
              <a:latin typeface="宋体" panose="02010600030101010101" pitchFamily="2" charset="-122"/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6826424" y="4496317"/>
            <a:ext cx="877648" cy="1015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0" tIns="45715" rIns="91430" bIns="4571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rtl="0" eaLnBrk="1" hangingPunct="1">
              <a:defRPr/>
            </a:pPr>
            <a:r>
              <a:rPr lang="en-US" altLang="zh-CN" sz="6000" b="1">
                <a:solidFill>
                  <a:srgbClr val="0070C0"/>
                </a:solidFill>
                <a:latin typeface="宋体" panose="02010600030101010101" pitchFamily="2" charset="-122"/>
              </a:rPr>
              <a:t>2</a:t>
            </a:r>
            <a:endParaRPr lang="en-US" altLang="zh-CN" sz="6000" b="1">
              <a:solidFill>
                <a:srgbClr val="0070C0"/>
              </a:solidFill>
              <a:latin typeface="宋体" panose="02010600030101010101" pitchFamily="2" charset="-122"/>
            </a:endParaRPr>
          </a:p>
        </p:txBody>
      </p:sp>
      <p:cxnSp>
        <p:nvCxnSpPr>
          <p:cNvPr id="14" name="直接连接符 13"/>
          <p:cNvCxnSpPr/>
          <p:nvPr/>
        </p:nvCxnSpPr>
        <p:spPr>
          <a:xfrm rot="16200000" flipH="1">
            <a:off x="4997986" y="2998637"/>
            <a:ext cx="804512" cy="65823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5071124" y="4536950"/>
            <a:ext cx="877648" cy="1015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0" tIns="45715" rIns="91430" bIns="4571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rtl="0" eaLnBrk="1" hangingPunct="1">
              <a:defRPr/>
            </a:pPr>
            <a:r>
              <a:rPr lang="en-US" altLang="zh-CN" sz="6000" b="1">
                <a:solidFill>
                  <a:srgbClr val="0070C0"/>
                </a:solidFill>
                <a:latin typeface="宋体" panose="02010600030101010101" pitchFamily="2" charset="-122"/>
              </a:rPr>
              <a:t>3</a:t>
            </a:r>
            <a:endParaRPr lang="en-US" altLang="zh-CN" sz="6000" b="1">
              <a:solidFill>
                <a:srgbClr val="0070C0"/>
              </a:solidFill>
              <a:latin typeface="宋体" panose="02010600030101010101" pitchFamily="2" charset="-122"/>
            </a:endParaRP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6826424" y="4499568"/>
            <a:ext cx="877648" cy="1015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0" tIns="45715" rIns="91430" bIns="4571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rtl="0" eaLnBrk="1" hangingPunct="1">
              <a:defRPr/>
            </a:pPr>
            <a:r>
              <a:rPr lang="en-US" altLang="zh-CN" sz="6000" b="1">
                <a:solidFill>
                  <a:srgbClr val="0070C0"/>
                </a:solidFill>
                <a:latin typeface="宋体" panose="02010600030101010101" pitchFamily="2" charset="-122"/>
              </a:rPr>
              <a:t>1</a:t>
            </a:r>
            <a:endParaRPr lang="en-US" altLang="zh-CN" sz="6000" b="1">
              <a:solidFill>
                <a:srgbClr val="0070C0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6" grpId="1"/>
      <p:bldP spid="10" grpId="0"/>
      <p:bldP spid="10" grpId="1"/>
      <p:bldP spid="12" grpId="0"/>
      <p:bldP spid="12" grpId="1"/>
      <p:bldP spid="13" grpId="0"/>
      <p:bldP spid="13" grpId="1"/>
      <p:bldP spid="15" grpId="0"/>
      <p:bldP spid="15" grpId="1"/>
      <p:bldP spid="18" grpId="0"/>
      <p:bldP spid="18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图片 1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801435" y="1791097"/>
            <a:ext cx="6245939" cy="3977052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7411" name="组合 15"/>
          <p:cNvGrpSpPr/>
          <p:nvPr/>
        </p:nvGrpSpPr>
        <p:grpSpPr>
          <a:xfrm>
            <a:off x="1675766" y="919479"/>
            <a:ext cx="4758055" cy="707886"/>
            <a:chOff x="951820" y="1203586"/>
            <a:chExt cx="3867139" cy="691902"/>
          </a:xfrm>
        </p:grpSpPr>
        <p:sp>
          <p:nvSpPr>
            <p:cNvPr id="22540" name="TextBox 10"/>
            <p:cNvSpPr txBox="1">
              <a:spLocks noChangeArrowheads="1"/>
            </p:cNvSpPr>
            <p:nvPr/>
          </p:nvSpPr>
          <p:spPr bwMode="auto">
            <a:xfrm>
              <a:off x="1388909" y="1203586"/>
              <a:ext cx="3430050" cy="6919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rtl="0" eaLnBrk="1" hangingPunct="1">
                <a:defRPr/>
              </a:pPr>
              <a:r>
                <a:rPr lang="zh-CN" altLang="en-US" sz="4000" b="1">
                  <a:latin typeface="宋体" panose="02010600030101010101" pitchFamily="2" charset="-122"/>
                </a:rPr>
                <a:t>画一画，算一算。</a:t>
              </a:r>
              <a:endParaRPr lang="zh-CN" altLang="en-US" sz="4000" b="1">
                <a:latin typeface="宋体" panose="02010600030101010101" pitchFamily="2" charset="-122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951820" y="1339111"/>
              <a:ext cx="360000" cy="360000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rtl="0">
                <a:defRPr/>
              </a:pPr>
              <a:endParaRPr lang="zh-CN" altLang="en-US"/>
            </a:p>
          </p:txBody>
        </p:sp>
      </p:grp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5684677" y="4142049"/>
            <a:ext cx="877648" cy="1015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0" tIns="45715" rIns="91430" bIns="4571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rtl="0" eaLnBrk="1" hangingPunct="1">
              <a:defRPr/>
            </a:pPr>
            <a:r>
              <a:rPr lang="en-US" altLang="zh-CN" sz="6000" b="1">
                <a:solidFill>
                  <a:srgbClr val="0070C0"/>
                </a:solidFill>
                <a:latin typeface="宋体" panose="02010600030101010101" pitchFamily="2" charset="-122"/>
              </a:rPr>
              <a:t>1</a:t>
            </a:r>
            <a:endParaRPr lang="en-US" altLang="zh-CN" sz="6000" b="1">
              <a:solidFill>
                <a:srgbClr val="0070C0"/>
              </a:solidFill>
              <a:latin typeface="宋体" panose="02010600030101010101" pitchFamily="2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 rot="16200000" flipH="1">
            <a:off x="6360792" y="2696376"/>
            <a:ext cx="804512" cy="65823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7384716" y="4142049"/>
            <a:ext cx="877648" cy="1015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0" tIns="45715" rIns="91430" bIns="4571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rtl="0" eaLnBrk="1" hangingPunct="1">
              <a:defRPr/>
            </a:pPr>
            <a:r>
              <a:rPr lang="en-US" altLang="zh-CN" sz="6000" b="1">
                <a:solidFill>
                  <a:srgbClr val="0070C0"/>
                </a:solidFill>
                <a:latin typeface="宋体" panose="02010600030101010101" pitchFamily="2" charset="-122"/>
              </a:rPr>
              <a:t>2</a:t>
            </a:r>
            <a:endParaRPr lang="en-US" altLang="zh-CN" sz="6000" b="1">
              <a:solidFill>
                <a:srgbClr val="0070C0"/>
              </a:solidFill>
              <a:latin typeface="宋体" panose="02010600030101010101" pitchFamily="2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 rot="16200000" flipH="1">
            <a:off x="5653797" y="2696376"/>
            <a:ext cx="804512" cy="65823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5733435" y="4142049"/>
            <a:ext cx="877648" cy="1015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0" tIns="45715" rIns="91430" bIns="4571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rtl="0" eaLnBrk="1" hangingPunct="1">
              <a:defRPr/>
            </a:pPr>
            <a:r>
              <a:rPr lang="en-US" altLang="zh-CN" sz="6000" b="1">
                <a:solidFill>
                  <a:srgbClr val="0070C0"/>
                </a:solidFill>
                <a:latin typeface="宋体" panose="02010600030101010101" pitchFamily="2" charset="-122"/>
              </a:rPr>
              <a:t>2</a:t>
            </a:r>
            <a:endParaRPr lang="en-US" altLang="zh-CN" sz="6000" b="1">
              <a:solidFill>
                <a:srgbClr val="0070C0"/>
              </a:solidFill>
              <a:latin typeface="宋体" panose="02010600030101010101" pitchFamily="2" charset="-122"/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7366838" y="4125797"/>
            <a:ext cx="877648" cy="1015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0" tIns="45715" rIns="91430" bIns="4571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rtl="0" eaLnBrk="1" hangingPunct="1">
              <a:defRPr/>
            </a:pPr>
            <a:r>
              <a:rPr lang="en-US" altLang="zh-CN" sz="6000" b="1">
                <a:solidFill>
                  <a:srgbClr val="0070C0"/>
                </a:solidFill>
                <a:latin typeface="宋体" panose="02010600030101010101" pitchFamily="2" charset="-122"/>
              </a:rPr>
              <a:t>1</a:t>
            </a:r>
            <a:endParaRPr lang="en-US" altLang="zh-CN" sz="6000" b="1">
              <a:solidFill>
                <a:srgbClr val="0070C0"/>
              </a:solidFill>
              <a:latin typeface="宋体" panose="02010600030101010101" pitchFamily="2" charset="-122"/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4077277" y="4161552"/>
            <a:ext cx="877648" cy="1015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0" tIns="45715" rIns="91430" bIns="4571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rtl="0" eaLnBrk="1" hangingPunct="1">
              <a:defRPr/>
            </a:pPr>
            <a:r>
              <a:rPr lang="en-US" altLang="zh-CN" sz="6000" b="1">
                <a:solidFill>
                  <a:srgbClr val="0070C0"/>
                </a:solidFill>
                <a:latin typeface="宋体" panose="02010600030101010101" pitchFamily="2" charset="-122"/>
              </a:rPr>
              <a:t>3</a:t>
            </a:r>
            <a:endParaRPr lang="en-US" altLang="zh-CN" sz="6000" b="1">
              <a:solidFill>
                <a:srgbClr val="0070C0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6" grpId="1"/>
      <p:bldP spid="10" grpId="0"/>
      <p:bldP spid="10" grpId="1"/>
      <p:bldP spid="12" grpId="0"/>
      <p:bldP spid="12" grpId="1"/>
      <p:bldP spid="13" grpId="0"/>
      <p:bldP spid="13" grpId="1"/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1751966" y="2214880"/>
            <a:ext cx="7846060" cy="1811020"/>
          </a:xfrm>
          <a:prstGeom prst="roundRect">
            <a:avLst/>
          </a:prstGeom>
          <a:noFill/>
          <a:ln w="28575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square" lIns="91430" tIns="45715" rIns="91430" bIns="45715" numCol="1" anchor="t" anchorCtr="0" compatLnSpc="1"/>
          <a:lstStyle/>
          <a:p>
            <a:pPr rtl="0" eaLnBrk="0" hangingPunct="0"/>
            <a:endParaRPr lang="en-US" altLang="en-US"/>
          </a:p>
        </p:txBody>
      </p:sp>
      <p:sp>
        <p:nvSpPr>
          <p:cNvPr id="26640" name="Text Box 16"/>
          <p:cNvSpPr txBox="1">
            <a:spLocks noChangeArrowheads="1"/>
          </p:cNvSpPr>
          <p:nvPr/>
        </p:nvSpPr>
        <p:spPr bwMode="auto">
          <a:xfrm>
            <a:off x="2207260" y="2290445"/>
            <a:ext cx="7262495" cy="14219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0" tIns="45715" rIns="91430" bIns="45715">
            <a:spAutoFit/>
          </a:bodyPr>
          <a:lstStyle>
            <a:lvl1pPr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457200" rtl="0" eaLnBrk="1" hangingPunct="1">
              <a:lnSpc>
                <a:spcPct val="120000"/>
              </a:lnSpc>
              <a:defRPr/>
            </a:pP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从总数中去掉一部分，求剩余部分是多少，可以用减法计算。</a:t>
            </a:r>
            <a:endParaRPr lang="zh-CN" altLang="en-US" sz="36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36867" name="文本框 4"/>
          <p:cNvSpPr txBox="1"/>
          <p:nvPr/>
        </p:nvSpPr>
        <p:spPr>
          <a:xfrm>
            <a:off x="1142184" y="766947"/>
            <a:ext cx="2757466" cy="707876"/>
          </a:xfrm>
          <a:prstGeom prst="rect">
            <a:avLst/>
          </a:prstGeom>
          <a:noFill/>
          <a:ln w="9525">
            <a:noFill/>
          </a:ln>
        </p:spPr>
        <p:txBody>
          <a:bodyPr wrap="none" lIns="91430" tIns="45715" rIns="91430" bIns="45715">
            <a:spAutoFit/>
          </a:bodyPr>
          <a:lstStyle/>
          <a:p>
            <a:pPr defTabSz="457200"/>
            <a:r>
              <a:rPr lang="zh-CN" altLang="en-US" sz="4000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归纳总结：</a:t>
            </a:r>
            <a:endParaRPr lang="zh-CN" altLang="en-US" sz="4000" b="1" dirty="0">
              <a:latin typeface="Times New Roman" panose="02020603050405020304" pitchFamily="18" charset="0"/>
              <a:sym typeface="Times New Roman" panose="02020603050405020304" pitchFamily="18" charset="0"/>
            </a:endParaRPr>
          </a:p>
        </p:txBody>
      </p:sp>
      <p:cxnSp>
        <p:nvCxnSpPr>
          <p:cNvPr id="15" name="直线连接符 38"/>
          <p:cNvCxnSpPr/>
          <p:nvPr/>
        </p:nvCxnSpPr>
        <p:spPr>
          <a:xfrm>
            <a:off x="1294766" y="1529080"/>
            <a:ext cx="2057400" cy="0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66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4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图片 9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47201" y="1974713"/>
            <a:ext cx="4680797" cy="4254974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8" name="组合 7"/>
          <p:cNvGrpSpPr/>
          <p:nvPr/>
        </p:nvGrpSpPr>
        <p:grpSpPr>
          <a:xfrm>
            <a:off x="4915097" y="5479630"/>
            <a:ext cx="3023008" cy="722266"/>
            <a:chOff x="3351340" y="4521592"/>
            <a:chExt cx="2952575" cy="706850"/>
          </a:xfrm>
        </p:grpSpPr>
        <p:sp>
          <p:nvSpPr>
            <p:cNvPr id="22534" name="矩形 48"/>
            <p:cNvSpPr/>
            <p:nvPr/>
          </p:nvSpPr>
          <p:spPr>
            <a:xfrm>
              <a:off x="3351340" y="4521880"/>
              <a:ext cx="432434" cy="69277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r>
                <a:rPr lang="en-US" altLang="zh-CN" sz="4000" b="1">
                  <a:solidFill>
                    <a:srgbClr val="0070C0"/>
                  </a:solidFill>
                  <a:latin typeface="宋体" panose="02010600030101010101" pitchFamily="2" charset="-122"/>
                  <a:cs typeface="Segoe UI Semibold" panose="020B0702040204020203" charset="0"/>
                </a:rPr>
                <a:t>3</a:t>
              </a:r>
              <a:endParaRPr lang="en-US" altLang="zh-CN" sz="4000" b="1">
                <a:solidFill>
                  <a:srgbClr val="0070C0"/>
                </a:solidFill>
                <a:latin typeface="宋体" panose="02010600030101010101" pitchFamily="2" charset="-122"/>
                <a:cs typeface="Segoe UI Semibold" panose="020B0702040204020203" charset="0"/>
              </a:endParaRPr>
            </a:p>
          </p:txBody>
        </p:sp>
        <p:sp>
          <p:nvSpPr>
            <p:cNvPr id="22535" name="矩形 49"/>
            <p:cNvSpPr/>
            <p:nvPr/>
          </p:nvSpPr>
          <p:spPr>
            <a:xfrm>
              <a:off x="4575407" y="4521592"/>
              <a:ext cx="432434" cy="69277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r>
                <a:rPr lang="en-US" altLang="zh-CN" sz="4000" b="1">
                  <a:solidFill>
                    <a:srgbClr val="0070C0"/>
                  </a:solidFill>
                  <a:latin typeface="宋体" panose="02010600030101010101" pitchFamily="2" charset="-122"/>
                  <a:cs typeface="Segoe UI Semibold" panose="020B0702040204020203" charset="0"/>
                </a:rPr>
                <a:t>1</a:t>
              </a:r>
              <a:endParaRPr lang="en-US" altLang="zh-CN" sz="4000" b="1">
                <a:solidFill>
                  <a:srgbClr val="0070C0"/>
                </a:solidFill>
                <a:latin typeface="宋体" panose="02010600030101010101" pitchFamily="2" charset="-122"/>
                <a:cs typeface="Segoe UI Semibold" panose="020B0702040204020203" charset="0"/>
              </a:endParaRPr>
            </a:p>
          </p:txBody>
        </p:sp>
        <p:sp>
          <p:nvSpPr>
            <p:cNvPr id="22536" name="矩形 43"/>
            <p:cNvSpPr/>
            <p:nvPr/>
          </p:nvSpPr>
          <p:spPr>
            <a:xfrm>
              <a:off x="5871481" y="4535665"/>
              <a:ext cx="432434" cy="69277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r>
                <a:rPr lang="en-US" altLang="zh-CN" sz="4000" b="1">
                  <a:solidFill>
                    <a:srgbClr val="0070C0"/>
                  </a:solidFill>
                  <a:latin typeface="宋体" panose="02010600030101010101" pitchFamily="2" charset="-122"/>
                  <a:cs typeface="Segoe UI Semibold" panose="020B0702040204020203" charset="0"/>
                </a:rPr>
                <a:t>2</a:t>
              </a:r>
              <a:endParaRPr lang="en-US" altLang="zh-CN" sz="4000" b="1">
                <a:solidFill>
                  <a:srgbClr val="0070C0"/>
                </a:solidFill>
                <a:latin typeface="宋体" panose="02010600030101010101" pitchFamily="2" charset="-122"/>
                <a:cs typeface="Segoe UI Semibold" panose="020B0702040204020203" charset="0"/>
              </a:endParaRPr>
            </a:p>
          </p:txBody>
        </p:sp>
      </p:grpSp>
      <p:sp>
        <p:nvSpPr>
          <p:cNvPr id="32780" name="文本框 23"/>
          <p:cNvSpPr txBox="1"/>
          <p:nvPr/>
        </p:nvSpPr>
        <p:spPr>
          <a:xfrm>
            <a:off x="2138046" y="1109460"/>
            <a:ext cx="4630420" cy="830987"/>
          </a:xfrm>
          <a:prstGeom prst="rect">
            <a:avLst/>
          </a:prstGeom>
          <a:noFill/>
          <a:ln w="9525">
            <a:noFill/>
          </a:ln>
        </p:spPr>
        <p:txBody>
          <a:bodyPr lIns="91430" tIns="45715" rIns="91430" bIns="45715" anchor="ctr" anchorCtr="0">
            <a:spAutoFit/>
          </a:bodyPr>
          <a:lstStyle/>
          <a:p>
            <a:pPr fontAlgn="ctr">
              <a:lnSpc>
                <a:spcPct val="150000"/>
              </a:lnSpc>
            </a:pPr>
            <a:r>
              <a:rPr lang="en-US" altLang="zh-CN" sz="3200" b="1">
                <a:solidFill>
                  <a:srgbClr val="0000FF"/>
                </a:solidFill>
                <a:latin typeface="宋体" panose="02010600030101010101" pitchFamily="2" charset="-122"/>
                <a:cs typeface="宋体" panose="02010600030101010101" pitchFamily="2" charset="-122"/>
                <a:sym typeface="Wingdings" panose="05000000000000000000" pitchFamily="2" charset="2"/>
              </a:rPr>
              <a:t> </a:t>
            </a:r>
            <a:r>
              <a:rPr lang="zh-CN" altLang="en-US" sz="3200" b="1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  <a:sym typeface="Wingdings" panose="05000000000000000000" pitchFamily="2" charset="2"/>
              </a:rPr>
              <a:t>（教材</a:t>
            </a:r>
            <a:r>
              <a:rPr lang="en-US" altLang="zh-CN" sz="3200" b="1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  <a:sym typeface="Wingdings" panose="05000000000000000000" pitchFamily="2" charset="2"/>
              </a:rPr>
              <a:t>P28</a:t>
            </a:r>
            <a:r>
              <a:rPr lang="zh-CN" altLang="en-US" sz="3200" b="1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  <a:sym typeface="Wingdings" panose="05000000000000000000" pitchFamily="2" charset="2"/>
              </a:rPr>
              <a:t>练一练第</a:t>
            </a:r>
            <a:r>
              <a:rPr lang="en-US" altLang="zh-CN" sz="3200" b="1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  <a:sym typeface="Wingdings" panose="05000000000000000000" pitchFamily="2" charset="2"/>
              </a:rPr>
              <a:t>1</a:t>
            </a:r>
            <a:r>
              <a:rPr lang="zh-CN" altLang="en-US" sz="3200" b="1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  <a:sym typeface="Wingdings" panose="05000000000000000000" pitchFamily="2" charset="2"/>
              </a:rPr>
              <a:t>题）</a:t>
            </a:r>
            <a:endParaRPr lang="zh-CN" altLang="en-US" sz="3200" b="1">
              <a:solidFill>
                <a:srgbClr val="008000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  <a:sym typeface="Wingdings" panose="05000000000000000000" pitchFamily="2" charset="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608966" y="462281"/>
            <a:ext cx="2277110" cy="624840"/>
            <a:chOff x="1239" y="1176"/>
            <a:chExt cx="3586" cy="984"/>
          </a:xfrm>
        </p:grpSpPr>
        <p:grpSp>
          <p:nvGrpSpPr>
            <p:cNvPr id="3" name="组合 2"/>
            <p:cNvGrpSpPr/>
            <p:nvPr/>
          </p:nvGrpSpPr>
          <p:grpSpPr>
            <a:xfrm>
              <a:off x="1239" y="1176"/>
              <a:ext cx="3351" cy="984"/>
              <a:chOff x="1239" y="1176"/>
              <a:chExt cx="2662" cy="984"/>
            </a:xfrm>
          </p:grpSpPr>
          <p:sp>
            <p:nvSpPr>
              <p:cNvPr id="4" name="矩形 3"/>
              <p:cNvSpPr/>
              <p:nvPr/>
            </p:nvSpPr>
            <p:spPr>
              <a:xfrm>
                <a:off x="1555" y="1281"/>
                <a:ext cx="1998" cy="750"/>
              </a:xfrm>
              <a:prstGeom prst="rect">
                <a:avLst/>
              </a:prstGeom>
              <a:solidFill>
                <a:srgbClr val="FFF4C7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rtl="0" eaLnBrk="0" hangingPunct="0"/>
                <a:endParaRPr lang="en-US" altLang="en-US"/>
              </a:p>
            </p:txBody>
          </p:sp>
          <p:sp>
            <p:nvSpPr>
              <p:cNvPr id="2" name="椭圆 1"/>
              <p:cNvSpPr/>
              <p:nvPr/>
            </p:nvSpPr>
            <p:spPr>
              <a:xfrm>
                <a:off x="3151" y="1281"/>
                <a:ext cx="750" cy="750"/>
              </a:xfrm>
              <a:prstGeom prst="ellipse">
                <a:avLst/>
              </a:prstGeom>
              <a:solidFill>
                <a:srgbClr val="FFF4C7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rtl="0" eaLnBrk="0" hangingPunct="0"/>
                <a:endParaRPr lang="en-US" altLang="en-US"/>
              </a:p>
            </p:txBody>
          </p:sp>
          <p:pic>
            <p:nvPicPr>
              <p:cNvPr id="5" name="图片 4" descr="111-05"/>
              <p:cNvPicPr>
                <a:picLocks noChangeAspect="1"/>
              </p:cNvPicPr>
              <p:nvPr/>
            </p:nvPicPr>
            <p:blipFill>
              <a:blip r:embed="rId2" cstate="email"/>
              <a:stretch>
                <a:fillRect/>
              </a:stretch>
            </p:blipFill>
            <p:spPr>
              <a:xfrm>
                <a:off x="1239" y="1176"/>
                <a:ext cx="661" cy="984"/>
              </a:xfrm>
              <a:prstGeom prst="rect">
                <a:avLst/>
              </a:prstGeom>
            </p:spPr>
          </p:pic>
        </p:grpSp>
        <p:sp>
          <p:nvSpPr>
            <p:cNvPr id="10" name="文本框 9"/>
            <p:cNvSpPr txBox="1"/>
            <p:nvPr/>
          </p:nvSpPr>
          <p:spPr>
            <a:xfrm>
              <a:off x="1918" y="1245"/>
              <a:ext cx="2907" cy="8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>
                  <a:solidFill>
                    <a:srgbClr val="86421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新知应用</a:t>
              </a:r>
              <a:endParaRPr lang="zh-CN" altLang="en-US" sz="2800" b="1">
                <a:solidFill>
                  <a:srgbClr val="86421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7" name="TextBox 4"/>
          <p:cNvSpPr txBox="1"/>
          <p:nvPr/>
        </p:nvSpPr>
        <p:spPr>
          <a:xfrm>
            <a:off x="1571446" y="1300473"/>
            <a:ext cx="569366" cy="646321"/>
          </a:xfrm>
          <a:prstGeom prst="rect">
            <a:avLst/>
          </a:prstGeom>
          <a:noFill/>
        </p:spPr>
        <p:txBody>
          <a:bodyPr wrap="none" lIns="91430" tIns="45715" rIns="91430" bIns="45715">
            <a:spAutoFit/>
          </a:bodyPr>
          <a:lstStyle/>
          <a:p>
            <a:pPr algn="ctr">
              <a:defRPr/>
            </a:pPr>
            <a:r>
              <a:rPr lang="en-US" altLang="zh-CN" sz="3600" b="1">
                <a:latin typeface="+mn-ea"/>
              </a:rPr>
              <a:t>1.</a:t>
            </a:r>
            <a:endParaRPr lang="en-US" altLang="zh-CN" sz="3600" b="1">
              <a:latin typeface="+mn-ea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图片 3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80765" y="538504"/>
            <a:ext cx="4827072" cy="431511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4" name="组合 3"/>
          <p:cNvGrpSpPr/>
          <p:nvPr/>
        </p:nvGrpSpPr>
        <p:grpSpPr>
          <a:xfrm>
            <a:off x="4494419" y="4043544"/>
            <a:ext cx="3021589" cy="722266"/>
            <a:chOff x="3351340" y="4521592"/>
            <a:chExt cx="2952814" cy="706850"/>
          </a:xfrm>
        </p:grpSpPr>
        <p:sp>
          <p:nvSpPr>
            <p:cNvPr id="23557" name="矩形 48"/>
            <p:cNvSpPr/>
            <p:nvPr/>
          </p:nvSpPr>
          <p:spPr>
            <a:xfrm>
              <a:off x="3351340" y="4521880"/>
              <a:ext cx="432673" cy="69277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r>
                <a:rPr lang="en-US" altLang="zh-CN" sz="4000" b="1">
                  <a:solidFill>
                    <a:srgbClr val="0070C0"/>
                  </a:solidFill>
                  <a:latin typeface="宋体" panose="02010600030101010101" pitchFamily="2" charset="-122"/>
                </a:rPr>
                <a:t>5</a:t>
              </a:r>
              <a:endParaRPr lang="en-US" altLang="zh-CN" sz="4000" b="1">
                <a:solidFill>
                  <a:srgbClr val="0070C0"/>
                </a:solidFill>
                <a:latin typeface="宋体" panose="02010600030101010101" pitchFamily="2" charset="-122"/>
              </a:endParaRPr>
            </a:p>
          </p:txBody>
        </p:sp>
        <p:sp>
          <p:nvSpPr>
            <p:cNvPr id="23558" name="矩形 49"/>
            <p:cNvSpPr/>
            <p:nvPr/>
          </p:nvSpPr>
          <p:spPr>
            <a:xfrm>
              <a:off x="4575408" y="4521592"/>
              <a:ext cx="432673" cy="69277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r>
                <a:rPr lang="en-US" altLang="zh-CN" sz="4000" b="1">
                  <a:solidFill>
                    <a:srgbClr val="0070C0"/>
                  </a:solidFill>
                  <a:latin typeface="宋体" panose="02010600030101010101" pitchFamily="2" charset="-122"/>
                </a:rPr>
                <a:t>2</a:t>
              </a:r>
              <a:endParaRPr lang="en-US" altLang="zh-CN" sz="4000" b="1">
                <a:solidFill>
                  <a:srgbClr val="0070C0"/>
                </a:solidFill>
                <a:latin typeface="宋体" panose="02010600030101010101" pitchFamily="2" charset="-122"/>
              </a:endParaRPr>
            </a:p>
          </p:txBody>
        </p:sp>
        <p:sp>
          <p:nvSpPr>
            <p:cNvPr id="23559" name="矩形 43"/>
            <p:cNvSpPr/>
            <p:nvPr/>
          </p:nvSpPr>
          <p:spPr>
            <a:xfrm>
              <a:off x="5871481" y="4535665"/>
              <a:ext cx="432673" cy="69277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r>
                <a:rPr lang="en-US" altLang="zh-CN" sz="4000" b="1">
                  <a:solidFill>
                    <a:srgbClr val="0070C0"/>
                  </a:solidFill>
                  <a:latin typeface="宋体" panose="02010600030101010101" pitchFamily="2" charset="-122"/>
                </a:rPr>
                <a:t>3</a:t>
              </a:r>
              <a:endParaRPr lang="en-US" altLang="zh-CN" sz="4000" b="1">
                <a:solidFill>
                  <a:srgbClr val="0070C0"/>
                </a:solidFill>
                <a:latin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图片 3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51946" y="995499"/>
            <a:ext cx="5192759" cy="4393122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4" name="组合 3"/>
          <p:cNvGrpSpPr/>
          <p:nvPr/>
        </p:nvGrpSpPr>
        <p:grpSpPr>
          <a:xfrm>
            <a:off x="4419058" y="4577161"/>
            <a:ext cx="3023008" cy="722266"/>
            <a:chOff x="3351340" y="4521592"/>
            <a:chExt cx="2952575" cy="706850"/>
          </a:xfrm>
        </p:grpSpPr>
        <p:sp>
          <p:nvSpPr>
            <p:cNvPr id="24581" name="矩形 48"/>
            <p:cNvSpPr/>
            <p:nvPr/>
          </p:nvSpPr>
          <p:spPr>
            <a:xfrm>
              <a:off x="3351340" y="4521880"/>
              <a:ext cx="432434" cy="69277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r>
                <a:rPr lang="en-US" altLang="zh-CN" sz="4000" b="1">
                  <a:solidFill>
                    <a:srgbClr val="0070C0"/>
                  </a:solidFill>
                  <a:latin typeface="宋体" panose="02010600030101010101" pitchFamily="2" charset="-122"/>
                </a:rPr>
                <a:t>4</a:t>
              </a:r>
              <a:endParaRPr lang="en-US" altLang="zh-CN" sz="4000" b="1">
                <a:solidFill>
                  <a:srgbClr val="0070C0"/>
                </a:solidFill>
                <a:latin typeface="宋体" panose="02010600030101010101" pitchFamily="2" charset="-122"/>
              </a:endParaRPr>
            </a:p>
          </p:txBody>
        </p:sp>
        <p:sp>
          <p:nvSpPr>
            <p:cNvPr id="24582" name="矩形 49"/>
            <p:cNvSpPr/>
            <p:nvPr/>
          </p:nvSpPr>
          <p:spPr>
            <a:xfrm>
              <a:off x="4575407" y="4521592"/>
              <a:ext cx="432434" cy="69277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r>
                <a:rPr lang="en-US" altLang="zh-CN" sz="4000" b="1">
                  <a:solidFill>
                    <a:srgbClr val="0070C0"/>
                  </a:solidFill>
                  <a:latin typeface="宋体" panose="02010600030101010101" pitchFamily="2" charset="-122"/>
                </a:rPr>
                <a:t>1</a:t>
              </a:r>
              <a:endParaRPr lang="en-US" altLang="zh-CN" sz="4000" b="1">
                <a:solidFill>
                  <a:srgbClr val="0070C0"/>
                </a:solidFill>
                <a:latin typeface="宋体" panose="02010600030101010101" pitchFamily="2" charset="-122"/>
              </a:endParaRPr>
            </a:p>
          </p:txBody>
        </p:sp>
        <p:sp>
          <p:nvSpPr>
            <p:cNvPr id="24583" name="矩形 43"/>
            <p:cNvSpPr/>
            <p:nvPr/>
          </p:nvSpPr>
          <p:spPr>
            <a:xfrm>
              <a:off x="5871481" y="4535665"/>
              <a:ext cx="432434" cy="69277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r>
                <a:rPr lang="en-US" altLang="zh-CN" sz="4000" b="1">
                  <a:solidFill>
                    <a:srgbClr val="0070C0"/>
                  </a:solidFill>
                  <a:latin typeface="宋体" panose="02010600030101010101" pitchFamily="2" charset="-122"/>
                </a:rPr>
                <a:t>3</a:t>
              </a:r>
              <a:endParaRPr lang="en-US" altLang="zh-CN" sz="4000" b="1">
                <a:solidFill>
                  <a:srgbClr val="0070C0"/>
                </a:solidFill>
                <a:latin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图片 1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743748" y="1949594"/>
            <a:ext cx="5789236" cy="3905539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6455881" y="4172971"/>
            <a:ext cx="877648" cy="1015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0" tIns="45715" rIns="91430" bIns="4571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rtl="0" eaLnBrk="1" hangingPunct="1">
              <a:defRPr/>
            </a:pPr>
            <a:r>
              <a:rPr lang="en-US" altLang="zh-CN" sz="6000" b="1">
                <a:solidFill>
                  <a:srgbClr val="0070C0"/>
                </a:solidFill>
                <a:latin typeface="宋体" panose="02010600030101010101" pitchFamily="2" charset="-122"/>
              </a:rPr>
              <a:t>3</a:t>
            </a:r>
            <a:endParaRPr lang="en-US" altLang="zh-CN" sz="6000" b="1">
              <a:solidFill>
                <a:srgbClr val="0070C0"/>
              </a:solidFill>
              <a:latin typeface="宋体" panose="02010600030101010101" pitchFamily="2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45576" y="995797"/>
            <a:ext cx="4355659" cy="646321"/>
          </a:xfrm>
          <a:prstGeom prst="rect">
            <a:avLst/>
          </a:prstGeom>
          <a:noFill/>
        </p:spPr>
        <p:txBody>
          <a:bodyPr wrap="none" lIns="91430" tIns="45715" rIns="91430" bIns="45715">
            <a:spAutoFit/>
          </a:bodyPr>
          <a:lstStyle/>
          <a:p>
            <a:pPr algn="ctr">
              <a:defRPr/>
            </a:pPr>
            <a:r>
              <a:rPr lang="en-US" altLang="zh-CN" sz="3600" b="1">
                <a:latin typeface="宋体" panose="02010600030101010101" pitchFamily="2" charset="-122"/>
                <a:cs typeface="宋体" panose="02010600030101010101" pitchFamily="2" charset="-122"/>
              </a:rPr>
              <a:t>2.</a:t>
            </a:r>
            <a:r>
              <a:rPr lang="zh-CN" altLang="en-US" sz="3600" b="1">
                <a:latin typeface="宋体" panose="02010600030101010101" pitchFamily="2" charset="-122"/>
                <a:cs typeface="宋体" panose="02010600030101010101" pitchFamily="2" charset="-122"/>
              </a:rPr>
              <a:t>画一画，算一算。</a:t>
            </a:r>
            <a:endParaRPr lang="zh-CN" altLang="en-US" sz="3600" b="1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2780" name="文本框 23"/>
          <p:cNvSpPr txBox="1"/>
          <p:nvPr/>
        </p:nvSpPr>
        <p:spPr>
          <a:xfrm>
            <a:off x="5031106" y="843395"/>
            <a:ext cx="4630420" cy="830987"/>
          </a:xfrm>
          <a:prstGeom prst="rect">
            <a:avLst/>
          </a:prstGeom>
          <a:noFill/>
          <a:ln w="9525">
            <a:noFill/>
          </a:ln>
        </p:spPr>
        <p:txBody>
          <a:bodyPr lIns="91430" tIns="45715" rIns="91430" bIns="45715" anchor="ctr" anchorCtr="0">
            <a:spAutoFit/>
          </a:bodyPr>
          <a:lstStyle/>
          <a:p>
            <a:pPr fontAlgn="ctr">
              <a:lnSpc>
                <a:spcPct val="150000"/>
              </a:lnSpc>
            </a:pPr>
            <a:r>
              <a:rPr lang="en-US" altLang="zh-CN" sz="3200" b="1">
                <a:solidFill>
                  <a:srgbClr val="0000FF"/>
                </a:solidFill>
                <a:latin typeface="宋体" panose="02010600030101010101" pitchFamily="2" charset="-122"/>
                <a:cs typeface="宋体" panose="02010600030101010101" pitchFamily="2" charset="-122"/>
                <a:sym typeface="Wingdings" panose="05000000000000000000" pitchFamily="2" charset="2"/>
              </a:rPr>
              <a:t> </a:t>
            </a:r>
            <a:r>
              <a:rPr lang="zh-CN" altLang="en-US" sz="3200" b="1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  <a:sym typeface="Wingdings" panose="05000000000000000000" pitchFamily="2" charset="2"/>
              </a:rPr>
              <a:t>（教材</a:t>
            </a:r>
            <a:r>
              <a:rPr lang="en-US" altLang="zh-CN" sz="3200" b="1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  <a:sym typeface="Wingdings" panose="05000000000000000000" pitchFamily="2" charset="2"/>
              </a:rPr>
              <a:t>P28</a:t>
            </a:r>
            <a:r>
              <a:rPr lang="zh-CN" altLang="en-US" sz="3200" b="1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  <a:sym typeface="Wingdings" panose="05000000000000000000" pitchFamily="2" charset="2"/>
              </a:rPr>
              <a:t>练一练第</a:t>
            </a:r>
            <a:r>
              <a:rPr lang="en-US" altLang="zh-CN" sz="3200" b="1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  <a:sym typeface="Wingdings" panose="05000000000000000000" pitchFamily="2" charset="2"/>
              </a:rPr>
              <a:t>2</a:t>
            </a:r>
            <a:r>
              <a:rPr lang="zh-CN" altLang="en-US" sz="3200" b="1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  <a:sym typeface="Wingdings" panose="05000000000000000000" pitchFamily="2" charset="2"/>
              </a:rPr>
              <a:t>题）</a:t>
            </a:r>
            <a:endParaRPr lang="zh-CN" altLang="en-US" sz="3200" b="1">
              <a:solidFill>
                <a:srgbClr val="008000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  <a:sym typeface="Wingdings" panose="05000000000000000000" pitchFamily="2" charset="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437765" y="996315"/>
            <a:ext cx="6334125" cy="3618230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3" name="直接连接符 2"/>
          <p:cNvCxnSpPr/>
          <p:nvPr/>
        </p:nvCxnSpPr>
        <p:spPr>
          <a:xfrm>
            <a:off x="7398361" y="1363716"/>
            <a:ext cx="886461" cy="119253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" name="组合 6"/>
          <p:cNvGrpSpPr/>
          <p:nvPr/>
        </p:nvGrpSpPr>
        <p:grpSpPr>
          <a:xfrm>
            <a:off x="5186045" y="2995299"/>
            <a:ext cx="2188210" cy="1015961"/>
            <a:chOff x="3351340" y="4521592"/>
            <a:chExt cx="2128865" cy="982393"/>
          </a:xfrm>
        </p:grpSpPr>
        <p:sp>
          <p:nvSpPr>
            <p:cNvPr id="26631" name="矩形 48"/>
            <p:cNvSpPr/>
            <p:nvPr/>
          </p:nvSpPr>
          <p:spPr>
            <a:xfrm>
              <a:off x="3351340" y="4521880"/>
              <a:ext cx="553871" cy="98210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r>
                <a:rPr lang="en-US" altLang="zh-CN" sz="6000" b="1">
                  <a:solidFill>
                    <a:srgbClr val="0070C0"/>
                  </a:solidFill>
                  <a:latin typeface="宋体" panose="02010600030101010101" pitchFamily="2" charset="-122"/>
                </a:rPr>
                <a:t>1</a:t>
              </a:r>
              <a:endParaRPr lang="en-US" altLang="zh-CN" sz="6000" b="1">
                <a:solidFill>
                  <a:srgbClr val="0070C0"/>
                </a:solidFill>
                <a:latin typeface="宋体" panose="02010600030101010101" pitchFamily="2" charset="-122"/>
              </a:endParaRPr>
            </a:p>
          </p:txBody>
        </p:sp>
        <p:sp>
          <p:nvSpPr>
            <p:cNvPr id="26632" name="矩形 49"/>
            <p:cNvSpPr/>
            <p:nvPr/>
          </p:nvSpPr>
          <p:spPr>
            <a:xfrm>
              <a:off x="4926334" y="4521592"/>
              <a:ext cx="553871" cy="98210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r>
                <a:rPr lang="en-US" altLang="zh-CN" sz="6000" b="1">
                  <a:solidFill>
                    <a:srgbClr val="0070C0"/>
                  </a:solidFill>
                  <a:latin typeface="宋体" panose="02010600030101010101" pitchFamily="2" charset="-122"/>
                </a:rPr>
                <a:t>4</a:t>
              </a:r>
              <a:endParaRPr lang="en-US" altLang="zh-CN" sz="6000" b="1">
                <a:solidFill>
                  <a:srgbClr val="0070C0"/>
                </a:solidFill>
                <a:latin typeface="宋体" panose="02010600030101010101" pitchFamily="2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4297681" y="4872991"/>
            <a:ext cx="5386705" cy="707876"/>
          </a:xfrm>
          <a:prstGeom prst="rect">
            <a:avLst/>
          </a:prstGeom>
          <a:noFill/>
        </p:spPr>
        <p:txBody>
          <a:bodyPr wrap="square" lIns="91430" tIns="45715" rIns="91430" bIns="45715" rtlCol="0">
            <a:spAutoFit/>
          </a:bodyPr>
          <a:lstStyle/>
          <a:p>
            <a:r>
              <a:rPr lang="en-US" altLang="zh-CN" sz="4000" b="1">
                <a:solidFill>
                  <a:srgbClr val="0070C0"/>
                </a:solidFill>
                <a:latin typeface="宋体" panose="02010600030101010101" pitchFamily="2" charset="-122"/>
              </a:rPr>
              <a:t>（答案不唯一）</a:t>
            </a:r>
            <a:endParaRPr lang="en-US" altLang="zh-CN" sz="4000" b="1">
              <a:solidFill>
                <a:srgbClr val="0070C0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90206" y="995934"/>
            <a:ext cx="6070408" cy="3739762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5" name="组合 4"/>
          <p:cNvGrpSpPr/>
          <p:nvPr/>
        </p:nvGrpSpPr>
        <p:grpSpPr>
          <a:xfrm>
            <a:off x="3881499" y="3129943"/>
            <a:ext cx="3825038" cy="1030037"/>
            <a:chOff x="3351340" y="4521592"/>
            <a:chExt cx="3736633" cy="1008435"/>
          </a:xfrm>
        </p:grpSpPr>
        <p:sp>
          <p:nvSpPr>
            <p:cNvPr id="27656" name="矩形 48"/>
            <p:cNvSpPr/>
            <p:nvPr/>
          </p:nvSpPr>
          <p:spPr>
            <a:xfrm>
              <a:off x="3351340" y="4521880"/>
              <a:ext cx="559359" cy="99436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r>
                <a:rPr lang="en-US" altLang="zh-CN" sz="6000" b="1">
                  <a:solidFill>
                    <a:srgbClr val="0070C0"/>
                  </a:solidFill>
                  <a:latin typeface="宋体" panose="02010600030101010101" pitchFamily="2" charset="-122"/>
                </a:rPr>
                <a:t>5</a:t>
              </a:r>
              <a:endParaRPr lang="en-US" altLang="zh-CN" sz="6000" b="1">
                <a:solidFill>
                  <a:srgbClr val="0070C0"/>
                </a:solidFill>
                <a:latin typeface="宋体" panose="02010600030101010101" pitchFamily="2" charset="-122"/>
              </a:endParaRPr>
            </a:p>
          </p:txBody>
        </p:sp>
        <p:sp>
          <p:nvSpPr>
            <p:cNvPr id="27657" name="矩形 49"/>
            <p:cNvSpPr/>
            <p:nvPr/>
          </p:nvSpPr>
          <p:spPr>
            <a:xfrm>
              <a:off x="4935429" y="4521592"/>
              <a:ext cx="559359" cy="99436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r>
                <a:rPr lang="en-US" altLang="zh-CN" sz="6000" b="1">
                  <a:solidFill>
                    <a:srgbClr val="0070C0"/>
                  </a:solidFill>
                  <a:latin typeface="宋体" panose="02010600030101010101" pitchFamily="2" charset="-122"/>
                </a:rPr>
                <a:t>2</a:t>
              </a:r>
              <a:endParaRPr lang="en-US" altLang="zh-CN" sz="6000" b="1">
                <a:solidFill>
                  <a:srgbClr val="0070C0"/>
                </a:solidFill>
                <a:latin typeface="宋体" panose="02010600030101010101" pitchFamily="2" charset="-122"/>
              </a:endParaRPr>
            </a:p>
          </p:txBody>
        </p:sp>
        <p:sp>
          <p:nvSpPr>
            <p:cNvPr id="27658" name="矩形 43"/>
            <p:cNvSpPr/>
            <p:nvPr/>
          </p:nvSpPr>
          <p:spPr>
            <a:xfrm>
              <a:off x="6528614" y="4535665"/>
              <a:ext cx="559359" cy="99436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r>
                <a:rPr lang="en-US" altLang="zh-CN" sz="6000" b="1">
                  <a:solidFill>
                    <a:srgbClr val="0070C0"/>
                  </a:solidFill>
                  <a:latin typeface="宋体" panose="02010600030101010101" pitchFamily="2" charset="-122"/>
                </a:rPr>
                <a:t>3</a:t>
              </a:r>
              <a:endParaRPr lang="en-US" altLang="zh-CN" sz="6000" b="1">
                <a:solidFill>
                  <a:srgbClr val="0070C0"/>
                </a:solidFill>
                <a:latin typeface="宋体" panose="02010600030101010101" pitchFamily="2" charset="-122"/>
              </a:endParaRPr>
            </a:p>
          </p:txBody>
        </p:sp>
      </p:grpSp>
      <p:cxnSp>
        <p:nvCxnSpPr>
          <p:cNvPr id="10" name="直接连接符 9"/>
          <p:cNvCxnSpPr/>
          <p:nvPr/>
        </p:nvCxnSpPr>
        <p:spPr>
          <a:xfrm>
            <a:off x="7776463" y="1431509"/>
            <a:ext cx="884150" cy="117995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6596513" y="1410381"/>
            <a:ext cx="884150" cy="117995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3488691" y="4989195"/>
            <a:ext cx="3901440" cy="646321"/>
          </a:xfrm>
          <a:prstGeom prst="rect">
            <a:avLst/>
          </a:prstGeom>
          <a:noFill/>
        </p:spPr>
        <p:txBody>
          <a:bodyPr wrap="square" lIns="91430" tIns="45715" rIns="91430" bIns="45715" rtlCol="0">
            <a:spAutoFit/>
          </a:bodyPr>
          <a:lstStyle/>
          <a:p>
            <a:r>
              <a:rPr lang="en-US" altLang="zh-CN" sz="3600" b="1">
                <a:solidFill>
                  <a:srgbClr val="0070C0"/>
                </a:solidFill>
                <a:latin typeface="宋体" panose="02010600030101010101" pitchFamily="2" charset="-122"/>
                <a:sym typeface="+mn-ea"/>
              </a:rPr>
              <a:t>（答案不唯一）</a:t>
            </a:r>
            <a:endParaRPr lang="en-US" altLang="zh-CN" sz="3600" b="1">
              <a:solidFill>
                <a:srgbClr val="0070C0"/>
              </a:solidFill>
              <a:latin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32132" y="539115"/>
            <a:ext cx="2042159" cy="624840"/>
            <a:chOff x="1239" y="1176"/>
            <a:chExt cx="3216" cy="984"/>
          </a:xfrm>
        </p:grpSpPr>
        <p:grpSp>
          <p:nvGrpSpPr>
            <p:cNvPr id="6" name="组合 5"/>
            <p:cNvGrpSpPr/>
            <p:nvPr/>
          </p:nvGrpSpPr>
          <p:grpSpPr>
            <a:xfrm>
              <a:off x="1239" y="1176"/>
              <a:ext cx="3216" cy="984"/>
              <a:chOff x="1239" y="1176"/>
              <a:chExt cx="3216" cy="984"/>
            </a:xfrm>
          </p:grpSpPr>
          <p:sp>
            <p:nvSpPr>
              <p:cNvPr id="11" name="矩形 10"/>
              <p:cNvSpPr/>
              <p:nvPr/>
            </p:nvSpPr>
            <p:spPr>
              <a:xfrm>
                <a:off x="1555" y="1281"/>
                <a:ext cx="2500" cy="750"/>
              </a:xfrm>
              <a:prstGeom prst="rect">
                <a:avLst/>
              </a:prstGeom>
              <a:solidFill>
                <a:srgbClr val="FFF4C7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rtl="0" eaLnBrk="0" hangingPunct="0"/>
                <a:endParaRPr lang="en-US" altLang="en-US"/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3705" y="1282"/>
                <a:ext cx="750" cy="750"/>
              </a:xfrm>
              <a:prstGeom prst="ellipse">
                <a:avLst/>
              </a:prstGeom>
              <a:solidFill>
                <a:srgbClr val="FFF4C7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rtl="0" eaLnBrk="0" hangingPunct="0"/>
                <a:endParaRPr lang="en-US" altLang="en-US"/>
              </a:p>
            </p:txBody>
          </p:sp>
          <p:pic>
            <p:nvPicPr>
              <p:cNvPr id="15" name="图片 14" descr="111-05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>
                <a:off x="1239" y="1176"/>
                <a:ext cx="661" cy="984"/>
              </a:xfrm>
              <a:prstGeom prst="rect">
                <a:avLst/>
              </a:prstGeom>
            </p:spPr>
          </p:pic>
        </p:grpSp>
        <p:sp>
          <p:nvSpPr>
            <p:cNvPr id="7" name="文本框 6"/>
            <p:cNvSpPr txBox="1"/>
            <p:nvPr/>
          </p:nvSpPr>
          <p:spPr>
            <a:xfrm>
              <a:off x="1840" y="1282"/>
              <a:ext cx="2572" cy="8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solidFill>
                    <a:srgbClr val="86421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新课导入</a:t>
              </a:r>
              <a:endParaRPr lang="zh-CN" altLang="en-US" sz="2800" b="1" dirty="0">
                <a:solidFill>
                  <a:srgbClr val="86421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0" name="AutoShape 15"/>
          <p:cNvSpPr/>
          <p:nvPr/>
        </p:nvSpPr>
        <p:spPr>
          <a:xfrm>
            <a:off x="3580766" y="1222819"/>
            <a:ext cx="7168515" cy="1940946"/>
          </a:xfrm>
          <a:prstGeom prst="wedgeRoundRectCallout">
            <a:avLst>
              <a:gd name="adj1" fmla="val -61633"/>
              <a:gd name="adj2" fmla="val 33401"/>
              <a:gd name="adj3" fmla="val 16667"/>
            </a:avLst>
          </a:prstGeom>
          <a:solidFill>
            <a:schemeClr val="bg1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 lIns="91430" tIns="45715" rIns="91430" bIns="45715" anchor="ctr" anchorCtr="0">
            <a:spAutoFit/>
          </a:bodyPr>
          <a:lstStyle/>
          <a:p>
            <a:pPr>
              <a:lnSpc>
                <a:spcPct val="100000"/>
              </a:lnSpc>
            </a:pPr>
            <a:r>
              <a:rPr lang="en-US" altLang="zh-CN" sz="3600" b="1" dirty="0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   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  <a:sym typeface="+mn-ea"/>
              </a:rPr>
              <a:t> 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  <a:sym typeface="+mn-ea"/>
              </a:rPr>
              <a:t>果园里的苹果熟了，今天我们去果园看看能发现什么数学问题？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  <a:sym typeface="+mn-ea"/>
            </a:endParaRPr>
          </a:p>
        </p:txBody>
      </p:sp>
      <p:pic>
        <p:nvPicPr>
          <p:cNvPr id="33" name="图片 32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34337" y1="12979" x2="34473" y2="21014"/>
                        <a14:foregroundMark x1="40903" y1="11248" x2="40629" y2="21755"/>
                        <a14:foregroundMark x1="61970" y1="7787" x2="58824" y2="22373"/>
                        <a14:foregroundMark x1="84542" y1="11743" x2="79480" y2="32386"/>
                        <a14:foregroundMark x1="66347" y1="38443" x2="62107" y2="47095"/>
                        <a14:foregroundMark x1="59371" y1="25093" x2="55951" y2="31891"/>
                        <a14:foregroundMark x1="45417" y1="18418" x2="38988" y2="32262"/>
                        <a14:foregroundMark x1="43365" y1="36959" x2="42818" y2="44499"/>
                        <a14:foregroundMark x1="39124" y1="38690" x2="31874" y2="43387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989966" y="1833880"/>
            <a:ext cx="2348865" cy="247586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 cstate="email"/>
          <a:srcRect l="1398"/>
          <a:stretch>
            <a:fillRect/>
          </a:stretch>
        </p:blipFill>
        <p:spPr>
          <a:xfrm>
            <a:off x="3338831" y="3345181"/>
            <a:ext cx="6777355" cy="3208020"/>
          </a:xfrm>
          <a:prstGeom prst="rect">
            <a:avLst/>
          </a:prstGeom>
        </p:spPr>
      </p:pic>
      <p:pic>
        <p:nvPicPr>
          <p:cNvPr id="34" name="New picture"/>
          <p:cNvPicPr/>
          <p:nvPr/>
        </p:nvPicPr>
        <p:blipFill>
          <a:blip r:embed="rId5"/>
          <a:stretch>
            <a:fillRect/>
          </a:stretch>
        </p:blipFill>
        <p:spPr>
          <a:xfrm>
            <a:off x="11290300" y="11620501"/>
            <a:ext cx="368300" cy="266700"/>
          </a:xfrm>
          <a:prstGeom prst="cube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935480" y="1209675"/>
            <a:ext cx="8291830" cy="4530725"/>
            <a:chOff x="3126" y="1911"/>
            <a:chExt cx="14076" cy="7236"/>
          </a:xfrm>
        </p:grpSpPr>
        <p:sp>
          <p:nvSpPr>
            <p:cNvPr id="6" name="圆角矩形 27"/>
            <p:cNvSpPr>
              <a:spLocks noChangeArrowheads="1"/>
            </p:cNvSpPr>
            <p:nvPr/>
          </p:nvSpPr>
          <p:spPr bwMode="auto">
            <a:xfrm>
              <a:off x="3126" y="1911"/>
              <a:ext cx="14077" cy="7236"/>
            </a:xfrm>
            <a:prstGeom prst="roundRect">
              <a:avLst>
                <a:gd name="adj" fmla="val 16667"/>
              </a:avLst>
            </a:prstGeom>
            <a:solidFill>
              <a:srgbClr val="C29200"/>
            </a:solidFill>
            <a:ln w="31750" algn="ctr">
              <a:noFill/>
              <a:prstDash val="dash"/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 rtl="0" eaLnBrk="0" hangingPunct="0">
                <a:defRPr/>
              </a:pPr>
              <a:endParaRPr lang="zh-CN" altLang="en-US"/>
            </a:p>
          </p:txBody>
        </p:sp>
        <p:sp>
          <p:nvSpPr>
            <p:cNvPr id="2" name="圆角矩形 27"/>
            <p:cNvSpPr>
              <a:spLocks noChangeArrowheads="1"/>
            </p:cNvSpPr>
            <p:nvPr/>
          </p:nvSpPr>
          <p:spPr bwMode="auto">
            <a:xfrm>
              <a:off x="3359" y="2168"/>
              <a:ext cx="13611" cy="6837"/>
            </a:xfrm>
            <a:prstGeom prst="roundRect">
              <a:avLst>
                <a:gd name="adj" fmla="val 16667"/>
              </a:avLst>
            </a:prstGeom>
            <a:solidFill>
              <a:srgbClr val="004800"/>
            </a:solidFill>
            <a:ln w="31750" algn="ctr">
              <a:noFill/>
              <a:prstDash val="dash"/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 rtl="0" eaLnBrk="0" hangingPunct="0">
                <a:defRPr/>
              </a:pPr>
              <a:endParaRPr lang="zh-CN" altLang="en-US"/>
            </a:p>
          </p:txBody>
        </p:sp>
      </p:grpSp>
      <p:sp>
        <p:nvSpPr>
          <p:cNvPr id="48130" name="AutoShape 2"/>
          <p:cNvSpPr>
            <a:spLocks noChangeAspect="1"/>
          </p:cNvSpPr>
          <p:nvPr/>
        </p:nvSpPr>
        <p:spPr>
          <a:xfrm>
            <a:off x="382271" y="-144145"/>
            <a:ext cx="262890" cy="262890"/>
          </a:xfrm>
          <a:prstGeom prst="rect">
            <a:avLst/>
          </a:prstGeom>
          <a:noFill/>
          <a:ln w="9525">
            <a:noFill/>
          </a:ln>
        </p:spPr>
        <p:txBody>
          <a:bodyPr lIns="91430" tIns="45715" rIns="91430" bIns="45715" anchor="t" anchorCtr="0"/>
          <a:lstStyle/>
          <a:p>
            <a:endParaRPr lang="zh-CN" altLang="en-US" sz="100"/>
          </a:p>
        </p:txBody>
      </p:sp>
      <p:sp>
        <p:nvSpPr>
          <p:cNvPr id="48131" name="AutoShape 4"/>
          <p:cNvSpPr>
            <a:spLocks noChangeAspect="1"/>
          </p:cNvSpPr>
          <p:nvPr/>
        </p:nvSpPr>
        <p:spPr>
          <a:xfrm>
            <a:off x="382271" y="-144145"/>
            <a:ext cx="262890" cy="262890"/>
          </a:xfrm>
          <a:prstGeom prst="rect">
            <a:avLst/>
          </a:prstGeom>
          <a:noFill/>
          <a:ln w="9525">
            <a:noFill/>
          </a:ln>
        </p:spPr>
        <p:txBody>
          <a:bodyPr lIns="91430" tIns="45715" rIns="91430" bIns="45715" anchor="t" anchorCtr="0"/>
          <a:lstStyle/>
          <a:p>
            <a:endParaRPr lang="zh-CN" altLang="en-US" sz="100"/>
          </a:p>
        </p:txBody>
      </p:sp>
      <p:sp>
        <p:nvSpPr>
          <p:cNvPr id="48132" name="AutoShape 6"/>
          <p:cNvSpPr>
            <a:spLocks noChangeAspect="1"/>
          </p:cNvSpPr>
          <p:nvPr/>
        </p:nvSpPr>
        <p:spPr>
          <a:xfrm>
            <a:off x="382271" y="-144145"/>
            <a:ext cx="262890" cy="262890"/>
          </a:xfrm>
          <a:prstGeom prst="rect">
            <a:avLst/>
          </a:prstGeom>
          <a:noFill/>
          <a:ln w="9525">
            <a:noFill/>
          </a:ln>
        </p:spPr>
        <p:txBody>
          <a:bodyPr lIns="91430" tIns="45715" rIns="91430" bIns="45715" anchor="t" anchorCtr="0"/>
          <a:lstStyle/>
          <a:p>
            <a:endParaRPr lang="zh-CN" altLang="en-US" sz="100"/>
          </a:p>
        </p:txBody>
      </p:sp>
      <p:sp>
        <p:nvSpPr>
          <p:cNvPr id="48133" name="AutoShape 8"/>
          <p:cNvSpPr>
            <a:spLocks noChangeAspect="1"/>
          </p:cNvSpPr>
          <p:nvPr/>
        </p:nvSpPr>
        <p:spPr>
          <a:xfrm>
            <a:off x="382271" y="-144145"/>
            <a:ext cx="262890" cy="262890"/>
          </a:xfrm>
          <a:prstGeom prst="rect">
            <a:avLst/>
          </a:prstGeom>
          <a:noFill/>
          <a:ln w="9525">
            <a:noFill/>
          </a:ln>
        </p:spPr>
        <p:txBody>
          <a:bodyPr lIns="91430" tIns="45715" rIns="91430" bIns="45715" anchor="t" anchorCtr="0"/>
          <a:lstStyle/>
          <a:p>
            <a:endParaRPr lang="zh-CN" altLang="en-US" sz="100"/>
          </a:p>
        </p:txBody>
      </p:sp>
      <p:sp>
        <p:nvSpPr>
          <p:cNvPr id="48134" name="AutoShape 10"/>
          <p:cNvSpPr>
            <a:spLocks noChangeAspect="1"/>
          </p:cNvSpPr>
          <p:nvPr/>
        </p:nvSpPr>
        <p:spPr>
          <a:xfrm>
            <a:off x="382271" y="-144145"/>
            <a:ext cx="262890" cy="262890"/>
          </a:xfrm>
          <a:prstGeom prst="rect">
            <a:avLst/>
          </a:prstGeom>
          <a:noFill/>
          <a:ln w="9525">
            <a:noFill/>
          </a:ln>
        </p:spPr>
        <p:txBody>
          <a:bodyPr lIns="91430" tIns="45715" rIns="91430" bIns="45715" anchor="t" anchorCtr="0"/>
          <a:lstStyle/>
          <a:p>
            <a:endParaRPr lang="zh-CN" altLang="en-US" sz="100"/>
          </a:p>
        </p:txBody>
      </p:sp>
      <p:sp>
        <p:nvSpPr>
          <p:cNvPr id="48135" name="AutoShape 2"/>
          <p:cNvSpPr>
            <a:spLocks noChangeAspect="1"/>
          </p:cNvSpPr>
          <p:nvPr/>
        </p:nvSpPr>
        <p:spPr>
          <a:xfrm>
            <a:off x="382271" y="-144145"/>
            <a:ext cx="262890" cy="262890"/>
          </a:xfrm>
          <a:prstGeom prst="rect">
            <a:avLst/>
          </a:prstGeom>
          <a:noFill/>
          <a:ln w="9525">
            <a:noFill/>
          </a:ln>
        </p:spPr>
        <p:txBody>
          <a:bodyPr lIns="91430" tIns="45715" rIns="91430" bIns="45715" anchor="t" anchorCtr="0"/>
          <a:lstStyle/>
          <a:p>
            <a:endParaRPr lang="zh-CN" altLang="en-US" sz="100"/>
          </a:p>
        </p:txBody>
      </p:sp>
      <p:sp>
        <p:nvSpPr>
          <p:cNvPr id="12" name="标题 1"/>
          <p:cNvSpPr txBox="1"/>
          <p:nvPr/>
        </p:nvSpPr>
        <p:spPr>
          <a:xfrm>
            <a:off x="4876800" y="1229996"/>
            <a:ext cx="2843530" cy="852805"/>
          </a:xfrm>
          <a:prstGeom prst="rect">
            <a:avLst/>
          </a:prstGeom>
          <a:noFill/>
          <a:ln w="9525">
            <a:noFill/>
          </a:ln>
        </p:spPr>
        <p:txBody>
          <a:bodyPr lIns="91430" tIns="45715" rIns="91430" bIns="45715" anchor="t" anchorCtr="0"/>
          <a:lstStyle/>
          <a:p>
            <a:pPr marL="1790700" indent="-1790700" defTabSz="685800" eaLnBrk="0" fontAlgn="t" hangingPunct="0">
              <a:lnSpc>
                <a:spcPct val="150000"/>
              </a:lnSpc>
            </a:pPr>
            <a:r>
              <a:rPr lang="zh-CN" altLang="en-US" sz="40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还剩下多少</a:t>
            </a:r>
            <a:endParaRPr lang="zh-CN" altLang="en-US" sz="40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sym typeface="Times New Roman" panose="02020603050405020304" pitchFamily="18" charset="0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683260" y="462281"/>
            <a:ext cx="2759710" cy="560737"/>
            <a:chOff x="1239" y="1176"/>
            <a:chExt cx="3586" cy="1024"/>
          </a:xfrm>
        </p:grpSpPr>
        <p:grpSp>
          <p:nvGrpSpPr>
            <p:cNvPr id="17" name="组合 16"/>
            <p:cNvGrpSpPr/>
            <p:nvPr/>
          </p:nvGrpSpPr>
          <p:grpSpPr>
            <a:xfrm>
              <a:off x="1239" y="1176"/>
              <a:ext cx="3351" cy="984"/>
              <a:chOff x="1239" y="1176"/>
              <a:chExt cx="2662" cy="984"/>
            </a:xfrm>
          </p:grpSpPr>
          <p:sp>
            <p:nvSpPr>
              <p:cNvPr id="18" name="矩形 17"/>
              <p:cNvSpPr/>
              <p:nvPr/>
            </p:nvSpPr>
            <p:spPr>
              <a:xfrm>
                <a:off x="1555" y="1281"/>
                <a:ext cx="1998" cy="750"/>
              </a:xfrm>
              <a:prstGeom prst="rect">
                <a:avLst/>
              </a:prstGeom>
              <a:solidFill>
                <a:srgbClr val="FFF4C7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rtl="0" eaLnBrk="0" hangingPunct="0"/>
                <a:endParaRPr lang="en-US" altLang="en-US"/>
              </a:p>
            </p:txBody>
          </p:sp>
          <p:sp>
            <p:nvSpPr>
              <p:cNvPr id="19" name="椭圆 18"/>
              <p:cNvSpPr/>
              <p:nvPr/>
            </p:nvSpPr>
            <p:spPr>
              <a:xfrm>
                <a:off x="3151" y="1281"/>
                <a:ext cx="750" cy="750"/>
              </a:xfrm>
              <a:prstGeom prst="ellipse">
                <a:avLst/>
              </a:prstGeom>
              <a:solidFill>
                <a:srgbClr val="FFF4C7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rtl="0" eaLnBrk="0" hangingPunct="0"/>
                <a:endParaRPr lang="en-US" altLang="en-US"/>
              </a:p>
            </p:txBody>
          </p:sp>
          <p:pic>
            <p:nvPicPr>
              <p:cNvPr id="20" name="图片 19" descr="111-05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>
                <a:off x="1239" y="1176"/>
                <a:ext cx="661" cy="984"/>
              </a:xfrm>
              <a:prstGeom prst="rect">
                <a:avLst/>
              </a:prstGeom>
            </p:spPr>
          </p:pic>
        </p:grpSp>
        <p:sp>
          <p:nvSpPr>
            <p:cNvPr id="21" name="文本框 20"/>
            <p:cNvSpPr txBox="1"/>
            <p:nvPr/>
          </p:nvSpPr>
          <p:spPr>
            <a:xfrm>
              <a:off x="1918" y="1245"/>
              <a:ext cx="2907" cy="9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solidFill>
                    <a:srgbClr val="86421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课堂小结</a:t>
              </a:r>
              <a:endParaRPr lang="zh-CN" altLang="en-US" sz="2800" b="1" dirty="0">
                <a:solidFill>
                  <a:srgbClr val="86421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8" name="TextBox 6"/>
          <p:cNvSpPr txBox="1">
            <a:spLocks noChangeArrowheads="1"/>
          </p:cNvSpPr>
          <p:nvPr/>
        </p:nvSpPr>
        <p:spPr bwMode="auto">
          <a:xfrm>
            <a:off x="4255771" y="2315846"/>
            <a:ext cx="958215" cy="707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0" tIns="45715" rIns="91430" bIns="4571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0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endParaRPr lang="en-US" altLang="zh-CN" sz="40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TextBox 7"/>
          <p:cNvSpPr txBox="1">
            <a:spLocks noChangeArrowheads="1"/>
          </p:cNvSpPr>
          <p:nvPr/>
        </p:nvSpPr>
        <p:spPr bwMode="auto">
          <a:xfrm>
            <a:off x="5065395" y="2360297"/>
            <a:ext cx="1277620" cy="707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0" tIns="45715" rIns="91430" bIns="4571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0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－</a:t>
            </a:r>
            <a:endParaRPr lang="zh-CN" altLang="en-US" sz="40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TextBox 8"/>
          <p:cNvSpPr txBox="1">
            <a:spLocks noChangeArrowheads="1"/>
          </p:cNvSpPr>
          <p:nvPr/>
        </p:nvSpPr>
        <p:spPr bwMode="auto">
          <a:xfrm>
            <a:off x="6096636" y="2305686"/>
            <a:ext cx="958215" cy="707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0" tIns="45715" rIns="91430" bIns="4571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0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endParaRPr lang="en-US" altLang="zh-CN" sz="40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TextBox 9"/>
          <p:cNvSpPr txBox="1">
            <a:spLocks noChangeArrowheads="1"/>
          </p:cNvSpPr>
          <p:nvPr/>
        </p:nvSpPr>
        <p:spPr bwMode="auto">
          <a:xfrm>
            <a:off x="6773545" y="2305686"/>
            <a:ext cx="1277620" cy="707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0" tIns="45715" rIns="91430" bIns="4571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0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  <a:endParaRPr lang="zh-CN" altLang="en-US" sz="40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TextBox 10"/>
          <p:cNvSpPr txBox="1">
            <a:spLocks noChangeArrowheads="1"/>
          </p:cNvSpPr>
          <p:nvPr/>
        </p:nvSpPr>
        <p:spPr bwMode="auto">
          <a:xfrm>
            <a:off x="7713981" y="2315211"/>
            <a:ext cx="958215" cy="707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0" tIns="45715" rIns="91430" bIns="4571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0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endParaRPr lang="en-US" altLang="zh-CN" sz="40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4939668" y="2192497"/>
            <a:ext cx="1597025" cy="2282564"/>
            <a:chOff x="3207579" y="906510"/>
            <a:chExt cx="1428750" cy="1985199"/>
          </a:xfrm>
        </p:grpSpPr>
        <p:sp>
          <p:nvSpPr>
            <p:cNvPr id="15" name="TextBox 11"/>
            <p:cNvSpPr txBox="1">
              <a:spLocks noChangeArrowheads="1"/>
            </p:cNvSpPr>
            <p:nvPr/>
          </p:nvSpPr>
          <p:spPr bwMode="auto">
            <a:xfrm rot="16200000">
              <a:off x="3010178" y="1232799"/>
              <a:ext cx="1285875" cy="6332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400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…</a:t>
              </a:r>
              <a:endParaRPr lang="en-US" altLang="zh-CN" sz="40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2" name="TextBox 12"/>
            <p:cNvSpPr txBox="1">
              <a:spLocks noChangeArrowheads="1"/>
            </p:cNvSpPr>
            <p:nvPr/>
          </p:nvSpPr>
          <p:spPr bwMode="auto">
            <a:xfrm>
              <a:off x="3207579" y="2276044"/>
              <a:ext cx="1428750" cy="615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4000" b="1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减号</a:t>
              </a:r>
              <a:endParaRPr lang="zh-CN" altLang="en-US" sz="40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23" name="TextBox 13"/>
          <p:cNvSpPr txBox="1">
            <a:spLocks noChangeArrowheads="1"/>
          </p:cNvSpPr>
          <p:nvPr/>
        </p:nvSpPr>
        <p:spPr bwMode="auto">
          <a:xfrm>
            <a:off x="4177666" y="4507865"/>
            <a:ext cx="4296410" cy="707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0" tIns="45715" rIns="91430" bIns="4571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0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读作：</a:t>
            </a:r>
            <a:r>
              <a:rPr lang="en-US" altLang="zh-CN" sz="40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40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减</a:t>
            </a:r>
            <a:r>
              <a:rPr lang="en-US" altLang="zh-CN" sz="40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40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等于</a:t>
            </a:r>
            <a:r>
              <a:rPr lang="en-US" altLang="zh-CN" sz="40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40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40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8" grpId="0"/>
      <p:bldP spid="9" grpId="0"/>
      <p:bldP spid="10" grpId="0"/>
      <p:bldP spid="3" grpId="0"/>
      <p:bldP spid="4" grpId="0"/>
      <p:bldP spid="2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AutoShape 2"/>
          <p:cNvSpPr>
            <a:spLocks noChangeAspect="1"/>
          </p:cNvSpPr>
          <p:nvPr/>
        </p:nvSpPr>
        <p:spPr>
          <a:xfrm>
            <a:off x="1515746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 lIns="91430" tIns="45715" rIns="91430" bIns="45715" anchor="t"/>
          <a:lstStyle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786765" y="746761"/>
            <a:ext cx="2277110" cy="624840"/>
            <a:chOff x="1239" y="1176"/>
            <a:chExt cx="3586" cy="984"/>
          </a:xfrm>
        </p:grpSpPr>
        <p:grpSp>
          <p:nvGrpSpPr>
            <p:cNvPr id="13" name="组合 12"/>
            <p:cNvGrpSpPr/>
            <p:nvPr/>
          </p:nvGrpSpPr>
          <p:grpSpPr>
            <a:xfrm>
              <a:off x="1239" y="1176"/>
              <a:ext cx="3351" cy="984"/>
              <a:chOff x="1239" y="1176"/>
              <a:chExt cx="2662" cy="984"/>
            </a:xfrm>
          </p:grpSpPr>
          <p:sp>
            <p:nvSpPr>
              <p:cNvPr id="11" name="矩形 10"/>
              <p:cNvSpPr/>
              <p:nvPr/>
            </p:nvSpPr>
            <p:spPr>
              <a:xfrm>
                <a:off x="1555" y="1281"/>
                <a:ext cx="1998" cy="750"/>
              </a:xfrm>
              <a:prstGeom prst="rect">
                <a:avLst/>
              </a:prstGeom>
              <a:solidFill>
                <a:srgbClr val="FFF4C7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rtl="0" eaLnBrk="0" hangingPunct="0"/>
                <a:endParaRPr lang="en-US" altLang="en-US"/>
              </a:p>
            </p:txBody>
          </p:sp>
          <p:sp>
            <p:nvSpPr>
              <p:cNvPr id="8" name="椭圆 7"/>
              <p:cNvSpPr/>
              <p:nvPr/>
            </p:nvSpPr>
            <p:spPr>
              <a:xfrm>
                <a:off x="3151" y="1281"/>
                <a:ext cx="750" cy="750"/>
              </a:xfrm>
              <a:prstGeom prst="ellipse">
                <a:avLst/>
              </a:prstGeom>
              <a:solidFill>
                <a:srgbClr val="FFF4C7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rtl="0" eaLnBrk="0" hangingPunct="0"/>
                <a:endParaRPr lang="en-US" altLang="en-US"/>
              </a:p>
            </p:txBody>
          </p:sp>
          <p:pic>
            <p:nvPicPr>
              <p:cNvPr id="12" name="图片 11" descr="111-05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>
                <a:off x="1239" y="1176"/>
                <a:ext cx="661" cy="984"/>
              </a:xfrm>
              <a:prstGeom prst="rect">
                <a:avLst/>
              </a:prstGeom>
            </p:spPr>
          </p:pic>
        </p:grpSp>
        <p:sp>
          <p:nvSpPr>
            <p:cNvPr id="16" name="文本框 15"/>
            <p:cNvSpPr txBox="1"/>
            <p:nvPr/>
          </p:nvSpPr>
          <p:spPr>
            <a:xfrm>
              <a:off x="1918" y="1245"/>
              <a:ext cx="2907" cy="8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>
                  <a:solidFill>
                    <a:srgbClr val="86421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课后作业</a:t>
              </a:r>
              <a:endParaRPr lang="zh-CN" altLang="en-US" sz="2800" b="1">
                <a:solidFill>
                  <a:srgbClr val="86421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9162" name="标题 1"/>
          <p:cNvSpPr/>
          <p:nvPr/>
        </p:nvSpPr>
        <p:spPr>
          <a:xfrm>
            <a:off x="4676775" y="2148841"/>
            <a:ext cx="5808980" cy="1134109"/>
          </a:xfrm>
          <a:prstGeom prst="wedgeRectCallout">
            <a:avLst>
              <a:gd name="adj1" fmla="val -61969"/>
              <a:gd name="adj2" fmla="val 45072"/>
            </a:avLst>
          </a:prstGeom>
          <a:noFill/>
          <a:ln w="9525" cap="flat" cmpd="sng">
            <a:solidFill>
              <a:srgbClr val="00206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30" tIns="45715" rIns="91430" bIns="45715" anchor="t" anchorCtr="0"/>
          <a:lstStyle/>
          <a:p>
            <a:pPr marL="1790700" indent="-1790700" defTabSz="685800" eaLnBrk="0" fontAlgn="t" hangingPunct="0">
              <a:lnSpc>
                <a:spcPct val="150000"/>
              </a:lnSpc>
            </a:pP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作业：教材</a:t>
            </a:r>
            <a:r>
              <a:rPr lang="en-US" altLang="zh-CN" sz="3600" b="1"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P28</a:t>
            </a: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第</a:t>
            </a:r>
            <a:r>
              <a:rPr lang="en-US" altLang="zh-CN" sz="3600" b="1"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1</a:t>
            </a: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、</a:t>
            </a:r>
            <a:r>
              <a:rPr lang="en-US" altLang="zh-CN" sz="3600" b="1"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2</a:t>
            </a: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题。</a:t>
            </a:r>
            <a:r>
              <a:rPr lang="en-US" altLang="zh-CN" sz="3600" b="1"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 </a:t>
            </a:r>
            <a:endParaRPr lang="en-US" altLang="zh-CN" sz="3600" b="1">
              <a:latin typeface="楷体" panose="02010609060101010101" pitchFamily="49" charset="-122"/>
              <a:ea typeface="楷体" panose="02010609060101010101" pitchFamily="49" charset="-122"/>
              <a:sym typeface="Times New Roman" panose="02020603050405020304" pitchFamily="18" charset="0"/>
            </a:endParaRPr>
          </a:p>
        </p:txBody>
      </p:sp>
      <p:pic>
        <p:nvPicPr>
          <p:cNvPr id="33" name="图片 32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34337" y1="12979" x2="34473" y2="21014"/>
                        <a14:foregroundMark x1="40903" y1="11248" x2="40629" y2="21755"/>
                        <a14:foregroundMark x1="61970" y1="7787" x2="58824" y2="22373"/>
                        <a14:foregroundMark x1="84542" y1="11743" x2="79480" y2="32386"/>
                        <a14:foregroundMark x1="66347" y1="38443" x2="62107" y2="47095"/>
                        <a14:foregroundMark x1="59371" y1="25093" x2="55951" y2="31891"/>
                        <a14:foregroundMark x1="45417" y1="18418" x2="38988" y2="32262"/>
                        <a14:foregroundMark x1="43365" y1="36959" x2="42818" y2="44499"/>
                        <a14:foregroundMark x1="39124" y1="38690" x2="31874" y2="43387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1969136" y="2672081"/>
            <a:ext cx="2348865" cy="2475865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49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6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15"/>
          <p:cNvSpPr/>
          <p:nvPr/>
        </p:nvSpPr>
        <p:spPr>
          <a:xfrm>
            <a:off x="3352165" y="4120244"/>
            <a:ext cx="5384800" cy="1191804"/>
          </a:xfrm>
          <a:prstGeom prst="wedgeRoundRectCallout">
            <a:avLst>
              <a:gd name="adj1" fmla="val -58439"/>
              <a:gd name="adj2" fmla="val -34286"/>
              <a:gd name="adj3" fmla="val 16667"/>
            </a:avLst>
          </a:prstGeom>
          <a:solidFill>
            <a:schemeClr val="bg1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 lIns="91430" tIns="45715" rIns="91430" bIns="45715" anchor="ctr" anchorCtr="0">
            <a:spAutoFit/>
          </a:bodyPr>
          <a:lstStyle/>
          <a:p>
            <a:r>
              <a:rPr lang="en-US" altLang="zh-CN" sz="3200" b="1" dirty="0">
                <a:latin typeface="宋体" panose="02010600030101010101" pitchFamily="2" charset="-122"/>
                <a:cs typeface="宋体" panose="02010600030101010101" pitchFamily="2" charset="-122"/>
                <a:sym typeface="Times New Roman" panose="02020603050405020304" pitchFamily="18" charset="0"/>
              </a:rPr>
              <a:t>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  <a:sym typeface="Times New Roman" panose="02020603050405020304" pitchFamily="18" charset="0"/>
              </a:rPr>
              <a:t>苹果树上原来有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  <a:sym typeface="Times New Roman" panose="02020603050405020304" pitchFamily="18" charset="0"/>
              </a:rPr>
              <a:t>5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  <a:sym typeface="Times New Roman" panose="02020603050405020304" pitchFamily="18" charset="0"/>
              </a:rPr>
              <a:t>个苹果，掉下来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  <a:sym typeface="Times New Roman" panose="02020603050405020304" pitchFamily="18" charset="0"/>
              </a:rPr>
              <a:t>2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  <a:sym typeface="Times New Roman" panose="02020603050405020304" pitchFamily="18" charset="0"/>
              </a:rPr>
              <a:t>个，还剩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Times New Roman" panose="02020603050405020304" pitchFamily="18" charset="0"/>
              </a:rPr>
              <a:t>……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  <a:sym typeface="Times New Roman" panose="02020603050405020304" pitchFamily="18" charset="0"/>
            </a:endParaRPr>
          </a:p>
        </p:txBody>
      </p:sp>
      <p:pic>
        <p:nvPicPr>
          <p:cNvPr id="25605" name="Picture 2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904239" y="3097530"/>
            <a:ext cx="1769746" cy="214122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 cstate="email"/>
          <a:srcRect l="1398"/>
          <a:stretch>
            <a:fillRect/>
          </a:stretch>
        </p:blipFill>
        <p:spPr>
          <a:xfrm>
            <a:off x="3190241" y="887731"/>
            <a:ext cx="6557645" cy="3103880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2065021" y="1525270"/>
            <a:ext cx="9246235" cy="671830"/>
            <a:chOff x="3252" y="2402"/>
            <a:chExt cx="14561" cy="1058"/>
          </a:xfrm>
        </p:grpSpPr>
        <p:sp>
          <p:nvSpPr>
            <p:cNvPr id="25" name="TextBox 19"/>
            <p:cNvSpPr txBox="1"/>
            <p:nvPr/>
          </p:nvSpPr>
          <p:spPr>
            <a:xfrm>
              <a:off x="3252" y="2410"/>
              <a:ext cx="14561" cy="10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b="1" dirty="0">
                  <a:latin typeface="宋体" panose="02010600030101010101" pitchFamily="2" charset="-122"/>
                </a:rPr>
                <a:t>树上还剩几个   ？说一说，数一数。</a:t>
              </a:r>
              <a:endParaRPr lang="zh-CN" altLang="en-US" sz="3600" b="1" dirty="0">
                <a:latin typeface="宋体" panose="02010600030101010101" pitchFamily="2" charset="-122"/>
              </a:endParaRPr>
            </a:p>
          </p:txBody>
        </p:sp>
        <p:pic>
          <p:nvPicPr>
            <p:cNvPr id="17" name="Picture 3"/>
            <p:cNvPicPr>
              <a:picLocks noChangeAspect="1" noChangeArrowheads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>
              <a:off x="7936" y="2402"/>
              <a:ext cx="1031" cy="10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7" name="图片 6"/>
          <p:cNvPicPr>
            <a:picLocks noChangeAspect="1"/>
          </p:cNvPicPr>
          <p:nvPr/>
        </p:nvPicPr>
        <p:blipFill>
          <a:blip r:embed="rId2" cstate="email"/>
          <a:srcRect l="1398"/>
          <a:stretch>
            <a:fillRect/>
          </a:stretch>
        </p:blipFill>
        <p:spPr>
          <a:xfrm>
            <a:off x="1962122" y="2227026"/>
            <a:ext cx="7649657" cy="3621006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560070" y="575577"/>
            <a:ext cx="2427420" cy="618373"/>
            <a:chOff x="1239" y="1160"/>
            <a:chExt cx="3739" cy="1000"/>
          </a:xfrm>
        </p:grpSpPr>
        <p:grpSp>
          <p:nvGrpSpPr>
            <p:cNvPr id="6" name="组合 5"/>
            <p:cNvGrpSpPr/>
            <p:nvPr/>
          </p:nvGrpSpPr>
          <p:grpSpPr>
            <a:xfrm>
              <a:off x="1239" y="1176"/>
              <a:ext cx="3216" cy="984"/>
              <a:chOff x="1239" y="1176"/>
              <a:chExt cx="3216" cy="984"/>
            </a:xfrm>
          </p:grpSpPr>
          <p:sp>
            <p:nvSpPr>
              <p:cNvPr id="11" name="矩形 10"/>
              <p:cNvSpPr/>
              <p:nvPr/>
            </p:nvSpPr>
            <p:spPr>
              <a:xfrm>
                <a:off x="1555" y="1281"/>
                <a:ext cx="2500" cy="750"/>
              </a:xfrm>
              <a:prstGeom prst="rect">
                <a:avLst/>
              </a:prstGeom>
              <a:solidFill>
                <a:srgbClr val="FFF4C7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rtl="0" eaLnBrk="0" hangingPunct="0"/>
                <a:endParaRPr lang="en-US" altLang="en-US"/>
              </a:p>
            </p:txBody>
          </p:sp>
          <p:sp>
            <p:nvSpPr>
              <p:cNvPr id="8" name="椭圆 7"/>
              <p:cNvSpPr/>
              <p:nvPr/>
            </p:nvSpPr>
            <p:spPr>
              <a:xfrm>
                <a:off x="3705" y="1282"/>
                <a:ext cx="750" cy="750"/>
              </a:xfrm>
              <a:prstGeom prst="ellipse">
                <a:avLst/>
              </a:prstGeom>
              <a:solidFill>
                <a:srgbClr val="FFF4C7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rtl="0" eaLnBrk="0" hangingPunct="0"/>
                <a:endParaRPr lang="en-US" altLang="en-US"/>
              </a:p>
            </p:txBody>
          </p:sp>
          <p:pic>
            <p:nvPicPr>
              <p:cNvPr id="9" name="图片 8" descr="111-05"/>
              <p:cNvPicPr>
                <a:picLocks noChangeAspect="1"/>
              </p:cNvPicPr>
              <p:nvPr/>
            </p:nvPicPr>
            <p:blipFill>
              <a:blip r:embed="rId3" cstate="email"/>
              <a:stretch>
                <a:fillRect/>
              </a:stretch>
            </p:blipFill>
            <p:spPr>
              <a:xfrm>
                <a:off x="1239" y="1176"/>
                <a:ext cx="661" cy="984"/>
              </a:xfrm>
              <a:prstGeom prst="rect">
                <a:avLst/>
              </a:prstGeom>
            </p:spPr>
          </p:pic>
        </p:grpSp>
        <p:sp>
          <p:nvSpPr>
            <p:cNvPr id="10" name="文本框 9"/>
            <p:cNvSpPr txBox="1"/>
            <p:nvPr/>
          </p:nvSpPr>
          <p:spPr>
            <a:xfrm>
              <a:off x="1840" y="1160"/>
              <a:ext cx="3138" cy="8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solidFill>
                    <a:srgbClr val="86421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例题讲解</a:t>
              </a:r>
              <a:endParaRPr lang="en-US" altLang="zh-CN" sz="2800" b="1" dirty="0">
                <a:solidFill>
                  <a:srgbClr val="86421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1893627" y="1398693"/>
            <a:ext cx="4031818" cy="3320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1993442">
            <a:off x="2540279" y="2489789"/>
            <a:ext cx="442390" cy="3264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9800344">
            <a:off x="4526419" y="2327613"/>
            <a:ext cx="442392" cy="325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>
                        <a14:foregroundMark x1="35152" y1="15361" x2="35152" y2="14420"/>
                        <a14:backgroundMark x1="27879" y1="13166" x2="11515" y2="26646"/>
                        <a14:backgroundMark x1="50909" y1="15361" x2="64242" y2="21630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20127836">
            <a:off x="2803312" y="1873400"/>
            <a:ext cx="753873" cy="1457483"/>
          </a:xfrm>
          <a:prstGeom prst="rect">
            <a:avLst/>
          </a:prstGeom>
        </p:spPr>
      </p:pic>
      <p:sp>
        <p:nvSpPr>
          <p:cNvPr id="14" name="TextBox 19"/>
          <p:cNvSpPr txBox="1"/>
          <p:nvPr/>
        </p:nvSpPr>
        <p:spPr>
          <a:xfrm>
            <a:off x="2487016" y="1042696"/>
            <a:ext cx="383983" cy="707876"/>
          </a:xfrm>
          <a:prstGeom prst="rect">
            <a:avLst/>
          </a:prstGeom>
          <a:noFill/>
        </p:spPr>
        <p:txBody>
          <a:bodyPr wrap="square" lIns="91430" tIns="45715" rIns="91430" bIns="45715" rtlCol="0">
            <a:spAutoFit/>
          </a:bodyPr>
          <a:lstStyle/>
          <a:p>
            <a:r>
              <a:rPr lang="en-US" altLang="zh-CN" sz="4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en-US" altLang="zh-CN" sz="40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TextBox 19"/>
          <p:cNvSpPr txBox="1"/>
          <p:nvPr/>
        </p:nvSpPr>
        <p:spPr>
          <a:xfrm>
            <a:off x="3272393" y="1433917"/>
            <a:ext cx="383983" cy="707876"/>
          </a:xfrm>
          <a:prstGeom prst="rect">
            <a:avLst/>
          </a:prstGeom>
          <a:noFill/>
        </p:spPr>
        <p:txBody>
          <a:bodyPr wrap="square" lIns="91430" tIns="45715" rIns="91430" bIns="45715" rtlCol="0">
            <a:spAutoFit/>
          </a:bodyPr>
          <a:lstStyle/>
          <a:p>
            <a:r>
              <a:rPr lang="en-US" altLang="zh-CN" sz="4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endParaRPr lang="en-US" altLang="zh-CN" sz="40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TextBox 19"/>
          <p:cNvSpPr txBox="1"/>
          <p:nvPr/>
        </p:nvSpPr>
        <p:spPr>
          <a:xfrm>
            <a:off x="4082888" y="1088868"/>
            <a:ext cx="383983" cy="707876"/>
          </a:xfrm>
          <a:prstGeom prst="rect">
            <a:avLst/>
          </a:prstGeom>
          <a:noFill/>
        </p:spPr>
        <p:txBody>
          <a:bodyPr wrap="square" lIns="91430" tIns="45715" rIns="91430" bIns="45715" rtlCol="0">
            <a:spAutoFit/>
          </a:bodyPr>
          <a:lstStyle/>
          <a:p>
            <a:r>
              <a:rPr lang="en-US" altLang="zh-CN" sz="4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endParaRPr lang="en-US" altLang="zh-CN" sz="40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>
                        <a14:foregroundMark x1="35152" y1="15361" x2="35152" y2="14420"/>
                        <a14:backgroundMark x1="27879" y1="13166" x2="11515" y2="26646"/>
                        <a14:backgroundMark x1="50909" y1="15361" x2="64242" y2="21630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20127836">
            <a:off x="3496546" y="2181969"/>
            <a:ext cx="753873" cy="1457483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>
                        <a14:foregroundMark x1="35152" y1="15361" x2="35152" y2="14420"/>
                        <a14:backgroundMark x1="27879" y1="13166" x2="11515" y2="26646"/>
                        <a14:backgroundMark x1="50909" y1="15361" x2="64242" y2="21630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20127836">
            <a:off x="4226763" y="1750195"/>
            <a:ext cx="753873" cy="1457483"/>
          </a:xfrm>
          <a:prstGeom prst="rect">
            <a:avLst/>
          </a:prstGeom>
        </p:spPr>
      </p:pic>
      <p:pic>
        <p:nvPicPr>
          <p:cNvPr id="25605" name="Picture 2"/>
          <p:cNvPicPr>
            <a:picLocks noChangeAspect="1"/>
          </p:cNvPicPr>
          <p:nvPr/>
        </p:nvPicPr>
        <p:blipFill>
          <a:blip r:embed="rId6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9218931" y="2395221"/>
            <a:ext cx="1553210" cy="205422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6" name="组合 5"/>
          <p:cNvGrpSpPr/>
          <p:nvPr/>
        </p:nvGrpSpPr>
        <p:grpSpPr>
          <a:xfrm>
            <a:off x="5713731" y="1832611"/>
            <a:ext cx="3601085" cy="647543"/>
            <a:chOff x="8998" y="2886"/>
            <a:chExt cx="5671" cy="1020"/>
          </a:xfrm>
        </p:grpSpPr>
        <p:sp>
          <p:nvSpPr>
            <p:cNvPr id="2" name="AutoShape 15"/>
            <p:cNvSpPr/>
            <p:nvPr/>
          </p:nvSpPr>
          <p:spPr>
            <a:xfrm>
              <a:off x="8998" y="2887"/>
              <a:ext cx="5671" cy="1019"/>
            </a:xfrm>
            <a:prstGeom prst="wedgeRoundRectCallout">
              <a:avLst>
                <a:gd name="adj1" fmla="val 39596"/>
                <a:gd name="adj2" fmla="val 102194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square" anchor="ctr" anchorCtr="0">
              <a:spAutoFit/>
            </a:bodyPr>
            <a:lstStyle/>
            <a:p>
              <a:r>
                <a:rPr lang="en-US" altLang="zh-CN" sz="3200" b="1" dirty="0">
                  <a:latin typeface="宋体" panose="02010600030101010101" pitchFamily="2" charset="-122"/>
                  <a:cs typeface="宋体" panose="02010600030101010101" pitchFamily="2" charset="-122"/>
                  <a:sym typeface="Times New Roman" panose="02020603050405020304" pitchFamily="18" charset="0"/>
                </a:rPr>
                <a:t> </a:t>
              </a:r>
              <a:r>
                <a:rPr lang="zh-CN" altLang="en-US" sz="3200" b="1" dirty="0"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树上还剩</a:t>
              </a:r>
              <a:r>
                <a:rPr lang="en-US" altLang="zh-CN" sz="3200" b="1" dirty="0"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3</a:t>
              </a:r>
              <a:r>
                <a:rPr lang="zh-CN" altLang="en-US" sz="3200" b="1" dirty="0"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个   。</a:t>
              </a:r>
              <a:r>
                <a:rPr lang="en-US" altLang="zh-CN" sz="3200" b="1" dirty="0">
                  <a:latin typeface="楷体" panose="02010609060101010101" pitchFamily="49" charset="-122"/>
                  <a:ea typeface="楷体" panose="02010609060101010101" pitchFamily="49" charset="-122"/>
                  <a:sym typeface="Times New Roman" panose="02020603050405020304" pitchFamily="18" charset="0"/>
                </a:rPr>
                <a:t> </a:t>
              </a:r>
              <a:endPara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  <a:sym typeface="Times New Roman" panose="02020603050405020304" pitchFamily="18" charset="0"/>
              </a:endParaRPr>
            </a:p>
          </p:txBody>
        </p:sp>
        <p:pic>
          <p:nvPicPr>
            <p:cNvPr id="5" name="Picture 3"/>
            <p:cNvPicPr>
              <a:picLocks noChangeAspect="1" noChangeArrowheads="1"/>
            </p:cNvPicPr>
            <p:nvPr/>
          </p:nvPicPr>
          <p:blipFill>
            <a:blip r:embed="rId7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12957" y="2886"/>
              <a:ext cx="971" cy="9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06 5.55112E-17 L -3.33333E-06 0.25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06 -4.5679E-06 L -4.16667E-06 0.25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99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199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2590166" y="462280"/>
            <a:ext cx="3599815" cy="325818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6247766" y="462280"/>
            <a:ext cx="3295015" cy="325818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5605" name="Picture 2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1137285" y="3281680"/>
            <a:ext cx="2079625" cy="251587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3" name="组合 2"/>
          <p:cNvGrpSpPr/>
          <p:nvPr/>
        </p:nvGrpSpPr>
        <p:grpSpPr>
          <a:xfrm>
            <a:off x="3901440" y="4203698"/>
            <a:ext cx="5384800" cy="1327785"/>
            <a:chOff x="6144" y="6620"/>
            <a:chExt cx="8480" cy="2091"/>
          </a:xfrm>
        </p:grpSpPr>
        <p:sp>
          <p:nvSpPr>
            <p:cNvPr id="10" name="AutoShape 15"/>
            <p:cNvSpPr/>
            <p:nvPr/>
          </p:nvSpPr>
          <p:spPr>
            <a:xfrm>
              <a:off x="6144" y="6620"/>
              <a:ext cx="8480" cy="2091"/>
            </a:xfrm>
            <a:prstGeom prst="wedgeRoundRectCallout">
              <a:avLst>
                <a:gd name="adj1" fmla="val -58439"/>
                <a:gd name="adj2" fmla="val -34286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square" anchor="ctr" anchorCtr="0">
              <a:spAutoFit/>
            </a:bodyPr>
            <a:lstStyle/>
            <a:p>
              <a:r>
                <a:rPr lang="en-US" altLang="zh-CN" sz="3600" b="1" dirty="0">
                  <a:latin typeface="宋体" panose="02010600030101010101" pitchFamily="2" charset="-122"/>
                  <a:cs typeface="宋体" panose="02010600030101010101" pitchFamily="2" charset="-122"/>
                  <a:sym typeface="Times New Roman" panose="02020603050405020304" pitchFamily="18" charset="0"/>
                </a:rPr>
                <a:t> </a:t>
              </a:r>
              <a:r>
                <a:rPr lang="zh-CN" altLang="en-US" sz="3600" b="1" dirty="0">
                  <a:latin typeface="楷体" panose="02010609060101010101" pitchFamily="49" charset="-122"/>
                  <a:ea typeface="楷体" panose="02010609060101010101" pitchFamily="49" charset="-122"/>
                  <a:cs typeface="宋体" panose="02010600030101010101" pitchFamily="2" charset="-122"/>
                  <a:sym typeface="Times New Roman" panose="02020603050405020304" pitchFamily="18" charset="0"/>
                </a:rPr>
                <a:t>原来有</a:t>
              </a:r>
              <a:r>
                <a:rPr lang="en-US" altLang="zh-CN" sz="3600" b="1" dirty="0">
                  <a:latin typeface="楷体" panose="02010609060101010101" pitchFamily="49" charset="-122"/>
                  <a:ea typeface="楷体" panose="02010609060101010101" pitchFamily="49" charset="-122"/>
                  <a:cs typeface="宋体" panose="02010600030101010101" pitchFamily="2" charset="-122"/>
                  <a:sym typeface="Times New Roman" panose="02020603050405020304" pitchFamily="18" charset="0"/>
                </a:rPr>
                <a:t>5</a:t>
              </a:r>
              <a:r>
                <a:rPr lang="zh-CN" altLang="en-US" sz="3600" b="1" dirty="0">
                  <a:latin typeface="楷体" panose="02010609060101010101" pitchFamily="49" charset="-122"/>
                  <a:ea typeface="楷体" panose="02010609060101010101" pitchFamily="49" charset="-122"/>
                  <a:cs typeface="宋体" panose="02010600030101010101" pitchFamily="2" charset="-122"/>
                  <a:sym typeface="Times New Roman" panose="02020603050405020304" pitchFamily="18" charset="0"/>
                </a:rPr>
                <a:t>块</a:t>
              </a:r>
              <a:r>
                <a:rPr lang="en-US" altLang="zh-CN" sz="3600" b="1" dirty="0">
                  <a:latin typeface="楷体" panose="02010609060101010101" pitchFamily="49" charset="-122"/>
                  <a:ea typeface="楷体" panose="02010609060101010101" pitchFamily="49" charset="-122"/>
                  <a:cs typeface="宋体" panose="02010600030101010101" pitchFamily="2" charset="-122"/>
                  <a:sym typeface="Times New Roman" panose="02020603050405020304" pitchFamily="18" charset="0"/>
                </a:rPr>
                <a:t>   </a:t>
              </a:r>
              <a:r>
                <a:rPr lang="zh-CN" altLang="en-US" sz="3600" b="1" dirty="0">
                  <a:latin typeface="楷体" panose="02010609060101010101" pitchFamily="49" charset="-122"/>
                  <a:ea typeface="楷体" panose="02010609060101010101" pitchFamily="49" charset="-122"/>
                  <a:cs typeface="宋体" panose="02010600030101010101" pitchFamily="2" charset="-122"/>
                  <a:sym typeface="Times New Roman" panose="02020603050405020304" pitchFamily="18" charset="0"/>
                </a:rPr>
                <a:t>，搬走了</a:t>
              </a:r>
              <a:r>
                <a:rPr lang="en-US" altLang="zh-CN" sz="3600" b="1" dirty="0">
                  <a:latin typeface="楷体" panose="02010609060101010101" pitchFamily="49" charset="-122"/>
                  <a:ea typeface="楷体" panose="02010609060101010101" pitchFamily="49" charset="-122"/>
                  <a:cs typeface="宋体" panose="02010600030101010101" pitchFamily="2" charset="-122"/>
                  <a:sym typeface="Times New Roman" panose="02020603050405020304" pitchFamily="18" charset="0"/>
                </a:rPr>
                <a:t>2</a:t>
              </a:r>
              <a:r>
                <a:rPr lang="zh-CN" altLang="en-US" sz="3600" b="1" dirty="0">
                  <a:latin typeface="楷体" panose="02010609060101010101" pitchFamily="49" charset="-122"/>
                  <a:ea typeface="楷体" panose="02010609060101010101" pitchFamily="49" charset="-122"/>
                  <a:cs typeface="宋体" panose="02010600030101010101" pitchFamily="2" charset="-122"/>
                  <a:sym typeface="Times New Roman" panose="02020603050405020304" pitchFamily="18" charset="0"/>
                </a:rPr>
                <a:t>块，还剩</a:t>
              </a:r>
              <a:r>
                <a:rPr lang="zh-CN" altLang="en-US" sz="3600" b="1" dirty="0">
                  <a:latin typeface="楷体" panose="02010609060101010101" pitchFamily="49" charset="-122"/>
                  <a:ea typeface="楷体" panose="02010609060101010101" pitchFamily="49" charset="-122"/>
                  <a:cs typeface="Arial" panose="020B0604020202020204" pitchFamily="34" charset="0"/>
                  <a:sym typeface="Times New Roman" panose="02020603050405020304" pitchFamily="18" charset="0"/>
                </a:rPr>
                <a:t>……</a:t>
              </a:r>
              <a:endPara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Times New Roman" panose="02020603050405020304" pitchFamily="18" charset="0"/>
              </a:endParaRPr>
            </a:p>
          </p:txBody>
        </p:sp>
        <p:pic>
          <p:nvPicPr>
            <p:cNvPr id="14" name="图片 22" descr="8.png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 bwMode="auto">
            <a:xfrm>
              <a:off x="10079" y="6968"/>
              <a:ext cx="1015" cy="6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534983" y="2070663"/>
            <a:ext cx="3134193" cy="353309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 cstate="email"/>
          <a:srcRect r="26491" b="51093"/>
          <a:stretch>
            <a:fillRect/>
          </a:stretch>
        </p:blipFill>
        <p:spPr>
          <a:xfrm>
            <a:off x="7534982" y="2070664"/>
            <a:ext cx="2303896" cy="1727922"/>
          </a:xfrm>
          <a:prstGeom prst="rect">
            <a:avLst/>
          </a:prstGeom>
        </p:spPr>
      </p:pic>
      <p:pic>
        <p:nvPicPr>
          <p:cNvPr id="7" name="图片 8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572253" y="1150346"/>
            <a:ext cx="6497737" cy="24966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7918967" y="3178306"/>
            <a:ext cx="959956" cy="524283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1919503" y="4551898"/>
            <a:ext cx="5842395" cy="584774"/>
            <a:chOff x="1413654" y="3910147"/>
            <a:chExt cx="4382481" cy="438649"/>
          </a:xfrm>
        </p:grpSpPr>
        <p:sp>
          <p:nvSpPr>
            <p:cNvPr id="19" name="TextBox 10"/>
            <p:cNvSpPr txBox="1">
              <a:spLocks noChangeArrowheads="1"/>
            </p:cNvSpPr>
            <p:nvPr/>
          </p:nvSpPr>
          <p:spPr bwMode="auto">
            <a:xfrm>
              <a:off x="1413654" y="3910147"/>
              <a:ext cx="4382481" cy="4386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3200" b="1" spc="100" dirty="0">
                  <a:latin typeface="宋体" panose="02010600030101010101" pitchFamily="2" charset="-122"/>
                </a:rPr>
                <a:t>还剩</a:t>
              </a:r>
              <a:r>
                <a:rPr lang="en-US" altLang="zh-CN" sz="3200" b="1" spc="100" dirty="0">
                  <a:latin typeface="宋体" panose="02010600030101010101" pitchFamily="2" charset="-122"/>
                </a:rPr>
                <a:t>3</a:t>
              </a:r>
              <a:r>
                <a:rPr lang="zh-CN" altLang="en-US" sz="3200" b="1" spc="100" dirty="0">
                  <a:latin typeface="宋体" panose="02010600030101010101" pitchFamily="2" charset="-122"/>
                </a:rPr>
                <a:t>个○，所以还剩</a:t>
              </a:r>
              <a:r>
                <a:rPr lang="en-US" altLang="zh-CN" sz="3200" b="1" spc="100" dirty="0">
                  <a:latin typeface="宋体" panose="02010600030101010101" pitchFamily="2" charset="-122"/>
                </a:rPr>
                <a:t>3</a:t>
              </a:r>
              <a:r>
                <a:rPr lang="zh-CN" altLang="en-US" sz="3200" b="1" spc="100" dirty="0">
                  <a:latin typeface="宋体" panose="02010600030101010101" pitchFamily="2" charset="-122"/>
                </a:rPr>
                <a:t>块    。</a:t>
              </a:r>
              <a:endParaRPr lang="zh-CN" altLang="en-US" sz="3200" b="1" spc="100" dirty="0">
                <a:latin typeface="宋体" panose="02010600030101010101" pitchFamily="2" charset="-122"/>
              </a:endParaRPr>
            </a:p>
          </p:txBody>
        </p:sp>
        <p:pic>
          <p:nvPicPr>
            <p:cNvPr id="20" name="图片 22" descr="8.png"/>
            <p:cNvPicPr>
              <a:picLocks noChangeAspect="1"/>
            </p:cNvPicPr>
            <p:nvPr/>
          </p:nvPicPr>
          <p:blipFill>
            <a:blip r:embed="rId5" cstate="email"/>
            <a:stretch>
              <a:fillRect/>
            </a:stretch>
          </p:blipFill>
          <p:spPr bwMode="auto">
            <a:xfrm>
              <a:off x="4992573" y="3941448"/>
              <a:ext cx="555376" cy="3752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6"/>
          <p:cNvSpPr txBox="1">
            <a:spLocks noChangeArrowheads="1"/>
          </p:cNvSpPr>
          <p:nvPr/>
        </p:nvSpPr>
        <p:spPr bwMode="auto">
          <a:xfrm>
            <a:off x="1837619" y="1409207"/>
            <a:ext cx="1142821" cy="707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0" tIns="45715" rIns="91430" bIns="4571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000" b="1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endParaRPr lang="en-US" altLang="zh-CN" sz="4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TextBox 7"/>
          <p:cNvSpPr txBox="1">
            <a:spLocks noChangeArrowheads="1"/>
          </p:cNvSpPr>
          <p:nvPr/>
        </p:nvSpPr>
        <p:spPr bwMode="auto">
          <a:xfrm>
            <a:off x="2632097" y="1409207"/>
            <a:ext cx="1523762" cy="707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0" tIns="45715" rIns="91430" bIns="4571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－</a:t>
            </a:r>
            <a:endParaRPr lang="zh-CN" altLang="en-US" sz="40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TextBox 8"/>
          <p:cNvSpPr txBox="1">
            <a:spLocks noChangeArrowheads="1"/>
          </p:cNvSpPr>
          <p:nvPr/>
        </p:nvSpPr>
        <p:spPr bwMode="auto">
          <a:xfrm>
            <a:off x="3678402" y="1398694"/>
            <a:ext cx="1142821" cy="707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0" tIns="45715" rIns="91430" bIns="4571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000" b="1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endParaRPr lang="en-US" altLang="zh-CN" sz="4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TextBox 9"/>
          <p:cNvSpPr txBox="1">
            <a:spLocks noChangeArrowheads="1"/>
          </p:cNvSpPr>
          <p:nvPr/>
        </p:nvSpPr>
        <p:spPr bwMode="auto">
          <a:xfrm>
            <a:off x="4355419" y="1398694"/>
            <a:ext cx="1523762" cy="707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0" tIns="45715" rIns="91430" bIns="4571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000" b="1"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  <a:endParaRPr lang="zh-CN" altLang="en-US" sz="4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TextBox 10"/>
          <p:cNvSpPr txBox="1">
            <a:spLocks noChangeArrowheads="1"/>
          </p:cNvSpPr>
          <p:nvPr/>
        </p:nvSpPr>
        <p:spPr bwMode="auto">
          <a:xfrm>
            <a:off x="5296118" y="1408370"/>
            <a:ext cx="1142821" cy="707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0" tIns="45715" rIns="91430" bIns="4571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000" b="1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endParaRPr lang="en-US" altLang="zh-CN" sz="4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345111" y="977922"/>
            <a:ext cx="1904701" cy="2465095"/>
            <a:chOff x="1990725" y="1108921"/>
            <a:chExt cx="1428750" cy="1849110"/>
          </a:xfrm>
        </p:grpSpPr>
        <p:sp>
          <p:nvSpPr>
            <p:cNvPr id="13" name="TextBox 11"/>
            <p:cNvSpPr txBox="1">
              <a:spLocks noChangeArrowheads="1"/>
            </p:cNvSpPr>
            <p:nvPr/>
          </p:nvSpPr>
          <p:spPr bwMode="auto">
            <a:xfrm rot="16200000">
              <a:off x="1793324" y="1486360"/>
              <a:ext cx="1285875" cy="530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400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…</a:t>
              </a:r>
              <a:endParaRPr lang="en-US" altLang="zh-CN" sz="400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4" name="TextBox 12"/>
            <p:cNvSpPr txBox="1">
              <a:spLocks noChangeArrowheads="1"/>
            </p:cNvSpPr>
            <p:nvPr/>
          </p:nvSpPr>
          <p:spPr bwMode="auto">
            <a:xfrm>
              <a:off x="1990725" y="2473207"/>
              <a:ext cx="1428750" cy="484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36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减号</a:t>
              </a:r>
              <a:endPara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5" name="TextBox 13"/>
          <p:cNvSpPr txBox="1">
            <a:spLocks noChangeArrowheads="1"/>
          </p:cNvSpPr>
          <p:nvPr/>
        </p:nvSpPr>
        <p:spPr bwMode="auto">
          <a:xfrm>
            <a:off x="1923785" y="4210108"/>
            <a:ext cx="6856927" cy="707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0" tIns="45715" rIns="91430" bIns="4571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读作：</a:t>
            </a:r>
            <a:r>
              <a:rPr lang="en-US" altLang="zh-CN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减</a:t>
            </a:r>
            <a:r>
              <a:rPr lang="en-US" altLang="zh-CN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等于</a:t>
            </a:r>
            <a:r>
              <a:rPr lang="en-US" altLang="zh-CN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704331" y="2291081"/>
            <a:ext cx="4369435" cy="2430145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294765" y="692152"/>
            <a:ext cx="2879091" cy="769620"/>
            <a:chOff x="2657" y="1549"/>
            <a:chExt cx="4534" cy="1212"/>
          </a:xfrm>
        </p:grpSpPr>
        <p:sp>
          <p:nvSpPr>
            <p:cNvPr id="11266" name="TextBox 3"/>
            <p:cNvSpPr txBox="1"/>
            <p:nvPr/>
          </p:nvSpPr>
          <p:spPr>
            <a:xfrm>
              <a:off x="3559" y="1549"/>
              <a:ext cx="3632" cy="121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eaLnBrk="1" hangingPunct="1"/>
              <a:r>
                <a:rPr lang="zh-CN" altLang="en-US" sz="4400" b="1" dirty="0">
                  <a:latin typeface="宋体" panose="02010600030101010101" pitchFamily="2" charset="-122"/>
                </a:rPr>
                <a:t>说一说</a:t>
              </a:r>
              <a:endParaRPr lang="zh-CN" altLang="en-US" sz="4400" b="1" dirty="0">
                <a:latin typeface="宋体" panose="02010600030101010101" pitchFamily="2" charset="-122"/>
              </a:endParaRPr>
            </a:p>
          </p:txBody>
        </p:sp>
        <p:pic>
          <p:nvPicPr>
            <p:cNvPr id="11288" name="图片 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2657" y="1787"/>
              <a:ext cx="992" cy="970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0" name="AutoShape 15"/>
          <p:cNvSpPr/>
          <p:nvPr/>
        </p:nvSpPr>
        <p:spPr>
          <a:xfrm>
            <a:off x="3657600" y="2032839"/>
            <a:ext cx="5986781" cy="1328012"/>
          </a:xfrm>
          <a:prstGeom prst="wedgeRoundRectCallout">
            <a:avLst>
              <a:gd name="adj1" fmla="val -58683"/>
              <a:gd name="adj2" fmla="val -3500"/>
              <a:gd name="adj3" fmla="val 16667"/>
            </a:avLst>
          </a:prstGeom>
          <a:solidFill>
            <a:schemeClr val="bg1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 lIns="91430" tIns="45715" rIns="91430" bIns="45715" anchor="ctr" anchorCtr="0">
            <a:spAutoFit/>
          </a:bodyPr>
          <a:lstStyle/>
          <a:p>
            <a:pPr rtl="0">
              <a:defRPr/>
            </a:pPr>
            <a:r>
              <a:rPr lang="en-US" sz="3600" b="1" dirty="0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 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  <a:sym typeface="+mn-ea"/>
              </a:rPr>
              <a:t>结合上面两个小故事说一说这个算式表示的意义吧。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  <a:sym typeface="+mn-ea"/>
            </a:endParaRPr>
          </a:p>
        </p:txBody>
      </p:sp>
      <p:pic>
        <p:nvPicPr>
          <p:cNvPr id="33" name="图片 32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34337" y1="12979" x2="34473" y2="21014"/>
                        <a14:foregroundMark x1="40903" y1="11248" x2="40629" y2="21755"/>
                        <a14:foregroundMark x1="61970" y1="7787" x2="58824" y2="22373"/>
                        <a14:foregroundMark x1="84542" y1="11743" x2="79480" y2="32386"/>
                        <a14:foregroundMark x1="66347" y1="38443" x2="62107" y2="47095"/>
                        <a14:foregroundMark x1="59371" y1="25093" x2="55951" y2="31891"/>
                        <a14:foregroundMark x1="45417" y1="18418" x2="38988" y2="32262"/>
                        <a14:foregroundMark x1="43365" y1="36959" x2="42818" y2="44499"/>
                        <a14:foregroundMark x1="39124" y1="38690" x2="31874" y2="43387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1056005" y="2105660"/>
            <a:ext cx="2348865" cy="2475865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3901440" y="3871600"/>
            <a:ext cx="4900175" cy="1220051"/>
            <a:chOff x="6144" y="6097"/>
            <a:chExt cx="7717" cy="1921"/>
          </a:xfrm>
        </p:grpSpPr>
        <p:sp>
          <p:nvSpPr>
            <p:cNvPr id="3" name="TextBox 14"/>
            <p:cNvSpPr txBox="1">
              <a:spLocks noChangeArrowheads="1"/>
            </p:cNvSpPr>
            <p:nvPr/>
          </p:nvSpPr>
          <p:spPr bwMode="auto">
            <a:xfrm>
              <a:off x="6144" y="6097"/>
              <a:ext cx="1382" cy="17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rtl="0" eaLnBrk="1" hangingPunct="1">
                <a:defRPr/>
              </a:pPr>
              <a:r>
                <a:rPr lang="en-US" altLang="zh-CN" sz="6600" b="1">
                  <a:latin typeface="宋体" panose="02010600030101010101" pitchFamily="2" charset="-122"/>
                </a:rPr>
                <a:t>5</a:t>
              </a:r>
              <a:endParaRPr lang="en-US" altLang="zh-CN" sz="6600" b="1">
                <a:latin typeface="宋体" panose="02010600030101010101" pitchFamily="2" charset="-122"/>
              </a:endParaRPr>
            </a:p>
          </p:txBody>
        </p:sp>
        <p:sp>
          <p:nvSpPr>
            <p:cNvPr id="4" name="TextBox 15"/>
            <p:cNvSpPr txBox="1"/>
            <p:nvPr/>
          </p:nvSpPr>
          <p:spPr>
            <a:xfrm>
              <a:off x="7411" y="6205"/>
              <a:ext cx="1843" cy="159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en-US" altLang="zh-CN" sz="6000" b="1">
                  <a:latin typeface="宋体" panose="02010600030101010101" pitchFamily="2" charset="-122"/>
                </a:rPr>
                <a:t>－</a:t>
              </a:r>
              <a:endParaRPr lang="en-US" altLang="zh-CN" sz="6000" b="1">
                <a:latin typeface="宋体" panose="02010600030101010101" pitchFamily="2" charset="-122"/>
              </a:endParaRPr>
            </a:p>
          </p:txBody>
        </p:sp>
        <p:sp>
          <p:nvSpPr>
            <p:cNvPr id="5" name="TextBox 16"/>
            <p:cNvSpPr txBox="1">
              <a:spLocks noChangeArrowheads="1"/>
            </p:cNvSpPr>
            <p:nvPr/>
          </p:nvSpPr>
          <p:spPr bwMode="auto">
            <a:xfrm>
              <a:off x="9132" y="6128"/>
              <a:ext cx="1382" cy="18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rtl="0" eaLnBrk="1" hangingPunct="1">
                <a:defRPr/>
              </a:pPr>
              <a:r>
                <a:rPr lang="en-US" altLang="zh-CN" sz="7200" b="1">
                  <a:latin typeface="宋体" panose="02010600030101010101" pitchFamily="2" charset="-122"/>
                </a:rPr>
                <a:t>2</a:t>
              </a:r>
              <a:endParaRPr lang="en-US" altLang="zh-CN" sz="7200" b="1">
                <a:latin typeface="宋体" panose="02010600030101010101" pitchFamily="2" charset="-122"/>
              </a:endParaRPr>
            </a:p>
          </p:txBody>
        </p:sp>
        <p:sp>
          <p:nvSpPr>
            <p:cNvPr id="6" name="TextBox 17"/>
            <p:cNvSpPr txBox="1"/>
            <p:nvPr/>
          </p:nvSpPr>
          <p:spPr>
            <a:xfrm>
              <a:off x="10636" y="6216"/>
              <a:ext cx="1843" cy="174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zh-CN" altLang="en-US" sz="6600">
                  <a:latin typeface="宋体" panose="02010600030101010101" pitchFamily="2" charset="-122"/>
                </a:rPr>
                <a:t>＝</a:t>
              </a:r>
              <a:endParaRPr lang="zh-CN" altLang="en-US" sz="6600">
                <a:latin typeface="宋体" panose="02010600030101010101" pitchFamily="2" charset="-122"/>
              </a:endParaRPr>
            </a:p>
          </p:txBody>
        </p:sp>
        <p:sp>
          <p:nvSpPr>
            <p:cNvPr id="7" name="TextBox 18"/>
            <p:cNvSpPr txBox="1">
              <a:spLocks noChangeArrowheads="1"/>
            </p:cNvSpPr>
            <p:nvPr/>
          </p:nvSpPr>
          <p:spPr bwMode="auto">
            <a:xfrm>
              <a:off x="12479" y="6128"/>
              <a:ext cx="1382" cy="17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rtl="0" eaLnBrk="1" hangingPunct="1">
                <a:defRPr/>
              </a:pPr>
              <a:r>
                <a:rPr lang="en-US" altLang="zh-CN" sz="6600" b="1">
                  <a:latin typeface="宋体" panose="02010600030101010101" pitchFamily="2" charset="-122"/>
                </a:rPr>
                <a:t>3</a:t>
              </a:r>
              <a:endParaRPr lang="en-US" altLang="zh-CN" sz="6600" b="1">
                <a:latin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MTMyMjc2ZmM0Y2M3ZWMxYTFhYTYyOGI3MmY0Mzg4YTgifQ==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 主题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主题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Office 主题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406</Words>
  <Application>WPS 演示</Application>
  <PresentationFormat>自定义</PresentationFormat>
  <Paragraphs>160</Paragraphs>
  <Slides>21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3" baseType="lpstr">
      <vt:lpstr>Arial</vt:lpstr>
      <vt:lpstr>宋体</vt:lpstr>
      <vt:lpstr>Wingdings</vt:lpstr>
      <vt:lpstr>Calibri</vt:lpstr>
      <vt:lpstr>黑体</vt:lpstr>
      <vt:lpstr>微软雅黑</vt:lpstr>
      <vt:lpstr>楷体</vt:lpstr>
      <vt:lpstr>Times New Roman</vt:lpstr>
      <vt:lpstr>Arial Unicode MS</vt:lpstr>
      <vt:lpstr>Segoe UI Semibold</vt:lpstr>
      <vt:lpstr>Arial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2022-10-03T23:36:00Z</cp:lastPrinted>
  <dcterms:created xsi:type="dcterms:W3CDTF">2022-10-03T23:36:00Z</dcterms:created>
  <dcterms:modified xsi:type="dcterms:W3CDTF">2023-10-29T08:40:04Z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F60E799B342043DF89B8CF84B4DCD1C0_12</vt:lpwstr>
  </property>
  <property fmtid="{D5CDD505-2E9C-101B-9397-08002B2CF9AE}" pid="3" name="KSOProductBuildVer">
    <vt:lpwstr>2052-12.1.0.15712</vt:lpwstr>
  </property>
</Properties>
</file>