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1" r:id="rId3"/>
    <p:sldId id="257" r:id="rId4"/>
    <p:sldId id="256" r:id="rId5"/>
    <p:sldId id="258" r:id="rId7"/>
    <p:sldId id="259" r:id="rId8"/>
    <p:sldId id="260" r:id="rId9"/>
    <p:sldId id="262" r:id="rId10"/>
    <p:sldId id="263" r:id="rId11"/>
    <p:sldId id="261" r:id="rId12"/>
    <p:sldId id="264" r:id="rId13"/>
    <p:sldId id="265" r:id="rId14"/>
    <p:sldId id="266" r:id="rId15"/>
    <p:sldId id="267" r:id="rId16"/>
    <p:sldId id="268" r:id="rId17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ngQ" initials="ZMQ" lastIdx="0" clrIdx="0"/>
  <p:cmAuthor id="2" name=" " initials="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2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40963" name="Rectangle 2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40964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zh-CN" sz="1200" u="none" baseline="0">
              <a:solidFill>
                <a:srgbClr val="000000"/>
              </a:solidFill>
              <a:effectLst/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file:///D:\qq&#25991;&#20214;\712321467\Image\C2C\Image2\%7b75232B38-A165-1FB7-499C-2E1C792CACB5%7d.png" TargetMode="External"/><Relationship Id="rId15" Type="http://schemas.openxmlformats.org/officeDocument/2006/relationships/image" Target="../media/image2.png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5" r:link="rId16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7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4.wav"/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audio" Target="../media/audio6.wav"/><Relationship Id="rId8" Type="http://schemas.openxmlformats.org/officeDocument/2006/relationships/audio" Target="../media/audio13.wav"/><Relationship Id="rId7" Type="http://schemas.openxmlformats.org/officeDocument/2006/relationships/audio" Target="../media/audio12.wav"/><Relationship Id="rId6" Type="http://schemas.openxmlformats.org/officeDocument/2006/relationships/audio" Target="../media/audio11.wav"/><Relationship Id="rId5" Type="http://schemas.openxmlformats.org/officeDocument/2006/relationships/audio" Target="../media/audio10.wav"/><Relationship Id="rId4" Type="http://schemas.openxmlformats.org/officeDocument/2006/relationships/audio" Target="../media/audio9.wav"/><Relationship Id="rId3" Type="http://schemas.openxmlformats.org/officeDocument/2006/relationships/audio" Target="../media/audio8.wav"/><Relationship Id="rId2" Type="http://schemas.openxmlformats.org/officeDocument/2006/relationships/audio" Target="../media/audio3.wav"/><Relationship Id="rId14" Type="http://schemas.openxmlformats.org/officeDocument/2006/relationships/notesSlide" Target="../notesSlides/notesSlide5.xml"/><Relationship Id="rId13" Type="http://schemas.openxmlformats.org/officeDocument/2006/relationships/slideLayout" Target="../slideLayouts/slideLayout7.xml"/><Relationship Id="rId12" Type="http://schemas.openxmlformats.org/officeDocument/2006/relationships/audio" Target="../media/audio1.wav"/><Relationship Id="rId11" Type="http://schemas.openxmlformats.org/officeDocument/2006/relationships/audio" Target="../media/audio14.wav"/><Relationship Id="rId10" Type="http://schemas.openxmlformats.org/officeDocument/2006/relationships/audio" Target="../media/audio2.wav"/><Relationship Id="rId1" Type="http://schemas.openxmlformats.org/officeDocument/2006/relationships/audio" Target="../media/audio7.wav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7" Type="http://schemas.openxmlformats.org/officeDocument/2006/relationships/image" Target="../media/image28.png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hyperlink" Target="http://www.tucoo.com/china_ai/F_ware_2/html/image3.htm" TargetMode="Externa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image" Target="../media/image16.png"/><Relationship Id="rId7" Type="http://schemas.openxmlformats.org/officeDocument/2006/relationships/image" Target="../media/image15.png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1.xml"/><Relationship Id="rId10" Type="http://schemas.openxmlformats.org/officeDocument/2006/relationships/image" Target="../media/image18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1720817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FF0000"/>
                </a:solidFill>
              </a:rPr>
              <a:t>可爱的小猫</a:t>
            </a:r>
            <a:endParaRPr lang="zh-CN" altLang="en-US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25"/>
          <p:cNvSpPr/>
          <p:nvPr/>
        </p:nvSpPr>
        <p:spPr>
          <a:xfrm>
            <a:off x="5381626" y="4967289"/>
            <a:ext cx="2190751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Arial" panose="020B0604020202020204"/>
                <a:ea typeface="楷体_GB2312" pitchFamily="49" charset="-122"/>
              </a:rPr>
              <a:t>4-   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/>
                <a:ea typeface="楷体_GB2312" pitchFamily="49" charset="-122"/>
              </a:rPr>
              <a:t> </a:t>
            </a:r>
            <a:r>
              <a:rPr lang="en-US" altLang="zh-CN" sz="2800" b="1">
                <a:latin typeface="Arial" panose="020B0604020202020204"/>
                <a:ea typeface="楷体_GB2312" pitchFamily="49" charset="-122"/>
              </a:rPr>
              <a:t> =</a:t>
            </a:r>
            <a:r>
              <a:rPr lang="zh-CN" altLang="en-US" sz="2800" b="1">
                <a:latin typeface="Arial" panose="020B0604020202020204"/>
                <a:ea typeface="楷体_GB2312" pitchFamily="49" charset="-122"/>
              </a:rPr>
              <a:t>    </a:t>
            </a:r>
            <a:endParaRPr lang="zh-CN" altLang="en-US" sz="2800" b="1">
              <a:latin typeface="Arial" panose="020B0604020202020204"/>
              <a:ea typeface="楷体_GB2312" pitchFamily="49" charset="-122"/>
            </a:endParaRPr>
          </a:p>
        </p:txBody>
      </p:sp>
      <p:sp>
        <p:nvSpPr>
          <p:cNvPr id="32771" name="TextBox 19"/>
          <p:cNvSpPr/>
          <p:nvPr/>
        </p:nvSpPr>
        <p:spPr>
          <a:xfrm>
            <a:off x="3495677" y="4976814"/>
            <a:ext cx="202882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Arial" panose="020B0604020202020204"/>
                <a:ea typeface="楷体_GB2312" pitchFamily="49" charset="-122"/>
              </a:rPr>
              <a:t>5-     =</a:t>
            </a:r>
            <a:r>
              <a:rPr lang="zh-CN" altLang="en-US" sz="2800" b="1">
                <a:latin typeface="Arial" panose="020B0604020202020204"/>
                <a:ea typeface="楷体_GB2312" pitchFamily="49" charset="-122"/>
              </a:rPr>
              <a:t>    </a:t>
            </a:r>
            <a:endParaRPr lang="zh-CN" altLang="en-US" sz="2800" b="1">
              <a:latin typeface="Arial" panose="020B0604020202020204"/>
              <a:ea typeface="楷体_GB2312" pitchFamily="49" charset="-122"/>
            </a:endParaRPr>
          </a:p>
        </p:txBody>
      </p:sp>
      <p:sp>
        <p:nvSpPr>
          <p:cNvPr id="41988" name="矩形 20"/>
          <p:cNvSpPr/>
          <p:nvPr/>
        </p:nvSpPr>
        <p:spPr bwMode="auto">
          <a:xfrm>
            <a:off x="4391027" y="5043487"/>
            <a:ext cx="381000" cy="381000"/>
          </a:xfrm>
          <a:prstGeom prst="rect">
            <a:avLst/>
          </a:prstGeom>
          <a:noFill/>
          <a:ln w="2540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  <a:latin typeface="Franklin Gothic Book"/>
              <a:ea typeface="黑体" panose="02010609060101010101" pitchFamily="49" charset="-122"/>
            </a:endParaRPr>
          </a:p>
        </p:txBody>
      </p:sp>
      <p:sp>
        <p:nvSpPr>
          <p:cNvPr id="32773" name="WordArt 2"/>
          <p:cNvSpPr/>
          <p:nvPr/>
        </p:nvSpPr>
        <p:spPr>
          <a:xfrm>
            <a:off x="1352551" y="557212"/>
            <a:ext cx="28956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eaLnBrk="0" hangingPunct="0"/>
            <a:r>
              <a:rPr lang="zh-CN" altLang="en-US" sz="3600" b="1" dirty="0">
                <a:ln w="9525" cap="flat" cmpd="sng">
                  <a:solidFill>
                    <a:srgbClr val="99CC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8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练一练练一练</a:t>
            </a:r>
            <a:endParaRPr lang="zh-CN" altLang="en-US" sz="3600" b="1" dirty="0">
              <a:ln w="9525" cap="flat" cmpd="sng">
                <a:solidFill>
                  <a:srgbClr val="99CC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8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774" name="Text Box 4"/>
          <p:cNvSpPr/>
          <p:nvPr/>
        </p:nvSpPr>
        <p:spPr>
          <a:xfrm>
            <a:off x="4238627" y="4976814"/>
            <a:ext cx="685800" cy="52546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Arial" panose="020B0604020202020204"/>
                <a:ea typeface="楷体_GB2312" pitchFamily="49" charset="-122"/>
              </a:rPr>
              <a:t>1</a:t>
            </a:r>
            <a:endParaRPr lang="en-US" altLang="zh-CN" sz="2800" b="1">
              <a:solidFill>
                <a:srgbClr val="FF0000"/>
              </a:solidFill>
              <a:latin typeface="Arial" panose="020B0604020202020204"/>
              <a:ea typeface="楷体_GB2312" pitchFamily="49" charset="-122"/>
            </a:endParaRPr>
          </a:p>
        </p:txBody>
      </p:sp>
      <p:sp>
        <p:nvSpPr>
          <p:cNvPr id="32775" name="Rectangle 5"/>
          <p:cNvSpPr/>
          <p:nvPr/>
        </p:nvSpPr>
        <p:spPr>
          <a:xfrm>
            <a:off x="5077054" y="4976814"/>
            <a:ext cx="382133" cy="525401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Arial" panose="020B0604020202020204"/>
                <a:ea typeface="楷体_GB2312" pitchFamily="49" charset="-122"/>
              </a:rPr>
              <a:t>4</a:t>
            </a:r>
            <a:endParaRPr lang="en-US" altLang="zh-CN" sz="2800" b="1">
              <a:solidFill>
                <a:srgbClr val="FF0000"/>
              </a:solidFill>
              <a:latin typeface="Arial" panose="020B0604020202020204"/>
              <a:ea typeface="楷体_GB2312" pitchFamily="49" charset="-122"/>
            </a:endParaRPr>
          </a:p>
        </p:txBody>
      </p:sp>
      <p:sp>
        <p:nvSpPr>
          <p:cNvPr id="32776" name="Rectangle 6"/>
          <p:cNvSpPr/>
          <p:nvPr/>
        </p:nvSpPr>
        <p:spPr>
          <a:xfrm>
            <a:off x="6381978" y="4995864"/>
            <a:ext cx="382133" cy="525401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Arial" panose="020B0604020202020204"/>
                <a:ea typeface="楷体_GB2312" pitchFamily="49" charset="-122"/>
              </a:rPr>
              <a:t>2</a:t>
            </a:r>
            <a:endParaRPr lang="en-US" altLang="zh-CN" sz="2800" b="1">
              <a:solidFill>
                <a:srgbClr val="FF0000"/>
              </a:solidFill>
              <a:latin typeface="Arial" panose="020B0604020202020204"/>
              <a:ea typeface="楷体_GB2312" pitchFamily="49" charset="-122"/>
            </a:endParaRPr>
          </a:p>
        </p:txBody>
      </p:sp>
      <p:sp>
        <p:nvSpPr>
          <p:cNvPr id="32777" name="Rectangle 7"/>
          <p:cNvSpPr/>
          <p:nvPr/>
        </p:nvSpPr>
        <p:spPr>
          <a:xfrm>
            <a:off x="7067778" y="4986339"/>
            <a:ext cx="382133" cy="525401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Arial" panose="020B0604020202020204"/>
                <a:ea typeface="楷体_GB2312" pitchFamily="49" charset="-122"/>
              </a:rPr>
              <a:t>2</a:t>
            </a:r>
            <a:endParaRPr lang="en-US" altLang="zh-CN" sz="2800" b="1">
              <a:solidFill>
                <a:srgbClr val="FF0000"/>
              </a:solidFill>
              <a:latin typeface="Arial" panose="020B0604020202020204"/>
              <a:ea typeface="楷体_GB2312" pitchFamily="49" charset="-122"/>
            </a:endParaRPr>
          </a:p>
        </p:txBody>
      </p:sp>
      <p:sp>
        <p:nvSpPr>
          <p:cNvPr id="32778" name="Rectangle 8"/>
          <p:cNvSpPr/>
          <p:nvPr/>
        </p:nvSpPr>
        <p:spPr>
          <a:xfrm>
            <a:off x="8363178" y="4900614"/>
            <a:ext cx="382133" cy="525401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Arial" panose="020B0604020202020204"/>
                <a:ea typeface="楷体_GB2312" pitchFamily="49" charset="-122"/>
              </a:rPr>
              <a:t>2</a:t>
            </a:r>
            <a:endParaRPr lang="en-US" altLang="zh-CN" sz="2800" b="1">
              <a:solidFill>
                <a:srgbClr val="FF0000"/>
              </a:solidFill>
              <a:latin typeface="Arial" panose="020B0604020202020204"/>
              <a:ea typeface="楷体_GB2312" pitchFamily="49" charset="-122"/>
            </a:endParaRPr>
          </a:p>
        </p:txBody>
      </p:sp>
      <p:sp>
        <p:nvSpPr>
          <p:cNvPr id="32779" name="Rectangle 9"/>
          <p:cNvSpPr/>
          <p:nvPr/>
        </p:nvSpPr>
        <p:spPr>
          <a:xfrm>
            <a:off x="9048978" y="4900614"/>
            <a:ext cx="382133" cy="525401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Arial" panose="020B0604020202020204"/>
                <a:ea typeface="楷体_GB2312" pitchFamily="49" charset="-122"/>
              </a:rPr>
              <a:t>0</a:t>
            </a:r>
            <a:endParaRPr lang="en-US" altLang="zh-CN" sz="2800" b="1">
              <a:solidFill>
                <a:srgbClr val="FF0000"/>
              </a:solidFill>
              <a:latin typeface="Arial" panose="020B0604020202020204"/>
              <a:ea typeface="楷体_GB2312" pitchFamily="49" charset="-122"/>
            </a:endParaRPr>
          </a:p>
        </p:txBody>
      </p:sp>
      <p:sp>
        <p:nvSpPr>
          <p:cNvPr id="32780" name="Text Box 10"/>
          <p:cNvSpPr/>
          <p:nvPr/>
        </p:nvSpPr>
        <p:spPr>
          <a:xfrm>
            <a:off x="2189258" y="5053013"/>
            <a:ext cx="409384" cy="586957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b="1">
                <a:solidFill>
                  <a:srgbClr val="FF3300"/>
                </a:solidFill>
                <a:latin typeface="Arial" panose="020B0604020202020204"/>
                <a:ea typeface="楷体_GB2312" pitchFamily="49" charset="-122"/>
              </a:rPr>
              <a:t>5</a:t>
            </a:r>
            <a:endParaRPr lang="en-US" altLang="zh-CN" b="1">
              <a:solidFill>
                <a:srgbClr val="FF3300"/>
              </a:solidFill>
              <a:latin typeface="Arial" panose="020B0604020202020204"/>
              <a:ea typeface="楷体_GB2312" pitchFamily="49" charset="-122"/>
            </a:endParaRPr>
          </a:p>
        </p:txBody>
      </p:sp>
      <p:sp>
        <p:nvSpPr>
          <p:cNvPr id="32781" name="TextBox 11"/>
          <p:cNvSpPr/>
          <p:nvPr/>
        </p:nvSpPr>
        <p:spPr>
          <a:xfrm>
            <a:off x="1276351" y="1547813"/>
            <a:ext cx="30480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Arial" panose="020B0604020202020204"/>
                <a:ea typeface="楷体_GB2312" pitchFamily="49" charset="-122"/>
              </a:rPr>
              <a:t>1.</a:t>
            </a:r>
            <a:r>
              <a:rPr lang="zh-CN" altLang="en-US" sz="2800" b="1">
                <a:latin typeface="Arial" panose="020B0604020202020204"/>
                <a:ea typeface="楷体_GB2312" pitchFamily="49" charset="-122"/>
              </a:rPr>
              <a:t>还有几个    ？</a:t>
            </a:r>
            <a:endParaRPr lang="zh-CN" altLang="en-US" sz="2800" b="1">
              <a:latin typeface="Arial" panose="020B0604020202020204"/>
              <a:ea typeface="楷体_GB2312" pitchFamily="49" charset="-122"/>
            </a:endParaRPr>
          </a:p>
        </p:txBody>
      </p:sp>
      <p:grpSp>
        <p:nvGrpSpPr>
          <p:cNvPr id="32782" name="组合 16"/>
          <p:cNvGrpSpPr/>
          <p:nvPr/>
        </p:nvGrpSpPr>
        <p:grpSpPr>
          <a:xfrm>
            <a:off x="1352551" y="4986339"/>
            <a:ext cx="2667000" cy="523220"/>
            <a:chOff x="3505228" y="695385"/>
            <a:chExt cx="2666930" cy="522566"/>
          </a:xfrm>
        </p:grpSpPr>
        <p:sp>
          <p:nvSpPr>
            <p:cNvPr id="32783" name="TextBox 13"/>
            <p:cNvSpPr/>
            <p:nvPr/>
          </p:nvSpPr>
          <p:spPr>
            <a:xfrm>
              <a:off x="3505228" y="695385"/>
              <a:ext cx="2666930" cy="52256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50000"/>
                <a:buFont typeface="Wingdings 2" panose="05020102010507070707" pitchFamily="18" charset="2"/>
                <a:buChar char="ß"/>
                <a:defRPr kumimoji="0" sz="32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50000"/>
                <a:buFont typeface="Wingdings 2" panose="05020102010507070707" pitchFamily="18" charset="2"/>
                <a:buChar char="Þ"/>
                <a:defRPr kumimoji="0" sz="28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50000"/>
                <a:buFont typeface="Wingdings 2" panose="05020102010507070707" pitchFamily="18" charset="2"/>
                <a:buChar char=""/>
                <a:defRPr kumimoji="0" sz="24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50000"/>
                <a:buFont typeface="Wingdings 2" panose="05020102010507070707" pitchFamily="18" charset="2"/>
                <a:buChar char=""/>
                <a:defRPr kumimoji="0" sz="20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50000"/>
                <a:buFont typeface="Wingdings 2" panose="05020102010507070707" pitchFamily="18" charset="2"/>
                <a:buChar char=""/>
                <a:defRPr kumimoji="0" sz="20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800" b="1">
                  <a:latin typeface="Arial" panose="020B0604020202020204"/>
                  <a:ea typeface="楷体_GB2312" pitchFamily="49" charset="-122"/>
                </a:rPr>
                <a:t>吹了     个    。</a:t>
              </a:r>
              <a:endParaRPr lang="zh-CN" altLang="en-US" sz="2800" b="1">
                <a:latin typeface="Arial" panose="020B0604020202020204"/>
                <a:ea typeface="楷体_GB2312" pitchFamily="49" charset="-122"/>
              </a:endParaRPr>
            </a:p>
          </p:txBody>
        </p:sp>
        <p:sp>
          <p:nvSpPr>
            <p:cNvPr id="42008" name="矩形 14"/>
            <p:cNvSpPr/>
            <p:nvPr/>
          </p:nvSpPr>
          <p:spPr>
            <a:xfrm>
              <a:off x="4400555" y="781003"/>
              <a:ext cx="380990" cy="380524"/>
            </a:xfrm>
            <a:prstGeom prst="rect">
              <a:avLst/>
            </a:prstGeom>
            <a:noFill/>
            <a:ln w="25400" cap="flat" cmpd="sng" algn="ctr">
              <a:solidFill>
                <a:srgbClr val="A5002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latin typeface="Franklin Gothic Book"/>
                <a:ea typeface="黑体" panose="02010609060101010101" pitchFamily="49" charset="-122"/>
              </a:endParaRPr>
            </a:p>
          </p:txBody>
        </p:sp>
        <p:sp>
          <p:nvSpPr>
            <p:cNvPr id="42009" name="椭圆 15"/>
            <p:cNvSpPr/>
            <p:nvPr/>
          </p:nvSpPr>
          <p:spPr>
            <a:xfrm>
              <a:off x="5181584" y="761977"/>
              <a:ext cx="304792" cy="380524"/>
            </a:xfrm>
            <a:prstGeom prst="ellipse">
              <a:avLst/>
            </a:prstGeom>
            <a:solidFill>
              <a:srgbClr val="85ADBC"/>
            </a:solidFill>
            <a:ln w="25400" cap="flat" cmpd="sng" algn="ctr">
              <a:solidFill>
                <a:srgbClr val="607E8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 anchorCtr="0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latin typeface="Franklin Gothic Book"/>
                <a:ea typeface="黑体" panose="02010609060101010101" pitchFamily="49" charset="-122"/>
              </a:endParaRPr>
            </a:p>
          </p:txBody>
        </p:sp>
      </p:grpSp>
      <p:sp>
        <p:nvSpPr>
          <p:cNvPr id="41999" name="椭圆 12"/>
          <p:cNvSpPr/>
          <p:nvPr/>
        </p:nvSpPr>
        <p:spPr>
          <a:xfrm>
            <a:off x="3324227" y="1671637"/>
            <a:ext cx="228600" cy="304800"/>
          </a:xfrm>
          <a:prstGeom prst="ellipse">
            <a:avLst/>
          </a:prstGeom>
          <a:solidFill>
            <a:srgbClr val="85ADBC"/>
          </a:solidFill>
          <a:ln w="25400" cap="flat" cmpd="sng" algn="ctr">
            <a:solidFill>
              <a:srgbClr val="607E89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  <a:latin typeface="Franklin Gothic Book"/>
              <a:ea typeface="黑体" panose="02010609060101010101" pitchFamily="49" charset="-122"/>
            </a:endParaRPr>
          </a:p>
        </p:txBody>
      </p:sp>
      <p:sp>
        <p:nvSpPr>
          <p:cNvPr id="42000" name="矩形 22"/>
          <p:cNvSpPr/>
          <p:nvPr/>
        </p:nvSpPr>
        <p:spPr>
          <a:xfrm>
            <a:off x="5067301" y="5053012"/>
            <a:ext cx="381000" cy="381000"/>
          </a:xfrm>
          <a:prstGeom prst="rect">
            <a:avLst/>
          </a:prstGeom>
          <a:noFill/>
          <a:ln w="2540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  <a:latin typeface="Franklin Gothic Book"/>
              <a:ea typeface="黑体" panose="02010609060101010101" pitchFamily="49" charset="-122"/>
            </a:endParaRPr>
          </a:p>
        </p:txBody>
      </p:sp>
      <p:sp>
        <p:nvSpPr>
          <p:cNvPr id="42001" name="矩形 26"/>
          <p:cNvSpPr/>
          <p:nvPr/>
        </p:nvSpPr>
        <p:spPr bwMode="auto">
          <a:xfrm>
            <a:off x="6381751" y="5059362"/>
            <a:ext cx="381000" cy="406400"/>
          </a:xfrm>
          <a:prstGeom prst="rect">
            <a:avLst/>
          </a:prstGeom>
          <a:noFill/>
          <a:ln w="2540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  <a:latin typeface="Franklin Gothic Book"/>
              <a:ea typeface="黑体" panose="02010609060101010101" pitchFamily="49" charset="-122"/>
            </a:endParaRPr>
          </a:p>
        </p:txBody>
      </p:sp>
      <p:sp>
        <p:nvSpPr>
          <p:cNvPr id="42002" name="矩形 27"/>
          <p:cNvSpPr/>
          <p:nvPr/>
        </p:nvSpPr>
        <p:spPr bwMode="auto">
          <a:xfrm>
            <a:off x="7067551" y="5040312"/>
            <a:ext cx="381000" cy="406400"/>
          </a:xfrm>
          <a:prstGeom prst="rect">
            <a:avLst/>
          </a:prstGeom>
          <a:noFill/>
          <a:ln w="2540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  <a:latin typeface="Franklin Gothic Book"/>
              <a:ea typeface="黑体" panose="02010609060101010101" pitchFamily="49" charset="-122"/>
            </a:endParaRPr>
          </a:p>
        </p:txBody>
      </p:sp>
      <p:sp>
        <p:nvSpPr>
          <p:cNvPr id="32790" name="TextBox 36"/>
          <p:cNvSpPr/>
          <p:nvPr/>
        </p:nvSpPr>
        <p:spPr>
          <a:xfrm>
            <a:off x="7496177" y="4881564"/>
            <a:ext cx="19716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800" b="1">
                <a:latin typeface="Arial" panose="020B0604020202020204"/>
                <a:ea typeface="楷体_GB2312" pitchFamily="49" charset="-122"/>
              </a:rPr>
              <a:t>2- 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/>
                <a:ea typeface="楷体_GB2312" pitchFamily="49" charset="-122"/>
              </a:rPr>
              <a:t>  </a:t>
            </a:r>
            <a:r>
              <a:rPr lang="en-US" altLang="zh-CN" sz="2800" b="1">
                <a:latin typeface="Arial" panose="020B0604020202020204"/>
                <a:ea typeface="楷体_GB2312" pitchFamily="49" charset="-122"/>
              </a:rPr>
              <a:t>  =</a:t>
            </a:r>
            <a:r>
              <a:rPr lang="zh-CN" altLang="en-US" sz="2800" b="1">
                <a:latin typeface="Arial" panose="020B0604020202020204"/>
                <a:ea typeface="楷体_GB2312" pitchFamily="49" charset="-122"/>
              </a:rPr>
              <a:t>    </a:t>
            </a:r>
            <a:endParaRPr lang="zh-CN" altLang="en-US" sz="2800" b="1">
              <a:latin typeface="Arial" panose="020B0604020202020204"/>
              <a:ea typeface="楷体_GB2312" pitchFamily="49" charset="-122"/>
            </a:endParaRPr>
          </a:p>
        </p:txBody>
      </p:sp>
      <p:sp>
        <p:nvSpPr>
          <p:cNvPr id="42004" name="矩形 37"/>
          <p:cNvSpPr/>
          <p:nvPr/>
        </p:nvSpPr>
        <p:spPr bwMode="auto">
          <a:xfrm>
            <a:off x="8362951" y="4976812"/>
            <a:ext cx="381000" cy="381000"/>
          </a:xfrm>
          <a:prstGeom prst="rect">
            <a:avLst/>
          </a:prstGeom>
          <a:noFill/>
          <a:ln w="2540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  <a:latin typeface="Franklin Gothic Book"/>
              <a:ea typeface="黑体" panose="02010609060101010101" pitchFamily="49" charset="-122"/>
            </a:endParaRPr>
          </a:p>
        </p:txBody>
      </p:sp>
      <p:sp>
        <p:nvSpPr>
          <p:cNvPr id="42005" name="矩形 35"/>
          <p:cNvSpPr/>
          <p:nvPr/>
        </p:nvSpPr>
        <p:spPr bwMode="auto">
          <a:xfrm>
            <a:off x="9048751" y="4976812"/>
            <a:ext cx="381000" cy="381000"/>
          </a:xfrm>
          <a:prstGeom prst="rect">
            <a:avLst/>
          </a:prstGeom>
          <a:noFill/>
          <a:ln w="2540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  <a:latin typeface="Franklin Gothic Book"/>
              <a:ea typeface="黑体" panose="02010609060101010101" pitchFamily="49" charset="-122"/>
            </a:endParaRPr>
          </a:p>
        </p:txBody>
      </p:sp>
      <p:pic>
        <p:nvPicPr>
          <p:cNvPr id="32793" name="图片 3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0153" y="2309812"/>
            <a:ext cx="8755063" cy="25669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 fill="hold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 fill="hold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 fill="hold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6" grpId="0"/>
      <p:bldP spid="32777" grpId="0"/>
      <p:bldP spid="32778" grpId="0"/>
      <p:bldP spid="32779" grpId="0"/>
      <p:bldP spid="3278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7"/>
          <p:cNvSpPr/>
          <p:nvPr/>
        </p:nvSpPr>
        <p:spPr>
          <a:xfrm>
            <a:off x="1752600" y="1738914"/>
            <a:ext cx="8534400" cy="317009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4000" b="1" dirty="0">
                <a:latin typeface="Arial" panose="020B0604020202020204"/>
                <a:ea typeface="宋体" panose="02010600030101010101" pitchFamily="2" charset="-122"/>
              </a:rPr>
              <a:t>–</a:t>
            </a: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2=        1+0=         0+3=         4</a:t>
            </a:r>
            <a:r>
              <a:rPr lang="en-US" altLang="zh-CN" sz="4000" b="1" dirty="0">
                <a:latin typeface="Arial" panose="020B0604020202020204"/>
                <a:ea typeface="宋体" panose="02010600030101010101" pitchFamily="2" charset="-122"/>
              </a:rPr>
              <a:t>–</a:t>
            </a: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0=</a:t>
            </a:r>
            <a:endParaRPr lang="en-US" altLang="zh-CN" sz="40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zh-CN" sz="40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4+1=       3</a:t>
            </a:r>
            <a:r>
              <a:rPr lang="en-US" altLang="zh-CN" sz="4000" b="1" dirty="0">
                <a:latin typeface="Arial" panose="020B0604020202020204"/>
                <a:ea typeface="宋体" panose="02010600030101010101" pitchFamily="2" charset="-122"/>
              </a:rPr>
              <a:t>–</a:t>
            </a: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2=          5</a:t>
            </a:r>
            <a:r>
              <a:rPr lang="en-US" altLang="zh-CN" sz="4000" b="1" dirty="0">
                <a:latin typeface="Arial" panose="020B0604020202020204"/>
                <a:ea typeface="宋体" panose="02010600030101010101" pitchFamily="2" charset="-122"/>
              </a:rPr>
              <a:t>–</a:t>
            </a: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4=          5</a:t>
            </a:r>
            <a:r>
              <a:rPr lang="en-US" altLang="zh-CN" sz="4000" b="1" dirty="0">
                <a:latin typeface="Arial" panose="020B0604020202020204"/>
                <a:ea typeface="宋体" panose="02010600030101010101" pitchFamily="2" charset="-122"/>
              </a:rPr>
              <a:t>–</a:t>
            </a: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5=</a:t>
            </a:r>
            <a:endParaRPr lang="en-US" altLang="zh-CN" sz="40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zh-CN" sz="40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4000" b="1" dirty="0">
                <a:latin typeface="Arial" panose="020B0604020202020204"/>
                <a:ea typeface="宋体" panose="02010600030101010101" pitchFamily="2" charset="-122"/>
              </a:rPr>
              <a:t>–</a:t>
            </a: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4=        3</a:t>
            </a:r>
            <a:r>
              <a:rPr lang="en-US" altLang="zh-CN" sz="4000" b="1" dirty="0">
                <a:latin typeface="Arial" panose="020B0604020202020204"/>
                <a:ea typeface="宋体" panose="02010600030101010101" pitchFamily="2" charset="-122"/>
              </a:rPr>
              <a:t>–</a:t>
            </a: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3=          2</a:t>
            </a:r>
            <a:r>
              <a:rPr lang="en-US" altLang="zh-CN" sz="4000" b="1" dirty="0">
                <a:latin typeface="Arial" panose="020B0604020202020204"/>
                <a:ea typeface="宋体" panose="02010600030101010101" pitchFamily="2" charset="-122"/>
              </a:rPr>
              <a:t>–</a:t>
            </a: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2=          1</a:t>
            </a:r>
            <a:r>
              <a:rPr lang="en-US" altLang="zh-CN" sz="4000" b="1" dirty="0">
                <a:latin typeface="Arial" panose="020B0604020202020204"/>
                <a:ea typeface="宋体" panose="02010600030101010101" pitchFamily="2" charset="-122"/>
              </a:rPr>
              <a:t>–</a:t>
            </a:r>
            <a:r>
              <a:rPr lang="en-US" altLang="zh-CN" sz="4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1=</a:t>
            </a:r>
            <a:endParaRPr lang="zh-CN" altLang="en-US" sz="40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531" name="Text Box 4"/>
          <p:cNvSpPr/>
          <p:nvPr/>
        </p:nvSpPr>
        <p:spPr>
          <a:xfrm>
            <a:off x="2895600" y="1738915"/>
            <a:ext cx="457200" cy="77162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rgbClr val="FF3300"/>
                </a:solidFill>
                <a:latin typeface="Arial" panose="020B0604020202020204"/>
                <a:ea typeface="宋体" panose="02010600030101010101" pitchFamily="2" charset="-122"/>
              </a:rPr>
              <a:t>3</a:t>
            </a:r>
            <a:endParaRPr lang="en-US" altLang="zh-CN" sz="4400" b="1">
              <a:solidFill>
                <a:srgbClr val="FF33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22532" name="Text Box 5"/>
          <p:cNvSpPr/>
          <p:nvPr/>
        </p:nvSpPr>
        <p:spPr>
          <a:xfrm>
            <a:off x="2895600" y="2958115"/>
            <a:ext cx="457200" cy="77162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rgbClr val="FF3300"/>
                </a:solidFill>
                <a:latin typeface="Arial" panose="020B0604020202020204"/>
                <a:ea typeface="宋体" panose="02010600030101010101" pitchFamily="2" charset="-122"/>
              </a:rPr>
              <a:t>5</a:t>
            </a:r>
            <a:endParaRPr lang="en-US" altLang="zh-CN" sz="4400" b="1">
              <a:solidFill>
                <a:srgbClr val="FF33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22533" name="Text Box 6"/>
          <p:cNvSpPr/>
          <p:nvPr/>
        </p:nvSpPr>
        <p:spPr>
          <a:xfrm>
            <a:off x="2895600" y="4177315"/>
            <a:ext cx="457200" cy="77162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rgbClr val="FF3300"/>
                </a:solidFill>
                <a:latin typeface="Arial" panose="020B0604020202020204"/>
                <a:ea typeface="宋体" panose="02010600030101010101" pitchFamily="2" charset="-122"/>
              </a:rPr>
              <a:t>0</a:t>
            </a:r>
            <a:endParaRPr lang="en-US" altLang="zh-CN" sz="4400" b="1">
              <a:solidFill>
                <a:srgbClr val="FF33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22534" name="Text Box 7"/>
          <p:cNvSpPr/>
          <p:nvPr/>
        </p:nvSpPr>
        <p:spPr>
          <a:xfrm>
            <a:off x="4953000" y="4177315"/>
            <a:ext cx="457200" cy="77162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rgbClr val="FF3300"/>
                </a:solidFill>
                <a:latin typeface="Arial" panose="020B0604020202020204"/>
                <a:ea typeface="宋体" panose="02010600030101010101" pitchFamily="2" charset="-122"/>
              </a:rPr>
              <a:t>0</a:t>
            </a:r>
            <a:endParaRPr lang="en-US" altLang="zh-CN" sz="4400" b="1">
              <a:solidFill>
                <a:srgbClr val="FF33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22535" name="Text Box 8"/>
          <p:cNvSpPr/>
          <p:nvPr/>
        </p:nvSpPr>
        <p:spPr>
          <a:xfrm>
            <a:off x="7315200" y="4177315"/>
            <a:ext cx="457200" cy="77162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rgbClr val="FF3300"/>
                </a:solidFill>
                <a:latin typeface="Arial" panose="020B0604020202020204"/>
                <a:ea typeface="宋体" panose="02010600030101010101" pitchFamily="2" charset="-122"/>
              </a:rPr>
              <a:t>0</a:t>
            </a:r>
            <a:endParaRPr lang="en-US" altLang="zh-CN" sz="4400" b="1">
              <a:solidFill>
                <a:srgbClr val="FF33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22536" name="Text Box 9"/>
          <p:cNvSpPr/>
          <p:nvPr/>
        </p:nvSpPr>
        <p:spPr>
          <a:xfrm>
            <a:off x="9677400" y="4177315"/>
            <a:ext cx="457200" cy="77162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rgbClr val="FF3300"/>
                </a:solidFill>
                <a:latin typeface="Arial" panose="020B0604020202020204"/>
                <a:ea typeface="宋体" panose="02010600030101010101" pitchFamily="2" charset="-122"/>
              </a:rPr>
              <a:t>0</a:t>
            </a:r>
            <a:endParaRPr lang="en-US" altLang="zh-CN" sz="4400" b="1">
              <a:solidFill>
                <a:srgbClr val="FF33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22537" name="Text Box 10"/>
          <p:cNvSpPr/>
          <p:nvPr/>
        </p:nvSpPr>
        <p:spPr>
          <a:xfrm>
            <a:off x="4953000" y="2958115"/>
            <a:ext cx="457200" cy="77162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rgbClr val="FF3300"/>
                </a:solidFill>
                <a:latin typeface="Arial" panose="020B0604020202020204"/>
                <a:ea typeface="宋体" panose="02010600030101010101" pitchFamily="2" charset="-122"/>
              </a:rPr>
              <a:t>1</a:t>
            </a:r>
            <a:endParaRPr lang="en-US" altLang="zh-CN" sz="4400" b="1">
              <a:solidFill>
                <a:srgbClr val="FF33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22538" name="Text Box 11"/>
          <p:cNvSpPr/>
          <p:nvPr/>
        </p:nvSpPr>
        <p:spPr>
          <a:xfrm>
            <a:off x="4953000" y="1738915"/>
            <a:ext cx="457200" cy="77162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rgbClr val="FF3300"/>
                </a:solidFill>
                <a:latin typeface="Arial" panose="020B0604020202020204"/>
                <a:ea typeface="宋体" panose="02010600030101010101" pitchFamily="2" charset="-122"/>
              </a:rPr>
              <a:t>1</a:t>
            </a:r>
            <a:endParaRPr lang="en-US" altLang="zh-CN" sz="4400" b="1">
              <a:solidFill>
                <a:srgbClr val="FF33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22539" name="Text Box 12"/>
          <p:cNvSpPr/>
          <p:nvPr/>
        </p:nvSpPr>
        <p:spPr>
          <a:xfrm>
            <a:off x="7162800" y="2958115"/>
            <a:ext cx="457200" cy="77162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rgbClr val="FF3300"/>
                </a:solidFill>
                <a:latin typeface="Arial" panose="020B0604020202020204"/>
                <a:ea typeface="宋体" panose="02010600030101010101" pitchFamily="2" charset="-122"/>
              </a:rPr>
              <a:t>1</a:t>
            </a:r>
            <a:endParaRPr lang="en-US" altLang="zh-CN" sz="4400" b="1">
              <a:solidFill>
                <a:srgbClr val="FF33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22540" name="Text Box 13"/>
          <p:cNvSpPr/>
          <p:nvPr/>
        </p:nvSpPr>
        <p:spPr>
          <a:xfrm>
            <a:off x="9601200" y="2958115"/>
            <a:ext cx="457200" cy="77162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rgbClr val="FF3300"/>
                </a:solidFill>
                <a:latin typeface="Arial" panose="020B0604020202020204"/>
                <a:ea typeface="宋体" panose="02010600030101010101" pitchFamily="2" charset="-122"/>
              </a:rPr>
              <a:t>0</a:t>
            </a:r>
            <a:endParaRPr lang="en-US" altLang="zh-CN" sz="4400" b="1">
              <a:solidFill>
                <a:srgbClr val="FF33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22541" name="Text Box 14"/>
          <p:cNvSpPr/>
          <p:nvPr/>
        </p:nvSpPr>
        <p:spPr>
          <a:xfrm>
            <a:off x="9448800" y="1738915"/>
            <a:ext cx="457200" cy="77162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rgbClr val="FF3300"/>
                </a:solidFill>
                <a:latin typeface="Arial" panose="020B0604020202020204"/>
                <a:ea typeface="宋体" panose="02010600030101010101" pitchFamily="2" charset="-122"/>
              </a:rPr>
              <a:t>4</a:t>
            </a:r>
            <a:endParaRPr lang="en-US" altLang="zh-CN" sz="4400" b="1">
              <a:solidFill>
                <a:srgbClr val="FF33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22542" name="Text Box 15"/>
          <p:cNvSpPr/>
          <p:nvPr/>
        </p:nvSpPr>
        <p:spPr>
          <a:xfrm>
            <a:off x="7162800" y="1738915"/>
            <a:ext cx="457200" cy="77162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rgbClr val="FF3300"/>
                </a:solidFill>
                <a:latin typeface="Arial" panose="020B0604020202020204"/>
                <a:ea typeface="宋体" panose="02010600030101010101" pitchFamily="2" charset="-122"/>
              </a:rPr>
              <a:t>3</a:t>
            </a:r>
            <a:endParaRPr lang="en-US" altLang="zh-CN" sz="4400" b="1">
              <a:solidFill>
                <a:srgbClr val="FF33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22543" name="WordArt 16"/>
          <p:cNvSpPr/>
          <p:nvPr/>
        </p:nvSpPr>
        <p:spPr>
          <a:xfrm>
            <a:off x="1524000" y="4953000"/>
            <a:ext cx="60960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lstStyle/>
          <a:p>
            <a:pPr algn="ctr" defTabSz="914400">
              <a:buClrTx/>
              <a:buSzTx/>
              <a:buFontTx/>
              <a:buNone/>
            </a:pPr>
            <a:r>
              <a:rPr lang="zh-CN" altLang="en-US" sz="3600" b="1">
                <a:noFill/>
                <a:latin typeface="幼圆" panose="02010509060101010101" charset="-122"/>
                <a:ea typeface="幼圆" panose="02010509060101010101" charset="-122"/>
              </a:rPr>
              <a:t>你能找到算式中的小秘密吗？你能找到算式中的小秘密吗？</a:t>
            </a:r>
            <a:endParaRPr lang="zh-CN" altLang="en-US" sz="3600" b="1">
              <a:noFill/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 fill="hold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 fill="hold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 fill="hold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 fill="hold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 fill="hold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>
                                        <p:cTn id="6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0" dur="500" fill="hold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 fill="hold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800" decel="100000" fill="hold"/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00" decel="100000" fill="hold"/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800" decel="100000" fill="hold"/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7" dur="2000" fill="hold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22532" grpId="0"/>
      <p:bldP spid="22533" grpId="0"/>
      <p:bldP spid="22534" grpId="0"/>
      <p:bldP spid="22536" grpId="0"/>
      <p:bldP spid="22537" grpId="0"/>
      <p:bldP spid="22538" grpId="0"/>
      <p:bldP spid="22539" grpId="0"/>
      <p:bldP spid="22540" grpId="0"/>
      <p:bldP spid="22541" grpId="0"/>
      <p:bldP spid="225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269601" y="3039708"/>
            <a:ext cx="3340895" cy="171092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0" name="图片 10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81738" y="1473321"/>
            <a:ext cx="3911204" cy="22490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18809" y="2531787"/>
            <a:ext cx="713184" cy="27027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18810" y="2462731"/>
            <a:ext cx="688181" cy="29646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200963" y="2516309"/>
            <a:ext cx="631031" cy="242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603882" y="2049425"/>
            <a:ext cx="763191" cy="242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108094" y="2496068"/>
            <a:ext cx="763191" cy="242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43392" y="971594"/>
            <a:ext cx="3340895" cy="171092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5936351" y="1272822"/>
            <a:ext cx="382191" cy="598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300">
                <a:solidFill>
                  <a:srgbClr val="0000CC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0</a:t>
            </a:r>
            <a:endParaRPr lang="en-US" altLang="zh-CN" sz="3300">
              <a:solidFill>
                <a:srgbClr val="0000CC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16210" y="1272822"/>
            <a:ext cx="382191" cy="598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300">
                <a:solidFill>
                  <a:srgbClr val="0000CC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3300">
              <a:solidFill>
                <a:srgbClr val="0000CC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88926" y="1272822"/>
            <a:ext cx="382191" cy="598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300">
                <a:solidFill>
                  <a:srgbClr val="0000CC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3300">
              <a:solidFill>
                <a:srgbClr val="0000CC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36351" y="1871865"/>
            <a:ext cx="382191" cy="598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300">
                <a:solidFill>
                  <a:srgbClr val="0000CC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3300">
              <a:solidFill>
                <a:srgbClr val="0000CC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16210" y="1871865"/>
            <a:ext cx="382191" cy="598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300">
                <a:solidFill>
                  <a:srgbClr val="0000CC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0</a:t>
            </a:r>
            <a:endParaRPr lang="en-US" altLang="zh-CN" sz="3300">
              <a:solidFill>
                <a:srgbClr val="0000CC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88926" y="1832416"/>
            <a:ext cx="382191" cy="598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300">
                <a:solidFill>
                  <a:srgbClr val="0000CC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3300">
              <a:solidFill>
                <a:srgbClr val="0000CC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97707" y="3340938"/>
            <a:ext cx="382191" cy="598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30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3300">
              <a:solidFill>
                <a:srgbClr val="FF000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806857" y="3340938"/>
            <a:ext cx="382191" cy="598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30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0</a:t>
            </a:r>
            <a:endParaRPr lang="en-US" altLang="zh-CN" sz="3300">
              <a:solidFill>
                <a:srgbClr val="FF000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616322" y="3340938"/>
            <a:ext cx="382191" cy="598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30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3300">
              <a:solidFill>
                <a:srgbClr val="FF000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997707" y="3900611"/>
            <a:ext cx="382191" cy="598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30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3300">
              <a:solidFill>
                <a:srgbClr val="FF000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06857" y="3900611"/>
            <a:ext cx="382191" cy="598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30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3300">
              <a:solidFill>
                <a:srgbClr val="FF000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616322" y="3900531"/>
            <a:ext cx="382191" cy="598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30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0</a:t>
            </a:r>
            <a:endParaRPr lang="en-US" altLang="zh-CN" sz="3300">
              <a:solidFill>
                <a:srgbClr val="FF000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TextBox 10"/>
          <p:cNvSpPr txBox="1"/>
          <p:nvPr/>
        </p:nvSpPr>
        <p:spPr>
          <a:xfrm>
            <a:off x="2912388" y="681131"/>
            <a:ext cx="2731771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想一想，填一填。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-2.0074E-06 C 0.02778 -0.02312 0.05556 -0.04579 0.07171 -0.0555 C 0.08785 -0.06498 0.08941 -0.06036 0.09705 -0.05874 C 0.10469 -0.05758 0.10921 -0.05504 0.11789 -0.04602 C 0.12657 -0.03769 0.13716 -0.03099 0.14931 -0.00601 C 0.16146 0.01873 0.17483 0.07077 0.19098 0.10176 C 0.20712 0.13321 0.23698 0.16883 0.24619 0.18224" pathEditMode="relative" rAng="0" ptsTypes="aaaaa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00" y="5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123 -0.036669 C 0.005415 -0.062567 0.019135 -0.088237 0.045695 -0.097947 C 0.072255 -0.107197 0.125205 -0.105587 0.151595 -0.095407 C 0.177985 -0.085227 0.185275 -0.060257 0.203855 -0.036669 C 0.222425 -0.013077 0.244655 0.018373 0.263575 0.046363 C 0.282495 0.074113 0.306455 0.113893 0.317225 0.131463 C 0.327985 0.149273 0.327815 0.151123 0.327815 0.153203" pathEditMode="relative" rAng="0" ptsTypes="aaaaa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" y="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06 -0.01573 C 0.03646 -0.0673 0.07292 -0.11864 0.10747 -0.14131 C 0.14202 -0.16374 0.17639 -0.15588 0.20747 -0.15056 C 0.23854 -0.14547 0.27014 -0.13691 0.2941 -0.11032 C 0.31806 -0.08395 0.33958 -0.02405 0.3507 0.00809 C 0.36181 0.04001 0.35955 0.06938 0.36129 0.08164" pathEditMode="relative" rAng="0" ptsTypes="aaaaaA"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00" y="-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56 -0.036792 C -0.003767 -0.06038 0.000632 -0.08397 0.014428 -0.10848 C 0.028222 -0.133 0.047015 -0.16468 0.074605 -0.18388 C 0.102193 -0.20307 0.154564 -0.21764 0.179553 -0.22365 C 0.204539 -0.22967 0.212346 -0.22273 0.224138 -0.21972 C 0.235929 -0.21672 0.242528 -0.2151 0.249921 -0.20585 C 0.257324 -0.1966 0.26512 -0.17948 0.268919 -0.16399 C 0.27272 -0.14849 0.271719 -0.1219 0.272317 -0.11242" pathEditMode="relative" rAng="0" ptsTypes="aaaaaaaA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" y="-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7"/>
          <p:cNvSpPr/>
          <p:nvPr/>
        </p:nvSpPr>
        <p:spPr>
          <a:xfrm>
            <a:off x="1816101" y="1430338"/>
            <a:ext cx="184731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14339" name="矩形 5"/>
          <p:cNvSpPr/>
          <p:nvPr/>
        </p:nvSpPr>
        <p:spPr>
          <a:xfrm>
            <a:off x="1571626" y="785813"/>
            <a:ext cx="5786439" cy="142875"/>
          </a:xfrm>
          <a:prstGeom prst="rect">
            <a:avLst/>
          </a:prstGeom>
          <a:solidFill>
            <a:srgbClr val="BBE0E3"/>
          </a:solidFill>
          <a:ln w="254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sym typeface="Wingdings" panose="05000000000000000000" pitchFamily="2" charset="2"/>
            </a:endParaRPr>
          </a:p>
        </p:txBody>
      </p:sp>
      <p:sp>
        <p:nvSpPr>
          <p:cNvPr id="14340" name="矩形 6"/>
          <p:cNvSpPr/>
          <p:nvPr/>
        </p:nvSpPr>
        <p:spPr>
          <a:xfrm>
            <a:off x="1428751" y="785815"/>
            <a:ext cx="142875" cy="3000375"/>
          </a:xfrm>
          <a:prstGeom prst="rect">
            <a:avLst/>
          </a:prstGeom>
          <a:solidFill>
            <a:srgbClr val="BBE0E3"/>
          </a:solidFill>
          <a:ln w="254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sym typeface="Wingdings" panose="05000000000000000000" pitchFamily="2" charset="2"/>
            </a:endParaRPr>
          </a:p>
        </p:txBody>
      </p:sp>
      <p:cxnSp>
        <p:nvCxnSpPr>
          <p:cNvPr id="14341" name="直接连接符 8"/>
          <p:cNvCxnSpPr/>
          <p:nvPr/>
        </p:nvCxnSpPr>
        <p:spPr>
          <a:xfrm>
            <a:off x="1571626" y="2071690"/>
            <a:ext cx="5572125" cy="1587"/>
          </a:xfrm>
          <a:prstGeom prst="line">
            <a:avLst/>
          </a:prstGeom>
          <a:ln w="762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14342" name="椭圆 9"/>
          <p:cNvSpPr/>
          <p:nvPr/>
        </p:nvSpPr>
        <p:spPr>
          <a:xfrm>
            <a:off x="1571626" y="1785940"/>
            <a:ext cx="500063" cy="642937"/>
          </a:xfrm>
          <a:prstGeom prst="ellipse">
            <a:avLst/>
          </a:prstGeom>
          <a:solidFill>
            <a:srgbClr val="000000"/>
          </a:solidFill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sym typeface="Wingdings" panose="05000000000000000000" pitchFamily="2" charset="2"/>
            </a:endParaRPr>
          </a:p>
        </p:txBody>
      </p:sp>
      <p:sp>
        <p:nvSpPr>
          <p:cNvPr id="14343" name="椭圆 10"/>
          <p:cNvSpPr/>
          <p:nvPr/>
        </p:nvSpPr>
        <p:spPr>
          <a:xfrm>
            <a:off x="2071689" y="1785940"/>
            <a:ext cx="500063" cy="642937"/>
          </a:xfrm>
          <a:prstGeom prst="ellipse">
            <a:avLst/>
          </a:prstGeom>
          <a:solidFill>
            <a:srgbClr val="000000"/>
          </a:solidFill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sym typeface="Wingdings" panose="05000000000000000000" pitchFamily="2" charset="2"/>
            </a:endParaRPr>
          </a:p>
        </p:txBody>
      </p:sp>
      <p:sp>
        <p:nvSpPr>
          <p:cNvPr id="14344" name="椭圆 11"/>
          <p:cNvSpPr/>
          <p:nvPr/>
        </p:nvSpPr>
        <p:spPr>
          <a:xfrm>
            <a:off x="2571751" y="1785940"/>
            <a:ext cx="500063" cy="642937"/>
          </a:xfrm>
          <a:prstGeom prst="ellipse">
            <a:avLst/>
          </a:prstGeom>
          <a:solidFill>
            <a:srgbClr val="000000"/>
          </a:solidFill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sym typeface="Wingdings" panose="05000000000000000000" pitchFamily="2" charset="2"/>
            </a:endParaRPr>
          </a:p>
        </p:txBody>
      </p:sp>
      <p:sp>
        <p:nvSpPr>
          <p:cNvPr id="14345" name="椭圆 12"/>
          <p:cNvSpPr/>
          <p:nvPr/>
        </p:nvSpPr>
        <p:spPr>
          <a:xfrm>
            <a:off x="3059114" y="1785940"/>
            <a:ext cx="500063" cy="642937"/>
          </a:xfrm>
          <a:prstGeom prst="ellipse">
            <a:avLst/>
          </a:prstGeom>
          <a:solidFill>
            <a:srgbClr val="000000"/>
          </a:solidFill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sym typeface="Wingdings" panose="05000000000000000000" pitchFamily="2" charset="2"/>
            </a:endParaRPr>
          </a:p>
        </p:txBody>
      </p:sp>
      <p:sp>
        <p:nvSpPr>
          <p:cNvPr id="14346" name="椭圆 13"/>
          <p:cNvSpPr/>
          <p:nvPr/>
        </p:nvSpPr>
        <p:spPr>
          <a:xfrm>
            <a:off x="5572126" y="1785940"/>
            <a:ext cx="500063" cy="642937"/>
          </a:xfrm>
          <a:prstGeom prst="ellipse">
            <a:avLst/>
          </a:prstGeom>
          <a:solidFill>
            <a:srgbClr val="000000"/>
          </a:solidFill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sym typeface="Wingdings" panose="05000000000000000000" pitchFamily="2" charset="2"/>
            </a:endParaRPr>
          </a:p>
        </p:txBody>
      </p:sp>
      <p:sp>
        <p:nvSpPr>
          <p:cNvPr id="14347" name="TextBox 14"/>
          <p:cNvSpPr/>
          <p:nvPr/>
        </p:nvSpPr>
        <p:spPr>
          <a:xfrm>
            <a:off x="1785938" y="4429127"/>
            <a:ext cx="3877985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600" dirty="0"/>
              <a:t>可以写哪些算式？</a:t>
            </a:r>
            <a:endParaRPr lang="zh-CN" altLang="en-US" sz="3600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881495" y="1456840"/>
            <a:ext cx="5224463" cy="254555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0" name="图片 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44897" y="1456604"/>
            <a:ext cx="3451623" cy="1071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1" name="图片 1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165138" y="2617781"/>
            <a:ext cx="696516" cy="112990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9" name="文本框 1"/>
          <p:cNvSpPr txBox="1">
            <a:spLocks noChangeArrowheads="1"/>
          </p:cNvSpPr>
          <p:nvPr/>
        </p:nvSpPr>
        <p:spPr bwMode="auto">
          <a:xfrm>
            <a:off x="3686607" y="3662255"/>
            <a:ext cx="181102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5 - 4 = 1</a:t>
            </a:r>
            <a:endParaRPr lang="en-US" altLang="zh-CN" sz="2400">
              <a:solidFill>
                <a:srgbClr val="0000CC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差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</a:t>
            </a:r>
            <a:endParaRPr lang="zh-CN" altLang="en-US" sz="24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9703" name="文本框 1"/>
          <p:cNvSpPr txBox="1">
            <a:spLocks noChangeArrowheads="1"/>
          </p:cNvSpPr>
          <p:nvPr/>
        </p:nvSpPr>
        <p:spPr bwMode="auto">
          <a:xfrm>
            <a:off x="7385166" y="3662254"/>
            <a:ext cx="18113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CC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5 - 3 = 2</a:t>
            </a:r>
            <a:endParaRPr lang="en-US" altLang="zh-CN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差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把</a:t>
            </a:r>
            <a:endParaRPr lang="zh-CN" altLang="en-US" sz="24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1183" y="4452832"/>
            <a:ext cx="180975" cy="33337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1163" y="4452832"/>
            <a:ext cx="333375" cy="276225"/>
          </a:xfrm>
          <a:prstGeom prst="rect">
            <a:avLst/>
          </a:prstGeom>
        </p:spPr>
      </p:pic>
      <p:sp>
        <p:nvSpPr>
          <p:cNvPr id="13331" name="TextBox 10"/>
          <p:cNvSpPr txBox="1"/>
          <p:nvPr/>
        </p:nvSpPr>
        <p:spPr>
          <a:xfrm>
            <a:off x="2338681" y="1103980"/>
            <a:ext cx="150653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说一说。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8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6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6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9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7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7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终止 1"/>
          <p:cNvSpPr/>
          <p:nvPr/>
        </p:nvSpPr>
        <p:spPr>
          <a:xfrm>
            <a:off x="441326" y="285752"/>
            <a:ext cx="1674813" cy="461963"/>
          </a:xfrm>
          <a:prstGeom prst="flowChartTerminator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本节目标</a:t>
            </a:r>
            <a:endParaRPr kumimoji="0" lang="zh-CN" altLang="en-US" sz="20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123" name="矩形 10"/>
          <p:cNvSpPr/>
          <p:nvPr/>
        </p:nvSpPr>
        <p:spPr>
          <a:xfrm>
            <a:off x="1981201" y="1316039"/>
            <a:ext cx="6143625" cy="89255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76200"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zh-CN" sz="2000" dirty="0">
                <a:latin typeface="微软雅黑" panose="020B0503020204020204" charset="-122"/>
                <a:ea typeface="微软雅黑" panose="020B0503020204020204" charset="-122"/>
              </a:rPr>
              <a:t>结合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小猫吃鱼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的情境，探索并理解得数是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</a:rPr>
              <a:t>0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的减法算式的实际意义，进一步巩固对减法的认识</a:t>
            </a:r>
            <a:r>
              <a:rPr lang="zh-CN" altLang="zh-CN" sz="2000" dirty="0">
                <a:latin typeface="微软雅黑" panose="020B0503020204020204" charset="-122"/>
                <a:ea typeface="微软雅黑" panose="020B0503020204020204" charset="-122"/>
              </a:rPr>
              <a:t>。 </a:t>
            </a:r>
            <a:endParaRPr lang="zh-CN" altLang="zh-CN" sz="2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24" name="矩形 11"/>
          <p:cNvSpPr/>
          <p:nvPr/>
        </p:nvSpPr>
        <p:spPr>
          <a:xfrm>
            <a:off x="1980885" y="2427606"/>
            <a:ext cx="6143625" cy="89255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76200"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zh-CN" sz="2000" dirty="0">
                <a:latin typeface="微软雅黑" panose="020B0503020204020204" charset="-122"/>
                <a:ea typeface="微软雅黑" panose="020B0503020204020204" charset="-122"/>
              </a:rPr>
              <a:t>能正确计算和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</a:rPr>
              <a:t>0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有关的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以内数的加与减，初步体验加与减的互逆关系</a:t>
            </a:r>
            <a:r>
              <a:rPr lang="zh-CN" altLang="zh-CN" sz="2000" dirty="0">
                <a:latin typeface="微软雅黑" panose="020B0503020204020204" charset="-122"/>
                <a:ea typeface="微软雅黑" panose="020B0503020204020204" charset="-122"/>
              </a:rPr>
              <a:t>。  </a:t>
            </a:r>
            <a:endParaRPr lang="zh-CN" altLang="zh-CN" sz="2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98525" y="1504952"/>
            <a:ext cx="1082675" cy="728663"/>
            <a:chOff x="2257426" y="1609441"/>
            <a:chExt cx="1358900" cy="734510"/>
          </a:xfrm>
        </p:grpSpPr>
        <p:cxnSp>
          <p:nvCxnSpPr>
            <p:cNvPr id="13" name="MH_Other_1"/>
            <p:cNvCxnSpPr/>
            <p:nvPr/>
          </p:nvCxnSpPr>
          <p:spPr>
            <a:xfrm>
              <a:off x="2257426" y="1617443"/>
              <a:ext cx="1008216" cy="726508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MH_Other_2"/>
            <p:cNvSpPr/>
            <p:nvPr/>
          </p:nvSpPr>
          <p:spPr>
            <a:xfrm>
              <a:off x="2374985" y="1609441"/>
              <a:ext cx="1241341" cy="425663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714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380" b="1" i="0" u="none" strike="noStrike" kern="1200" cap="none" spc="0" normalizeH="0" baseline="0" noProof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黑体" panose="02010609060101010101" pitchFamily="49" charset="-122"/>
                  <a:cs typeface="+mn-cs"/>
                </a:rPr>
                <a:t>01</a:t>
              </a:r>
              <a:endParaRPr kumimoji="0" lang="zh-CN" altLang="en-US" sz="238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71221" y="2608582"/>
            <a:ext cx="1082675" cy="727075"/>
            <a:chOff x="2257426" y="2743610"/>
            <a:chExt cx="1358900" cy="733310"/>
          </a:xfrm>
        </p:grpSpPr>
        <p:cxnSp>
          <p:nvCxnSpPr>
            <p:cNvPr id="16" name="MH_Other_3"/>
            <p:cNvCxnSpPr/>
            <p:nvPr/>
          </p:nvCxnSpPr>
          <p:spPr>
            <a:xfrm>
              <a:off x="2257426" y="2751616"/>
              <a:ext cx="1008216" cy="72530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MH_Other_4"/>
            <p:cNvSpPr/>
            <p:nvPr/>
          </p:nvSpPr>
          <p:spPr>
            <a:xfrm>
              <a:off x="2374985" y="2743610"/>
              <a:ext cx="1241341" cy="424296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714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380" b="1" i="0" u="none" strike="noStrike" kern="1200" cap="none" spc="0" normalizeH="0" baseline="0" noProof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黑体" panose="02010609060101010101" pitchFamily="49" charset="-122"/>
                  <a:cs typeface="+mn-cs"/>
                </a:rPr>
                <a:t>02</a:t>
              </a:r>
              <a:endParaRPr kumimoji="0" lang="zh-CN" altLang="en-US" sz="238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/>
          <p:nvPr/>
        </p:nvSpPr>
        <p:spPr>
          <a:xfrm>
            <a:off x="1447800" y="816940"/>
            <a:ext cx="7207720" cy="4403386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000" b="1" dirty="0">
                <a:latin typeface="Arial" panose="020B0604020202020204"/>
                <a:ea typeface="宋体" panose="02010600030101010101" pitchFamily="2" charset="-122"/>
              </a:rPr>
              <a:t>它是我们的好帮手，</a:t>
            </a:r>
            <a:endParaRPr lang="zh-CN" altLang="en-US" sz="4000" b="1" dirty="0">
              <a:latin typeface="Arial" panose="020B0604020202020204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000" b="1" dirty="0">
                <a:latin typeface="Arial" panose="020B0604020202020204"/>
                <a:ea typeface="宋体" panose="02010600030101010101" pitchFamily="2" charset="-122"/>
              </a:rPr>
              <a:t>它最喜欢的食物是鱼，</a:t>
            </a:r>
            <a:endParaRPr lang="zh-CN" altLang="en-US" sz="4000" b="1" dirty="0">
              <a:latin typeface="Arial" panose="020B0604020202020204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000" b="1" dirty="0">
                <a:latin typeface="Arial" panose="020B0604020202020204"/>
                <a:ea typeface="宋体" panose="02010600030101010101" pitchFamily="2" charset="-122"/>
              </a:rPr>
              <a:t>它有尖尖的爪子，长长的胡须</a:t>
            </a:r>
            <a:endParaRPr lang="zh-CN" altLang="en-US" sz="4000" b="1" dirty="0">
              <a:latin typeface="Arial" panose="020B0604020202020204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000" b="1" dirty="0">
                <a:latin typeface="Arial" panose="020B0604020202020204"/>
                <a:ea typeface="宋体" panose="02010600030101010101" pitchFamily="2" charset="-122"/>
              </a:rPr>
              <a:t>老鼠们见了它，撒腿就跑！</a:t>
            </a:r>
            <a:endParaRPr lang="zh-CN" altLang="en-US" sz="4000" b="1" dirty="0">
              <a:latin typeface="Arial" panose="020B0604020202020204"/>
              <a:ea typeface="宋体" panose="02010600030101010101" pitchFamily="2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000" b="1" dirty="0">
                <a:latin typeface="Arial" panose="020B0604020202020204"/>
                <a:ea typeface="宋体" panose="02010600030101010101" pitchFamily="2" charset="-122"/>
              </a:rPr>
              <a:t>                   </a:t>
            </a:r>
            <a:endParaRPr lang="zh-CN" altLang="en-US" sz="4000" b="1" dirty="0">
              <a:latin typeface="Arial" panose="020B0604020202020204"/>
              <a:ea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000" b="1" dirty="0">
                <a:latin typeface="Arial" panose="020B0604020202020204"/>
                <a:ea typeface="宋体" panose="02010600030101010101" pitchFamily="2" charset="-122"/>
              </a:rPr>
              <a:t>                    猜一种动物（    ）</a:t>
            </a:r>
            <a:endParaRPr lang="zh-CN" altLang="en-US" sz="4000" dirty="0"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12292" name="TextBox 3"/>
          <p:cNvSpPr/>
          <p:nvPr/>
        </p:nvSpPr>
        <p:spPr>
          <a:xfrm>
            <a:off x="7391400" y="4495802"/>
            <a:ext cx="10668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000" b="1">
                <a:solidFill>
                  <a:srgbClr val="FF0000"/>
                </a:solidFill>
                <a:latin typeface="Arial" panose="020B0604020202020204"/>
                <a:ea typeface="宋体" panose="02010600030101010101" pitchFamily="2" charset="-122"/>
              </a:rPr>
              <a:t>猫</a:t>
            </a:r>
            <a:endParaRPr lang="zh-CN" altLang="en-US" sz="4000" b="1">
              <a:solidFill>
                <a:srgbClr val="FF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21253" y="1439050"/>
            <a:ext cx="3052763" cy="1643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1627" y="1296173"/>
            <a:ext cx="4000500" cy="1644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2629" y="3653611"/>
            <a:ext cx="3857625" cy="1670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1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3127" y="3939361"/>
            <a:ext cx="4071939" cy="12747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>
            <a:hlinkClick r:id="rId1"/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CFFF8"/>
              </a:clrFrom>
              <a:clrTo>
                <a:srgbClr val="FCFF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16896" y="4821239"/>
            <a:ext cx="3740151" cy="942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2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35997" y="3846514"/>
            <a:ext cx="1504951" cy="1362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3" name="Text Box 7"/>
          <p:cNvSpPr/>
          <p:nvPr/>
        </p:nvSpPr>
        <p:spPr>
          <a:xfrm>
            <a:off x="1500479" y="698500"/>
            <a:ext cx="4965119" cy="648512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 dirty="0">
                <a:solidFill>
                  <a:srgbClr val="0000FF"/>
                </a:solidFill>
                <a:latin typeface="Arial" panose="020B0604020202020204"/>
                <a:ea typeface="楷体_GB2312" pitchFamily="49" charset="-122"/>
              </a:rPr>
              <a:t>又吃一条</a:t>
            </a:r>
            <a:r>
              <a:rPr lang="en-US" altLang="zh-CN" sz="3600" b="1" dirty="0">
                <a:solidFill>
                  <a:srgbClr val="0000FF"/>
                </a:solidFill>
                <a:latin typeface="Arial" panose="020B0604020202020204"/>
                <a:ea typeface="楷体_GB2312" pitchFamily="49" charset="-122"/>
              </a:rPr>
              <a:t>,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/>
                <a:ea typeface="楷体_GB2312" pitchFamily="49" charset="-122"/>
              </a:rPr>
              <a:t>还剩</a:t>
            </a:r>
            <a:r>
              <a:rPr lang="en-US" altLang="zh-CN" sz="3600" b="1" dirty="0">
                <a:solidFill>
                  <a:srgbClr val="0000FF"/>
                </a:solidFill>
                <a:latin typeface="Arial" panose="020B0604020202020204"/>
                <a:ea typeface="楷体_GB2312" pitchFamily="49" charset="-122"/>
              </a:rPr>
              <a:t>(     )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/>
                <a:ea typeface="楷体_GB2312" pitchFamily="49" charset="-122"/>
              </a:rPr>
              <a:t>条。</a:t>
            </a:r>
            <a:endParaRPr lang="zh-CN" altLang="en-US" sz="3600" b="1" dirty="0">
              <a:solidFill>
                <a:srgbClr val="0000FF"/>
              </a:solidFill>
              <a:latin typeface="Arial" panose="020B0604020202020204"/>
              <a:ea typeface="楷体_GB2312" pitchFamily="49" charset="-122"/>
            </a:endParaRPr>
          </a:p>
        </p:txBody>
      </p:sp>
      <p:sp>
        <p:nvSpPr>
          <p:cNvPr id="27654" name="Text Box 8"/>
          <p:cNvSpPr/>
          <p:nvPr/>
        </p:nvSpPr>
        <p:spPr>
          <a:xfrm>
            <a:off x="2590301" y="1565276"/>
            <a:ext cx="1845675" cy="833178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800" b="1">
                <a:latin typeface="Arial" panose="020B0604020202020204"/>
                <a:ea typeface="楷体_GB2312" pitchFamily="49" charset="-122"/>
              </a:rPr>
              <a:t>2</a:t>
            </a:r>
            <a:r>
              <a:rPr lang="zh-CN" altLang="en-US" sz="4800" b="1">
                <a:latin typeface="Arial" panose="020B0604020202020204"/>
                <a:ea typeface="楷体_GB2312" pitchFamily="49" charset="-122"/>
              </a:rPr>
              <a:t>－</a:t>
            </a:r>
            <a:r>
              <a:rPr lang="en-US" altLang="zh-CN" sz="4800" b="1">
                <a:latin typeface="Arial" panose="020B0604020202020204"/>
                <a:ea typeface="楷体_GB2312" pitchFamily="49" charset="-122"/>
              </a:rPr>
              <a:t>1=</a:t>
            </a:r>
            <a:endParaRPr lang="en-US" altLang="zh-CN" sz="4800" b="1">
              <a:latin typeface="Arial" panose="020B0604020202020204"/>
              <a:ea typeface="楷体_GB2312" pitchFamily="49" charset="-122"/>
            </a:endParaRPr>
          </a:p>
        </p:txBody>
      </p:sp>
      <p:sp>
        <p:nvSpPr>
          <p:cNvPr id="27655" name="Text Box 9"/>
          <p:cNvSpPr/>
          <p:nvPr/>
        </p:nvSpPr>
        <p:spPr>
          <a:xfrm>
            <a:off x="4701853" y="631826"/>
            <a:ext cx="495946" cy="771623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rgbClr val="FF3300"/>
                </a:solidFill>
                <a:latin typeface="Arial" panose="020B0604020202020204"/>
                <a:ea typeface="楷体_GB2312" pitchFamily="49" charset="-122"/>
              </a:rPr>
              <a:t>1</a:t>
            </a:r>
            <a:endParaRPr lang="en-US" altLang="zh-CN" sz="4400" b="1">
              <a:solidFill>
                <a:srgbClr val="FF3300"/>
              </a:solidFill>
              <a:latin typeface="Arial" panose="020B0604020202020204"/>
              <a:ea typeface="楷体_GB2312" pitchFamily="49" charset="-122"/>
            </a:endParaRPr>
          </a:p>
        </p:txBody>
      </p:sp>
      <p:sp>
        <p:nvSpPr>
          <p:cNvPr id="27656" name="Text Box 11"/>
          <p:cNvSpPr/>
          <p:nvPr/>
        </p:nvSpPr>
        <p:spPr>
          <a:xfrm>
            <a:off x="4509765" y="1573214"/>
            <a:ext cx="495946" cy="771623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latin typeface="Arial" panose="020B0604020202020204"/>
                <a:ea typeface="楷体_GB2312" pitchFamily="49" charset="-122"/>
              </a:rPr>
              <a:t>1</a:t>
            </a:r>
            <a:endParaRPr lang="en-US" altLang="zh-CN" sz="4400" b="1">
              <a:latin typeface="Arial" panose="020B0604020202020204"/>
              <a:ea typeface="楷体_GB2312" pitchFamily="49" charset="-122"/>
            </a:endParaRPr>
          </a:p>
        </p:txBody>
      </p:sp>
      <p:pic>
        <p:nvPicPr>
          <p:cNvPr id="27657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9946" y="3922714"/>
            <a:ext cx="1504951" cy="1362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Bar dir="vert"/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/>
      <p:bldP spid="27655" grpId="0"/>
      <p:bldP spid="276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213476" y="1533525"/>
            <a:ext cx="4454525" cy="22812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077808" y="5890410"/>
            <a:ext cx="668797" cy="696454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984240" y="3814765"/>
            <a:ext cx="4454525" cy="2281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0" name="图片 10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08355" y="2891625"/>
            <a:ext cx="5214939" cy="2998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073593" y="4114802"/>
            <a:ext cx="950912" cy="3603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073594" y="4022725"/>
            <a:ext cx="917575" cy="395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183131" y="4094163"/>
            <a:ext cx="841375" cy="323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277044" y="3589338"/>
            <a:ext cx="1017587" cy="323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059306" y="4067175"/>
            <a:ext cx="1017588" cy="323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TextBox 17"/>
          <p:cNvSpPr txBox="1"/>
          <p:nvPr/>
        </p:nvSpPr>
        <p:spPr>
          <a:xfrm>
            <a:off x="7270751" y="1935163"/>
            <a:ext cx="509588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rgbClr val="7030A0"/>
                </a:solidFill>
                <a:latin typeface="Arial" panose="020B0604020202020204" pitchFamily="34" charset="0"/>
              </a:rPr>
              <a:t>1</a:t>
            </a:r>
            <a:endParaRPr lang="zh-CN" altLang="en-US" sz="44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7" name="TextBox 18"/>
          <p:cNvSpPr txBox="1"/>
          <p:nvPr/>
        </p:nvSpPr>
        <p:spPr>
          <a:xfrm>
            <a:off x="8310564" y="1935163"/>
            <a:ext cx="509587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rgbClr val="7030A0"/>
                </a:solidFill>
                <a:latin typeface="Arial" panose="020B0604020202020204" pitchFamily="34" charset="0"/>
              </a:rPr>
              <a:t>3</a:t>
            </a:r>
            <a:endParaRPr lang="zh-CN" altLang="en-US" sz="44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8" name="TextBox 19"/>
          <p:cNvSpPr txBox="1"/>
          <p:nvPr/>
        </p:nvSpPr>
        <p:spPr>
          <a:xfrm>
            <a:off x="9340851" y="1935163"/>
            <a:ext cx="509588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rgbClr val="7030A0"/>
                </a:solidFill>
                <a:latin typeface="Arial" panose="020B0604020202020204" pitchFamily="34" charset="0"/>
              </a:rPr>
              <a:t>4</a:t>
            </a:r>
            <a:endParaRPr lang="zh-CN" altLang="en-US" sz="44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29" name="TextBox 20"/>
          <p:cNvSpPr txBox="1"/>
          <p:nvPr/>
        </p:nvSpPr>
        <p:spPr>
          <a:xfrm>
            <a:off x="7270751" y="2703830"/>
            <a:ext cx="509588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400" dirty="0">
                <a:solidFill>
                  <a:srgbClr val="7030A0"/>
                </a:solidFill>
                <a:latin typeface="Arial" panose="020B0604020202020204" pitchFamily="34" charset="0"/>
              </a:rPr>
              <a:t>4</a:t>
            </a:r>
            <a:endParaRPr lang="zh-CN" altLang="en-US" sz="4400" dirty="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30" name="TextBox 21"/>
          <p:cNvSpPr txBox="1"/>
          <p:nvPr/>
        </p:nvSpPr>
        <p:spPr>
          <a:xfrm>
            <a:off x="8310564" y="2667000"/>
            <a:ext cx="509587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rgbClr val="7030A0"/>
                </a:solidFill>
                <a:latin typeface="Arial" panose="020B0604020202020204" pitchFamily="34" charset="0"/>
              </a:rPr>
              <a:t>3</a:t>
            </a:r>
            <a:endParaRPr lang="zh-CN" altLang="en-US" sz="44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31" name="TextBox 22"/>
          <p:cNvSpPr txBox="1"/>
          <p:nvPr/>
        </p:nvSpPr>
        <p:spPr>
          <a:xfrm>
            <a:off x="9340851" y="2681288"/>
            <a:ext cx="509588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rgbClr val="7030A0"/>
                </a:solidFill>
                <a:latin typeface="Arial" panose="020B0604020202020204" pitchFamily="34" charset="0"/>
              </a:rPr>
              <a:t>1</a:t>
            </a:r>
            <a:endParaRPr lang="zh-CN" altLang="en-US" sz="44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7027229" y="4281805"/>
            <a:ext cx="509587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rgbClr val="7030A0"/>
                </a:solidFill>
                <a:latin typeface="Arial" panose="020B0604020202020204" pitchFamily="34" charset="0"/>
              </a:rPr>
              <a:t>3</a:t>
            </a:r>
            <a:endParaRPr lang="zh-CN" altLang="en-US" sz="44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8065453" y="4281805"/>
            <a:ext cx="509587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rgbClr val="7030A0"/>
                </a:solidFill>
                <a:latin typeface="Arial" panose="020B0604020202020204" pitchFamily="34" charset="0"/>
              </a:rPr>
              <a:t>1</a:t>
            </a:r>
            <a:endParaRPr lang="zh-CN" altLang="en-US" sz="44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34" name="TextBox 26"/>
          <p:cNvSpPr txBox="1"/>
          <p:nvPr/>
        </p:nvSpPr>
        <p:spPr>
          <a:xfrm>
            <a:off x="9097329" y="4281805"/>
            <a:ext cx="509587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rgbClr val="7030A0"/>
                </a:solidFill>
                <a:latin typeface="Arial" panose="020B0604020202020204" pitchFamily="34" charset="0"/>
              </a:rPr>
              <a:t>4</a:t>
            </a:r>
            <a:endParaRPr lang="zh-CN" altLang="en-US" sz="44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35" name="TextBox 27"/>
          <p:cNvSpPr txBox="1"/>
          <p:nvPr/>
        </p:nvSpPr>
        <p:spPr>
          <a:xfrm>
            <a:off x="7027229" y="5035868"/>
            <a:ext cx="509587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rgbClr val="7030A0"/>
                </a:solidFill>
                <a:latin typeface="Arial" panose="020B0604020202020204" pitchFamily="34" charset="0"/>
              </a:rPr>
              <a:t>4</a:t>
            </a:r>
            <a:endParaRPr lang="zh-CN" altLang="en-US" sz="44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36" name="TextBox 28"/>
          <p:cNvSpPr txBox="1"/>
          <p:nvPr/>
        </p:nvSpPr>
        <p:spPr>
          <a:xfrm>
            <a:off x="8029259" y="5035868"/>
            <a:ext cx="509587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rgbClr val="7030A0"/>
                </a:solidFill>
                <a:latin typeface="Arial" panose="020B0604020202020204" pitchFamily="34" charset="0"/>
              </a:rPr>
              <a:t>1</a:t>
            </a:r>
            <a:endParaRPr lang="zh-CN" altLang="en-US" sz="44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37" name="TextBox 29"/>
          <p:cNvSpPr txBox="1"/>
          <p:nvPr/>
        </p:nvSpPr>
        <p:spPr>
          <a:xfrm>
            <a:off x="9097329" y="5036185"/>
            <a:ext cx="509587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rgbClr val="7030A0"/>
                </a:solidFill>
                <a:latin typeface="Arial" panose="020B0604020202020204" pitchFamily="34" charset="0"/>
              </a:rPr>
              <a:t>3</a:t>
            </a:r>
            <a:endParaRPr lang="zh-CN" altLang="en-US" sz="44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13331" name="TextBox 10"/>
          <p:cNvSpPr txBox="1"/>
          <p:nvPr/>
        </p:nvSpPr>
        <p:spPr>
          <a:xfrm>
            <a:off x="808276" y="481014"/>
            <a:ext cx="3642757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想一想，填一填。</a:t>
            </a:r>
            <a:endParaRPr lang="zh-CN" altLang="en-US" sz="36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48311" y="623572"/>
            <a:ext cx="360045" cy="360045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6" name="图片 55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 flipH="1">
            <a:off x="10066129" y="4720095"/>
            <a:ext cx="1077335" cy="1735571"/>
          </a:xfrm>
          <a:prstGeom prst="rect">
            <a:avLst/>
          </a:prstGeom>
        </p:spPr>
      </p:pic>
      <p:pic>
        <p:nvPicPr>
          <p:cNvPr id="160" name="图片 159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 flipH="1">
            <a:off x="10163491" y="4602337"/>
            <a:ext cx="980235" cy="1852686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E-06 -0.008727 C 0.023687 -0.028566 0.047376 -0.048021 0.061148 -0.056354 C 0.074912 -0.06449 0.076242 -0.060525 0.082757 -0.059135 C 0.089272 -0.058139 0.093127 -0.055959 0.100528 -0.048219 C 0.10793 -0.04107 0.116961 -0.03532 0.127322 -0.013882 C 0.137683 0.007349 0.149084 0.052009 0.162856 0.078604 C 0.17662 0.105594 0.202083 0.136163 0.209937 0.147671" pathEditMode="relative" rAng="0" ptsTypes="aaaaaaA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00" y="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 -0.039357 C 0.005378 -0.060987 0.017112 -0.082425 0.039826 -0.090534 C 0.06254 -0.098259 0.107822 -0.096914 0.130391 -0.088412 C 0.152959 -0.079911 0.159194 -0.059057 0.175083 -0.039357 C 0.190964 -0.019655 0.209975 0.006611 0.226155 0.029987 C 0.242336 0.053162 0.262827 0.086384 0.272036 0.101058 C 0.281239 0.115932 0.281093 0.117477 0.281093 0.119213" pathEditMode="relative" rAng="0" ptsTypes="aaaaaaA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00" y="5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E-05 -0.07148 C 0.027999 -0.102604 0.055986 -0.13359 0.082507 -0.147273 C 0.109029 -0.16081 0.135412 -0.156066 0.159269 -0.152855 C 0.183119 -0.149783 0.207376 -0.144617 0.225768 -0.128569 C 0.24416 -0.112653 0.260679 -0.076501 0.269215 -0.057103 C 0.277743 -0.037838 0.276008 -0.020112 0.277344 -0.012713" pathEditMode="relative" rAng="0" ptsTypes="aaaaaA">
                                      <p:cBhvr>
                                        <p:cTn id="2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00" y="-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E-05 -2E-06 C 0.003083 -0.02359 0.006334 -0.04718 0.01653 -0.07169 C 0.026726 -0.09621 0.040615 -0.12789 0.061007 -0.14709 C 0.081398 -0.16628 0.120105 -0.18085 0.138573 -0.18686 C 0.157041 -0.19288 0.162811 -0.18594 0.171526 -0.18293 C 0.180241 -0.17993 0.185118 -0.17831 0.190582 -0.16906 C 0.196054 -0.15981 0.201816 -0.14269 0.204624 -0.1272 C 0.207433 -0.1117 0.206692 -0.08511 0.207135 -0.07563" pathEditMode="relative" rAng="0" ptsTypes="aaaaaaaA">
                                      <p:cBhvr>
                                        <p:cTn id="2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00" y="-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8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9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6" presetClass="emp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30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300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26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30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300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30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300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6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30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300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30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300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6" presetClass="emph" presetSubtype="0" fill="hold" grpId="1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30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300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6" presetClass="emph" presetSubtype="0" fill="hold" grpId="1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30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300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26" presetClass="emph" presetSubtype="0" fill="hold" grpId="1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30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300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mph" presetSubtype="0" fill="hold" grpId="1" nodeType="withEffect">
                                  <p:stCondLst>
                                    <p:cond delay="2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30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300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26" presetClass="emph" presetSubtype="0" fill="hold" grpId="1" nodeType="withEffect">
                                  <p:stCondLst>
                                    <p:cond delay="2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30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300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6" presetClass="emph" presetSubtype="0" fill="hold" grpId="1" nodeType="withEffect">
                                  <p:stCondLst>
                                    <p:cond delay="2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30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300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14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143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26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91106" y="1665605"/>
            <a:ext cx="3443571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两个相同的数相减等于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endParaRPr lang="zh-CN" altLang="en-US" sz="2400" dirty="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5520808" y="2603456"/>
            <a:ext cx="2140381" cy="27797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sz="1800" b="0" i="0" u="none" kern="1200" baseline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  <a:defRPr sz="1800" b="0" i="0" u="none" kern="1200" baseline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  <a:defRPr sz="1800" b="0" i="0" u="none" kern="1200" baseline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  <a:defRPr sz="1800" b="0" i="0" u="none" kern="1200" baseline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  <a:defRPr sz="1800" b="0" i="0" u="none" kern="1200" baseline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eaLnBrk="1" hangingPunct="1"/>
            <a:endParaRPr lang="en-US" altLang="zh-CN" sz="1400"/>
          </a:p>
        </p:txBody>
      </p:sp>
      <p:sp>
        <p:nvSpPr>
          <p:cNvPr id="9219" name="Text Box 7"/>
          <p:cNvSpPr/>
          <p:nvPr/>
        </p:nvSpPr>
        <p:spPr>
          <a:xfrm>
            <a:off x="1816101" y="3001963"/>
            <a:ext cx="184731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9220" name="圆角矩形 4"/>
          <p:cNvSpPr/>
          <p:nvPr/>
        </p:nvSpPr>
        <p:spPr>
          <a:xfrm>
            <a:off x="1000125" y="428625"/>
            <a:ext cx="2214563" cy="1143000"/>
          </a:xfrm>
          <a:prstGeom prst="roundRect">
            <a:avLst>
              <a:gd name="adj" fmla="val 16667"/>
            </a:avLst>
          </a:prstGeom>
          <a:solidFill>
            <a:srgbClr val="BBE0E3"/>
          </a:solidFill>
          <a:ln w="254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r>
              <a:rPr lang="zh-CN" altLang="en-US" sz="3600" b="1">
                <a:solidFill>
                  <a:srgbClr val="7030A0"/>
                </a:solidFill>
                <a:sym typeface="Wingdings" panose="05000000000000000000" pitchFamily="2" charset="2"/>
              </a:rPr>
              <a:t>我拨你写</a:t>
            </a:r>
            <a:endParaRPr lang="zh-CN" altLang="en-US" sz="3600" b="1">
              <a:solidFill>
                <a:srgbClr val="7030A0"/>
              </a:solidFill>
            </a:endParaRPr>
          </a:p>
        </p:txBody>
      </p:sp>
      <p:sp>
        <p:nvSpPr>
          <p:cNvPr id="9221" name="矩形 5"/>
          <p:cNvSpPr/>
          <p:nvPr/>
        </p:nvSpPr>
        <p:spPr>
          <a:xfrm>
            <a:off x="1571626" y="2357440"/>
            <a:ext cx="5786439" cy="142875"/>
          </a:xfrm>
          <a:prstGeom prst="rect">
            <a:avLst/>
          </a:prstGeom>
          <a:solidFill>
            <a:srgbClr val="BBE0E3"/>
          </a:solidFill>
          <a:ln w="254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sym typeface="Wingdings" panose="05000000000000000000" pitchFamily="2" charset="2"/>
            </a:endParaRPr>
          </a:p>
        </p:txBody>
      </p:sp>
      <p:sp>
        <p:nvSpPr>
          <p:cNvPr id="9222" name="矩形 6"/>
          <p:cNvSpPr/>
          <p:nvPr/>
        </p:nvSpPr>
        <p:spPr>
          <a:xfrm>
            <a:off x="1428751" y="2357440"/>
            <a:ext cx="142875" cy="3000375"/>
          </a:xfrm>
          <a:prstGeom prst="rect">
            <a:avLst/>
          </a:prstGeom>
          <a:solidFill>
            <a:srgbClr val="BBE0E3"/>
          </a:solidFill>
          <a:ln w="25400" cap="flat" cmpd="sng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sym typeface="Wingdings" panose="05000000000000000000" pitchFamily="2" charset="2"/>
            </a:endParaRPr>
          </a:p>
        </p:txBody>
      </p:sp>
      <p:cxnSp>
        <p:nvCxnSpPr>
          <p:cNvPr id="9223" name="直接连接符 8"/>
          <p:cNvCxnSpPr/>
          <p:nvPr/>
        </p:nvCxnSpPr>
        <p:spPr>
          <a:xfrm>
            <a:off x="1571626" y="3643315"/>
            <a:ext cx="5572125" cy="1587"/>
          </a:xfrm>
          <a:prstGeom prst="line">
            <a:avLst/>
          </a:prstGeom>
          <a:ln w="762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9224" name="椭圆 9"/>
          <p:cNvSpPr/>
          <p:nvPr/>
        </p:nvSpPr>
        <p:spPr>
          <a:xfrm>
            <a:off x="1571626" y="3357564"/>
            <a:ext cx="500063" cy="642937"/>
          </a:xfrm>
          <a:prstGeom prst="ellipse">
            <a:avLst/>
          </a:prstGeom>
          <a:solidFill>
            <a:srgbClr val="000000"/>
          </a:solidFill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sym typeface="Wingdings" panose="05000000000000000000" pitchFamily="2" charset="2"/>
            </a:endParaRPr>
          </a:p>
        </p:txBody>
      </p:sp>
      <p:sp>
        <p:nvSpPr>
          <p:cNvPr id="9225" name="椭圆 10"/>
          <p:cNvSpPr/>
          <p:nvPr/>
        </p:nvSpPr>
        <p:spPr>
          <a:xfrm>
            <a:off x="2071689" y="3357564"/>
            <a:ext cx="500063" cy="642937"/>
          </a:xfrm>
          <a:prstGeom prst="ellipse">
            <a:avLst/>
          </a:prstGeom>
          <a:solidFill>
            <a:srgbClr val="000000"/>
          </a:solidFill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sym typeface="Wingdings" panose="05000000000000000000" pitchFamily="2" charset="2"/>
            </a:endParaRPr>
          </a:p>
        </p:txBody>
      </p:sp>
      <p:sp>
        <p:nvSpPr>
          <p:cNvPr id="9226" name="椭圆 11"/>
          <p:cNvSpPr/>
          <p:nvPr/>
        </p:nvSpPr>
        <p:spPr>
          <a:xfrm>
            <a:off x="2571751" y="3357564"/>
            <a:ext cx="500063" cy="642937"/>
          </a:xfrm>
          <a:prstGeom prst="ellipse">
            <a:avLst/>
          </a:prstGeom>
          <a:solidFill>
            <a:srgbClr val="000000"/>
          </a:solidFill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sym typeface="Wingdings" panose="05000000000000000000" pitchFamily="2" charset="2"/>
            </a:endParaRPr>
          </a:p>
        </p:txBody>
      </p:sp>
      <p:grpSp>
        <p:nvGrpSpPr>
          <p:cNvPr id="9227" name="组合 14"/>
          <p:cNvGrpSpPr/>
          <p:nvPr/>
        </p:nvGrpSpPr>
        <p:grpSpPr>
          <a:xfrm>
            <a:off x="3071814" y="3357564"/>
            <a:ext cx="1000125" cy="642937"/>
            <a:chOff x="3071802" y="3357562"/>
            <a:chExt cx="1000132" cy="642942"/>
          </a:xfrm>
        </p:grpSpPr>
        <p:sp>
          <p:nvSpPr>
            <p:cNvPr id="9228" name="椭圆 12"/>
            <p:cNvSpPr/>
            <p:nvPr/>
          </p:nvSpPr>
          <p:spPr>
            <a:xfrm>
              <a:off x="3071802" y="3357562"/>
              <a:ext cx="500065" cy="642942"/>
            </a:xfrm>
            <a:prstGeom prst="ellipse">
              <a:avLst/>
            </a:prstGeom>
            <a:solidFill>
              <a:srgbClr val="000000"/>
            </a:solidFill>
            <a:ln w="254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defTabSz="914400">
                <a:buClrTx/>
                <a:buSzTx/>
                <a:buFontTx/>
                <a:buNone/>
              </a:pPr>
              <a:endParaRPr lang="zh-CN" altLang="en-US">
                <a:solidFill>
                  <a:srgbClr val="FFFFFF"/>
                </a:solidFill>
                <a:sym typeface="Wingdings" panose="05000000000000000000" pitchFamily="2" charset="2"/>
              </a:endParaRPr>
            </a:p>
          </p:txBody>
        </p:sp>
        <p:sp>
          <p:nvSpPr>
            <p:cNvPr id="9229" name="椭圆 13"/>
            <p:cNvSpPr/>
            <p:nvPr/>
          </p:nvSpPr>
          <p:spPr>
            <a:xfrm>
              <a:off x="3571867" y="3357562"/>
              <a:ext cx="500067" cy="642942"/>
            </a:xfrm>
            <a:prstGeom prst="ellipse">
              <a:avLst/>
            </a:prstGeom>
            <a:solidFill>
              <a:srgbClr val="000000"/>
            </a:solidFill>
            <a:ln w="254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defTabSz="914400">
                <a:buClrTx/>
                <a:buSzTx/>
                <a:buFontTx/>
                <a:buNone/>
              </a:pPr>
              <a:endParaRPr lang="zh-CN" altLang="en-US">
                <a:solidFill>
                  <a:srgbClr val="FFFFFF"/>
                </a:solidFill>
                <a:sym typeface="Wingdings" panose="05000000000000000000" pitchFamily="2" charset="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tsTypes="">
                                      <p:cBhvr>
                                        <p:cTn id="6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/>
          <p:nvPr/>
        </p:nvSpPr>
        <p:spPr>
          <a:xfrm>
            <a:off x="5939481" y="737286"/>
            <a:ext cx="4114800" cy="2895600"/>
          </a:xfrm>
          <a:prstGeom prst="cloudCallout">
            <a:avLst>
              <a:gd name="adj1" fmla="val -59125"/>
              <a:gd name="adj2" fmla="val 81718"/>
            </a:avLst>
          </a:prstGeom>
          <a:solidFill>
            <a:srgbClr val="CCFFFF">
              <a:alpha val="0"/>
            </a:srgbClr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lIns="90000" tIns="46800" rIns="90000" bIns="46800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17411" name="WordArt 3"/>
          <p:cNvSpPr/>
          <p:nvPr/>
        </p:nvSpPr>
        <p:spPr>
          <a:xfrm>
            <a:off x="1062681" y="965886"/>
            <a:ext cx="48006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eaLnBrk="0" hangingPunct="0"/>
            <a:r>
              <a:rPr lang="zh-CN" altLang="en-US" sz="3600" b="1" dirty="0">
                <a:ln w="12700" cap="flat" cmpd="sng">
                  <a:solidFill>
                    <a:srgbClr val="FF66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35921" dir="2699999" sy="50000" kx="2115830" algn="bl" rotWithShape="0">
                    <a:srgbClr val="C0C0C0">
                      <a:alpha val="78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观察，说一说。观察，说一说。</a:t>
            </a:r>
            <a:endParaRPr lang="zh-CN" altLang="en-US" sz="3600" b="1" dirty="0">
              <a:ln w="12700" cap="flat" cmpd="sng">
                <a:solidFill>
                  <a:srgbClr val="FF66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35921" dir="2699999" sy="50000" kx="2115830" algn="bl" rotWithShape="0">
                  <a:srgbClr val="C0C0C0">
                    <a:alpha val="78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12" name="Text Box 5"/>
          <p:cNvSpPr/>
          <p:nvPr/>
        </p:nvSpPr>
        <p:spPr>
          <a:xfrm>
            <a:off x="6396681" y="1118288"/>
            <a:ext cx="3657600" cy="194117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000" b="1" dirty="0">
                <a:solidFill>
                  <a:srgbClr val="996633"/>
                </a:solidFill>
                <a:latin typeface="Arial" panose="020B0604020202020204"/>
                <a:ea typeface="宋体" panose="02010600030101010101" pitchFamily="2" charset="-122"/>
              </a:rPr>
              <a:t>小猫有</a:t>
            </a:r>
            <a:r>
              <a:rPr lang="en-US" altLang="zh-CN" sz="4000" b="1" dirty="0">
                <a:solidFill>
                  <a:srgbClr val="996633"/>
                </a:solidFill>
                <a:latin typeface="Arial" panose="020B0604020202020204"/>
                <a:ea typeface="宋体" panose="02010600030101010101" pitchFamily="2" charset="-122"/>
              </a:rPr>
              <a:t>1</a:t>
            </a:r>
            <a:r>
              <a:rPr lang="zh-CN" altLang="en-US" sz="4000" b="1" dirty="0">
                <a:solidFill>
                  <a:srgbClr val="996633"/>
                </a:solidFill>
                <a:latin typeface="Arial" panose="020B0604020202020204"/>
                <a:ea typeface="宋体" panose="02010600030101010101" pitchFamily="2" charset="-122"/>
              </a:rPr>
              <a:t>条鱼，吃了</a:t>
            </a:r>
            <a:r>
              <a:rPr lang="en-US" altLang="zh-CN" sz="4000" b="1" dirty="0">
                <a:solidFill>
                  <a:srgbClr val="996633"/>
                </a:solidFill>
                <a:latin typeface="Arial" panose="020B0604020202020204"/>
                <a:ea typeface="宋体" panose="02010600030101010101" pitchFamily="2" charset="-122"/>
              </a:rPr>
              <a:t>1</a:t>
            </a:r>
            <a:r>
              <a:rPr lang="zh-CN" altLang="en-US" sz="4000" b="1" dirty="0">
                <a:solidFill>
                  <a:srgbClr val="996633"/>
                </a:solidFill>
                <a:latin typeface="Arial" panose="020B0604020202020204"/>
                <a:ea typeface="宋体" panose="02010600030101010101" pitchFamily="2" charset="-122"/>
              </a:rPr>
              <a:t>条后，还剩几条？</a:t>
            </a:r>
            <a:endParaRPr lang="zh-CN" altLang="en-US" sz="4000" b="1" dirty="0">
              <a:solidFill>
                <a:srgbClr val="996633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17413" name="Rectangle 6"/>
          <p:cNvSpPr/>
          <p:nvPr/>
        </p:nvSpPr>
        <p:spPr>
          <a:xfrm>
            <a:off x="5939481" y="4852086"/>
            <a:ext cx="762000" cy="7620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5400" b="1" dirty="0">
                <a:solidFill>
                  <a:srgbClr val="A50021"/>
                </a:solidFill>
                <a:latin typeface="Arial" panose="020B0604020202020204"/>
                <a:ea typeface="宋体" panose="02010600030101010101" pitchFamily="2" charset="-122"/>
              </a:rPr>
              <a:t>1</a:t>
            </a:r>
            <a:endParaRPr lang="en-US" altLang="zh-CN" sz="5400" b="1" dirty="0">
              <a:solidFill>
                <a:srgbClr val="A50021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17414" name="Rectangle 7"/>
          <p:cNvSpPr/>
          <p:nvPr/>
        </p:nvSpPr>
        <p:spPr>
          <a:xfrm>
            <a:off x="7463481" y="4852086"/>
            <a:ext cx="762000" cy="7620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5400" b="1">
                <a:solidFill>
                  <a:srgbClr val="A50021"/>
                </a:solidFill>
                <a:latin typeface="Arial" panose="020B0604020202020204"/>
                <a:ea typeface="宋体" panose="02010600030101010101" pitchFamily="2" charset="-122"/>
              </a:rPr>
              <a:t>1</a:t>
            </a:r>
            <a:endParaRPr lang="en-US" altLang="zh-CN" sz="5400" b="1">
              <a:solidFill>
                <a:srgbClr val="A50021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17415" name="Rectangle 8"/>
          <p:cNvSpPr/>
          <p:nvPr/>
        </p:nvSpPr>
        <p:spPr>
          <a:xfrm>
            <a:off x="8911281" y="4852086"/>
            <a:ext cx="762000" cy="7620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5400" b="1">
                <a:solidFill>
                  <a:srgbClr val="A50021"/>
                </a:solidFill>
                <a:latin typeface="Arial" panose="020B0604020202020204"/>
                <a:ea typeface="宋体" panose="02010600030101010101" pitchFamily="2" charset="-122"/>
              </a:rPr>
              <a:t>0</a:t>
            </a:r>
            <a:endParaRPr lang="en-US" altLang="zh-CN" sz="5400" b="1">
              <a:solidFill>
                <a:srgbClr val="A50021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17416" name="Rectangle 9"/>
          <p:cNvSpPr/>
          <p:nvPr/>
        </p:nvSpPr>
        <p:spPr>
          <a:xfrm>
            <a:off x="6723707" y="4852087"/>
            <a:ext cx="746015" cy="771623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>
                <a:latin typeface="Arial" panose="020B0604020202020204"/>
                <a:ea typeface="宋体" panose="02010600030101010101" pitchFamily="2" charset="-122"/>
              </a:rPr>
              <a:t>－</a:t>
            </a:r>
            <a:endParaRPr lang="zh-CN" altLang="en-US" sz="4400"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17417" name="Rectangle 10"/>
          <p:cNvSpPr/>
          <p:nvPr/>
        </p:nvSpPr>
        <p:spPr>
          <a:xfrm>
            <a:off x="8171507" y="4852087"/>
            <a:ext cx="747618" cy="771623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ß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Þ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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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anose="05020102010507070707" pitchFamily="18" charset="2"/>
              <a:buChar char="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>
                <a:latin typeface="Arial" panose="020B0604020202020204"/>
                <a:ea typeface="宋体" panose="02010600030101010101" pitchFamily="2" charset="-122"/>
              </a:rPr>
              <a:t>＝</a:t>
            </a:r>
            <a:endParaRPr lang="zh-CN" altLang="en-US" sz="4400" b="1">
              <a:latin typeface="Arial" panose="020B0604020202020204"/>
              <a:ea typeface="宋体" panose="02010600030101010101" pitchFamily="2" charset="-122"/>
            </a:endParaRPr>
          </a:p>
        </p:txBody>
      </p:sp>
      <p:pic>
        <p:nvPicPr>
          <p:cNvPr id="17418" name="Picture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443682" y="3404286"/>
            <a:ext cx="3863975" cy="1252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 fill="hold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 fill="hold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 fill="hold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 fill="hold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 fill="hold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nimBg="1"/>
      <p:bldP spid="17414" grpId="0" animBg="1"/>
      <p:bldP spid="17415" grpId="0" animBg="1"/>
      <p:bldP spid="17416" grpId="0"/>
      <p:bldP spid="17417" grpId="0"/>
    </p:bldLst>
  </p:timing>
</p:sld>
</file>

<file path=ppt/tags/tag1.xml><?xml version="1.0" encoding="utf-8"?>
<p:tagLst xmlns:p="http://schemas.openxmlformats.org/presentationml/2006/main">
  <p:tag name="KSO_WM_SPECIAL_SOURCE" val="bdnull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578</Words>
  <Application>WPS 演示</Application>
  <PresentationFormat>自定义</PresentationFormat>
  <Paragraphs>167</Paragraphs>
  <Slides>14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Agency FB</vt:lpstr>
      <vt:lpstr>Trebuchet MS</vt:lpstr>
      <vt:lpstr>黑体</vt:lpstr>
      <vt:lpstr>Wingdings 2</vt:lpstr>
      <vt:lpstr>Arial</vt:lpstr>
      <vt:lpstr>Calibri</vt:lpstr>
      <vt:lpstr>楷体_GB2312</vt:lpstr>
      <vt:lpstr>新宋体</vt:lpstr>
      <vt:lpstr>Franklin Gothic Book</vt:lpstr>
      <vt:lpstr>Times New Roman</vt:lpstr>
      <vt:lpstr>幼圆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2022-05-26T10:51:00Z</cp:lastPrinted>
  <dcterms:created xsi:type="dcterms:W3CDTF">2022-05-26T10:51:00Z</dcterms:created>
  <dcterms:modified xsi:type="dcterms:W3CDTF">2023-10-29T08:40:53Z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433C2440F523437C8BBC03239245316C_12</vt:lpwstr>
  </property>
  <property fmtid="{D5CDD505-2E9C-101B-9397-08002B2CF9AE}" pid="3" name="KSOProductBuildVer">
    <vt:lpwstr>2052-12.1.0.15712</vt:lpwstr>
  </property>
</Properties>
</file>