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7" r:id="rId4"/>
    <p:sldId id="348" r:id="rId6"/>
    <p:sldId id="349" r:id="rId7"/>
    <p:sldId id="363" r:id="rId8"/>
    <p:sldId id="364" r:id="rId9"/>
    <p:sldId id="374" r:id="rId10"/>
    <p:sldId id="375" r:id="rId11"/>
    <p:sldId id="376" r:id="rId12"/>
    <p:sldId id="378" r:id="rId13"/>
    <p:sldId id="379" r:id="rId14"/>
    <p:sldId id="380" r:id="rId15"/>
    <p:sldId id="381" r:id="rId16"/>
    <p:sldId id="382" r:id="rId17"/>
    <p:sldId id="383" r:id="rId18"/>
    <p:sldId id="360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0405" autoAdjust="0"/>
  </p:normalViewPr>
  <p:slideViewPr>
    <p:cSldViewPr snapToGrid="0" showGuides="1">
      <p:cViewPr varScale="1">
        <p:scale>
          <a:sx n="104" d="100"/>
          <a:sy n="104" d="100"/>
        </p:scale>
        <p:origin x="-588" y="-96"/>
      </p:cViewPr>
      <p:guideLst>
        <p:guide orient="horz" pos="21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92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5F546-99FF-4E93-85F1-EFA6EEFA80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93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048694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95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9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8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solidFill>
                  <a:srgbClr val="000000"/>
                </a:solidFill>
              </a:rPr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6"/>
            <a:ext cx="10235046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4" y="2452096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D16FA71-E5A1-4B22-877B-790B2D8CCF13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6"/>
            <a:ext cx="10235046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4" y="2452096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9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0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6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8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8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D16FA71-E5A1-4B22-877B-790B2D8CCF13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07E047A-19C6-4D24-96F3-09781085094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07E047A-19C6-4D24-96F3-09781085094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07E047A-19C6-4D24-96F3-09781085094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9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0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6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8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8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5.png"/><Relationship Id="rId13" Type="http://schemas.openxmlformats.org/officeDocument/2006/relationships/image" Target="../media/image4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5.png"/><Relationship Id="rId16" Type="http://schemas.openxmlformats.org/officeDocument/2006/relationships/image" Target="../media/image4.png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1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矩形: 圆角 6"/>
          <p:cNvSpPr/>
          <p:nvPr userDrawn="1"/>
        </p:nvSpPr>
        <p:spPr>
          <a:xfrm>
            <a:off x="442341" y="339805"/>
            <a:ext cx="11307317" cy="6200694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矩形: 圆角 7"/>
          <p:cNvSpPr/>
          <p:nvPr userDrawn="1"/>
        </p:nvSpPr>
        <p:spPr>
          <a:xfrm>
            <a:off x="680172" y="552571"/>
            <a:ext cx="10831654" cy="5775162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52" name="图形 9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1239793" y="5810129"/>
            <a:ext cx="838200" cy="990600"/>
          </a:xfrm>
          <a:prstGeom prst="rect">
            <a:avLst/>
          </a:prstGeom>
        </p:spPr>
      </p:pic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1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矩形: 圆角 6"/>
          <p:cNvSpPr/>
          <p:nvPr userDrawn="1"/>
        </p:nvSpPr>
        <p:spPr>
          <a:xfrm>
            <a:off x="442341" y="339805"/>
            <a:ext cx="11307317" cy="6200694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矩形: 圆角 7"/>
          <p:cNvSpPr/>
          <p:nvPr userDrawn="1"/>
        </p:nvSpPr>
        <p:spPr>
          <a:xfrm>
            <a:off x="680172" y="552571"/>
            <a:ext cx="10831654" cy="5775162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52" name="图形 9"/>
          <p:cNvPicPr>
            <a:picLocks noChangeAspect="1"/>
          </p:cNvPicPr>
          <p:nvPr userDrawn="1"/>
        </p:nvPicPr>
        <p:blipFill>
          <a:blip r:embed="rId16" cstate="email"/>
          <a:stretch>
            <a:fillRect/>
          </a:stretch>
        </p:blipFill>
        <p:spPr>
          <a:xfrm>
            <a:off x="11239793" y="5810129"/>
            <a:ext cx="838200" cy="990600"/>
          </a:xfrm>
          <a:prstGeom prst="rect">
            <a:avLst/>
          </a:prstGeom>
        </p:spPr>
      </p:pic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42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42.png"/><Relationship Id="rId1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47.png"/><Relationship Id="rId1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microsoft.com/office/2007/relationships/hdphoto" Target="../media/image14.wdp"/><Relationship Id="rId7" Type="http://schemas.openxmlformats.org/officeDocument/2006/relationships/image" Target="../media/image13.png"/><Relationship Id="rId6" Type="http://schemas.openxmlformats.org/officeDocument/2006/relationships/image" Target="../media/image12.jpeg"/><Relationship Id="rId5" Type="http://schemas.microsoft.com/office/2007/relationships/hdphoto" Target="../media/image11.wdp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microsoft.com/office/2007/relationships/hdphoto" Target="../media/image8.wdp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文本框 5"/>
          <p:cNvSpPr txBox="1"/>
          <p:nvPr/>
        </p:nvSpPr>
        <p:spPr>
          <a:xfrm>
            <a:off x="4945684" y="2203952"/>
            <a:ext cx="2300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跳 绳</a:t>
            </a:r>
            <a:endParaRPr lang="zh-CN" altLang="en-US" sz="6600" dirty="0"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048594" name="文本框 61"/>
          <p:cNvSpPr txBox="1"/>
          <p:nvPr/>
        </p:nvSpPr>
        <p:spPr>
          <a:xfrm>
            <a:off x="2990021" y="3497067"/>
            <a:ext cx="6211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（北师大版一下第三单元第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课时    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的加减法）</a:t>
            </a:r>
            <a:endParaRPr lang="zh-CN" altLang="en-US" sz="2000">
              <a:effectLst>
                <a:glow rad="127000">
                  <a:schemeClr val="bg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97155" name="图形 3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24446" y="1249973"/>
            <a:ext cx="908944" cy="66856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9880" y="1586230"/>
            <a:ext cx="4138295" cy="2964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2565" y="4711700"/>
            <a:ext cx="7042150" cy="160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415" y="2167890"/>
            <a:ext cx="1397635" cy="16033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0615" y="1149985"/>
            <a:ext cx="1065530" cy="1481455"/>
          </a:xfrm>
          <a:prstGeom prst="rect">
            <a:avLst/>
          </a:prstGeom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7902056" y="953077"/>
            <a:ext cx="1797627" cy="817019"/>
          </a:xfrm>
          <a:prstGeom prst="wedgeRoundRectCallout">
            <a:avLst>
              <a:gd name="adj1" fmla="val 32109"/>
              <a:gd name="adj2" fmla="val 78511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怎么分</a:t>
            </a:r>
            <a:r>
              <a:rPr lang="zh-CN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？</a:t>
            </a:r>
            <a:endParaRPr lang="zh-CN" sz="2800" b="1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3434398" y="561276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3423285" y="4839653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4176395" y="5623878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4165283" y="485076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4914583" y="560006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4901883" y="482854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5570855" y="560641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559743" y="483489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6236018" y="560006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224905" y="4828540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6928485" y="560006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6917373" y="482854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7653973" y="560006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42860" y="4826953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4"/>
          <p:cNvSpPr txBox="1"/>
          <p:nvPr/>
        </p:nvSpPr>
        <p:spPr>
          <a:xfrm>
            <a:off x="8277225" y="560006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8266113" y="482854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7"/>
          <p:cNvSpPr txBox="1"/>
          <p:nvPr/>
        </p:nvSpPr>
        <p:spPr>
          <a:xfrm>
            <a:off x="9002713" y="560006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9003030" y="4826953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64"/>
          <p:cNvSpPr>
            <a:spLocks noChangeArrowheads="1"/>
          </p:cNvSpPr>
          <p:nvPr/>
        </p:nvSpPr>
        <p:spPr bwMode="auto">
          <a:xfrm>
            <a:off x="850265" y="512445"/>
            <a:ext cx="5439410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分一分，填一填。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1558925" y="1345565"/>
            <a:ext cx="54394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说一说。</a:t>
            </a:r>
            <a:endParaRPr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1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494790" y="1686560"/>
            <a:ext cx="9533255" cy="28181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TextBox 10"/>
          <p:cNvSpPr txBox="1"/>
          <p:nvPr/>
        </p:nvSpPr>
        <p:spPr>
          <a:xfrm>
            <a:off x="2482850" y="419163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0"/>
          <p:cNvSpPr txBox="1"/>
          <p:nvPr/>
        </p:nvSpPr>
        <p:spPr>
          <a:xfrm>
            <a:off x="4262120" y="419163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7262495" y="419163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9380220" y="419163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0"/>
          <p:cNvSpPr txBox="1"/>
          <p:nvPr/>
        </p:nvSpPr>
        <p:spPr>
          <a:xfrm>
            <a:off x="6619240" y="1947545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13430" y="586705"/>
            <a:ext cx="1757726" cy="8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507038" y="2609850"/>
            <a:ext cx="5376862" cy="11239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顶红色的帽子，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顶黄色的帽子，一共有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顶帽子。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5507038" y="4471988"/>
            <a:ext cx="5376862" cy="11239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只小绵羊，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只小山羊，一共有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只羊。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677" name="文本框 99"/>
          <p:cNvSpPr txBox="1"/>
          <p:nvPr/>
        </p:nvSpPr>
        <p:spPr>
          <a:xfrm>
            <a:off x="1576070" y="1498600"/>
            <a:ext cx="3119438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说一说。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678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87463" y="2632075"/>
            <a:ext cx="3695700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7463" y="4314825"/>
            <a:ext cx="4078287" cy="1439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13430" y="586705"/>
            <a:ext cx="1757726" cy="8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6813" y="2609850"/>
            <a:ext cx="9858375" cy="324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17"/>
          <p:cNvSpPr txBox="1"/>
          <p:nvPr/>
        </p:nvSpPr>
        <p:spPr>
          <a:xfrm>
            <a:off x="2328863" y="4945063"/>
            <a:ext cx="857250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2328863" y="4291013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3328988" y="4945063"/>
            <a:ext cx="857250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3328988" y="4291013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351338" y="4948238"/>
            <a:ext cx="857250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4351338" y="4295775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7356475" y="4940300"/>
            <a:ext cx="857250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56475" y="4287838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TextBox 17"/>
          <p:cNvSpPr txBox="1"/>
          <p:nvPr/>
        </p:nvSpPr>
        <p:spPr>
          <a:xfrm>
            <a:off x="8372475" y="4940300"/>
            <a:ext cx="857250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8372475" y="4287838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TextBox 17"/>
          <p:cNvSpPr txBox="1"/>
          <p:nvPr/>
        </p:nvSpPr>
        <p:spPr>
          <a:xfrm>
            <a:off x="9366250" y="4945063"/>
            <a:ext cx="857250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9366250" y="4291013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5071" name="矩形 4"/>
          <p:cNvSpPr/>
          <p:nvPr/>
        </p:nvSpPr>
        <p:spPr>
          <a:xfrm>
            <a:off x="1337945" y="1663383"/>
            <a:ext cx="8208963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说一说，填一填。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13430" y="586705"/>
            <a:ext cx="1757726" cy="8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2538" y="1604963"/>
            <a:ext cx="8875712" cy="4892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0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E1F4FC"/>
              </a:clrFrom>
              <a:clrTo>
                <a:srgbClr val="E1F4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063" y="3297238"/>
            <a:ext cx="2200275" cy="32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文本框 1"/>
          <p:cNvSpPr txBox="1"/>
          <p:nvPr/>
        </p:nvSpPr>
        <p:spPr>
          <a:xfrm>
            <a:off x="990918" y="750888"/>
            <a:ext cx="4591050" cy="5835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课堂小结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87675" y="2046288"/>
            <a:ext cx="7758113" cy="98238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1.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根据对图意的不同理解，可以列出不同的加法算式和减法算式。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59113" y="3081338"/>
            <a:ext cx="7802562" cy="98238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2. 8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的组成：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0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8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7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6,3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5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5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6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7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8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0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59113" y="4119563"/>
            <a:ext cx="7686675" cy="98238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3.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一幅图一般可以列出两道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加法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算式和两道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减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  法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算式。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86656" y="2210549"/>
            <a:ext cx="7109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田氏保钓体简" panose="02010800040101010101" pitchFamily="2" charset="-122"/>
                <a:ea typeface="田氏保钓体简" panose="02010800040101010101" pitchFamily="2" charset="-122"/>
              </a:rPr>
              <a:t>今天，你有什么收获？</a:t>
            </a:r>
            <a:endParaRPr lang="zh-CN" altLang="en-US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75900" y="125476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04453" y="5471252"/>
            <a:ext cx="435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头正、身直、足放平</a:t>
            </a:r>
            <a:endParaRPr lang="zh-CN" altLang="en-US" sz="3600" b="1" dirty="0"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7768" y="96714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3600" b="1" dirty="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课前准备</a:t>
            </a:r>
            <a:endParaRPr lang="zh-CN" altLang="en-US" sz="3600" b="1" dirty="0"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40973" y="2254144"/>
            <a:ext cx="3989306" cy="26293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209154" y="2254144"/>
            <a:ext cx="3989306" cy="26293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3569" y="2631582"/>
            <a:ext cx="1282679" cy="18368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83198">
            <a:off x="7642054" y="1734311"/>
            <a:ext cx="953227" cy="14291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473213" y="3088855"/>
            <a:ext cx="904201" cy="13110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150219" y="2397572"/>
            <a:ext cx="896193" cy="6059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34263" y="2630131"/>
            <a:ext cx="1282679" cy="18368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83198">
            <a:off x="3652748" y="1732860"/>
            <a:ext cx="953227" cy="14291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2483907" y="3087404"/>
            <a:ext cx="904201" cy="131109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 bwMode="auto">
          <a:xfrm>
            <a:off x="4817483" y="2132330"/>
            <a:ext cx="1544121" cy="107796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图片 49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53615" y="4219283"/>
            <a:ext cx="2317252" cy="2080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077738" y="1508779"/>
            <a:ext cx="5854390" cy="3150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1439" y="543829"/>
            <a:ext cx="6230652" cy="118882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1439" y="4079225"/>
            <a:ext cx="1482349" cy="215553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2348754" y="5036447"/>
            <a:ext cx="70628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一共有几个小朋友？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8326" y="1823720"/>
            <a:ext cx="3554192" cy="1913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1275397" y="680844"/>
            <a:ext cx="54394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一共有几个小朋友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?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2748" y="2970203"/>
            <a:ext cx="683895" cy="1512570"/>
          </a:xfrm>
          <a:prstGeom prst="rect">
            <a:avLst/>
          </a:prstGeom>
        </p:spPr>
      </p:pic>
      <p:sp>
        <p:nvSpPr>
          <p:cNvPr id="8" name="AutoShape 27"/>
          <p:cNvSpPr>
            <a:spLocks noChangeArrowheads="1"/>
          </p:cNvSpPr>
          <p:nvPr/>
        </p:nvSpPr>
        <p:spPr bwMode="auto">
          <a:xfrm>
            <a:off x="4246669" y="1924553"/>
            <a:ext cx="6933409" cy="705513"/>
          </a:xfrm>
          <a:prstGeom prst="wedgeRoundRectCallout">
            <a:avLst>
              <a:gd name="adj1" fmla="val 30242"/>
              <a:gd name="adj2" fmla="val 7093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6个在跳绳，2个在摇绳，一共有8个小朋友。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2" name="AutoShape 27"/>
          <p:cNvSpPr>
            <a:spLocks noChangeArrowheads="1"/>
          </p:cNvSpPr>
          <p:nvPr/>
        </p:nvSpPr>
        <p:spPr bwMode="auto">
          <a:xfrm>
            <a:off x="3197225" y="4233545"/>
            <a:ext cx="4030345" cy="817015"/>
          </a:xfrm>
          <a:prstGeom prst="wedgeRoundRectCallout">
            <a:avLst>
              <a:gd name="adj1" fmla="val -62693"/>
              <a:gd name="adj2" fmla="val 3338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6+1=7，再添上1个就是8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82738" y="4233545"/>
            <a:ext cx="965200" cy="1532890"/>
          </a:xfrm>
          <a:prstGeom prst="rect">
            <a:avLst/>
          </a:prstGeom>
        </p:spPr>
      </p:pic>
      <p:pic>
        <p:nvPicPr>
          <p:cNvPr id="17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49313" y="895350"/>
            <a:ext cx="425475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8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45205" y="1645185"/>
            <a:ext cx="2647950" cy="63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4982280" y="1645185"/>
            <a:ext cx="5254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73398" y="1650583"/>
            <a:ext cx="527050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37790" y="1650583"/>
            <a:ext cx="525462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77770" y="2731135"/>
            <a:ext cx="82778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一个一个数1,2,3,4,5,6,7,8，一共有8个小朋友；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借助示意图计算：用1个   代替1个小朋友。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814060" y="3188335"/>
            <a:ext cx="346075" cy="31813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/>
              <a:t>     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228090" y="2770505"/>
            <a:ext cx="13582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方法一：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0155" y="3625215"/>
            <a:ext cx="4632325" cy="2403475"/>
          </a:xfrm>
          <a:prstGeom prst="rect">
            <a:avLst/>
          </a:prstGeom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1275397" y="680844"/>
            <a:ext cx="54394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一共有几个小朋友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?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17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9313" y="895350"/>
            <a:ext cx="425475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  <p:bldP spid="3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56635" y="1661695"/>
            <a:ext cx="2647950" cy="63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4993710" y="1661695"/>
            <a:ext cx="5254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84828" y="1667093"/>
            <a:ext cx="527050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49220" y="1667093"/>
            <a:ext cx="525462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77770" y="2731135"/>
            <a:ext cx="82778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记大数数小数，6往后数2个数就是8。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借助示意图计算：用1个   代替1个小朋友。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375170" y="3292244"/>
            <a:ext cx="346075" cy="31813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/>
              <a:t>     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228090" y="2770505"/>
            <a:ext cx="1358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方法二：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14700" y="3947160"/>
            <a:ext cx="5899150" cy="1644015"/>
          </a:xfrm>
          <a:prstGeom prst="rect">
            <a:avLst/>
          </a:prstGeom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1275397" y="680844"/>
            <a:ext cx="54394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一共有几个小朋友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?</a:t>
            </a:r>
            <a:endParaRPr lang="en-US" altLang="zh-CN" sz="3200" b="1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17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9313" y="895350"/>
            <a:ext cx="425475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52825" y="1869975"/>
            <a:ext cx="2647950" cy="63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4989900" y="1869975"/>
            <a:ext cx="5254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81018" y="1875373"/>
            <a:ext cx="527050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45410" y="1875373"/>
            <a:ext cx="525462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96845" y="2867025"/>
            <a:ext cx="67805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利用已学知识计算。想6＋1＝7，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7+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=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8，所以6+2=8或2+6=8。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8085" y="2867025"/>
            <a:ext cx="1358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方法三：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 t="21268" b="13749"/>
          <a:stretch>
            <a:fillRect/>
          </a:stretch>
        </p:blipFill>
        <p:spPr>
          <a:xfrm>
            <a:off x="3155315" y="4460875"/>
            <a:ext cx="5862955" cy="1119505"/>
          </a:xfrm>
          <a:prstGeom prst="rect">
            <a:avLst/>
          </a:prstGeom>
        </p:spPr>
      </p:pic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1275397" y="680844"/>
            <a:ext cx="54394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一共有几个小朋友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?</a:t>
            </a:r>
            <a:endParaRPr lang="en-US" altLang="zh-CN" sz="3200" b="1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11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9313" y="895350"/>
            <a:ext cx="425475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1205" y="1720215"/>
            <a:ext cx="5962015" cy="320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43185" y="1435100"/>
            <a:ext cx="1128395" cy="1569085"/>
          </a:xfrm>
          <a:prstGeom prst="rect">
            <a:avLst/>
          </a:prstGeom>
        </p:spPr>
      </p:pic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5812790" y="1014730"/>
            <a:ext cx="4328160" cy="806111"/>
          </a:xfrm>
          <a:prstGeom prst="wedgeRoundRectCallout">
            <a:avLst>
              <a:gd name="adj1" fmla="val 32109"/>
              <a:gd name="adj2" fmla="val 78511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你有什么新的发现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?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60270" y="4930140"/>
            <a:ext cx="4819015" cy="1247775"/>
            <a:chOff x="1334" y="8617"/>
            <a:chExt cx="7589" cy="1965"/>
          </a:xfrm>
        </p:grpSpPr>
        <p:pic>
          <p:nvPicPr>
            <p:cNvPr id="6" name="Picture 1" descr="C:\Users\it\Desktop\9.png9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334" y="8617"/>
              <a:ext cx="1238" cy="1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>
              <a:off x="3423" y="8617"/>
              <a:ext cx="5500" cy="1287"/>
            </a:xfrm>
            <a:prstGeom prst="wedgeRoundRectCallout">
              <a:avLst>
                <a:gd name="adj1" fmla="val -58036"/>
                <a:gd name="adj2" fmla="val 32085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  <a:cs typeface="黑体" panose="02010609060101010101" pitchFamily="49" charset="-122"/>
                </a:rPr>
                <a:t>3个穿   ，5个穿  </a:t>
              </a:r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。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BEFDE">
                    <a:alpha val="100000"/>
                  </a:srgbClr>
                </a:clrFrom>
                <a:clrTo>
                  <a:srgbClr val="FBEFDE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73" y="9192"/>
              <a:ext cx="839" cy="466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CCC5BB">
                    <a:alpha val="100000"/>
                  </a:srgbClr>
                </a:clrFrom>
                <a:clrTo>
                  <a:srgbClr val="CCC5BB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99" y="9018"/>
              <a:ext cx="617" cy="814"/>
            </a:xfrm>
            <a:prstGeom prst="rect">
              <a:avLst/>
            </a:prstGeom>
          </p:spPr>
        </p:pic>
      </p:grpSp>
      <p:sp>
        <p:nvSpPr>
          <p:cNvPr id="22" name="TextBox 9"/>
          <p:cNvSpPr txBox="1"/>
          <p:nvPr/>
        </p:nvSpPr>
        <p:spPr>
          <a:xfrm>
            <a:off x="8888095" y="3454400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8006080" y="3454400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519478" y="4139248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9724390" y="4139248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92" name="图片 2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4325" y="3454083"/>
            <a:ext cx="2206625" cy="1260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/>
      <p:bldP spid="23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4055" y="2161540"/>
            <a:ext cx="5962015" cy="320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10178" y="1995170"/>
            <a:ext cx="624840" cy="13817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6924675" y="1355725"/>
            <a:ext cx="3295650" cy="806111"/>
          </a:xfrm>
          <a:prstGeom prst="wedgeRoundRectCallout">
            <a:avLst>
              <a:gd name="adj1" fmla="val 23602"/>
              <a:gd name="adj2" fmla="val 9905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4个男生，4个女生。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9903" y="3295333"/>
            <a:ext cx="3286125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TextBox 8"/>
          <p:cNvSpPr txBox="1"/>
          <p:nvPr/>
        </p:nvSpPr>
        <p:spPr>
          <a:xfrm>
            <a:off x="7043738" y="345567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9"/>
          <p:cNvSpPr txBox="1"/>
          <p:nvPr/>
        </p:nvSpPr>
        <p:spPr>
          <a:xfrm>
            <a:off x="8274050" y="3455670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9401175" y="3455670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1650" y="4463098"/>
            <a:ext cx="3240088" cy="782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TextBox 6"/>
          <p:cNvSpPr txBox="1"/>
          <p:nvPr/>
        </p:nvSpPr>
        <p:spPr>
          <a:xfrm>
            <a:off x="7031038" y="4561205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196263" y="4550093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9401175" y="4550093"/>
            <a:ext cx="642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22" grpId="0"/>
      <p:bldP spid="23" grpId="0"/>
      <p:bldP spid="25" grpId="0"/>
      <p:bldP spid="26" grpId="0"/>
      <p:bldP spid="2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WIwNzQxYWMxNTY0ZTEwMGM4NjJhYTYzY2QxYTlkMjkifQ=="/>
  <p:tag name="KSO_WPP_MARK_KEY" val="91233e72-b806-4f78-be23-49cbf679e314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566</Words>
  <Application>WPS 演示</Application>
  <PresentationFormat>自定义</PresentationFormat>
  <Paragraphs>181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Franklin Gothic Medium</vt:lpstr>
      <vt:lpstr>微软雅黑</vt:lpstr>
      <vt:lpstr>方正粗黑宋简体</vt:lpstr>
      <vt:lpstr>楷体</vt:lpstr>
      <vt:lpstr>黑体</vt:lpstr>
      <vt:lpstr>田氏保钓体简</vt:lpstr>
      <vt:lpstr>Arial</vt:lpstr>
      <vt:lpstr>等线</vt:lpstr>
      <vt:lpstr>Arial Unicode MS</vt:lpstr>
      <vt:lpstr>等线 Light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2023-04-14T22:09:00Z</cp:lastPrinted>
  <dcterms:created xsi:type="dcterms:W3CDTF">2023-04-14T22:09:00Z</dcterms:created>
  <dcterms:modified xsi:type="dcterms:W3CDTF">2023-10-29T08:43:13Z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2C6394B506944C28AF3CB6F13A1AD66A_12</vt:lpwstr>
  </property>
  <property fmtid="{D5CDD505-2E9C-101B-9397-08002B2CF9AE}" pid="3" name="KSOProductBuildVer">
    <vt:lpwstr>2052-12.1.0.15712</vt:lpwstr>
  </property>
</Properties>
</file>