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58" r:id="rId4"/>
    <p:sldId id="257" r:id="rId5"/>
    <p:sldId id="259" r:id="rId7"/>
    <p:sldId id="260" r:id="rId8"/>
    <p:sldId id="262" r:id="rId9"/>
    <p:sldId id="263" r:id="rId10"/>
    <p:sldId id="261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3" r:id="rId20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kb1.com" initials="x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0" d="100"/>
          <a:sy n="60" d="100"/>
        </p:scale>
        <p:origin x="-1704" y="-12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267.xml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" Type="http://schemas.openxmlformats.org/officeDocument/2006/relationships/tags" Target="../tags/tag26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  <p:custDataLst>
              <p:tags r:id="rId5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5" Type="http://schemas.openxmlformats.org/officeDocument/2006/relationships/tags" Target="../tags/tag106.xml"/><Relationship Id="rId4" Type="http://schemas.openxmlformats.org/officeDocument/2006/relationships/tags" Target="../tags/tag105.xml"/><Relationship Id="rId3" Type="http://schemas.openxmlformats.org/officeDocument/2006/relationships/tags" Target="../tags/tag104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5" Type="http://schemas.openxmlformats.org/officeDocument/2006/relationships/tags" Target="../tags/tag134.xml"/><Relationship Id="rId4" Type="http://schemas.openxmlformats.org/officeDocument/2006/relationships/tags" Target="../tags/tag133.xml"/><Relationship Id="rId3" Type="http://schemas.openxmlformats.org/officeDocument/2006/relationships/tags" Target="../tags/tag132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4" Type="http://schemas.openxmlformats.org/officeDocument/2006/relationships/tags" Target="../tags/tag205.xml"/><Relationship Id="rId3" Type="http://schemas.openxmlformats.org/officeDocument/2006/relationships/tags" Target="../tags/tag204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5" Type="http://schemas.openxmlformats.org/officeDocument/2006/relationships/tags" Target="../tags/tag219.xml"/><Relationship Id="rId4" Type="http://schemas.openxmlformats.org/officeDocument/2006/relationships/tags" Target="../tags/tag218.xml"/><Relationship Id="rId3" Type="http://schemas.openxmlformats.org/officeDocument/2006/relationships/tags" Target="../tags/tag217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4" Type="http://schemas.openxmlformats.org/officeDocument/2006/relationships/tags" Target="../tags/tag255.xml"/><Relationship Id="rId3" Type="http://schemas.openxmlformats.org/officeDocument/2006/relationships/tags" Target="../tags/tag254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4" Type="http://schemas.openxmlformats.org/officeDocument/2006/relationships/tags" Target="../tags/tag260.xml"/><Relationship Id="rId3" Type="http://schemas.openxmlformats.org/officeDocument/2006/relationships/tags" Target="../tags/tag259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17411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22531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27651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41987" name="文本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新知探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7" Type="http://schemas.openxmlformats.org/officeDocument/2006/relationships/theme" Target="../theme/theme1.xml"/><Relationship Id="rId26" Type="http://schemas.openxmlformats.org/officeDocument/2006/relationships/image" Target="file:///D:\qq&#25991;&#20214;\712321467\Image\C2C\Image2\%7b75232B38-A165-1FB7-499C-2E1C792CACB5%7d.png" TargetMode="External"/><Relationship Id="rId25" Type="http://schemas.openxmlformats.org/officeDocument/2006/relationships/image" Target="../media/image2.png"/><Relationship Id="rId24" Type="http://schemas.openxmlformats.org/officeDocument/2006/relationships/tags" Target="../tags/tag80.xml"/><Relationship Id="rId23" Type="http://schemas.openxmlformats.org/officeDocument/2006/relationships/tags" Target="../tags/tag79.xml"/><Relationship Id="rId22" Type="http://schemas.openxmlformats.org/officeDocument/2006/relationships/tags" Target="../tags/tag78.xml"/><Relationship Id="rId21" Type="http://schemas.openxmlformats.org/officeDocument/2006/relationships/tags" Target="../tags/tag77.xml"/><Relationship Id="rId20" Type="http://schemas.openxmlformats.org/officeDocument/2006/relationships/tags" Target="../tags/tag76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75.xml"/><Relationship Id="rId18" Type="http://schemas.openxmlformats.org/officeDocument/2006/relationships/image" Target="../media/image1.jpe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25" r:link="rId26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56.xml"/><Relationship Id="rId8" Type="http://schemas.openxmlformats.org/officeDocument/2006/relationships/image" Target="../media/image23.png"/><Relationship Id="rId7" Type="http://schemas.openxmlformats.org/officeDocument/2006/relationships/tags" Target="../tags/tag155.xml"/><Relationship Id="rId6" Type="http://schemas.openxmlformats.org/officeDocument/2006/relationships/image" Target="../media/image22.png"/><Relationship Id="rId5" Type="http://schemas.openxmlformats.org/officeDocument/2006/relationships/tags" Target="../tags/tag154.xml"/><Relationship Id="rId4" Type="http://schemas.openxmlformats.org/officeDocument/2006/relationships/image" Target="../media/image21.png"/><Relationship Id="rId36" Type="http://schemas.openxmlformats.org/officeDocument/2006/relationships/slideLayout" Target="../slideLayouts/slideLayout13.xml"/><Relationship Id="rId35" Type="http://schemas.openxmlformats.org/officeDocument/2006/relationships/image" Target="../media/image29.png"/><Relationship Id="rId34" Type="http://schemas.openxmlformats.org/officeDocument/2006/relationships/tags" Target="../tags/tag176.xml"/><Relationship Id="rId33" Type="http://schemas.openxmlformats.org/officeDocument/2006/relationships/tags" Target="../tags/tag175.xml"/><Relationship Id="rId32" Type="http://schemas.openxmlformats.org/officeDocument/2006/relationships/tags" Target="../tags/tag174.xml"/><Relationship Id="rId31" Type="http://schemas.openxmlformats.org/officeDocument/2006/relationships/tags" Target="../tags/tag173.xml"/><Relationship Id="rId30" Type="http://schemas.openxmlformats.org/officeDocument/2006/relationships/tags" Target="../tags/tag172.xml"/><Relationship Id="rId3" Type="http://schemas.openxmlformats.org/officeDocument/2006/relationships/tags" Target="../tags/tag153.xml"/><Relationship Id="rId29" Type="http://schemas.openxmlformats.org/officeDocument/2006/relationships/tags" Target="../tags/tag171.xml"/><Relationship Id="rId28" Type="http://schemas.openxmlformats.org/officeDocument/2006/relationships/tags" Target="../tags/tag170.xml"/><Relationship Id="rId27" Type="http://schemas.openxmlformats.org/officeDocument/2006/relationships/image" Target="../media/image28.png"/><Relationship Id="rId26" Type="http://schemas.openxmlformats.org/officeDocument/2006/relationships/tags" Target="../tags/tag169.xml"/><Relationship Id="rId25" Type="http://schemas.openxmlformats.org/officeDocument/2006/relationships/tags" Target="../tags/tag168.xml"/><Relationship Id="rId24" Type="http://schemas.openxmlformats.org/officeDocument/2006/relationships/tags" Target="../tags/tag167.xml"/><Relationship Id="rId23" Type="http://schemas.openxmlformats.org/officeDocument/2006/relationships/image" Target="../media/image27.png"/><Relationship Id="rId22" Type="http://schemas.openxmlformats.org/officeDocument/2006/relationships/tags" Target="../tags/tag166.xml"/><Relationship Id="rId21" Type="http://schemas.openxmlformats.org/officeDocument/2006/relationships/image" Target="../media/image26.jpeg"/><Relationship Id="rId20" Type="http://schemas.openxmlformats.org/officeDocument/2006/relationships/tags" Target="../tags/tag165.xml"/><Relationship Id="rId2" Type="http://schemas.openxmlformats.org/officeDocument/2006/relationships/image" Target="../media/image20.png"/><Relationship Id="rId19" Type="http://schemas.openxmlformats.org/officeDocument/2006/relationships/image" Target="../media/image25.png"/><Relationship Id="rId18" Type="http://schemas.openxmlformats.org/officeDocument/2006/relationships/tags" Target="../tags/tag164.xml"/><Relationship Id="rId17" Type="http://schemas.openxmlformats.org/officeDocument/2006/relationships/tags" Target="../tags/tag163.xml"/><Relationship Id="rId16" Type="http://schemas.openxmlformats.org/officeDocument/2006/relationships/tags" Target="../tags/tag162.xml"/><Relationship Id="rId15" Type="http://schemas.openxmlformats.org/officeDocument/2006/relationships/tags" Target="../tags/tag161.xml"/><Relationship Id="rId14" Type="http://schemas.openxmlformats.org/officeDocument/2006/relationships/tags" Target="../tags/tag160.xml"/><Relationship Id="rId13" Type="http://schemas.openxmlformats.org/officeDocument/2006/relationships/tags" Target="../tags/tag159.xml"/><Relationship Id="rId12" Type="http://schemas.openxmlformats.org/officeDocument/2006/relationships/tags" Target="../tags/tag158.xml"/><Relationship Id="rId11" Type="http://schemas.openxmlformats.org/officeDocument/2006/relationships/tags" Target="../tags/tag157.xml"/><Relationship Id="rId10" Type="http://schemas.openxmlformats.org/officeDocument/2006/relationships/image" Target="../media/image24.png"/><Relationship Id="rId1" Type="http://schemas.openxmlformats.org/officeDocument/2006/relationships/tags" Target="../tags/tag15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9" Type="http://schemas.openxmlformats.org/officeDocument/2006/relationships/notesSlide" Target="../notesSlides/notesSlide3.xml"/><Relationship Id="rId38" Type="http://schemas.openxmlformats.org/officeDocument/2006/relationships/slideLayout" Target="../slideLayouts/slideLayout15.xml"/><Relationship Id="rId37" Type="http://schemas.openxmlformats.org/officeDocument/2006/relationships/tags" Target="../tags/tag203.xml"/><Relationship Id="rId36" Type="http://schemas.openxmlformats.org/officeDocument/2006/relationships/image" Target="../media/image38.png"/><Relationship Id="rId35" Type="http://schemas.openxmlformats.org/officeDocument/2006/relationships/tags" Target="../tags/tag202.xml"/><Relationship Id="rId34" Type="http://schemas.openxmlformats.org/officeDocument/2006/relationships/tags" Target="../tags/tag201.xml"/><Relationship Id="rId33" Type="http://schemas.openxmlformats.org/officeDocument/2006/relationships/tags" Target="../tags/tag200.xml"/><Relationship Id="rId32" Type="http://schemas.openxmlformats.org/officeDocument/2006/relationships/image" Target="../media/image37.png"/><Relationship Id="rId31" Type="http://schemas.openxmlformats.org/officeDocument/2006/relationships/tags" Target="../tags/tag199.xml"/><Relationship Id="rId30" Type="http://schemas.openxmlformats.org/officeDocument/2006/relationships/tags" Target="../tags/tag198.xml"/><Relationship Id="rId3" Type="http://schemas.openxmlformats.org/officeDocument/2006/relationships/image" Target="../media/image30.png"/><Relationship Id="rId29" Type="http://schemas.openxmlformats.org/officeDocument/2006/relationships/image" Target="../media/image36.png"/><Relationship Id="rId28" Type="http://schemas.openxmlformats.org/officeDocument/2006/relationships/tags" Target="../tags/tag197.xml"/><Relationship Id="rId27" Type="http://schemas.openxmlformats.org/officeDocument/2006/relationships/image" Target="../media/image35.jpeg"/><Relationship Id="rId26" Type="http://schemas.openxmlformats.org/officeDocument/2006/relationships/tags" Target="../tags/tag196.xml"/><Relationship Id="rId25" Type="http://schemas.openxmlformats.org/officeDocument/2006/relationships/tags" Target="../tags/tag195.xml"/><Relationship Id="rId24" Type="http://schemas.openxmlformats.org/officeDocument/2006/relationships/tags" Target="../tags/tag194.xml"/><Relationship Id="rId23" Type="http://schemas.openxmlformats.org/officeDocument/2006/relationships/image" Target="../media/image34.jpeg"/><Relationship Id="rId22" Type="http://schemas.openxmlformats.org/officeDocument/2006/relationships/tags" Target="../tags/tag193.xml"/><Relationship Id="rId21" Type="http://schemas.openxmlformats.org/officeDocument/2006/relationships/tags" Target="../tags/tag192.xml"/><Relationship Id="rId20" Type="http://schemas.openxmlformats.org/officeDocument/2006/relationships/tags" Target="../tags/tag191.xml"/><Relationship Id="rId2" Type="http://schemas.openxmlformats.org/officeDocument/2006/relationships/tags" Target="../tags/tag178.xml"/><Relationship Id="rId19" Type="http://schemas.openxmlformats.org/officeDocument/2006/relationships/image" Target="../media/image33.jpeg"/><Relationship Id="rId18" Type="http://schemas.openxmlformats.org/officeDocument/2006/relationships/tags" Target="../tags/tag190.xml"/><Relationship Id="rId17" Type="http://schemas.openxmlformats.org/officeDocument/2006/relationships/tags" Target="../tags/tag189.xml"/><Relationship Id="rId16" Type="http://schemas.openxmlformats.org/officeDocument/2006/relationships/image" Target="../media/image32.jpeg"/><Relationship Id="rId15" Type="http://schemas.openxmlformats.org/officeDocument/2006/relationships/tags" Target="../tags/tag188.xml"/><Relationship Id="rId14" Type="http://schemas.openxmlformats.org/officeDocument/2006/relationships/image" Target="../media/image31.png"/><Relationship Id="rId13" Type="http://schemas.openxmlformats.org/officeDocument/2006/relationships/tags" Target="../tags/tag187.xml"/><Relationship Id="rId12" Type="http://schemas.openxmlformats.org/officeDocument/2006/relationships/tags" Target="../tags/tag186.xml"/><Relationship Id="rId11" Type="http://schemas.openxmlformats.org/officeDocument/2006/relationships/image" Target="../media/image15.png"/><Relationship Id="rId10" Type="http://schemas.openxmlformats.org/officeDocument/2006/relationships/tags" Target="../tags/tag185.xml"/><Relationship Id="rId1" Type="http://schemas.openxmlformats.org/officeDocument/2006/relationships/tags" Target="../tags/tag177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213.xml"/><Relationship Id="rId8" Type="http://schemas.openxmlformats.org/officeDocument/2006/relationships/tags" Target="../tags/tag212.xml"/><Relationship Id="rId7" Type="http://schemas.openxmlformats.org/officeDocument/2006/relationships/tags" Target="../tags/tag211.xml"/><Relationship Id="rId6" Type="http://schemas.openxmlformats.org/officeDocument/2006/relationships/tags" Target="../tags/tag210.xml"/><Relationship Id="rId5" Type="http://schemas.openxmlformats.org/officeDocument/2006/relationships/tags" Target="../tags/tag209.xml"/><Relationship Id="rId4" Type="http://schemas.openxmlformats.org/officeDocument/2006/relationships/tags" Target="../tags/tag208.xml"/><Relationship Id="rId3" Type="http://schemas.openxmlformats.org/officeDocument/2006/relationships/tags" Target="../tags/tag207.xml"/><Relationship Id="rId2" Type="http://schemas.openxmlformats.org/officeDocument/2006/relationships/image" Target="../media/image39.png"/><Relationship Id="rId15" Type="http://schemas.openxmlformats.org/officeDocument/2006/relationships/notesSlide" Target="../notesSlides/notesSlide4.xml"/><Relationship Id="rId14" Type="http://schemas.openxmlformats.org/officeDocument/2006/relationships/slideLayout" Target="../slideLayouts/slideLayout7.xml"/><Relationship Id="rId13" Type="http://schemas.openxmlformats.org/officeDocument/2006/relationships/image" Target="../media/image40.png"/><Relationship Id="rId12" Type="http://schemas.openxmlformats.org/officeDocument/2006/relationships/tags" Target="../tags/tag216.xml"/><Relationship Id="rId11" Type="http://schemas.openxmlformats.org/officeDocument/2006/relationships/tags" Target="../tags/tag215.xml"/><Relationship Id="rId10" Type="http://schemas.openxmlformats.org/officeDocument/2006/relationships/tags" Target="../tags/tag214.xml"/><Relationship Id="rId1" Type="http://schemas.openxmlformats.org/officeDocument/2006/relationships/tags" Target="../tags/tag206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227.xml"/><Relationship Id="rId8" Type="http://schemas.openxmlformats.org/officeDocument/2006/relationships/tags" Target="../tags/tag226.xml"/><Relationship Id="rId7" Type="http://schemas.openxmlformats.org/officeDocument/2006/relationships/tags" Target="../tags/tag225.xml"/><Relationship Id="rId6" Type="http://schemas.openxmlformats.org/officeDocument/2006/relationships/tags" Target="../tags/tag224.xml"/><Relationship Id="rId5" Type="http://schemas.openxmlformats.org/officeDocument/2006/relationships/tags" Target="../tags/tag223.xml"/><Relationship Id="rId4" Type="http://schemas.openxmlformats.org/officeDocument/2006/relationships/tags" Target="../tags/tag222.xml"/><Relationship Id="rId3" Type="http://schemas.openxmlformats.org/officeDocument/2006/relationships/tags" Target="../tags/tag221.xml"/><Relationship Id="rId2" Type="http://schemas.openxmlformats.org/officeDocument/2006/relationships/image" Target="../media/image41.png"/><Relationship Id="rId11" Type="http://schemas.openxmlformats.org/officeDocument/2006/relationships/slideLayout" Target="../slideLayouts/slideLayout14.xml"/><Relationship Id="rId10" Type="http://schemas.openxmlformats.org/officeDocument/2006/relationships/tags" Target="../tags/tag228.xml"/><Relationship Id="rId1" Type="http://schemas.openxmlformats.org/officeDocument/2006/relationships/tags" Target="../tags/tag22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audio" Target="../media/audio3.wav"/><Relationship Id="rId6" Type="http://schemas.openxmlformats.org/officeDocument/2006/relationships/image" Target="../media/image43.png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" Type="http://schemas.openxmlformats.org/officeDocument/2006/relationships/image" Target="../media/image42.png"/><Relationship Id="rId1" Type="http://schemas.openxmlformats.org/officeDocument/2006/relationships/tags" Target="../tags/tag229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5.png"/><Relationship Id="rId8" Type="http://schemas.openxmlformats.org/officeDocument/2006/relationships/tags" Target="../tags/tag239.xml"/><Relationship Id="rId7" Type="http://schemas.openxmlformats.org/officeDocument/2006/relationships/tags" Target="../tags/tag238.xml"/><Relationship Id="rId6" Type="http://schemas.openxmlformats.org/officeDocument/2006/relationships/tags" Target="../tags/tag237.xml"/><Relationship Id="rId5" Type="http://schemas.openxmlformats.org/officeDocument/2006/relationships/tags" Target="../tags/tag236.xml"/><Relationship Id="rId4" Type="http://schemas.openxmlformats.org/officeDocument/2006/relationships/tags" Target="../tags/tag235.xml"/><Relationship Id="rId3" Type="http://schemas.openxmlformats.org/officeDocument/2006/relationships/tags" Target="../tags/tag234.xml"/><Relationship Id="rId2" Type="http://schemas.openxmlformats.org/officeDocument/2006/relationships/image" Target="../media/image44.png"/><Relationship Id="rId10" Type="http://schemas.openxmlformats.org/officeDocument/2006/relationships/slideLayout" Target="../slideLayouts/slideLayout16.xml"/><Relationship Id="rId1" Type="http://schemas.openxmlformats.org/officeDocument/2006/relationships/tags" Target="../tags/tag233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248.xml"/><Relationship Id="rId8" Type="http://schemas.openxmlformats.org/officeDocument/2006/relationships/tags" Target="../tags/tag247.xml"/><Relationship Id="rId7" Type="http://schemas.openxmlformats.org/officeDocument/2006/relationships/tags" Target="../tags/tag246.xml"/><Relationship Id="rId6" Type="http://schemas.openxmlformats.org/officeDocument/2006/relationships/tags" Target="../tags/tag245.xml"/><Relationship Id="rId5" Type="http://schemas.openxmlformats.org/officeDocument/2006/relationships/tags" Target="../tags/tag244.xml"/><Relationship Id="rId4" Type="http://schemas.openxmlformats.org/officeDocument/2006/relationships/tags" Target="../tags/tag243.xml"/><Relationship Id="rId3" Type="http://schemas.openxmlformats.org/officeDocument/2006/relationships/tags" Target="../tags/tag242.xml"/><Relationship Id="rId2" Type="http://schemas.openxmlformats.org/officeDocument/2006/relationships/tags" Target="../tags/tag241.xml"/><Relationship Id="rId16" Type="http://schemas.openxmlformats.org/officeDocument/2006/relationships/notesSlide" Target="../notesSlides/notesSlide5.xml"/><Relationship Id="rId15" Type="http://schemas.openxmlformats.org/officeDocument/2006/relationships/slideLayout" Target="../slideLayouts/slideLayout17.xml"/><Relationship Id="rId14" Type="http://schemas.openxmlformats.org/officeDocument/2006/relationships/tags" Target="../tags/tag253.xml"/><Relationship Id="rId13" Type="http://schemas.openxmlformats.org/officeDocument/2006/relationships/tags" Target="../tags/tag252.xml"/><Relationship Id="rId12" Type="http://schemas.openxmlformats.org/officeDocument/2006/relationships/tags" Target="../tags/tag251.xml"/><Relationship Id="rId11" Type="http://schemas.openxmlformats.org/officeDocument/2006/relationships/tags" Target="../tags/tag250.xml"/><Relationship Id="rId10" Type="http://schemas.openxmlformats.org/officeDocument/2006/relationships/tags" Target="../tags/tag249.xml"/><Relationship Id="rId1" Type="http://schemas.openxmlformats.org/officeDocument/2006/relationships/tags" Target="../tags/tag240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47.png"/><Relationship Id="rId4" Type="http://schemas.openxmlformats.org/officeDocument/2006/relationships/tags" Target="../tags/tag258.xml"/><Relationship Id="rId3" Type="http://schemas.openxmlformats.org/officeDocument/2006/relationships/image" Target="../media/image46.png"/><Relationship Id="rId2" Type="http://schemas.openxmlformats.org/officeDocument/2006/relationships/tags" Target="../tags/tag257.xml"/><Relationship Id="rId1" Type="http://schemas.openxmlformats.org/officeDocument/2006/relationships/tags" Target="../tags/tag25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9.xml"/><Relationship Id="rId8" Type="http://schemas.openxmlformats.org/officeDocument/2006/relationships/tags" Target="../tags/tag88.xml"/><Relationship Id="rId7" Type="http://schemas.openxmlformats.org/officeDocument/2006/relationships/tags" Target="../tags/tag87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3" Type="http://schemas.openxmlformats.org/officeDocument/2006/relationships/tags" Target="../tags/tag83.xml"/><Relationship Id="rId2" Type="http://schemas.openxmlformats.org/officeDocument/2006/relationships/image" Target="../media/image3.png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90.xml"/><Relationship Id="rId1" Type="http://schemas.openxmlformats.org/officeDocument/2006/relationships/tags" Target="../tags/tag8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99.xml"/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7" Type="http://schemas.openxmlformats.org/officeDocument/2006/relationships/notesSlide" Target="../notesSlides/notesSlide1.xml"/><Relationship Id="rId16" Type="http://schemas.openxmlformats.org/officeDocument/2006/relationships/slideLayout" Target="../slideLayouts/slideLayout2.xml"/><Relationship Id="rId15" Type="http://schemas.openxmlformats.org/officeDocument/2006/relationships/image" Target="../media/image5.png"/><Relationship Id="rId14" Type="http://schemas.openxmlformats.org/officeDocument/2006/relationships/tags" Target="../tags/tag103.xml"/><Relationship Id="rId13" Type="http://schemas.openxmlformats.org/officeDocument/2006/relationships/tags" Target="../tags/tag102.xml"/><Relationship Id="rId12" Type="http://schemas.openxmlformats.org/officeDocument/2006/relationships/image" Target="../media/image4.png"/><Relationship Id="rId11" Type="http://schemas.openxmlformats.org/officeDocument/2006/relationships/tags" Target="../tags/tag101.xml"/><Relationship Id="rId10" Type="http://schemas.openxmlformats.org/officeDocument/2006/relationships/tags" Target="../tags/tag100.xml"/><Relationship Id="rId1" Type="http://schemas.openxmlformats.org/officeDocument/2006/relationships/tags" Target="../tags/tag9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12.xml"/><Relationship Id="rId8" Type="http://schemas.openxmlformats.org/officeDocument/2006/relationships/tags" Target="../tags/tag111.xml"/><Relationship Id="rId7" Type="http://schemas.openxmlformats.org/officeDocument/2006/relationships/tags" Target="../tags/tag110.xml"/><Relationship Id="rId6" Type="http://schemas.openxmlformats.org/officeDocument/2006/relationships/image" Target="../media/image8.png"/><Relationship Id="rId5" Type="http://schemas.openxmlformats.org/officeDocument/2006/relationships/tags" Target="../tags/tag109.xml"/><Relationship Id="rId4" Type="http://schemas.openxmlformats.org/officeDocument/2006/relationships/image" Target="../media/image7.png"/><Relationship Id="rId3" Type="http://schemas.openxmlformats.org/officeDocument/2006/relationships/tags" Target="../tags/tag108.xml"/><Relationship Id="rId2" Type="http://schemas.openxmlformats.org/officeDocument/2006/relationships/image" Target="../media/image6.png"/><Relationship Id="rId15" Type="http://schemas.openxmlformats.org/officeDocument/2006/relationships/slideLayout" Target="../slideLayouts/slideLayout7.xml"/><Relationship Id="rId14" Type="http://schemas.openxmlformats.org/officeDocument/2006/relationships/audio" Target="../media/audio2.wav"/><Relationship Id="rId13" Type="http://schemas.openxmlformats.org/officeDocument/2006/relationships/audio" Target="../media/audio1.wav"/><Relationship Id="rId12" Type="http://schemas.openxmlformats.org/officeDocument/2006/relationships/tags" Target="../tags/tag115.xml"/><Relationship Id="rId11" Type="http://schemas.openxmlformats.org/officeDocument/2006/relationships/tags" Target="../tags/tag114.xml"/><Relationship Id="rId10" Type="http://schemas.openxmlformats.org/officeDocument/2006/relationships/tags" Target="../tags/tag113.xml"/><Relationship Id="rId1" Type="http://schemas.openxmlformats.org/officeDocument/2006/relationships/tags" Target="../tags/tag107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tags" Target="../tags/tag118.xml"/><Relationship Id="rId3" Type="http://schemas.openxmlformats.org/officeDocument/2006/relationships/tags" Target="../tags/tag117.xml"/><Relationship Id="rId2" Type="http://schemas.openxmlformats.org/officeDocument/2006/relationships/image" Target="../media/image9.png"/><Relationship Id="rId1" Type="http://schemas.openxmlformats.org/officeDocument/2006/relationships/tags" Target="../tags/tag116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27.xml"/><Relationship Id="rId8" Type="http://schemas.openxmlformats.org/officeDocument/2006/relationships/tags" Target="../tags/tag126.xml"/><Relationship Id="rId7" Type="http://schemas.openxmlformats.org/officeDocument/2006/relationships/tags" Target="../tags/tag125.xml"/><Relationship Id="rId6" Type="http://schemas.openxmlformats.org/officeDocument/2006/relationships/tags" Target="../tags/tag124.xml"/><Relationship Id="rId5" Type="http://schemas.openxmlformats.org/officeDocument/2006/relationships/tags" Target="../tags/tag123.xml"/><Relationship Id="rId4" Type="http://schemas.openxmlformats.org/officeDocument/2006/relationships/tags" Target="../tags/tag122.xml"/><Relationship Id="rId3" Type="http://schemas.openxmlformats.org/officeDocument/2006/relationships/tags" Target="../tags/tag121.xml"/><Relationship Id="rId2" Type="http://schemas.openxmlformats.org/officeDocument/2006/relationships/tags" Target="../tags/tag120.xml"/><Relationship Id="rId15" Type="http://schemas.openxmlformats.org/officeDocument/2006/relationships/notesSlide" Target="../notesSlides/notesSlide2.xml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131.xml"/><Relationship Id="rId12" Type="http://schemas.openxmlformats.org/officeDocument/2006/relationships/tags" Target="../tags/tag130.xml"/><Relationship Id="rId11" Type="http://schemas.openxmlformats.org/officeDocument/2006/relationships/tags" Target="../tags/tag129.xml"/><Relationship Id="rId10" Type="http://schemas.openxmlformats.org/officeDocument/2006/relationships/tags" Target="../tags/tag128.xml"/><Relationship Id="rId1" Type="http://schemas.openxmlformats.org/officeDocument/2006/relationships/tags" Target="../tags/tag119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png"/><Relationship Id="rId2" Type="http://schemas.openxmlformats.org/officeDocument/2006/relationships/tags" Target="../tags/tag136.xml"/><Relationship Id="rId1" Type="http://schemas.openxmlformats.org/officeDocument/2006/relationships/tags" Target="../tags/tag135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42.xml"/><Relationship Id="rId8" Type="http://schemas.openxmlformats.org/officeDocument/2006/relationships/image" Target="../media/image13.png"/><Relationship Id="rId7" Type="http://schemas.openxmlformats.org/officeDocument/2006/relationships/tags" Target="../tags/tag141.xml"/><Relationship Id="rId6" Type="http://schemas.openxmlformats.org/officeDocument/2006/relationships/image" Target="../media/image12.png"/><Relationship Id="rId5" Type="http://schemas.openxmlformats.org/officeDocument/2006/relationships/tags" Target="../tags/tag140.xml"/><Relationship Id="rId4" Type="http://schemas.openxmlformats.org/officeDocument/2006/relationships/tags" Target="../tags/tag139.xml"/><Relationship Id="rId3" Type="http://schemas.openxmlformats.org/officeDocument/2006/relationships/image" Target="../media/image11.png"/><Relationship Id="rId2" Type="http://schemas.openxmlformats.org/officeDocument/2006/relationships/tags" Target="../tags/tag138.xml"/><Relationship Id="rId19" Type="http://schemas.openxmlformats.org/officeDocument/2006/relationships/slideLayout" Target="../slideLayouts/slideLayout14.xml"/><Relationship Id="rId18" Type="http://schemas.openxmlformats.org/officeDocument/2006/relationships/image" Target="../media/image17.png"/><Relationship Id="rId17" Type="http://schemas.openxmlformats.org/officeDocument/2006/relationships/tags" Target="../tags/tag147.xml"/><Relationship Id="rId16" Type="http://schemas.openxmlformats.org/officeDocument/2006/relationships/image" Target="../media/image16.GIF"/><Relationship Id="rId15" Type="http://schemas.openxmlformats.org/officeDocument/2006/relationships/tags" Target="../tags/tag146.xml"/><Relationship Id="rId14" Type="http://schemas.openxmlformats.org/officeDocument/2006/relationships/image" Target="../media/image15.png"/><Relationship Id="rId13" Type="http://schemas.openxmlformats.org/officeDocument/2006/relationships/tags" Target="../tags/tag145.xml"/><Relationship Id="rId12" Type="http://schemas.openxmlformats.org/officeDocument/2006/relationships/tags" Target="../tags/tag144.xml"/><Relationship Id="rId11" Type="http://schemas.openxmlformats.org/officeDocument/2006/relationships/tags" Target="../tags/tag143.xml"/><Relationship Id="rId10" Type="http://schemas.openxmlformats.org/officeDocument/2006/relationships/image" Target="../media/image14.png"/><Relationship Id="rId1" Type="http://schemas.openxmlformats.org/officeDocument/2006/relationships/tags" Target="../tags/tag137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tags" Target="../tags/tag151.xml"/><Relationship Id="rId4" Type="http://schemas.openxmlformats.org/officeDocument/2006/relationships/tags" Target="../tags/tag150.xml"/><Relationship Id="rId3" Type="http://schemas.openxmlformats.org/officeDocument/2006/relationships/tags" Target="../tags/tag149.xml"/><Relationship Id="rId2" Type="http://schemas.openxmlformats.org/officeDocument/2006/relationships/image" Target="../media/image18.png"/><Relationship Id="rId1" Type="http://schemas.openxmlformats.org/officeDocument/2006/relationships/tags" Target="../tags/tag14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0" y="1399419"/>
            <a:ext cx="12192000" cy="2182680"/>
          </a:xfrm>
        </p:spPr>
        <p:txBody>
          <a:bodyPr>
            <a:normAutofit/>
          </a:bodyPr>
          <a:lstStyle/>
          <a:p>
            <a:pPr algn="ctr"/>
            <a:r>
              <a:rPr lang="zh-CN" altLang="en-US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小鸡吃食</a:t>
            </a:r>
            <a:endParaRPr lang="zh-CN" altLang="en-US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98489" y="3695700"/>
            <a:ext cx="622300" cy="88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1" name="图片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1441451" y="3517902"/>
            <a:ext cx="611188" cy="10525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2" name="图片 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3619500" y="3695700"/>
            <a:ext cx="750888" cy="9604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3" name="图片 1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/>
          <a:srcRect/>
          <a:stretch>
            <a:fillRect/>
          </a:stretch>
        </p:blipFill>
        <p:spPr>
          <a:xfrm>
            <a:off x="4554540" y="3557588"/>
            <a:ext cx="693737" cy="1098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4" name="图片 17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email"/>
          <a:srcRect/>
          <a:stretch>
            <a:fillRect/>
          </a:stretch>
        </p:blipFill>
        <p:spPr>
          <a:xfrm>
            <a:off x="7424738" y="3609977"/>
            <a:ext cx="728663" cy="10461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5" name="图片 18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6581775" y="3609975"/>
            <a:ext cx="750888" cy="9604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6" name="文本框 20"/>
          <p:cNvSpPr/>
          <p:nvPr>
            <p:custDataLst>
              <p:tags r:id="rId12"/>
            </p:custDataLst>
          </p:nvPr>
        </p:nvSpPr>
        <p:spPr>
          <a:xfrm>
            <a:off x="598489" y="4913313"/>
            <a:ext cx="1844675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10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可以分成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>
              <a:buClrTx/>
              <a:buSzTx/>
              <a:buFontTx/>
              <a:buNone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7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和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3</a:t>
            </a:r>
            <a:endParaRPr lang="en-US" altLang="zh-CN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777" name="圆角矩形 21"/>
          <p:cNvSpPr/>
          <p:nvPr>
            <p:custDataLst>
              <p:tags r:id="rId13"/>
            </p:custDataLst>
          </p:nvPr>
        </p:nvSpPr>
        <p:spPr>
          <a:xfrm>
            <a:off x="598489" y="4799013"/>
            <a:ext cx="1844675" cy="944562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92B4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 sz="2400">
              <a:solidFill>
                <a:srgbClr val="FFFFFF"/>
              </a:solidFill>
              <a:latin typeface="Times New Roman" panose="02020603050405020304"/>
              <a:sym typeface="Wingdings" panose="05000000000000000000" pitchFamily="2" charset="2"/>
            </a:endParaRPr>
          </a:p>
        </p:txBody>
      </p:sp>
      <p:sp>
        <p:nvSpPr>
          <p:cNvPr id="32778" name="文本框 22"/>
          <p:cNvSpPr/>
          <p:nvPr>
            <p:custDataLst>
              <p:tags r:id="rId14"/>
            </p:custDataLst>
          </p:nvPr>
        </p:nvSpPr>
        <p:spPr>
          <a:xfrm>
            <a:off x="3448051" y="4856164"/>
            <a:ext cx="1846263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10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可以分成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>
              <a:buClrTx/>
              <a:buSzTx/>
              <a:buFontTx/>
              <a:buNone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 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8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和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779" name="圆角矩形 23"/>
          <p:cNvSpPr/>
          <p:nvPr>
            <p:custDataLst>
              <p:tags r:id="rId15"/>
            </p:custDataLst>
          </p:nvPr>
        </p:nvSpPr>
        <p:spPr>
          <a:xfrm>
            <a:off x="3448051" y="4799013"/>
            <a:ext cx="1846263" cy="944562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92B4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 sz="2400">
              <a:solidFill>
                <a:srgbClr val="FFFFFF"/>
              </a:solidFill>
              <a:latin typeface="Times New Roman" panose="02020603050405020304"/>
              <a:sym typeface="Wingdings" panose="05000000000000000000" pitchFamily="2" charset="2"/>
            </a:endParaRPr>
          </a:p>
        </p:txBody>
      </p:sp>
      <p:sp>
        <p:nvSpPr>
          <p:cNvPr id="32780" name="文本框 24"/>
          <p:cNvSpPr/>
          <p:nvPr>
            <p:custDataLst>
              <p:tags r:id="rId16"/>
            </p:custDataLst>
          </p:nvPr>
        </p:nvSpPr>
        <p:spPr>
          <a:xfrm>
            <a:off x="6410325" y="4856163"/>
            <a:ext cx="1844675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10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可以分成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>
              <a:buClrTx/>
              <a:buSzTx/>
              <a:buFontTx/>
              <a:buNone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9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和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781" name="圆角矩形 25"/>
          <p:cNvSpPr/>
          <p:nvPr>
            <p:custDataLst>
              <p:tags r:id="rId17"/>
            </p:custDataLst>
          </p:nvPr>
        </p:nvSpPr>
        <p:spPr>
          <a:xfrm>
            <a:off x="6410325" y="4799013"/>
            <a:ext cx="1844675" cy="944562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92B4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 sz="2400">
              <a:solidFill>
                <a:srgbClr val="FFFFFF"/>
              </a:solidFill>
              <a:latin typeface="Times New Roman" panose="02020603050405020304"/>
              <a:sym typeface="Wingdings" panose="05000000000000000000" pitchFamily="2" charset="2"/>
            </a:endParaRPr>
          </a:p>
        </p:txBody>
      </p:sp>
      <p:pic>
        <p:nvPicPr>
          <p:cNvPr id="32782" name="图片 26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 cstate="email"/>
          <a:stretch>
            <a:fillRect/>
          </a:stretch>
        </p:blipFill>
        <p:spPr>
          <a:xfrm>
            <a:off x="668339" y="1162050"/>
            <a:ext cx="585787" cy="1047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3" name="图片 27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21" cstate="email"/>
          <a:stretch>
            <a:fillRect/>
          </a:stretch>
        </p:blipFill>
        <p:spPr>
          <a:xfrm>
            <a:off x="1346200" y="989013"/>
            <a:ext cx="831851" cy="12493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4" name="图片 28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23" cstate="email"/>
          <a:srcRect/>
          <a:stretch>
            <a:fillRect/>
          </a:stretch>
        </p:blipFill>
        <p:spPr>
          <a:xfrm>
            <a:off x="3616325" y="1270000"/>
            <a:ext cx="744539" cy="831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5" name="图片 29"/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21" cstate="email"/>
          <a:stretch>
            <a:fillRect/>
          </a:stretch>
        </p:blipFill>
        <p:spPr>
          <a:xfrm>
            <a:off x="4478337" y="1047752"/>
            <a:ext cx="831851" cy="12493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6" name="图片 30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3" cstate="email"/>
          <a:srcRect/>
          <a:stretch>
            <a:fillRect/>
          </a:stretch>
        </p:blipFill>
        <p:spPr>
          <a:xfrm>
            <a:off x="6684965" y="1292225"/>
            <a:ext cx="744537" cy="831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87" name="图片 31"/>
          <p:cNvPicPr>
            <a:picLocks noChangeAspect="1"/>
          </p:cNvPicPr>
          <p:nvPr>
            <p:custDataLst>
              <p:tags r:id="rId26"/>
            </p:custDataLst>
          </p:nvPr>
        </p:nvPicPr>
        <p:blipFill>
          <a:blip r:embed="rId27" cstate="email"/>
          <a:srcRect/>
          <a:stretch>
            <a:fillRect/>
          </a:stretch>
        </p:blipFill>
        <p:spPr>
          <a:xfrm>
            <a:off x="7593013" y="1162052"/>
            <a:ext cx="620712" cy="962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88" name="文本框 32"/>
          <p:cNvSpPr/>
          <p:nvPr>
            <p:custDataLst>
              <p:tags r:id="rId28"/>
            </p:custDataLst>
          </p:nvPr>
        </p:nvSpPr>
        <p:spPr>
          <a:xfrm>
            <a:off x="6664325" y="2506663"/>
            <a:ext cx="1844675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10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可以分成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>
              <a:buClrTx/>
              <a:buSzTx/>
              <a:buFontTx/>
              <a:buNone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和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789" name="圆角矩形 33"/>
          <p:cNvSpPr/>
          <p:nvPr>
            <p:custDataLst>
              <p:tags r:id="rId29"/>
            </p:custDataLst>
          </p:nvPr>
        </p:nvSpPr>
        <p:spPr>
          <a:xfrm>
            <a:off x="6664325" y="2392363"/>
            <a:ext cx="1844675" cy="944562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92B4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 sz="2400">
              <a:solidFill>
                <a:srgbClr val="FFFFFF"/>
              </a:solidFill>
              <a:latin typeface="Times New Roman" panose="02020603050405020304"/>
              <a:sym typeface="Wingdings" panose="05000000000000000000" pitchFamily="2" charset="2"/>
            </a:endParaRPr>
          </a:p>
        </p:txBody>
      </p:sp>
      <p:sp>
        <p:nvSpPr>
          <p:cNvPr id="32790" name="文本框 34"/>
          <p:cNvSpPr/>
          <p:nvPr>
            <p:custDataLst>
              <p:tags r:id="rId30"/>
            </p:custDataLst>
          </p:nvPr>
        </p:nvSpPr>
        <p:spPr>
          <a:xfrm>
            <a:off x="3609977" y="2544763"/>
            <a:ext cx="1846263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10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可以分成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>
              <a:buClrTx/>
              <a:buSzTx/>
              <a:buFontTx/>
              <a:buNone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和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5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791" name="圆角矩形 35"/>
          <p:cNvSpPr/>
          <p:nvPr>
            <p:custDataLst>
              <p:tags r:id="rId31"/>
            </p:custDataLst>
          </p:nvPr>
        </p:nvSpPr>
        <p:spPr>
          <a:xfrm>
            <a:off x="3609977" y="2430463"/>
            <a:ext cx="1846263" cy="94615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92B4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 sz="2400">
              <a:solidFill>
                <a:srgbClr val="FFFFFF"/>
              </a:solidFill>
              <a:latin typeface="Times New Roman" panose="02020603050405020304"/>
              <a:sym typeface="Wingdings" panose="05000000000000000000" pitchFamily="2" charset="2"/>
            </a:endParaRPr>
          </a:p>
        </p:txBody>
      </p:sp>
      <p:sp>
        <p:nvSpPr>
          <p:cNvPr id="32792" name="文本框 36"/>
          <p:cNvSpPr/>
          <p:nvPr>
            <p:custDataLst>
              <p:tags r:id="rId32"/>
            </p:custDataLst>
          </p:nvPr>
        </p:nvSpPr>
        <p:spPr>
          <a:xfrm>
            <a:off x="598489" y="2506664"/>
            <a:ext cx="1844675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10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可以分成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4400">
              <a:buClrTx/>
              <a:buSzTx/>
              <a:buFontTx/>
              <a:buNone/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 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4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和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6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793" name="圆角矩形 37"/>
          <p:cNvSpPr/>
          <p:nvPr>
            <p:custDataLst>
              <p:tags r:id="rId33"/>
            </p:custDataLst>
          </p:nvPr>
        </p:nvSpPr>
        <p:spPr>
          <a:xfrm>
            <a:off x="598489" y="2392363"/>
            <a:ext cx="1844675" cy="944562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92B4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 sz="2400">
              <a:solidFill>
                <a:srgbClr val="FFFFFF"/>
              </a:solidFill>
              <a:latin typeface="Times New Roman" panose="02020603050405020304"/>
              <a:sym typeface="Wingdings" panose="05000000000000000000" pitchFamily="2" charset="2"/>
            </a:endParaRPr>
          </a:p>
        </p:txBody>
      </p:sp>
      <p:pic>
        <p:nvPicPr>
          <p:cNvPr id="32794" name="New picture"/>
          <p:cNvPicPr>
            <a:picLocks noChangeAspect="1"/>
          </p:cNvPicPr>
          <p:nvPr>
            <p:custDataLst>
              <p:tags r:id="rId34"/>
            </p:custDataLst>
          </p:nvPr>
        </p:nvPicPr>
        <p:blipFill>
          <a:blip r:embed="rId35"/>
          <a:stretch>
            <a:fillRect/>
          </a:stretch>
        </p:blipFill>
        <p:spPr>
          <a:xfrm>
            <a:off x="11303001" y="11150600"/>
            <a:ext cx="317500" cy="24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7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7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7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7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6" grpId="0"/>
      <p:bldP spid="32777" grpId="0" animBg="1"/>
      <p:bldP spid="32778" grpId="0"/>
      <p:bldP spid="32779" grpId="0" animBg="1"/>
      <p:bldP spid="32780" grpId="0"/>
      <p:bldP spid="32781" grpId="0" animBg="1"/>
      <p:bldP spid="32788" grpId="0"/>
      <p:bldP spid="32789" grpId="0" animBg="1"/>
      <p:bldP spid="32790" grpId="0"/>
      <p:bldP spid="32791" grpId="0" animBg="1"/>
      <p:bldP spid="32792" grpId="0"/>
      <p:bldP spid="327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>
            <a:off x="1820546" y="1374036"/>
            <a:ext cx="8550911" cy="2441293"/>
            <a:chOff x="2683" y="-1031"/>
            <a:chExt cx="13466" cy="5355"/>
          </a:xfrm>
        </p:grpSpPr>
        <p:pic>
          <p:nvPicPr>
            <p:cNvPr id="17413" name="图片 3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 cstate="email"/>
            <a:stretch>
              <a:fillRect/>
            </a:stretch>
          </p:blipFill>
          <p:spPr>
            <a:xfrm>
              <a:off x="2683" y="71"/>
              <a:ext cx="13464" cy="408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" name="矩形 4"/>
            <p:cNvSpPr/>
            <p:nvPr>
              <p:custDataLst>
                <p:tags r:id="rId4"/>
              </p:custDataLst>
            </p:nvPr>
          </p:nvSpPr>
          <p:spPr>
            <a:xfrm>
              <a:off x="3136" y="417"/>
              <a:ext cx="11859" cy="33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>
              <p:custDataLst>
                <p:tags r:id="rId5"/>
              </p:custDataLst>
            </p:nvPr>
          </p:nvSpPr>
          <p:spPr>
            <a:xfrm>
              <a:off x="7579" y="-1031"/>
              <a:ext cx="3671" cy="1105"/>
            </a:xfrm>
            <a:prstGeom prst="roundRect">
              <a:avLst/>
            </a:prstGeom>
            <a:solidFill>
              <a:srgbClr val="B8E5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>
              <p:custDataLst>
                <p:tags r:id="rId6"/>
              </p:custDataLst>
            </p:nvPr>
          </p:nvSpPr>
          <p:spPr>
            <a:xfrm>
              <a:off x="7999" y="-1031"/>
              <a:ext cx="2688" cy="1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4000" dirty="0">
                  <a:latin typeface="楷体" panose="02010609060101010101" charset="-122"/>
                  <a:ea typeface="楷体" panose="02010609060101010101" charset="-122"/>
                </a:rPr>
                <a:t>凑十歌</a:t>
              </a:r>
              <a:endParaRPr lang="zh-CN" altLang="en-US" sz="4000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3" name="文本框 12"/>
            <p:cNvSpPr txBox="1"/>
            <p:nvPr>
              <p:custDataLst>
                <p:tags r:id="rId7"/>
              </p:custDataLst>
            </p:nvPr>
          </p:nvSpPr>
          <p:spPr>
            <a:xfrm>
              <a:off x="3136" y="71"/>
              <a:ext cx="13013" cy="4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sz="4000" dirty="0">
                  <a:latin typeface="楷体" panose="02010609060101010101" charset="-122"/>
                  <a:ea typeface="楷体" panose="02010609060101010101" charset="-122"/>
                  <a:sym typeface="+mn-ea"/>
                </a:rPr>
                <a:t>一九一九好朋友，二八二八手拉手；</a:t>
              </a:r>
              <a:r>
                <a:rPr lang="zh-CN" altLang="en-US" sz="4000" dirty="0">
                  <a:latin typeface="楷体" panose="02010609060101010101" charset="-122"/>
                  <a:ea typeface="楷体" panose="02010609060101010101" charset="-122"/>
                  <a:sym typeface="+mn-ea"/>
                </a:rPr>
                <a:t>三七三七好伙伴，四六四六一起走；</a:t>
              </a:r>
              <a:endPara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  <a:p>
              <a:pPr algn="l"/>
              <a:r>
                <a:rPr lang="zh-CN" altLang="en-US" sz="4000" dirty="0">
                  <a:latin typeface="楷体" panose="02010609060101010101" charset="-122"/>
                  <a:ea typeface="楷体" panose="02010609060101010101" charset="-122"/>
                  <a:sym typeface="+mn-ea"/>
                </a:rPr>
                <a:t>五五伸出一双手。</a:t>
              </a:r>
              <a:endParaRPr lang="zh-CN" altLang="en-US" sz="4000" dirty="0"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</p:grpSp>
      <p:grpSp>
        <p:nvGrpSpPr>
          <p:cNvPr id="2" name="组合 1"/>
          <p:cNvGrpSpPr/>
          <p:nvPr>
            <p:custDataLst>
              <p:tags r:id="rId8"/>
            </p:custDataLst>
          </p:nvPr>
        </p:nvGrpSpPr>
        <p:grpSpPr>
          <a:xfrm>
            <a:off x="1012825" y="733426"/>
            <a:ext cx="4348480" cy="584775"/>
            <a:chOff x="2047112" y="4721458"/>
            <a:chExt cx="4348364" cy="584775"/>
          </a:xfrm>
        </p:grpSpPr>
        <p:sp>
          <p:nvSpPr>
            <p:cNvPr id="3" name="Text Box 5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2566082" y="4721458"/>
              <a:ext cx="382939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effectLst>
                    <a:glow rad="127000">
                      <a:schemeClr val="bg1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田氏保钓体简" panose="02010800040101010101" pitchFamily="2" charset="-122"/>
                  <a:ea typeface="田氏保钓体简" panose="02010800040101010101" pitchFamily="2" charset="-122"/>
                </a:rPr>
                <a:t>说一说，做一做。</a:t>
              </a:r>
              <a:endParaRPr lang="zh-CN" altLang="en-US" sz="3200" b="1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1" cstate="email"/>
            <a:stretch>
              <a:fillRect/>
            </a:stretch>
          </p:blipFill>
          <p:spPr>
            <a:xfrm>
              <a:off x="2047112" y="4800599"/>
              <a:ext cx="462482" cy="462482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>
            <p:custDataLst>
              <p:tags r:id="rId12"/>
            </p:custDataLst>
          </p:nvPr>
        </p:nvGrpSpPr>
        <p:grpSpPr>
          <a:xfrm>
            <a:off x="4606926" y="4038600"/>
            <a:ext cx="3265805" cy="2192020"/>
            <a:chOff x="7240" y="5754"/>
            <a:chExt cx="5143" cy="3452"/>
          </a:xfrm>
        </p:grpSpPr>
        <p:pic>
          <p:nvPicPr>
            <p:cNvPr id="19" name="图片 18" descr="5c983aad33e30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>
            <a:xfrm rot="720000">
              <a:off x="9787" y="5754"/>
              <a:ext cx="2597" cy="3452"/>
            </a:xfrm>
            <a:prstGeom prst="pentagon">
              <a:avLst/>
            </a:prstGeom>
          </p:spPr>
        </p:pic>
        <p:pic>
          <p:nvPicPr>
            <p:cNvPr id="9" name="图片 8" descr="IMG_4369"/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16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0760000" flipH="1">
              <a:off x="7240" y="6385"/>
              <a:ext cx="2208" cy="2802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>
            <p:custDataLst>
              <p:tags r:id="rId17"/>
            </p:custDataLst>
          </p:nvPr>
        </p:nvGrpSpPr>
        <p:grpSpPr>
          <a:xfrm>
            <a:off x="4650741" y="4017010"/>
            <a:ext cx="3221991" cy="2192020"/>
            <a:chOff x="4650" y="6111"/>
            <a:chExt cx="5074" cy="3452"/>
          </a:xfrm>
        </p:grpSpPr>
        <p:pic>
          <p:nvPicPr>
            <p:cNvPr id="11" name="图片 10" descr="IMG_4366"/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19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0520000" flipH="1">
              <a:off x="4650" y="6663"/>
              <a:ext cx="2303" cy="2890"/>
            </a:xfrm>
            <a:prstGeom prst="rect">
              <a:avLst/>
            </a:prstGeom>
          </p:spPr>
        </p:pic>
        <p:pic>
          <p:nvPicPr>
            <p:cNvPr id="12" name="图片 11" descr="5c983aad33e30"/>
            <p:cNvPicPr>
              <a:picLocks noChangeAspect="1"/>
            </p:cNvPicPr>
            <p:nvPr>
              <p:custDataLst>
                <p:tags r:id="rId20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>
            <a:xfrm rot="720000">
              <a:off x="7128" y="6111"/>
              <a:ext cx="2597" cy="3452"/>
            </a:xfrm>
            <a:prstGeom prst="pentagon">
              <a:avLst/>
            </a:prstGeom>
          </p:spPr>
        </p:pic>
      </p:grpSp>
      <p:grpSp>
        <p:nvGrpSpPr>
          <p:cNvPr id="23" name="组合 22"/>
          <p:cNvGrpSpPr/>
          <p:nvPr>
            <p:custDataLst>
              <p:tags r:id="rId21"/>
            </p:custDataLst>
          </p:nvPr>
        </p:nvGrpSpPr>
        <p:grpSpPr>
          <a:xfrm>
            <a:off x="4537711" y="4042412"/>
            <a:ext cx="3335020" cy="2240915"/>
            <a:chOff x="7390" y="6271"/>
            <a:chExt cx="5252" cy="3529"/>
          </a:xfrm>
        </p:grpSpPr>
        <p:pic>
          <p:nvPicPr>
            <p:cNvPr id="21" name="图片 20" descr="IMG_4367"/>
            <p:cNvPicPr>
              <a:picLocks noChangeAspect="1"/>
            </p:cNvPicPr>
            <p:nvPr>
              <p:custDataLst>
                <p:tags r:id="rId22"/>
              </p:custDataLst>
            </p:nvPr>
          </p:nvPicPr>
          <p:blipFill>
            <a:blip r:embed="rId2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0520000" flipH="1">
              <a:off x="7390" y="6768"/>
              <a:ext cx="2338" cy="3033"/>
            </a:xfrm>
            <a:prstGeom prst="rect">
              <a:avLst/>
            </a:prstGeom>
          </p:spPr>
        </p:pic>
        <p:pic>
          <p:nvPicPr>
            <p:cNvPr id="22" name="图片 21" descr="5c983aad33e30"/>
            <p:cNvPicPr>
              <a:picLocks noChangeAspect="1"/>
            </p:cNvPicPr>
            <p:nvPr>
              <p:custDataLst>
                <p:tags r:id="rId24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>
            <a:xfrm rot="720000">
              <a:off x="10046" y="6271"/>
              <a:ext cx="2597" cy="3452"/>
            </a:xfrm>
            <a:prstGeom prst="pentagon">
              <a:avLst/>
            </a:prstGeom>
          </p:spPr>
        </p:pic>
      </p:grpSp>
      <p:grpSp>
        <p:nvGrpSpPr>
          <p:cNvPr id="27" name="组合 26"/>
          <p:cNvGrpSpPr/>
          <p:nvPr>
            <p:custDataLst>
              <p:tags r:id="rId25"/>
            </p:custDataLst>
          </p:nvPr>
        </p:nvGrpSpPr>
        <p:grpSpPr>
          <a:xfrm>
            <a:off x="4919980" y="4100832"/>
            <a:ext cx="2951480" cy="2370455"/>
            <a:chOff x="8939" y="6154"/>
            <a:chExt cx="5064" cy="3752"/>
          </a:xfrm>
        </p:grpSpPr>
        <p:pic>
          <p:nvPicPr>
            <p:cNvPr id="24" name="图片 23" descr="IMG_4368"/>
            <p:cNvPicPr>
              <a:picLocks noChangeAspect="1"/>
            </p:cNvPicPr>
            <p:nvPr>
              <p:custDataLst>
                <p:tags r:id="rId26"/>
              </p:custDataLst>
            </p:nvPr>
          </p:nvPicPr>
          <p:blipFill>
            <a:blip r:embed="rId27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0340000" flipH="1">
              <a:off x="8939" y="7119"/>
              <a:ext cx="2193" cy="2594"/>
            </a:xfrm>
            <a:prstGeom prst="rect">
              <a:avLst/>
            </a:prstGeom>
          </p:spPr>
        </p:pic>
        <p:pic>
          <p:nvPicPr>
            <p:cNvPr id="25" name="图片 24" descr="5c983aad33e30"/>
            <p:cNvPicPr>
              <a:picLocks noChangeAspect="1"/>
            </p:cNvPicPr>
            <p:nvPr>
              <p:custDataLst>
                <p:tags r:id="rId28"/>
              </p:custDataLst>
            </p:nvPr>
          </p:nvPicPr>
          <p:blipFill>
            <a:blip r:embed="rId29" cstate="email"/>
            <a:srcRect/>
            <a:stretch>
              <a:fillRect/>
            </a:stretch>
          </p:blipFill>
          <p:spPr>
            <a:xfrm rot="1320000">
              <a:off x="11181" y="6154"/>
              <a:ext cx="2822" cy="3752"/>
            </a:xfrm>
            <a:prstGeom prst="pentagon">
              <a:avLst/>
            </a:prstGeom>
          </p:spPr>
        </p:pic>
      </p:grpSp>
      <p:grpSp>
        <p:nvGrpSpPr>
          <p:cNvPr id="30" name="组合 29"/>
          <p:cNvGrpSpPr/>
          <p:nvPr>
            <p:custDataLst>
              <p:tags r:id="rId30"/>
            </p:custDataLst>
          </p:nvPr>
        </p:nvGrpSpPr>
        <p:grpSpPr>
          <a:xfrm>
            <a:off x="4363721" y="3931922"/>
            <a:ext cx="3335020" cy="2383155"/>
            <a:chOff x="10858" y="5603"/>
            <a:chExt cx="5252" cy="3753"/>
          </a:xfrm>
        </p:grpSpPr>
        <p:pic>
          <p:nvPicPr>
            <p:cNvPr id="18" name="图片 17" descr="5c983aad33e30"/>
            <p:cNvPicPr>
              <a:picLocks noChangeAspect="1"/>
            </p:cNvPicPr>
            <p:nvPr>
              <p:custDataLst>
                <p:tags r:id="rId31"/>
              </p:custDataLst>
            </p:nvPr>
          </p:nvPicPr>
          <p:blipFill>
            <a:blip r:embed="rId32" cstate="email"/>
            <a:srcRect/>
            <a:stretch>
              <a:fillRect/>
            </a:stretch>
          </p:blipFill>
          <p:spPr>
            <a:xfrm rot="18300000" flipH="1">
              <a:off x="11036" y="6672"/>
              <a:ext cx="2506" cy="2862"/>
            </a:xfrm>
            <a:prstGeom prst="rect">
              <a:avLst/>
            </a:prstGeom>
          </p:spPr>
        </p:pic>
        <p:pic>
          <p:nvPicPr>
            <p:cNvPr id="29" name="图片 28" descr="5c983aad33e30"/>
            <p:cNvPicPr>
              <a:picLocks noChangeAspect="1"/>
            </p:cNvPicPr>
            <p:nvPr>
              <p:custDataLst>
                <p:tags r:id="rId33"/>
              </p:custDataLst>
            </p:nvPr>
          </p:nvPicPr>
          <p:blipFill>
            <a:blip r:embed="rId29" cstate="email"/>
            <a:srcRect/>
            <a:stretch>
              <a:fillRect/>
            </a:stretch>
          </p:blipFill>
          <p:spPr>
            <a:xfrm rot="1320000">
              <a:off x="13520" y="5603"/>
              <a:ext cx="2590" cy="3733"/>
            </a:xfrm>
            <a:prstGeom prst="pentagon">
              <a:avLst/>
            </a:prstGeom>
          </p:spPr>
        </p:pic>
      </p:grpSp>
      <p:grpSp>
        <p:nvGrpSpPr>
          <p:cNvPr id="33" name="组合 32"/>
          <p:cNvGrpSpPr/>
          <p:nvPr>
            <p:custDataLst>
              <p:tags r:id="rId34"/>
            </p:custDataLst>
          </p:nvPr>
        </p:nvGrpSpPr>
        <p:grpSpPr>
          <a:xfrm>
            <a:off x="4314190" y="3949065"/>
            <a:ext cx="3384551" cy="2425700"/>
            <a:chOff x="11985" y="4332"/>
            <a:chExt cx="5330" cy="3820"/>
          </a:xfrm>
        </p:grpSpPr>
        <p:pic>
          <p:nvPicPr>
            <p:cNvPr id="31" name="图片 30" descr="5c983aad33e30"/>
            <p:cNvPicPr>
              <a:picLocks noChangeAspect="1"/>
            </p:cNvPicPr>
            <p:nvPr>
              <p:custDataLst>
                <p:tags r:id="rId35"/>
              </p:custDataLst>
            </p:nvPr>
          </p:nvPicPr>
          <p:blipFill>
            <a:blip r:embed="rId36" cstate="email"/>
            <a:srcRect/>
            <a:stretch>
              <a:fillRect/>
            </a:stretch>
          </p:blipFill>
          <p:spPr>
            <a:xfrm rot="19800000" flipH="1">
              <a:off x="11985" y="4420"/>
              <a:ext cx="2748" cy="3733"/>
            </a:xfrm>
            <a:prstGeom prst="pentagon">
              <a:avLst/>
            </a:prstGeom>
          </p:spPr>
        </p:pic>
        <p:pic>
          <p:nvPicPr>
            <p:cNvPr id="32" name="图片 31" descr="5c983aad33e30"/>
            <p:cNvPicPr>
              <a:picLocks noChangeAspect="1"/>
            </p:cNvPicPr>
            <p:nvPr>
              <p:custDataLst>
                <p:tags r:id="rId37"/>
              </p:custDataLst>
            </p:nvPr>
          </p:nvPicPr>
          <p:blipFill>
            <a:blip r:embed="rId29" cstate="email"/>
            <a:srcRect/>
            <a:stretch>
              <a:fillRect/>
            </a:stretch>
          </p:blipFill>
          <p:spPr>
            <a:xfrm rot="1320000">
              <a:off x="14725" y="4332"/>
              <a:ext cx="2590" cy="3733"/>
            </a:xfrm>
            <a:prstGeom prst="pentagon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P-06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763714" y="1412875"/>
            <a:ext cx="5803900" cy="3792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Rectangle 4"/>
          <p:cNvSpPr/>
          <p:nvPr>
            <p:custDataLst>
              <p:tags r:id="rId3"/>
            </p:custDataLst>
          </p:nvPr>
        </p:nvSpPr>
        <p:spPr>
          <a:xfrm>
            <a:off x="2041525" y="3214690"/>
            <a:ext cx="52228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5</a:t>
            </a:r>
            <a:endParaRPr lang="en-US" altLang="zh-CN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4340" name="Rectangle 5"/>
          <p:cNvSpPr/>
          <p:nvPr>
            <p:custDataLst>
              <p:tags r:id="rId4"/>
            </p:custDataLst>
          </p:nvPr>
        </p:nvSpPr>
        <p:spPr>
          <a:xfrm>
            <a:off x="2459039" y="2598740"/>
            <a:ext cx="522287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7</a:t>
            </a:r>
            <a:endParaRPr lang="en-US" altLang="zh-CN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4341" name="Rectangle 6"/>
          <p:cNvSpPr/>
          <p:nvPr>
            <p:custDataLst>
              <p:tags r:id="rId5"/>
            </p:custDataLst>
          </p:nvPr>
        </p:nvSpPr>
        <p:spPr>
          <a:xfrm>
            <a:off x="3021014" y="2085975"/>
            <a:ext cx="52228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endParaRPr lang="en-US" altLang="zh-CN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4342" name="Rectangle 7"/>
          <p:cNvSpPr/>
          <p:nvPr>
            <p:custDataLst>
              <p:tags r:id="rId6"/>
            </p:custDataLst>
          </p:nvPr>
        </p:nvSpPr>
        <p:spPr>
          <a:xfrm>
            <a:off x="3678239" y="1725614"/>
            <a:ext cx="522287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9</a:t>
            </a:r>
            <a:endParaRPr lang="en-US" altLang="zh-CN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4343" name="Rectangle 8"/>
          <p:cNvSpPr/>
          <p:nvPr>
            <p:custDataLst>
              <p:tags r:id="rId7"/>
            </p:custDataLst>
          </p:nvPr>
        </p:nvSpPr>
        <p:spPr>
          <a:xfrm>
            <a:off x="4398965" y="1641475"/>
            <a:ext cx="52228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endParaRPr lang="en-US" altLang="zh-CN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4344" name="Rectangle 9"/>
          <p:cNvSpPr/>
          <p:nvPr>
            <p:custDataLst>
              <p:tags r:id="rId8"/>
            </p:custDataLst>
          </p:nvPr>
        </p:nvSpPr>
        <p:spPr>
          <a:xfrm>
            <a:off x="5143500" y="1725614"/>
            <a:ext cx="52228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8</a:t>
            </a:r>
            <a:endParaRPr lang="en-US" altLang="zh-CN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4345" name="Rectangle 10"/>
          <p:cNvSpPr/>
          <p:nvPr>
            <p:custDataLst>
              <p:tags r:id="rId9"/>
            </p:custDataLst>
          </p:nvPr>
        </p:nvSpPr>
        <p:spPr>
          <a:xfrm>
            <a:off x="5816600" y="2085975"/>
            <a:ext cx="52228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</a:t>
            </a:r>
            <a:endParaRPr lang="en-US" altLang="zh-CN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4346" name="Rectangle 11"/>
          <p:cNvSpPr/>
          <p:nvPr>
            <p:custDataLst>
              <p:tags r:id="rId10"/>
            </p:custDataLst>
          </p:nvPr>
        </p:nvSpPr>
        <p:spPr>
          <a:xfrm>
            <a:off x="6372225" y="2590800"/>
            <a:ext cx="52228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endParaRPr lang="en-US" altLang="zh-CN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4347" name="Rectangle 12"/>
          <p:cNvSpPr/>
          <p:nvPr>
            <p:custDataLst>
              <p:tags r:id="rId11"/>
            </p:custDataLst>
          </p:nvPr>
        </p:nvSpPr>
        <p:spPr>
          <a:xfrm>
            <a:off x="6788151" y="3238500"/>
            <a:ext cx="52228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endParaRPr lang="en-US" altLang="zh-CN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14348" name="New picture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11518900" y="12471400"/>
            <a:ext cx="355600" cy="266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 fill="hold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 fill="hold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 fill="hold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 fill="hold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 fill="hold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 fill="hold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 fill="hold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  <p:bldP spid="14341" grpId="0"/>
      <p:bldP spid="14342" grpId="0"/>
      <p:bldP spid="14343" grpId="0"/>
      <p:bldP spid="14344" grpId="0"/>
      <p:bldP spid="14345" grpId="0"/>
      <p:bldP spid="14346" grpId="0"/>
      <p:bldP spid="143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272" y="1445262"/>
            <a:ext cx="9140825" cy="15233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TextBox 17"/>
          <p:cNvSpPr txBox="1"/>
          <p:nvPr>
            <p:custDataLst>
              <p:tags r:id="rId3"/>
            </p:custDataLst>
          </p:nvPr>
        </p:nvSpPr>
        <p:spPr>
          <a:xfrm>
            <a:off x="2179402" y="1629490"/>
            <a:ext cx="375047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>
                <a:solidFill>
                  <a:srgbClr val="0000C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en-US" altLang="zh-CN" sz="2400">
              <a:solidFill>
                <a:srgbClr val="0000CC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17"/>
          <p:cNvSpPr txBox="1"/>
          <p:nvPr>
            <p:custDataLst>
              <p:tags r:id="rId4"/>
            </p:custDataLst>
          </p:nvPr>
        </p:nvSpPr>
        <p:spPr>
          <a:xfrm>
            <a:off x="4217037" y="1629490"/>
            <a:ext cx="375047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>
                <a:solidFill>
                  <a:srgbClr val="0000C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altLang="zh-CN" sz="2400">
              <a:solidFill>
                <a:srgbClr val="0000CC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17"/>
          <p:cNvSpPr txBox="1"/>
          <p:nvPr>
            <p:custDataLst>
              <p:tags r:id="rId5"/>
            </p:custDataLst>
          </p:nvPr>
        </p:nvSpPr>
        <p:spPr>
          <a:xfrm>
            <a:off x="6129657" y="1629411"/>
            <a:ext cx="73850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>
                <a:solidFill>
                  <a:srgbClr val="0000C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endParaRPr lang="en-US" altLang="zh-CN" sz="2400">
              <a:solidFill>
                <a:srgbClr val="0000CC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17"/>
          <p:cNvSpPr txBox="1"/>
          <p:nvPr>
            <p:custDataLst>
              <p:tags r:id="rId6"/>
            </p:custDataLst>
          </p:nvPr>
        </p:nvSpPr>
        <p:spPr>
          <a:xfrm>
            <a:off x="8270322" y="1629571"/>
            <a:ext cx="375047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>
                <a:solidFill>
                  <a:srgbClr val="0000C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 sz="2400">
              <a:solidFill>
                <a:srgbClr val="0000CC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17"/>
          <p:cNvSpPr txBox="1"/>
          <p:nvPr>
            <p:custDataLst>
              <p:tags r:id="rId7"/>
            </p:custDataLst>
          </p:nvPr>
        </p:nvSpPr>
        <p:spPr>
          <a:xfrm>
            <a:off x="2179402" y="2165670"/>
            <a:ext cx="375047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>
                <a:solidFill>
                  <a:srgbClr val="0000C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2400">
              <a:solidFill>
                <a:srgbClr val="0000CC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17"/>
          <p:cNvSpPr txBox="1"/>
          <p:nvPr>
            <p:custDataLst>
              <p:tags r:id="rId8"/>
            </p:custDataLst>
          </p:nvPr>
        </p:nvSpPr>
        <p:spPr>
          <a:xfrm>
            <a:off x="4036219" y="2131856"/>
            <a:ext cx="556023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>
                <a:solidFill>
                  <a:srgbClr val="0000C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endParaRPr lang="en-US" altLang="zh-CN" sz="2400">
              <a:solidFill>
                <a:srgbClr val="0000CC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7"/>
          <p:cNvSpPr txBox="1"/>
          <p:nvPr>
            <p:custDataLst>
              <p:tags r:id="rId9"/>
            </p:custDataLst>
          </p:nvPr>
        </p:nvSpPr>
        <p:spPr>
          <a:xfrm>
            <a:off x="6129655" y="2165987"/>
            <a:ext cx="918211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>
                <a:solidFill>
                  <a:srgbClr val="0000C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endParaRPr lang="en-US" altLang="zh-CN" sz="2400">
              <a:solidFill>
                <a:srgbClr val="0000CC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17"/>
          <p:cNvSpPr txBox="1"/>
          <p:nvPr>
            <p:custDataLst>
              <p:tags r:id="rId10"/>
            </p:custDataLst>
          </p:nvPr>
        </p:nvSpPr>
        <p:spPr>
          <a:xfrm>
            <a:off x="8161020" y="2131697"/>
            <a:ext cx="87884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>
                <a:solidFill>
                  <a:srgbClr val="0000CC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endParaRPr lang="en-US" altLang="zh-CN" sz="2400">
              <a:solidFill>
                <a:srgbClr val="0000CC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图片 7" descr="图片1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 l="7813" t="-15"/>
          <a:stretch>
            <a:fillRect/>
          </a:stretch>
        </p:blipFill>
        <p:spPr>
          <a:xfrm>
            <a:off x="714377" y="908050"/>
            <a:ext cx="8429625" cy="43640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7" name="Text Box 3"/>
          <p:cNvSpPr/>
          <p:nvPr>
            <p:custDataLst>
              <p:tags r:id="rId3"/>
            </p:custDataLst>
          </p:nvPr>
        </p:nvSpPr>
        <p:spPr>
          <a:xfrm>
            <a:off x="2971800" y="2943225"/>
            <a:ext cx="457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0</a:t>
            </a:r>
            <a:endParaRPr lang="zh-CN" altLang="zh-CN" sz="3600">
              <a:solidFill>
                <a:srgbClr val="FF0000"/>
              </a:solidFill>
            </a:endParaRPr>
          </a:p>
        </p:txBody>
      </p:sp>
      <p:sp>
        <p:nvSpPr>
          <p:cNvPr id="36868" name="Text Box 4"/>
          <p:cNvSpPr/>
          <p:nvPr>
            <p:custDataLst>
              <p:tags r:id="rId4"/>
            </p:custDataLst>
          </p:nvPr>
        </p:nvSpPr>
        <p:spPr>
          <a:xfrm>
            <a:off x="2033589" y="2971802"/>
            <a:ext cx="7239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10</a:t>
            </a:r>
            <a:endParaRPr lang="zh-CN" altLang="zh-CN" sz="3600">
              <a:solidFill>
                <a:srgbClr val="FF0000"/>
              </a:solidFill>
            </a:endParaRPr>
          </a:p>
        </p:txBody>
      </p:sp>
      <p:pic>
        <p:nvPicPr>
          <p:cNvPr id="36869" name="Picture 2" descr="QQ截图2012101400100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6667501" y="839790"/>
            <a:ext cx="530225" cy="1120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/>
      <p:bldP spid="3686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701676" y="1025527"/>
            <a:ext cx="1928813" cy="874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1" name="云形标注 12"/>
          <p:cNvSpPr/>
          <p:nvPr>
            <p:custDataLst>
              <p:tags r:id="rId3"/>
            </p:custDataLst>
          </p:nvPr>
        </p:nvSpPr>
        <p:spPr>
          <a:xfrm>
            <a:off x="738188" y="3173413"/>
            <a:ext cx="1670051" cy="639762"/>
          </a:xfrm>
          <a:prstGeom prst="cloudCallout">
            <a:avLst>
              <a:gd name="adj1" fmla="val 68315"/>
              <a:gd name="adj2" fmla="val 50431"/>
            </a:avLst>
          </a:prstGeom>
          <a:noFill/>
          <a:ln w="25400" cap="flat" cmpd="sng">
            <a:solidFill>
              <a:srgbClr val="E45E9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 sz="2800">
              <a:solidFill>
                <a:srgbClr val="FFFFFF"/>
              </a:solidFill>
              <a:latin typeface="Times New Roman" panose="02020603050405020304"/>
              <a:sym typeface="Wingdings" panose="05000000000000000000" pitchFamily="2" charset="2"/>
            </a:endParaRPr>
          </a:p>
        </p:txBody>
      </p:sp>
      <p:sp>
        <p:nvSpPr>
          <p:cNvPr id="37892" name="文本框 13"/>
          <p:cNvSpPr/>
          <p:nvPr>
            <p:custDataLst>
              <p:tags r:id="rId4"/>
            </p:custDataLst>
          </p:nvPr>
        </p:nvSpPr>
        <p:spPr>
          <a:xfrm>
            <a:off x="982663" y="3232151"/>
            <a:ext cx="1179512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我说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893" name="云形标注 14"/>
          <p:cNvSpPr/>
          <p:nvPr>
            <p:custDataLst>
              <p:tags r:id="rId5"/>
            </p:custDataLst>
          </p:nvPr>
        </p:nvSpPr>
        <p:spPr>
          <a:xfrm>
            <a:off x="6584949" y="2890838"/>
            <a:ext cx="1670051" cy="639762"/>
          </a:xfrm>
          <a:prstGeom prst="cloudCallout">
            <a:avLst>
              <a:gd name="adj1" fmla="val -51718"/>
              <a:gd name="adj2" fmla="val 79741"/>
            </a:avLst>
          </a:prstGeom>
          <a:noFill/>
          <a:ln w="25400" cap="flat" cmpd="sng">
            <a:solidFill>
              <a:srgbClr val="E45E9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 sz="2800">
              <a:solidFill>
                <a:srgbClr val="FFFFFF"/>
              </a:solidFill>
              <a:latin typeface="Times New Roman" panose="02020603050405020304"/>
              <a:sym typeface="Wingdings" panose="05000000000000000000" pitchFamily="2" charset="2"/>
            </a:endParaRPr>
          </a:p>
        </p:txBody>
      </p:sp>
      <p:sp>
        <p:nvSpPr>
          <p:cNvPr id="37894" name="文本框 15"/>
          <p:cNvSpPr/>
          <p:nvPr>
            <p:custDataLst>
              <p:tags r:id="rId6"/>
            </p:custDataLst>
          </p:nvPr>
        </p:nvSpPr>
        <p:spPr>
          <a:xfrm>
            <a:off x="6837363" y="2949576"/>
            <a:ext cx="1179512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我说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9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895" name="文本框 19"/>
          <p:cNvSpPr/>
          <p:nvPr>
            <p:custDataLst>
              <p:tags r:id="rId7"/>
            </p:custDataLst>
          </p:nvPr>
        </p:nvSpPr>
        <p:spPr>
          <a:xfrm>
            <a:off x="3414713" y="2135190"/>
            <a:ext cx="2754312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同桌做游戏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7896" name="图片 2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 cstate="email"/>
          <a:stretch>
            <a:fillRect/>
          </a:stretch>
        </p:blipFill>
        <p:spPr>
          <a:xfrm>
            <a:off x="2360614" y="2890838"/>
            <a:ext cx="4060825" cy="29321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animBg="1"/>
      <p:bldP spid="37892" grpId="0"/>
      <p:bldP spid="37893" grpId="0" animBg="1"/>
      <p:bldP spid="3789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MH_SubTitle_2"/>
          <p:cNvSpPr txBox="1"/>
          <p:nvPr>
            <p:custDataLst>
              <p:tags r:id="rId1"/>
            </p:custDataLst>
          </p:nvPr>
        </p:nvSpPr>
        <p:spPr>
          <a:xfrm>
            <a:off x="2422526" y="2571117"/>
            <a:ext cx="6194425" cy="71310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10-0=10,10-1=9,10-2=8,10-3=7,10-4=6,10-5=5,10-6=4,10-7=3,10-8=2,10-9=1,10-10=0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；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44045" name="矩形 17"/>
          <p:cNvSpPr/>
          <p:nvPr>
            <p:custDataLst>
              <p:tags r:id="rId2"/>
            </p:custDataLst>
          </p:nvPr>
        </p:nvSpPr>
        <p:spPr>
          <a:xfrm>
            <a:off x="3230563" y="522288"/>
            <a:ext cx="3411539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375" b="1" i="0" u="none" strike="noStrike" kern="1200" cap="none" spc="0" normalizeH="0" baseline="0" noProof="1">
                <a:ln w="12700">
                  <a:noFill/>
                  <a:prstDash val="solid"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10</a:t>
            </a:r>
            <a:r>
              <a:rPr kumimoji="0" lang="zh-CN" altLang="en-US" sz="2375" b="1" i="0" u="none" strike="noStrike" kern="1200" cap="none" spc="0" normalizeH="0" baseline="0" noProof="1">
                <a:ln w="12700">
                  <a:noFill/>
                  <a:prstDash val="solid"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的加减法</a:t>
            </a:r>
            <a:endParaRPr kumimoji="0" lang="zh-CN" altLang="en-US" sz="2375" b="1" i="0" u="none" strike="noStrike" kern="1200" cap="none" spc="0" normalizeH="0" baseline="0" noProof="1">
              <a:ln w="12700">
                <a:noFill/>
                <a:prstDash val="solid"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3077" name="矩形 10"/>
          <p:cNvSpPr/>
          <p:nvPr>
            <p:custDataLst>
              <p:tags r:id="rId3"/>
            </p:custDataLst>
          </p:nvPr>
        </p:nvSpPr>
        <p:spPr>
          <a:xfrm>
            <a:off x="2362200" y="1320165"/>
            <a:ext cx="6094731" cy="968331"/>
          </a:xfrm>
          <a:prstGeom prst="rect">
            <a:avLst/>
          </a:prstGeom>
          <a:noFill/>
          <a:ln w="9525">
            <a:noFill/>
          </a:ln>
        </p:spPr>
        <p:txBody>
          <a:bodyPr wrap="square" lIns="44566" tIns="22283" rIns="44566" bIns="22283">
            <a:spAutoFit/>
          </a:bodyPr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0+10=10,1+9=10,2+8=10,3+7=10,4+6=10,5+5=10,6+4=10,7+3=10,8+2=10,9+1=10,10+0=10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MH_SubTitle_2"/>
          <p:cNvSpPr txBox="1"/>
          <p:nvPr>
            <p:custDataLst>
              <p:tags r:id="rId4"/>
            </p:custDataLst>
          </p:nvPr>
        </p:nvSpPr>
        <p:spPr>
          <a:xfrm>
            <a:off x="2422525" y="3415030"/>
            <a:ext cx="5083811" cy="71247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一幅图可以写2道加法和2道减法算式。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grpSp>
        <p:nvGrpSpPr>
          <p:cNvPr id="17" name="组合 16"/>
          <p:cNvGrpSpPr/>
          <p:nvPr>
            <p:custDataLst>
              <p:tags r:id="rId5"/>
            </p:custDataLst>
          </p:nvPr>
        </p:nvGrpSpPr>
        <p:grpSpPr>
          <a:xfrm>
            <a:off x="1279525" y="1436053"/>
            <a:ext cx="1082675" cy="728662"/>
            <a:chOff x="2257426" y="1609441"/>
            <a:chExt cx="1358900" cy="734510"/>
          </a:xfrm>
        </p:grpSpPr>
        <p:cxnSp>
          <p:nvCxnSpPr>
            <p:cNvPr id="18" name="MH_Other_1"/>
            <p:cNvCxnSpPr/>
            <p:nvPr>
              <p:custDataLst>
                <p:tags r:id="rId6"/>
              </p:custDataLst>
            </p:nvPr>
          </p:nvCxnSpPr>
          <p:spPr>
            <a:xfrm>
              <a:off x="2257426" y="1617442"/>
              <a:ext cx="1008216" cy="726509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MH_Other_2"/>
            <p:cNvSpPr/>
            <p:nvPr>
              <p:custDataLst>
                <p:tags r:id="rId7"/>
              </p:custDataLst>
            </p:nvPr>
          </p:nvSpPr>
          <p:spPr>
            <a:xfrm>
              <a:off x="2374985" y="1609441"/>
              <a:ext cx="1241341" cy="425664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714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380" b="1" i="0" u="none" strike="noStrike" kern="1200" cap="none" spc="0" normalizeH="0" baseline="0" noProof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黑体" panose="02010609060101010101" pitchFamily="49" charset="-122"/>
                  <a:cs typeface="+mn-cs"/>
                </a:rPr>
                <a:t>01</a:t>
              </a:r>
              <a:endParaRPr kumimoji="0" lang="zh-CN" altLang="en-US" sz="238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</p:grpSp>
      <p:grpSp>
        <p:nvGrpSpPr>
          <p:cNvPr id="20" name="组合 19"/>
          <p:cNvGrpSpPr/>
          <p:nvPr>
            <p:custDataLst>
              <p:tags r:id="rId8"/>
            </p:custDataLst>
          </p:nvPr>
        </p:nvGrpSpPr>
        <p:grpSpPr>
          <a:xfrm>
            <a:off x="1279525" y="2571117"/>
            <a:ext cx="1082675" cy="727075"/>
            <a:chOff x="2257426" y="2743610"/>
            <a:chExt cx="1358900" cy="733310"/>
          </a:xfrm>
        </p:grpSpPr>
        <p:cxnSp>
          <p:nvCxnSpPr>
            <p:cNvPr id="21" name="MH_Other_3"/>
            <p:cNvCxnSpPr/>
            <p:nvPr>
              <p:custDataLst>
                <p:tags r:id="rId9"/>
              </p:custDataLst>
            </p:nvPr>
          </p:nvCxnSpPr>
          <p:spPr>
            <a:xfrm>
              <a:off x="2257426" y="2751616"/>
              <a:ext cx="1008216" cy="72530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MH_Other_4"/>
            <p:cNvSpPr/>
            <p:nvPr>
              <p:custDataLst>
                <p:tags r:id="rId10"/>
              </p:custDataLst>
            </p:nvPr>
          </p:nvSpPr>
          <p:spPr>
            <a:xfrm>
              <a:off x="2374985" y="2743610"/>
              <a:ext cx="1241341" cy="424296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714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380" b="1" i="0" u="none" strike="noStrike" kern="1200" cap="none" spc="0" normalizeH="0" baseline="0" noProof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黑体" panose="02010609060101010101" pitchFamily="49" charset="-122"/>
                  <a:cs typeface="+mn-cs"/>
                </a:rPr>
                <a:t>02</a:t>
              </a:r>
              <a:endParaRPr kumimoji="0" lang="zh-CN" altLang="en-US" sz="238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</p:grpSp>
      <p:grpSp>
        <p:nvGrpSpPr>
          <p:cNvPr id="23" name="组合 22"/>
          <p:cNvGrpSpPr/>
          <p:nvPr>
            <p:custDataLst>
              <p:tags r:id="rId11"/>
            </p:custDataLst>
          </p:nvPr>
        </p:nvGrpSpPr>
        <p:grpSpPr>
          <a:xfrm>
            <a:off x="1279525" y="3560128"/>
            <a:ext cx="1082675" cy="728662"/>
            <a:chOff x="2257426" y="1609441"/>
            <a:chExt cx="1358900" cy="734510"/>
          </a:xfrm>
        </p:grpSpPr>
        <p:cxnSp>
          <p:nvCxnSpPr>
            <p:cNvPr id="24" name="MH_Other_1"/>
            <p:cNvCxnSpPr/>
            <p:nvPr>
              <p:custDataLst>
                <p:tags r:id="rId12"/>
              </p:custDataLst>
            </p:nvPr>
          </p:nvCxnSpPr>
          <p:spPr>
            <a:xfrm>
              <a:off x="2257426" y="1617442"/>
              <a:ext cx="1008216" cy="726509"/>
            </a:xfrm>
            <a:prstGeom prst="line">
              <a:avLst/>
            </a:prstGeom>
            <a:ln w="381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MH_Other_2"/>
            <p:cNvSpPr/>
            <p:nvPr>
              <p:custDataLst>
                <p:tags r:id="rId13"/>
              </p:custDataLst>
            </p:nvPr>
          </p:nvSpPr>
          <p:spPr>
            <a:xfrm>
              <a:off x="2374985" y="1609441"/>
              <a:ext cx="1241341" cy="425664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10714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380" b="1" i="0" u="none" strike="noStrike" kern="1200" cap="none" spc="0" normalizeH="0" baseline="0" noProof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gency FB" panose="020B0503020202020204" pitchFamily="34" charset="0"/>
                  <a:ea typeface="黑体" panose="02010609060101010101" pitchFamily="49" charset="-122"/>
                  <a:cs typeface="+mn-cs"/>
                </a:rPr>
                <a:t>03</a:t>
              </a:r>
              <a:endParaRPr kumimoji="0" lang="zh-CN" altLang="en-US" sz="238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</p:grpSp>
      <p:sp>
        <p:nvSpPr>
          <p:cNvPr id="26" name="流程图: 终止 25"/>
          <p:cNvSpPr/>
          <p:nvPr>
            <p:custDataLst>
              <p:tags r:id="rId14"/>
            </p:custDataLst>
          </p:nvPr>
        </p:nvSpPr>
        <p:spPr>
          <a:xfrm>
            <a:off x="441326" y="285752"/>
            <a:ext cx="1674813" cy="461963"/>
          </a:xfrm>
          <a:prstGeom prst="flowChartTerminator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本节总结</a:t>
            </a:r>
            <a:endParaRPr kumimoji="0" lang="zh-CN" altLang="en-US" sz="20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077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0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80439" y="2796814"/>
            <a:ext cx="634310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9pPr>
          </a:lstStyle>
          <a:p>
            <a:pPr algn="dist"/>
            <a:r>
              <a:rPr lang="zh-CN" altLang="en-US" sz="88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同学们再见</a:t>
            </a:r>
            <a:endParaRPr lang="zh-CN" altLang="en-US" sz="239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6186363" y="983031"/>
            <a:ext cx="6520667" cy="6520666"/>
          </a:xfrm>
          <a:prstGeom prst="rect">
            <a:avLst/>
          </a:prstGeom>
        </p:spPr>
      </p:pic>
      <p:pic>
        <p:nvPicPr>
          <p:cNvPr id="12" name="New picture"/>
          <p:cNvPicPr/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988801" y="122682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图片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32460" y="1086485"/>
            <a:ext cx="7879080" cy="3105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9395" name="Text Box 5"/>
          <p:cNvSpPr txBox="1"/>
          <p:nvPr>
            <p:custDataLst>
              <p:tags r:id="rId3"/>
            </p:custDataLst>
          </p:nvPr>
        </p:nvSpPr>
        <p:spPr>
          <a:xfrm>
            <a:off x="6909435" y="3539175"/>
            <a:ext cx="394678" cy="524321"/>
          </a:xfrm>
          <a:prstGeom prst="rect">
            <a:avLst/>
          </a:prstGeom>
          <a:noFill/>
          <a:ln w="9525">
            <a:noFill/>
          </a:ln>
        </p:spPr>
        <p:txBody>
          <a:bodyPr wrap="none" lIns="91449" tIns="46805" rIns="91449" bIns="45725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2800">
              <a:solidFill>
                <a:srgbClr val="FF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396" name="Text Box 6"/>
          <p:cNvSpPr txBox="1"/>
          <p:nvPr>
            <p:custDataLst>
              <p:tags r:id="rId4"/>
            </p:custDataLst>
          </p:nvPr>
        </p:nvSpPr>
        <p:spPr>
          <a:xfrm>
            <a:off x="1019811" y="3574099"/>
            <a:ext cx="394678" cy="524321"/>
          </a:xfrm>
          <a:prstGeom prst="rect">
            <a:avLst/>
          </a:prstGeom>
          <a:noFill/>
          <a:ln w="9525">
            <a:noFill/>
          </a:ln>
        </p:spPr>
        <p:txBody>
          <a:bodyPr wrap="none" lIns="91449" tIns="46805" rIns="91449" bIns="45725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 sz="2800">
              <a:solidFill>
                <a:srgbClr val="FF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397" name="Text Box 7"/>
          <p:cNvSpPr txBox="1"/>
          <p:nvPr>
            <p:custDataLst>
              <p:tags r:id="rId5"/>
            </p:custDataLst>
          </p:nvPr>
        </p:nvSpPr>
        <p:spPr>
          <a:xfrm>
            <a:off x="2040574" y="3574099"/>
            <a:ext cx="394678" cy="524321"/>
          </a:xfrm>
          <a:prstGeom prst="rect">
            <a:avLst/>
          </a:prstGeom>
          <a:noFill/>
          <a:ln w="9525">
            <a:noFill/>
          </a:ln>
        </p:spPr>
        <p:txBody>
          <a:bodyPr wrap="none" lIns="91449" tIns="46805" rIns="91449" bIns="45725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2800">
              <a:solidFill>
                <a:srgbClr val="FF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398" name="Text Box 8"/>
          <p:cNvSpPr txBox="1"/>
          <p:nvPr>
            <p:custDataLst>
              <p:tags r:id="rId6"/>
            </p:custDataLst>
          </p:nvPr>
        </p:nvSpPr>
        <p:spPr>
          <a:xfrm>
            <a:off x="3027999" y="3574099"/>
            <a:ext cx="394678" cy="524321"/>
          </a:xfrm>
          <a:prstGeom prst="rect">
            <a:avLst/>
          </a:prstGeom>
          <a:noFill/>
          <a:ln w="9525">
            <a:noFill/>
          </a:ln>
        </p:spPr>
        <p:txBody>
          <a:bodyPr wrap="none" lIns="91449" tIns="46805" rIns="91449" bIns="45725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en-US" altLang="zh-CN" sz="2800">
              <a:solidFill>
                <a:srgbClr val="FF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399" name="Text Box 9"/>
          <p:cNvSpPr txBox="1"/>
          <p:nvPr>
            <p:custDataLst>
              <p:tags r:id="rId7"/>
            </p:custDataLst>
          </p:nvPr>
        </p:nvSpPr>
        <p:spPr>
          <a:xfrm>
            <a:off x="3999548" y="3550286"/>
            <a:ext cx="394678" cy="524321"/>
          </a:xfrm>
          <a:prstGeom prst="rect">
            <a:avLst/>
          </a:prstGeom>
          <a:noFill/>
          <a:ln w="9525">
            <a:noFill/>
          </a:ln>
        </p:spPr>
        <p:txBody>
          <a:bodyPr wrap="none" lIns="91449" tIns="46805" rIns="91449" bIns="45725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sz="2800">
              <a:solidFill>
                <a:srgbClr val="FF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400" name="Text Box 10"/>
          <p:cNvSpPr txBox="1"/>
          <p:nvPr>
            <p:custDataLst>
              <p:tags r:id="rId8"/>
            </p:custDataLst>
          </p:nvPr>
        </p:nvSpPr>
        <p:spPr>
          <a:xfrm>
            <a:off x="4958399" y="3550286"/>
            <a:ext cx="394678" cy="524321"/>
          </a:xfrm>
          <a:prstGeom prst="rect">
            <a:avLst/>
          </a:prstGeom>
          <a:noFill/>
          <a:ln w="9525">
            <a:noFill/>
          </a:ln>
        </p:spPr>
        <p:txBody>
          <a:bodyPr wrap="none" lIns="91449" tIns="46805" rIns="91449" bIns="45725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2800">
              <a:solidFill>
                <a:srgbClr val="FF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401" name="Text Box 11"/>
          <p:cNvSpPr txBox="1"/>
          <p:nvPr>
            <p:custDataLst>
              <p:tags r:id="rId9"/>
            </p:custDataLst>
          </p:nvPr>
        </p:nvSpPr>
        <p:spPr>
          <a:xfrm>
            <a:off x="5952174" y="3562987"/>
            <a:ext cx="394678" cy="524321"/>
          </a:xfrm>
          <a:prstGeom prst="rect">
            <a:avLst/>
          </a:prstGeom>
          <a:noFill/>
          <a:ln w="9525">
            <a:noFill/>
          </a:ln>
        </p:spPr>
        <p:txBody>
          <a:bodyPr wrap="none" lIns="91449" tIns="46805" rIns="91449" bIns="45725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altLang="zh-CN" sz="2800">
              <a:solidFill>
                <a:srgbClr val="FF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402" name="Text Box 12"/>
          <p:cNvSpPr txBox="1"/>
          <p:nvPr>
            <p:custDataLst>
              <p:tags r:id="rId10"/>
            </p:custDataLst>
          </p:nvPr>
        </p:nvSpPr>
        <p:spPr>
          <a:xfrm>
            <a:off x="7927023" y="3562987"/>
            <a:ext cx="394678" cy="524321"/>
          </a:xfrm>
          <a:prstGeom prst="rect">
            <a:avLst/>
          </a:prstGeom>
          <a:noFill/>
          <a:ln w="9525">
            <a:noFill/>
          </a:ln>
        </p:spPr>
        <p:txBody>
          <a:bodyPr wrap="none" lIns="91449" tIns="46805" rIns="91449" bIns="45725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en-US" altLang="zh-CN" sz="2800">
              <a:solidFill>
                <a:srgbClr val="FF000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9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9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/>
      <p:bldP spid="59396" grpId="0"/>
      <p:bldP spid="59397" grpId="0"/>
      <p:bldP spid="59398" grpId="0"/>
      <p:bldP spid="59399" grpId="0"/>
      <p:bldP spid="59400" grpId="0"/>
      <p:bldP spid="59401" grpId="0"/>
      <p:bldP spid="5940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/>
          <p:nvPr>
            <p:custDataLst>
              <p:tags r:id="rId1"/>
            </p:custDataLst>
          </p:nvPr>
        </p:nvSpPr>
        <p:spPr>
          <a:xfrm>
            <a:off x="7140576" y="5300663"/>
            <a:ext cx="792163" cy="792162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chemeClr val="tx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099" name="Rectangle 3"/>
          <p:cNvSpPr/>
          <p:nvPr>
            <p:custDataLst>
              <p:tags r:id="rId2"/>
            </p:custDataLst>
          </p:nvPr>
        </p:nvSpPr>
        <p:spPr>
          <a:xfrm>
            <a:off x="5795963" y="5302252"/>
            <a:ext cx="792163" cy="792163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chemeClr val="tx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00" name="Rectangle 4"/>
          <p:cNvSpPr/>
          <p:nvPr>
            <p:custDataLst>
              <p:tags r:id="rId3"/>
            </p:custDataLst>
          </p:nvPr>
        </p:nvSpPr>
        <p:spPr>
          <a:xfrm>
            <a:off x="4283076" y="5302252"/>
            <a:ext cx="792163" cy="792163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chemeClr val="tx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101" name="Text Box 6"/>
          <p:cNvSpPr/>
          <p:nvPr>
            <p:custDataLst>
              <p:tags r:id="rId4"/>
            </p:custDataLst>
          </p:nvPr>
        </p:nvSpPr>
        <p:spPr>
          <a:xfrm>
            <a:off x="4356101" y="5159376"/>
            <a:ext cx="569387" cy="10156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zh-CN" altLang="en-US" sz="6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02" name="Text Box 7"/>
          <p:cNvSpPr/>
          <p:nvPr>
            <p:custDataLst>
              <p:tags r:id="rId5"/>
            </p:custDataLst>
          </p:nvPr>
        </p:nvSpPr>
        <p:spPr>
          <a:xfrm>
            <a:off x="5786439" y="5143501"/>
            <a:ext cx="569387" cy="10156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6000" b="1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CN" altLang="en-US" sz="60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03" name="Text Box 8"/>
          <p:cNvSpPr/>
          <p:nvPr>
            <p:custDataLst>
              <p:tags r:id="rId6"/>
            </p:custDataLst>
          </p:nvPr>
        </p:nvSpPr>
        <p:spPr>
          <a:xfrm>
            <a:off x="6997701" y="5159376"/>
            <a:ext cx="954107" cy="10156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60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zh-CN" altLang="en-US" sz="60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04" name="Text Box 9"/>
          <p:cNvSpPr/>
          <p:nvPr>
            <p:custDataLst>
              <p:tags r:id="rId7"/>
            </p:custDataLst>
          </p:nvPr>
        </p:nvSpPr>
        <p:spPr>
          <a:xfrm>
            <a:off x="5075240" y="5302251"/>
            <a:ext cx="534121" cy="9233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5400" b="1">
                <a:latin typeface="宋体" panose="02010600030101010101" pitchFamily="2" charset="-122"/>
              </a:rPr>
              <a:t>+</a:t>
            </a:r>
            <a:endParaRPr lang="zh-CN" altLang="zh-CN" sz="5400" b="1">
              <a:latin typeface="宋体" panose="02010600030101010101" pitchFamily="2" charset="-122"/>
            </a:endParaRPr>
          </a:p>
        </p:txBody>
      </p:sp>
      <p:sp>
        <p:nvSpPr>
          <p:cNvPr id="4105" name="Rectangle 10"/>
          <p:cNvSpPr/>
          <p:nvPr>
            <p:custDataLst>
              <p:tags r:id="rId8"/>
            </p:custDataLst>
          </p:nvPr>
        </p:nvSpPr>
        <p:spPr>
          <a:xfrm>
            <a:off x="5148265" y="3933825"/>
            <a:ext cx="2376487" cy="8636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4106" name="Text Box 11"/>
          <p:cNvSpPr/>
          <p:nvPr>
            <p:custDataLst>
              <p:tags r:id="rId9"/>
            </p:custDataLst>
          </p:nvPr>
        </p:nvSpPr>
        <p:spPr>
          <a:xfrm>
            <a:off x="6588126" y="5302251"/>
            <a:ext cx="579005" cy="9233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5400" b="1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zh-CN" altLang="zh-CN" sz="54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07" name="TextBox 11"/>
          <p:cNvSpPr/>
          <p:nvPr>
            <p:custDataLst>
              <p:tags r:id="rId10"/>
            </p:custDataLst>
          </p:nvPr>
        </p:nvSpPr>
        <p:spPr>
          <a:xfrm>
            <a:off x="714375" y="285750"/>
            <a:ext cx="3143251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Arial" panose="020B0604020202020204" pitchFamily="34" charset="0"/>
              </a:rPr>
              <a:t>一共有几只小鸡？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pic>
        <p:nvPicPr>
          <p:cNvPr id="4108" name="Picture 8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 cstate="email"/>
          <a:stretch>
            <a:fillRect/>
          </a:stretch>
        </p:blipFill>
        <p:spPr>
          <a:xfrm>
            <a:off x="642940" y="4357688"/>
            <a:ext cx="1038225" cy="1200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9" name="云形标注 14"/>
          <p:cNvSpPr/>
          <p:nvPr>
            <p:custDataLst>
              <p:tags r:id="rId13"/>
            </p:custDataLst>
          </p:nvPr>
        </p:nvSpPr>
        <p:spPr>
          <a:xfrm>
            <a:off x="1428751" y="3071813"/>
            <a:ext cx="3352800" cy="1447800"/>
          </a:xfrm>
          <a:prstGeom prst="cloudCallout">
            <a:avLst>
              <a:gd name="adj1" fmla="val -48931"/>
              <a:gd name="adj2" fmla="val 55065"/>
            </a:avLst>
          </a:prstGeom>
          <a:solidFill>
            <a:srgbClr val="FFEF66"/>
          </a:solidFill>
          <a:ln w="25400" cap="flat" cmpd="sng">
            <a:solidFill>
              <a:srgbClr val="BCB049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只，再来一只就是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只。</a:t>
            </a:r>
            <a:endParaRPr lang="zh-CN" altLang="en-US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110" name="Picture 15" descr="C:\Users\mqwu4\Desktop\图片1_副本.png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285749" y="1357313"/>
            <a:ext cx="7907339" cy="1428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 fill="hold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 fill="hold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 fill="hold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2" grpId="0"/>
      <p:bldP spid="4103" grpId="0"/>
      <p:bldP spid="410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" y="1"/>
            <a:ext cx="5795963" cy="931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7" name="Picture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940300" y="1003302"/>
            <a:ext cx="3819525" cy="2201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8" name="Picture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1" y="1003302"/>
            <a:ext cx="5319713" cy="2201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9" name="Text Box 3"/>
          <p:cNvSpPr/>
          <p:nvPr>
            <p:custDataLst>
              <p:tags r:id="rId7"/>
            </p:custDataLst>
          </p:nvPr>
        </p:nvSpPr>
        <p:spPr>
          <a:xfrm>
            <a:off x="6200776" y="931863"/>
            <a:ext cx="10715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2</a:t>
            </a:r>
            <a:endParaRPr lang="zh-CN" altLang="zh-CN" sz="3600">
              <a:solidFill>
                <a:srgbClr val="FF0000"/>
              </a:solidFill>
            </a:endParaRPr>
          </a:p>
        </p:txBody>
      </p:sp>
      <p:sp>
        <p:nvSpPr>
          <p:cNvPr id="26630" name="Text Box 3"/>
          <p:cNvSpPr/>
          <p:nvPr>
            <p:custDataLst>
              <p:tags r:id="rId8"/>
            </p:custDataLst>
          </p:nvPr>
        </p:nvSpPr>
        <p:spPr>
          <a:xfrm>
            <a:off x="2408237" y="836613"/>
            <a:ext cx="10715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</a:rPr>
              <a:t>8</a:t>
            </a:r>
            <a:endParaRPr lang="zh-CN" altLang="zh-CN" sz="3600">
              <a:solidFill>
                <a:srgbClr val="FF0000"/>
              </a:solidFill>
            </a:endParaRPr>
          </a:p>
        </p:txBody>
      </p:sp>
      <p:sp>
        <p:nvSpPr>
          <p:cNvPr id="26631" name="Text Box 34"/>
          <p:cNvSpPr/>
          <p:nvPr>
            <p:custDataLst>
              <p:tags r:id="rId9"/>
            </p:custDataLst>
          </p:nvPr>
        </p:nvSpPr>
        <p:spPr>
          <a:xfrm>
            <a:off x="290514" y="3616325"/>
            <a:ext cx="4683125" cy="992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</a:rPr>
              <a:t>一共有几只小鸡？</a:t>
            </a:r>
            <a:endParaRPr lang="zh-CN" altLang="en-US" sz="3200" b="1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26632" name="Text Box 12"/>
          <p:cNvSpPr/>
          <p:nvPr>
            <p:custDataLst>
              <p:tags r:id="rId10"/>
            </p:custDataLst>
          </p:nvPr>
        </p:nvSpPr>
        <p:spPr>
          <a:xfrm>
            <a:off x="6229351" y="5075238"/>
            <a:ext cx="457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3600">
              <a:solidFill>
                <a:srgbClr val="FF0000"/>
              </a:solidFill>
            </a:endParaRPr>
          </a:p>
        </p:txBody>
      </p:sp>
      <p:sp>
        <p:nvSpPr>
          <p:cNvPr id="26633" name="文本框 6"/>
          <p:cNvSpPr/>
          <p:nvPr>
            <p:custDataLst>
              <p:tags r:id="rId11"/>
            </p:custDataLst>
          </p:nvPr>
        </p:nvSpPr>
        <p:spPr>
          <a:xfrm>
            <a:off x="2908300" y="4492625"/>
            <a:ext cx="3778251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E6B9B8"/>
                </a:solidFill>
              </a:rPr>
              <a:t>8+2=10</a:t>
            </a:r>
            <a:endParaRPr lang="en-US" altLang="zh-CN" sz="3200" dirty="0">
              <a:solidFill>
                <a:srgbClr val="E6B9B8"/>
              </a:solidFill>
            </a:endParaRPr>
          </a:p>
        </p:txBody>
      </p:sp>
      <p:sp>
        <p:nvSpPr>
          <p:cNvPr id="26634" name="文本框 7"/>
          <p:cNvSpPr/>
          <p:nvPr>
            <p:custDataLst>
              <p:tags r:id="rId12"/>
            </p:custDataLst>
          </p:nvPr>
        </p:nvSpPr>
        <p:spPr>
          <a:xfrm>
            <a:off x="2908301" y="5343525"/>
            <a:ext cx="20796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E6B9B8"/>
                </a:solidFill>
              </a:rPr>
              <a:t>2+8=10</a:t>
            </a:r>
            <a:endParaRPr lang="en-US" altLang="zh-CN" sz="3200" dirty="0">
              <a:solidFill>
                <a:srgbClr val="E6B9B8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 fill="hold"/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1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255713" y="1063625"/>
            <a:ext cx="6122987" cy="1624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1" name="圆角矩形 12"/>
          <p:cNvSpPr/>
          <p:nvPr>
            <p:custDataLst>
              <p:tags r:id="rId3"/>
            </p:custDataLst>
          </p:nvPr>
        </p:nvSpPr>
        <p:spPr>
          <a:xfrm>
            <a:off x="1255714" y="3275015"/>
            <a:ext cx="6186487" cy="20907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B9">
                  <a:alpha val="100000"/>
                </a:srgbClr>
              </a:gs>
              <a:gs pos="50000">
                <a:srgbClr val="FFC0D2">
                  <a:alpha val="100000"/>
                </a:srgbClr>
              </a:gs>
            </a:gsLst>
            <a:lin ang="16200000" scaled="1"/>
          </a:gradFill>
          <a:ln w="25400" cap="flat" cmpd="sng">
            <a:solidFill>
              <a:srgbClr val="A2A2A2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 sz="2800">
              <a:solidFill>
                <a:srgbClr val="FFFFFF"/>
              </a:solidFill>
              <a:latin typeface="Times New Roman" panose="02020603050405020304"/>
              <a:sym typeface="Wingdings" panose="05000000000000000000" pitchFamily="2" charset="2"/>
            </a:endParaRPr>
          </a:p>
        </p:txBody>
      </p:sp>
      <p:sp>
        <p:nvSpPr>
          <p:cNvPr id="27652" name="文本框 13"/>
          <p:cNvSpPr/>
          <p:nvPr>
            <p:custDataLst>
              <p:tags r:id="rId4"/>
            </p:custDataLst>
          </p:nvPr>
        </p:nvSpPr>
        <p:spPr>
          <a:xfrm>
            <a:off x="1450975" y="3413126"/>
            <a:ext cx="5797551" cy="181588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鸡妈妈在粉色的盘里加了糖，</a:t>
            </a:r>
            <a:r>
              <a:rPr lang="en-US" altLang="zh-CN" sz="2800" dirty="0">
                <a:solidFill>
                  <a:srgbClr val="DDDDDD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8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只小鸡闻到蜜糖都香喷喷的吃起来，可是有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只鸡宝宝不喜欢吃蜜糖，就到另一个盘子里去吃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nimBg="1"/>
      <p:bldP spid="276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/>
          <p:nvPr>
            <p:custDataLst>
              <p:tags r:id="rId1"/>
            </p:custDataLst>
          </p:nvPr>
        </p:nvGrpSpPr>
        <p:grpSpPr>
          <a:xfrm>
            <a:off x="1090613" y="2865438"/>
            <a:ext cx="3200400" cy="1295400"/>
            <a:chOff x="0" y="0"/>
            <a:chExt cx="2016" cy="816"/>
          </a:xfrm>
        </p:grpSpPr>
        <p:sp>
          <p:nvSpPr>
            <p:cNvPr id="9219" name="Oval 3"/>
            <p:cNvSpPr/>
            <p:nvPr>
              <p:custDataLst>
                <p:tags r:id="rId2"/>
              </p:custDataLst>
            </p:nvPr>
          </p:nvSpPr>
          <p:spPr>
            <a:xfrm>
              <a:off x="0" y="0"/>
              <a:ext cx="288" cy="288"/>
            </a:xfrm>
            <a:prstGeom prst="ellipse">
              <a:avLst/>
            </a:prstGeom>
            <a:solidFill>
              <a:schemeClr val="hlink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b="1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20" name="Oval 4"/>
            <p:cNvSpPr/>
            <p:nvPr>
              <p:custDataLst>
                <p:tags r:id="rId3"/>
              </p:custDataLst>
            </p:nvPr>
          </p:nvSpPr>
          <p:spPr>
            <a:xfrm>
              <a:off x="432" y="0"/>
              <a:ext cx="288" cy="288"/>
            </a:xfrm>
            <a:prstGeom prst="ellipse">
              <a:avLst/>
            </a:prstGeom>
            <a:solidFill>
              <a:schemeClr val="hlink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b="1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21" name="Oval 5"/>
            <p:cNvSpPr/>
            <p:nvPr>
              <p:custDataLst>
                <p:tags r:id="rId4"/>
              </p:custDataLst>
            </p:nvPr>
          </p:nvSpPr>
          <p:spPr>
            <a:xfrm>
              <a:off x="864" y="0"/>
              <a:ext cx="288" cy="288"/>
            </a:xfrm>
            <a:prstGeom prst="ellipse">
              <a:avLst/>
            </a:prstGeom>
            <a:solidFill>
              <a:schemeClr val="hlink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b="1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22" name="Oval 6"/>
            <p:cNvSpPr/>
            <p:nvPr>
              <p:custDataLst>
                <p:tags r:id="rId5"/>
              </p:custDataLst>
            </p:nvPr>
          </p:nvSpPr>
          <p:spPr>
            <a:xfrm>
              <a:off x="1296" y="0"/>
              <a:ext cx="288" cy="288"/>
            </a:xfrm>
            <a:prstGeom prst="ellipse">
              <a:avLst/>
            </a:prstGeom>
            <a:solidFill>
              <a:schemeClr val="hlink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b="1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23" name="Oval 7"/>
            <p:cNvSpPr/>
            <p:nvPr>
              <p:custDataLst>
                <p:tags r:id="rId6"/>
              </p:custDataLst>
            </p:nvPr>
          </p:nvSpPr>
          <p:spPr>
            <a:xfrm>
              <a:off x="1728" y="0"/>
              <a:ext cx="288" cy="288"/>
            </a:xfrm>
            <a:prstGeom prst="ellipse">
              <a:avLst/>
            </a:prstGeom>
            <a:solidFill>
              <a:schemeClr val="hlink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b="1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24" name="Oval 8"/>
            <p:cNvSpPr/>
            <p:nvPr>
              <p:custDataLst>
                <p:tags r:id="rId7"/>
              </p:custDataLst>
            </p:nvPr>
          </p:nvSpPr>
          <p:spPr>
            <a:xfrm>
              <a:off x="0" y="528"/>
              <a:ext cx="288" cy="288"/>
            </a:xfrm>
            <a:prstGeom prst="ellipse">
              <a:avLst/>
            </a:prstGeom>
            <a:solidFill>
              <a:schemeClr val="hlink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b="1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25" name="Oval 9"/>
            <p:cNvSpPr/>
            <p:nvPr>
              <p:custDataLst>
                <p:tags r:id="rId8"/>
              </p:custDataLst>
            </p:nvPr>
          </p:nvSpPr>
          <p:spPr>
            <a:xfrm>
              <a:off x="432" y="528"/>
              <a:ext cx="288" cy="288"/>
            </a:xfrm>
            <a:prstGeom prst="ellipse">
              <a:avLst/>
            </a:prstGeom>
            <a:solidFill>
              <a:schemeClr val="hlink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b="1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26" name="Oval 10"/>
            <p:cNvSpPr/>
            <p:nvPr>
              <p:custDataLst>
                <p:tags r:id="rId9"/>
              </p:custDataLst>
            </p:nvPr>
          </p:nvSpPr>
          <p:spPr>
            <a:xfrm>
              <a:off x="864" y="528"/>
              <a:ext cx="288" cy="288"/>
            </a:xfrm>
            <a:prstGeom prst="ellipse">
              <a:avLst/>
            </a:prstGeom>
            <a:solidFill>
              <a:schemeClr val="hlink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b="1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27" name="Oval 11"/>
            <p:cNvSpPr/>
            <p:nvPr>
              <p:custDataLst>
                <p:tags r:id="rId10"/>
              </p:custDataLst>
            </p:nvPr>
          </p:nvSpPr>
          <p:spPr>
            <a:xfrm>
              <a:off x="1296" y="528"/>
              <a:ext cx="288" cy="288"/>
            </a:xfrm>
            <a:prstGeom prst="ellipse">
              <a:avLst/>
            </a:prstGeom>
            <a:solidFill>
              <a:schemeClr val="hlink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b="1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9228" name="Oval 12"/>
          <p:cNvSpPr/>
          <p:nvPr>
            <p:custDataLst>
              <p:tags r:id="rId11"/>
            </p:custDataLst>
          </p:nvPr>
        </p:nvSpPr>
        <p:spPr>
          <a:xfrm>
            <a:off x="3833813" y="3686175"/>
            <a:ext cx="457200" cy="457200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4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229" name="Text Box 13"/>
          <p:cNvSpPr/>
          <p:nvPr>
            <p:custDataLst>
              <p:tags r:id="rId12"/>
            </p:custDataLst>
          </p:nvPr>
        </p:nvSpPr>
        <p:spPr>
          <a:xfrm>
            <a:off x="5148264" y="2619376"/>
            <a:ext cx="2307042" cy="70788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zh-CN" sz="4000" b="1">
                <a:effectLst>
                  <a:outerShdw blurRad="38100" dist="38100" dir="2700000">
                    <a:srgbClr val="FFFFFF"/>
                  </a:outerShdw>
                </a:effectLst>
                <a:latin typeface="Times New Roman" panose="02020603050405020304" pitchFamily="18" charset="0"/>
                <a:ea typeface="楷体_GB2312" pitchFamily="1" charset="-122"/>
              </a:rPr>
              <a:t>9 + 1 = </a:t>
            </a:r>
            <a:r>
              <a:rPr lang="zh-CN" altLang="zh-CN" sz="4000" b="1">
                <a:solidFill>
                  <a:srgbClr val="00B2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楷体_GB2312" pitchFamily="1" charset="-122"/>
              </a:rPr>
              <a:t>10</a:t>
            </a:r>
            <a:endParaRPr lang="zh-CN" altLang="zh-CN" sz="4000" b="1">
              <a:solidFill>
                <a:srgbClr val="00B2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楷体_GB2312" pitchFamily="1" charset="-122"/>
            </a:endParaRPr>
          </a:p>
        </p:txBody>
      </p:sp>
      <p:sp>
        <p:nvSpPr>
          <p:cNvPr id="9230" name="Text Box 14"/>
          <p:cNvSpPr/>
          <p:nvPr>
            <p:custDataLst>
              <p:tags r:id="rId13"/>
            </p:custDataLst>
          </p:nvPr>
        </p:nvSpPr>
        <p:spPr>
          <a:xfrm>
            <a:off x="5129213" y="3792539"/>
            <a:ext cx="2307042" cy="70788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zh-CN" sz="4000" b="1">
                <a:effectLst>
                  <a:outerShdw blurRad="38100" dist="38100" dir="2700000">
                    <a:srgbClr val="FFFFFF"/>
                  </a:outerShdw>
                </a:effectLst>
                <a:latin typeface="Times New Roman" panose="02020603050405020304" pitchFamily="18" charset="0"/>
                <a:ea typeface="楷体_GB2312" pitchFamily="1" charset="-122"/>
              </a:rPr>
              <a:t>1 + 9 = </a:t>
            </a:r>
            <a:r>
              <a:rPr lang="zh-CN" altLang="zh-CN" sz="4000" b="1">
                <a:solidFill>
                  <a:srgbClr val="00B2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ea typeface="楷体_GB2312" pitchFamily="1" charset="-122"/>
              </a:rPr>
              <a:t>10</a:t>
            </a:r>
            <a:endParaRPr lang="zh-CN" altLang="zh-CN" sz="4000" b="1">
              <a:solidFill>
                <a:srgbClr val="00B2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  <a:ea typeface="楷体_GB2312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8" grpId="0" animBg="1"/>
      <p:bldP spid="9229" grpId="0"/>
      <p:bldP spid="92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2904250" y="2691252"/>
            <a:ext cx="4784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求总数用加法，求部分数用减法。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1261745" y="2134553"/>
            <a:ext cx="1100139" cy="1428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>
            <p:custDataLst>
              <p:tags r:id="rId1"/>
            </p:custDataLst>
          </p:nvPr>
        </p:nvGrpSpPr>
        <p:grpSpPr>
          <a:xfrm>
            <a:off x="2797812" y="1206502"/>
            <a:ext cx="6270625" cy="1494155"/>
            <a:chOff x="1348" y="565"/>
            <a:chExt cx="16075" cy="4766"/>
          </a:xfrm>
        </p:grpSpPr>
        <p:pic>
          <p:nvPicPr>
            <p:cNvPr id="13315" name="图片 18" descr="2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14089" y="565"/>
              <a:ext cx="3335" cy="4766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9" name="组合 8"/>
            <p:cNvGrpSpPr/>
            <p:nvPr>
              <p:custDataLst>
                <p:tags r:id="rId4"/>
              </p:custDataLst>
            </p:nvPr>
          </p:nvGrpSpPr>
          <p:grpSpPr>
            <a:xfrm>
              <a:off x="1348" y="1618"/>
              <a:ext cx="13845" cy="3496"/>
              <a:chOff x="1348" y="1618"/>
              <a:chExt cx="13845" cy="3496"/>
            </a:xfrm>
          </p:grpSpPr>
          <p:pic>
            <p:nvPicPr>
              <p:cNvPr id="10" name="图片 18" descr="2.png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 cstate="email"/>
              <a:srcRect/>
              <a:stretch>
                <a:fillRect/>
              </a:stretch>
            </p:blipFill>
            <p:spPr>
              <a:xfrm>
                <a:off x="1348" y="1618"/>
                <a:ext cx="12767" cy="3496"/>
              </a:xfrm>
              <a:prstGeom prst="snipRoundRect">
                <a:avLst/>
              </a:prstGeom>
              <a:noFill/>
              <a:ln w="9525">
                <a:noFill/>
              </a:ln>
            </p:spPr>
          </p:pic>
          <p:pic>
            <p:nvPicPr>
              <p:cNvPr id="11" name="图片 18" descr="2.png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8" cstate="email"/>
              <a:srcRect/>
              <a:stretch>
                <a:fillRect/>
              </a:stretch>
            </p:blipFill>
            <p:spPr>
              <a:xfrm>
                <a:off x="12121" y="3182"/>
                <a:ext cx="3073" cy="1478"/>
              </a:xfrm>
              <a:prstGeom prst="ellipse">
                <a:avLst/>
              </a:prstGeom>
              <a:noFill/>
              <a:ln w="9525">
                <a:noFill/>
              </a:ln>
            </p:spPr>
          </p:pic>
          <p:pic>
            <p:nvPicPr>
              <p:cNvPr id="12" name="图片 2" descr="26.png"/>
              <p:cNvPicPr>
                <a:picLocks noChangeAspect="1"/>
              </p:cNvPicPr>
              <p:nvPr>
                <p:custDataLst>
                  <p:tags r:id="rId9"/>
                </p:custDataLst>
              </p:nvPr>
            </p:nvPicPr>
            <p:blipFill>
              <a:blip r:embed="rId10" cstate="email">
                <a:clrChange>
                  <a:clrFrom>
                    <a:srgbClr val="C7E8FA">
                      <a:alpha val="100000"/>
                    </a:srgbClr>
                  </a:clrFrom>
                  <a:clrTo>
                    <a:srgbClr val="C7E8FA">
                      <a:alpha val="100000"/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>
              <a:xfrm>
                <a:off x="11100" y="3133"/>
                <a:ext cx="1591" cy="141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33" name="组合 32"/>
          <p:cNvGrpSpPr/>
          <p:nvPr>
            <p:custDataLst>
              <p:tags r:id="rId11"/>
            </p:custDataLst>
          </p:nvPr>
        </p:nvGrpSpPr>
        <p:grpSpPr>
          <a:xfrm>
            <a:off x="1012825" y="733426"/>
            <a:ext cx="4348480" cy="584775"/>
            <a:chOff x="2047112" y="4721458"/>
            <a:chExt cx="4348364" cy="584775"/>
          </a:xfrm>
        </p:grpSpPr>
        <p:sp>
          <p:nvSpPr>
            <p:cNvPr id="35" name="Text Box 5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2566082" y="4721458"/>
              <a:ext cx="382939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effectLst>
                    <a:glow rad="127000">
                      <a:schemeClr val="bg1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田氏保钓体简" panose="02010800040101010101" pitchFamily="2" charset="-122"/>
                  <a:ea typeface="田氏保钓体简" panose="02010800040101010101" pitchFamily="2" charset="-122"/>
                </a:rPr>
                <a:t>说一说，填一填。</a:t>
              </a:r>
              <a:endParaRPr lang="zh-CN" altLang="en-US" sz="3200" b="1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anose="02010800040101010101" pitchFamily="2" charset="-122"/>
                <a:ea typeface="田氏保钓体简" panose="02010800040101010101" pitchFamily="2" charset="-122"/>
              </a:endParaRPr>
            </a:p>
          </p:txBody>
        </p:sp>
        <p:pic>
          <p:nvPicPr>
            <p:cNvPr id="37" name="图片 36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4" cstate="email"/>
            <a:stretch>
              <a:fillRect/>
            </a:stretch>
          </p:blipFill>
          <p:spPr>
            <a:xfrm>
              <a:off x="2047112" y="4800599"/>
              <a:ext cx="462482" cy="462482"/>
            </a:xfrm>
            <a:prstGeom prst="rect">
              <a:avLst/>
            </a:prstGeom>
          </p:spPr>
        </p:pic>
      </p:grpSp>
      <p:pic>
        <p:nvPicPr>
          <p:cNvPr id="56" name="图片 55" descr="淘气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 cstate="email"/>
          <a:stretch>
            <a:fillRect/>
          </a:stretch>
        </p:blipFill>
        <p:spPr>
          <a:xfrm>
            <a:off x="1012825" y="3857625"/>
            <a:ext cx="1518920" cy="2712720"/>
          </a:xfrm>
          <a:prstGeom prst="rect">
            <a:avLst/>
          </a:prstGeom>
        </p:spPr>
      </p:pic>
      <p:pic>
        <p:nvPicPr>
          <p:cNvPr id="13316" name="New picture"/>
          <p:cNvPicPr/>
          <p:nvPr>
            <p:custDataLst>
              <p:tags r:id="rId17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12407900" y="106299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QQ截图2012101400100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 l="7056"/>
          <a:stretch>
            <a:fillRect/>
          </a:stretch>
        </p:blipFill>
        <p:spPr>
          <a:xfrm>
            <a:off x="644525" y="457200"/>
            <a:ext cx="8499475" cy="434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7" name="Text Box 3"/>
          <p:cNvSpPr/>
          <p:nvPr>
            <p:custDataLst>
              <p:tags r:id="rId3"/>
            </p:custDataLst>
          </p:nvPr>
        </p:nvSpPr>
        <p:spPr>
          <a:xfrm>
            <a:off x="2971800" y="2559050"/>
            <a:ext cx="457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>
                <a:solidFill>
                  <a:srgbClr val="FF0000"/>
                </a:solidFill>
              </a:rPr>
              <a:t>8</a:t>
            </a:r>
            <a:endParaRPr lang="zh-CN" altLang="zh-CN" sz="3600">
              <a:solidFill>
                <a:srgbClr val="FF0000"/>
              </a:solidFill>
            </a:endParaRPr>
          </a:p>
        </p:txBody>
      </p:sp>
      <p:sp>
        <p:nvSpPr>
          <p:cNvPr id="31748" name="Text Box 4"/>
          <p:cNvSpPr/>
          <p:nvPr>
            <p:custDataLst>
              <p:tags r:id="rId4"/>
            </p:custDataLst>
          </p:nvPr>
        </p:nvSpPr>
        <p:spPr>
          <a:xfrm>
            <a:off x="2209800" y="2559050"/>
            <a:ext cx="457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600">
                <a:solidFill>
                  <a:srgbClr val="FF0000"/>
                </a:solidFill>
              </a:rPr>
              <a:t>2</a:t>
            </a:r>
            <a:endParaRPr lang="zh-CN" altLang="zh-CN" sz="3600">
              <a:solidFill>
                <a:srgbClr val="FF0000"/>
              </a:solidFill>
            </a:endParaRPr>
          </a:p>
        </p:txBody>
      </p:sp>
      <p:pic>
        <p:nvPicPr>
          <p:cNvPr id="31749" name="New picture"/>
          <p:cNvPicPr/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2496800" y="11963400"/>
            <a:ext cx="3556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/>
      <p:bldP spid="31748" grpId="0"/>
    </p:bldLst>
  </p:timing>
</p:sld>
</file>

<file path=ppt/tags/tag1.xml><?xml version="1.0" encoding="utf-8"?>
<p:tagLst xmlns:p="http://schemas.openxmlformats.org/presentationml/2006/main">
  <p:tag name="AS_UNIQUEID" val="484"/>
</p:tagLst>
</file>

<file path=ppt/tags/tag10.xml><?xml version="1.0" encoding="utf-8"?>
<p:tagLst xmlns:p="http://schemas.openxmlformats.org/presentationml/2006/main">
  <p:tag name="AS_UNIQUEID" val="494"/>
</p:tagLst>
</file>

<file path=ppt/tags/tag100.xml><?xml version="1.0" encoding="utf-8"?>
<p:tagLst xmlns:p="http://schemas.openxmlformats.org/presentationml/2006/main">
  <p:tag name="AS_UNIQUEID" val="605"/>
</p:tagLst>
</file>

<file path=ppt/tags/tag101.xml><?xml version="1.0" encoding="utf-8"?>
<p:tagLst xmlns:p="http://schemas.openxmlformats.org/presentationml/2006/main">
  <p:tag name="AS_UNIQUEID" val="606"/>
</p:tagLst>
</file>

<file path=ppt/tags/tag102.xml><?xml version="1.0" encoding="utf-8"?>
<p:tagLst xmlns:p="http://schemas.openxmlformats.org/presentationml/2006/main">
  <p:tag name="AS_UNIQUEID" val="607"/>
</p:tagLst>
</file>

<file path=ppt/tags/tag103.xml><?xml version="1.0" encoding="utf-8"?>
<p:tagLst xmlns:p="http://schemas.openxmlformats.org/presentationml/2006/main">
  <p:tag name="AS_UNIQUEID" val="608"/>
</p:tagLst>
</file>

<file path=ppt/tags/tag104.xml><?xml version="1.0" encoding="utf-8"?>
<p:tagLst xmlns:p="http://schemas.openxmlformats.org/presentationml/2006/main">
  <p:tag name="AS_UNIQUEID" val="592"/>
</p:tagLst>
</file>

<file path=ppt/tags/tag105.xml><?xml version="1.0" encoding="utf-8"?>
<p:tagLst xmlns:p="http://schemas.openxmlformats.org/presentationml/2006/main">
  <p:tag name="AS_UNIQUEID" val="593"/>
</p:tagLst>
</file>

<file path=ppt/tags/tag106.xml><?xml version="1.0" encoding="utf-8"?>
<p:tagLst xmlns:p="http://schemas.openxmlformats.org/presentationml/2006/main">
  <p:tag name="AS_UNIQUEID" val="594"/>
</p:tagLst>
</file>

<file path=ppt/tags/tag107.xml><?xml version="1.0" encoding="utf-8"?>
<p:tagLst xmlns:p="http://schemas.openxmlformats.org/presentationml/2006/main">
  <p:tag name="AS_UNIQUEID" val="610"/>
</p:tagLst>
</file>

<file path=ppt/tags/tag108.xml><?xml version="1.0" encoding="utf-8"?>
<p:tagLst xmlns:p="http://schemas.openxmlformats.org/presentationml/2006/main">
  <p:tag name="AS_UNIQUEID" val="611"/>
</p:tagLst>
</file>

<file path=ppt/tags/tag109.xml><?xml version="1.0" encoding="utf-8"?>
<p:tagLst xmlns:p="http://schemas.openxmlformats.org/presentationml/2006/main">
  <p:tag name="AS_UNIQUEID" val="612"/>
</p:tagLst>
</file>

<file path=ppt/tags/tag11.xml><?xml version="1.0" encoding="utf-8"?>
<p:tagLst xmlns:p="http://schemas.openxmlformats.org/presentationml/2006/main">
  <p:tag name="AS_UNIQUEID" val="496"/>
</p:tagLst>
</file>

<file path=ppt/tags/tag110.xml><?xml version="1.0" encoding="utf-8"?>
<p:tagLst xmlns:p="http://schemas.openxmlformats.org/presentationml/2006/main">
  <p:tag name="AS_UNIQUEID" val="613"/>
</p:tagLst>
</file>

<file path=ppt/tags/tag111.xml><?xml version="1.0" encoding="utf-8"?>
<p:tagLst xmlns:p="http://schemas.openxmlformats.org/presentationml/2006/main">
  <p:tag name="AS_UNIQUEID" val="614"/>
</p:tagLst>
</file>

<file path=ppt/tags/tag112.xml><?xml version="1.0" encoding="utf-8"?>
<p:tagLst xmlns:p="http://schemas.openxmlformats.org/presentationml/2006/main">
  <p:tag name="AS_UNIQUEID" val="615"/>
</p:tagLst>
</file>

<file path=ppt/tags/tag113.xml><?xml version="1.0" encoding="utf-8"?>
<p:tagLst xmlns:p="http://schemas.openxmlformats.org/presentationml/2006/main">
  <p:tag name="AS_UNIQUEID" val="616"/>
</p:tagLst>
</file>

<file path=ppt/tags/tag114.xml><?xml version="1.0" encoding="utf-8"?>
<p:tagLst xmlns:p="http://schemas.openxmlformats.org/presentationml/2006/main">
  <p:tag name="AS_UNIQUEID" val="617"/>
</p:tagLst>
</file>

<file path=ppt/tags/tag115.xml><?xml version="1.0" encoding="utf-8"?>
<p:tagLst xmlns:p="http://schemas.openxmlformats.org/presentationml/2006/main">
  <p:tag name="AS_UNIQUEID" val="618"/>
</p:tagLst>
</file>

<file path=ppt/tags/tag116.xml><?xml version="1.0" encoding="utf-8"?>
<p:tagLst xmlns:p="http://schemas.openxmlformats.org/presentationml/2006/main">
  <p:tag name="AS_UNIQUEID" val="620"/>
</p:tagLst>
</file>

<file path=ppt/tags/tag117.xml><?xml version="1.0" encoding="utf-8"?>
<p:tagLst xmlns:p="http://schemas.openxmlformats.org/presentationml/2006/main">
  <p:tag name="AS_UNIQUEID" val="621"/>
</p:tagLst>
</file>

<file path=ppt/tags/tag118.xml><?xml version="1.0" encoding="utf-8"?>
<p:tagLst xmlns:p="http://schemas.openxmlformats.org/presentationml/2006/main">
  <p:tag name="AS_UNIQUEID" val="622"/>
</p:tagLst>
</file>

<file path=ppt/tags/tag119.xml><?xml version="1.0" encoding="utf-8"?>
<p:tagLst xmlns:p="http://schemas.openxmlformats.org/presentationml/2006/main">
  <p:tag name="AS_UNIQUEID" val="628"/>
</p:tagLst>
</file>

<file path=ppt/tags/tag12.xml><?xml version="1.0" encoding="utf-8"?>
<p:tagLst xmlns:p="http://schemas.openxmlformats.org/presentationml/2006/main">
  <p:tag name="AS_UNIQUEID" val="497"/>
</p:tagLst>
</file>

<file path=ppt/tags/tag120.xml><?xml version="1.0" encoding="utf-8"?>
<p:tagLst xmlns:p="http://schemas.openxmlformats.org/presentationml/2006/main">
  <p:tag name="AS_UNIQUEID" val="629"/>
</p:tagLst>
</file>

<file path=ppt/tags/tag121.xml><?xml version="1.0" encoding="utf-8"?>
<p:tagLst xmlns:p="http://schemas.openxmlformats.org/presentationml/2006/main">
  <p:tag name="AS_UNIQUEID" val="630"/>
</p:tagLst>
</file>

<file path=ppt/tags/tag122.xml><?xml version="1.0" encoding="utf-8"?>
<p:tagLst xmlns:p="http://schemas.openxmlformats.org/presentationml/2006/main">
  <p:tag name="AS_UNIQUEID" val="631"/>
</p:tagLst>
</file>

<file path=ppt/tags/tag123.xml><?xml version="1.0" encoding="utf-8"?>
<p:tagLst xmlns:p="http://schemas.openxmlformats.org/presentationml/2006/main">
  <p:tag name="AS_UNIQUEID" val="632"/>
</p:tagLst>
</file>

<file path=ppt/tags/tag124.xml><?xml version="1.0" encoding="utf-8"?>
<p:tagLst xmlns:p="http://schemas.openxmlformats.org/presentationml/2006/main">
  <p:tag name="AS_UNIQUEID" val="633"/>
</p:tagLst>
</file>

<file path=ppt/tags/tag125.xml><?xml version="1.0" encoding="utf-8"?>
<p:tagLst xmlns:p="http://schemas.openxmlformats.org/presentationml/2006/main">
  <p:tag name="AS_UNIQUEID" val="634"/>
</p:tagLst>
</file>

<file path=ppt/tags/tag126.xml><?xml version="1.0" encoding="utf-8"?>
<p:tagLst xmlns:p="http://schemas.openxmlformats.org/presentationml/2006/main">
  <p:tag name="AS_UNIQUEID" val="635"/>
</p:tagLst>
</file>

<file path=ppt/tags/tag127.xml><?xml version="1.0" encoding="utf-8"?>
<p:tagLst xmlns:p="http://schemas.openxmlformats.org/presentationml/2006/main">
  <p:tag name="AS_UNIQUEID" val="636"/>
</p:tagLst>
</file>

<file path=ppt/tags/tag128.xml><?xml version="1.0" encoding="utf-8"?>
<p:tagLst xmlns:p="http://schemas.openxmlformats.org/presentationml/2006/main">
  <p:tag name="AS_UNIQUEID" val="637"/>
</p:tagLst>
</file>

<file path=ppt/tags/tag129.xml><?xml version="1.0" encoding="utf-8"?>
<p:tagLst xmlns:p="http://schemas.openxmlformats.org/presentationml/2006/main">
  <p:tag name="AS_UNIQUEID" val="638"/>
</p:tagLst>
</file>

<file path=ppt/tags/tag13.xml><?xml version="1.0" encoding="utf-8"?>
<p:tagLst xmlns:p="http://schemas.openxmlformats.org/presentationml/2006/main">
  <p:tag name="AS_UNIQUEID" val="498"/>
</p:tagLst>
</file>

<file path=ppt/tags/tag130.xml><?xml version="1.0" encoding="utf-8"?>
<p:tagLst xmlns:p="http://schemas.openxmlformats.org/presentationml/2006/main">
  <p:tag name="AS_UNIQUEID" val="639"/>
</p:tagLst>
</file>

<file path=ppt/tags/tag131.xml><?xml version="1.0" encoding="utf-8"?>
<p:tagLst xmlns:p="http://schemas.openxmlformats.org/presentationml/2006/main">
  <p:tag name="AS_UNIQUEID" val="640"/>
</p:tagLst>
</file>

<file path=ppt/tags/tag132.xml><?xml version="1.0" encoding="utf-8"?>
<p:tagLst xmlns:p="http://schemas.openxmlformats.org/presentationml/2006/main">
  <p:tag name="AS_UNIQUEID" val="624"/>
</p:tagLst>
</file>

<file path=ppt/tags/tag133.xml><?xml version="1.0" encoding="utf-8"?>
<p:tagLst xmlns:p="http://schemas.openxmlformats.org/presentationml/2006/main">
  <p:tag name="AS_UNIQUEID" val="625"/>
</p:tagLst>
</file>

<file path=ppt/tags/tag134.xml><?xml version="1.0" encoding="utf-8"?>
<p:tagLst xmlns:p="http://schemas.openxmlformats.org/presentationml/2006/main">
  <p:tag name="AS_UNIQUEID" val="626"/>
</p:tagLst>
</file>

<file path=ppt/tags/tag135.xml><?xml version="1.0" encoding="utf-8"?>
<p:tagLst xmlns:p="http://schemas.openxmlformats.org/presentationml/2006/main">
  <p:tag name="AS_UNIQUEID" val="642"/>
</p:tagLst>
</file>

<file path=ppt/tags/tag136.xml><?xml version="1.0" encoding="utf-8"?>
<p:tagLst xmlns:p="http://schemas.openxmlformats.org/presentationml/2006/main">
  <p:tag name="AS_UNIQUEID" val="643"/>
</p:tagLst>
</file>

<file path=ppt/tags/tag137.xml><?xml version="1.0" encoding="utf-8"?>
<p:tagLst xmlns:p="http://schemas.openxmlformats.org/presentationml/2006/main">
  <p:tag name="AS_UNIQUEID" val="472"/>
</p:tagLst>
</file>

<file path=ppt/tags/tag138.xml><?xml version="1.0" encoding="utf-8"?>
<p:tagLst xmlns:p="http://schemas.openxmlformats.org/presentationml/2006/main">
  <p:tag name="AS_UNIQUEID" val="473"/>
</p:tagLst>
</file>

<file path=ppt/tags/tag139.xml><?xml version="1.0" encoding="utf-8"?>
<p:tagLst xmlns:p="http://schemas.openxmlformats.org/presentationml/2006/main">
  <p:tag name="AS_UNIQUEID" val="474"/>
</p:tagLst>
</file>

<file path=ppt/tags/tag14.xml><?xml version="1.0" encoding="utf-8"?>
<p:tagLst xmlns:p="http://schemas.openxmlformats.org/presentationml/2006/main">
  <p:tag name="AS_UNIQUEID" val="499"/>
</p:tagLst>
</file>

<file path=ppt/tags/tag140.xml><?xml version="1.0" encoding="utf-8"?>
<p:tagLst xmlns:p="http://schemas.openxmlformats.org/presentationml/2006/main">
  <p:tag name="AS_UNIQUEID" val="475"/>
</p:tagLst>
</file>

<file path=ppt/tags/tag141.xml><?xml version="1.0" encoding="utf-8"?>
<p:tagLst xmlns:p="http://schemas.openxmlformats.org/presentationml/2006/main">
  <p:tag name="AS_UNIQUEID" val="476"/>
</p:tagLst>
</file>

<file path=ppt/tags/tag142.xml><?xml version="1.0" encoding="utf-8"?>
<p:tagLst xmlns:p="http://schemas.openxmlformats.org/presentationml/2006/main">
  <p:tag name="AS_UNIQUEID" val="477"/>
</p:tagLst>
</file>

<file path=ppt/tags/tag143.xml><?xml version="1.0" encoding="utf-8"?>
<p:tagLst xmlns:p="http://schemas.openxmlformats.org/presentationml/2006/main">
  <p:tag name="AS_UNIQUEID" val="478"/>
</p:tagLst>
</file>

<file path=ppt/tags/tag144.xml><?xml version="1.0" encoding="utf-8"?>
<p:tagLst xmlns:p="http://schemas.openxmlformats.org/presentationml/2006/main">
  <p:tag name="AS_UNIQUEID" val="479"/>
</p:tagLst>
</file>

<file path=ppt/tags/tag145.xml><?xml version="1.0" encoding="utf-8"?>
<p:tagLst xmlns:p="http://schemas.openxmlformats.org/presentationml/2006/main">
  <p:tag name="AS_UNIQUEID" val="480"/>
</p:tagLst>
</file>

<file path=ppt/tags/tag146.xml><?xml version="1.0" encoding="utf-8"?>
<p:tagLst xmlns:p="http://schemas.openxmlformats.org/presentationml/2006/main">
  <p:tag name="AS_UNIQUEID" val="481"/>
</p:tagLst>
</file>

<file path=ppt/tags/tag147.xml><?xml version="1.0" encoding="utf-8"?>
<p:tagLst xmlns:p="http://schemas.openxmlformats.org/presentationml/2006/main">
  <p:tag name="AS_UNIQUEID" val="482"/>
</p:tagLst>
</file>

<file path=ppt/tags/tag148.xml><?xml version="1.0" encoding="utf-8"?>
<p:tagLst xmlns:p="http://schemas.openxmlformats.org/presentationml/2006/main">
  <p:tag name="AS_UNIQUEID" val="646"/>
</p:tagLst>
</file>

<file path=ppt/tags/tag149.xml><?xml version="1.0" encoding="utf-8"?>
<p:tagLst xmlns:p="http://schemas.openxmlformats.org/presentationml/2006/main">
  <p:tag name="AS_UNIQUEID" val="647"/>
</p:tagLst>
</file>

<file path=ppt/tags/tag15.xml><?xml version="1.0" encoding="utf-8"?>
<p:tagLst xmlns:p="http://schemas.openxmlformats.org/presentationml/2006/main">
  <p:tag name="AS_UNIQUEID" val="500"/>
</p:tagLst>
</file>

<file path=ppt/tags/tag150.xml><?xml version="1.0" encoding="utf-8"?>
<p:tagLst xmlns:p="http://schemas.openxmlformats.org/presentationml/2006/main">
  <p:tag name="AS_UNIQUEID" val="648"/>
</p:tagLst>
</file>

<file path=ppt/tags/tag151.xml><?xml version="1.0" encoding="utf-8"?>
<p:tagLst xmlns:p="http://schemas.openxmlformats.org/presentationml/2006/main">
  <p:tag name="AS_UNIQUEID" val="742"/>
</p:tagLst>
</file>

<file path=ppt/tags/tag152.xml><?xml version="1.0" encoding="utf-8"?>
<p:tagLst xmlns:p="http://schemas.openxmlformats.org/presentationml/2006/main">
  <p:tag name="AS_UNIQUEID" val="650"/>
</p:tagLst>
</file>

<file path=ppt/tags/tag153.xml><?xml version="1.0" encoding="utf-8"?>
<p:tagLst xmlns:p="http://schemas.openxmlformats.org/presentationml/2006/main">
  <p:tag name="AS_UNIQUEID" val="651"/>
</p:tagLst>
</file>

<file path=ppt/tags/tag154.xml><?xml version="1.0" encoding="utf-8"?>
<p:tagLst xmlns:p="http://schemas.openxmlformats.org/presentationml/2006/main">
  <p:tag name="AS_UNIQUEID" val="652"/>
</p:tagLst>
</file>

<file path=ppt/tags/tag155.xml><?xml version="1.0" encoding="utf-8"?>
<p:tagLst xmlns:p="http://schemas.openxmlformats.org/presentationml/2006/main">
  <p:tag name="AS_UNIQUEID" val="653"/>
</p:tagLst>
</file>

<file path=ppt/tags/tag156.xml><?xml version="1.0" encoding="utf-8"?>
<p:tagLst xmlns:p="http://schemas.openxmlformats.org/presentationml/2006/main">
  <p:tag name="AS_UNIQUEID" val="654"/>
</p:tagLst>
</file>

<file path=ppt/tags/tag157.xml><?xml version="1.0" encoding="utf-8"?>
<p:tagLst xmlns:p="http://schemas.openxmlformats.org/presentationml/2006/main">
  <p:tag name="AS_UNIQUEID" val="655"/>
</p:tagLst>
</file>

<file path=ppt/tags/tag158.xml><?xml version="1.0" encoding="utf-8"?>
<p:tagLst xmlns:p="http://schemas.openxmlformats.org/presentationml/2006/main">
  <p:tag name="AS_UNIQUEID" val="656"/>
</p:tagLst>
</file>

<file path=ppt/tags/tag159.xml><?xml version="1.0" encoding="utf-8"?>
<p:tagLst xmlns:p="http://schemas.openxmlformats.org/presentationml/2006/main">
  <p:tag name="AS_UNIQUEID" val="657"/>
</p:tagLst>
</file>

<file path=ppt/tags/tag16.xml><?xml version="1.0" encoding="utf-8"?>
<p:tagLst xmlns:p="http://schemas.openxmlformats.org/presentationml/2006/main">
  <p:tag name="AS_UNIQUEID" val="502"/>
</p:tagLst>
</file>

<file path=ppt/tags/tag160.xml><?xml version="1.0" encoding="utf-8"?>
<p:tagLst xmlns:p="http://schemas.openxmlformats.org/presentationml/2006/main">
  <p:tag name="AS_UNIQUEID" val="658"/>
</p:tagLst>
</file>

<file path=ppt/tags/tag161.xml><?xml version="1.0" encoding="utf-8"?>
<p:tagLst xmlns:p="http://schemas.openxmlformats.org/presentationml/2006/main">
  <p:tag name="AS_UNIQUEID" val="659"/>
</p:tagLst>
</file>

<file path=ppt/tags/tag162.xml><?xml version="1.0" encoding="utf-8"?>
<p:tagLst xmlns:p="http://schemas.openxmlformats.org/presentationml/2006/main">
  <p:tag name="AS_UNIQUEID" val="660"/>
</p:tagLst>
</file>

<file path=ppt/tags/tag163.xml><?xml version="1.0" encoding="utf-8"?>
<p:tagLst xmlns:p="http://schemas.openxmlformats.org/presentationml/2006/main">
  <p:tag name="AS_UNIQUEID" val="661"/>
</p:tagLst>
</file>

<file path=ppt/tags/tag164.xml><?xml version="1.0" encoding="utf-8"?>
<p:tagLst xmlns:p="http://schemas.openxmlformats.org/presentationml/2006/main">
  <p:tag name="AS_UNIQUEID" val="662"/>
</p:tagLst>
</file>

<file path=ppt/tags/tag165.xml><?xml version="1.0" encoding="utf-8"?>
<p:tagLst xmlns:p="http://schemas.openxmlformats.org/presentationml/2006/main">
  <p:tag name="AS_UNIQUEID" val="663"/>
</p:tagLst>
</file>

<file path=ppt/tags/tag166.xml><?xml version="1.0" encoding="utf-8"?>
<p:tagLst xmlns:p="http://schemas.openxmlformats.org/presentationml/2006/main">
  <p:tag name="AS_UNIQUEID" val="664"/>
</p:tagLst>
</file>

<file path=ppt/tags/tag167.xml><?xml version="1.0" encoding="utf-8"?>
<p:tagLst xmlns:p="http://schemas.openxmlformats.org/presentationml/2006/main">
  <p:tag name="AS_UNIQUEID" val="665"/>
</p:tagLst>
</file>

<file path=ppt/tags/tag168.xml><?xml version="1.0" encoding="utf-8"?>
<p:tagLst xmlns:p="http://schemas.openxmlformats.org/presentationml/2006/main">
  <p:tag name="AS_UNIQUEID" val="666"/>
</p:tagLst>
</file>

<file path=ppt/tags/tag169.xml><?xml version="1.0" encoding="utf-8"?>
<p:tagLst xmlns:p="http://schemas.openxmlformats.org/presentationml/2006/main">
  <p:tag name="AS_UNIQUEID" val="667"/>
</p:tagLst>
</file>

<file path=ppt/tags/tag17.xml><?xml version="1.0" encoding="utf-8"?>
<p:tagLst xmlns:p="http://schemas.openxmlformats.org/presentationml/2006/main">
  <p:tag name="AS_UNIQUEID" val="503"/>
</p:tagLst>
</file>

<file path=ppt/tags/tag170.xml><?xml version="1.0" encoding="utf-8"?>
<p:tagLst xmlns:p="http://schemas.openxmlformats.org/presentationml/2006/main">
  <p:tag name="AS_UNIQUEID" val="668"/>
</p:tagLst>
</file>

<file path=ppt/tags/tag171.xml><?xml version="1.0" encoding="utf-8"?>
<p:tagLst xmlns:p="http://schemas.openxmlformats.org/presentationml/2006/main">
  <p:tag name="AS_UNIQUEID" val="669"/>
</p:tagLst>
</file>

<file path=ppt/tags/tag172.xml><?xml version="1.0" encoding="utf-8"?>
<p:tagLst xmlns:p="http://schemas.openxmlformats.org/presentationml/2006/main">
  <p:tag name="AS_UNIQUEID" val="670"/>
</p:tagLst>
</file>

<file path=ppt/tags/tag173.xml><?xml version="1.0" encoding="utf-8"?>
<p:tagLst xmlns:p="http://schemas.openxmlformats.org/presentationml/2006/main">
  <p:tag name="AS_UNIQUEID" val="671"/>
</p:tagLst>
</file>

<file path=ppt/tags/tag174.xml><?xml version="1.0" encoding="utf-8"?>
<p:tagLst xmlns:p="http://schemas.openxmlformats.org/presentationml/2006/main">
  <p:tag name="AS_UNIQUEID" val="672"/>
</p:tagLst>
</file>

<file path=ppt/tags/tag175.xml><?xml version="1.0" encoding="utf-8"?>
<p:tagLst xmlns:p="http://schemas.openxmlformats.org/presentationml/2006/main">
  <p:tag name="AS_UNIQUEID" val="673"/>
</p:tagLst>
</file>

<file path=ppt/tags/tag176.xml><?xml version="1.0" encoding="utf-8"?>
<p:tagLst xmlns:p="http://schemas.openxmlformats.org/presentationml/2006/main">
  <p:tag name="AS_UNIQUEID" val="674"/>
</p:tagLst>
</file>

<file path=ppt/tags/tag177.xml><?xml version="1.0" encoding="utf-8"?>
<p:tagLst xmlns:p="http://schemas.openxmlformats.org/presentationml/2006/main">
  <p:tag name="AS_UNIQUEID" val="127"/>
</p:tagLst>
</file>

<file path=ppt/tags/tag178.xml><?xml version="1.0" encoding="utf-8"?>
<p:tagLst xmlns:p="http://schemas.openxmlformats.org/presentationml/2006/main">
  <p:tag name="AS_UNIQUEID" val="128"/>
  <p:tag name="KSO_WM_UNIT_PLACING_PICTURE_USER_VIEWPORT" val="{&quot;height&quot;:3880,&quot;width&quot;:6596}"/>
</p:tagLst>
</file>

<file path=ppt/tags/tag179.xml><?xml version="1.0" encoding="utf-8"?>
<p:tagLst xmlns:p="http://schemas.openxmlformats.org/presentationml/2006/main">
  <p:tag name="AS_UNIQUEID" val="129"/>
</p:tagLst>
</file>

<file path=ppt/tags/tag18.xml><?xml version="1.0" encoding="utf-8"?>
<p:tagLst xmlns:p="http://schemas.openxmlformats.org/presentationml/2006/main">
  <p:tag name="AS_UNIQUEID" val="504"/>
</p:tagLst>
</file>

<file path=ppt/tags/tag180.xml><?xml version="1.0" encoding="utf-8"?>
<p:tagLst xmlns:p="http://schemas.openxmlformats.org/presentationml/2006/main">
  <p:tag name="AS_UNIQUEID" val="130"/>
</p:tagLst>
</file>

<file path=ppt/tags/tag181.xml><?xml version="1.0" encoding="utf-8"?>
<p:tagLst xmlns:p="http://schemas.openxmlformats.org/presentationml/2006/main">
  <p:tag name="AS_UNIQUEID" val="131"/>
</p:tagLst>
</file>

<file path=ppt/tags/tag182.xml><?xml version="1.0" encoding="utf-8"?>
<p:tagLst xmlns:p="http://schemas.openxmlformats.org/presentationml/2006/main">
  <p:tag name="AS_UNIQUEID" val="132"/>
</p:tagLst>
</file>

<file path=ppt/tags/tag183.xml><?xml version="1.0" encoding="utf-8"?>
<p:tagLst xmlns:p="http://schemas.openxmlformats.org/presentationml/2006/main">
  <p:tag name="AS_UNIQUEID" val="133"/>
</p:tagLst>
</file>

<file path=ppt/tags/tag184.xml><?xml version="1.0" encoding="utf-8"?>
<p:tagLst xmlns:p="http://schemas.openxmlformats.org/presentationml/2006/main">
  <p:tag name="AS_UNIQUEID" val="134"/>
</p:tagLst>
</file>

<file path=ppt/tags/tag185.xml><?xml version="1.0" encoding="utf-8"?>
<p:tagLst xmlns:p="http://schemas.openxmlformats.org/presentationml/2006/main">
  <p:tag name="AS_UNIQUEID" val="135"/>
</p:tagLst>
</file>

<file path=ppt/tags/tag186.xml><?xml version="1.0" encoding="utf-8"?>
<p:tagLst xmlns:p="http://schemas.openxmlformats.org/presentationml/2006/main">
  <p:tag name="AS_UNIQUEID" val="136"/>
</p:tagLst>
</file>

<file path=ppt/tags/tag187.xml><?xml version="1.0" encoding="utf-8"?>
<p:tagLst xmlns:p="http://schemas.openxmlformats.org/presentationml/2006/main">
  <p:tag name="AS_UNIQUEID" val="137"/>
</p:tagLst>
</file>

<file path=ppt/tags/tag188.xml><?xml version="1.0" encoding="utf-8"?>
<p:tagLst xmlns:p="http://schemas.openxmlformats.org/presentationml/2006/main">
  <p:tag name="AS_UNIQUEID" val="138"/>
</p:tagLst>
</file>

<file path=ppt/tags/tag189.xml><?xml version="1.0" encoding="utf-8"?>
<p:tagLst xmlns:p="http://schemas.openxmlformats.org/presentationml/2006/main">
  <p:tag name="AS_UNIQUEID" val="139"/>
</p:tagLst>
</file>

<file path=ppt/tags/tag19.xml><?xml version="1.0" encoding="utf-8"?>
<p:tagLst xmlns:p="http://schemas.openxmlformats.org/presentationml/2006/main">
  <p:tag name="AS_UNIQUEID" val="505"/>
</p:tagLst>
</file>

<file path=ppt/tags/tag190.xml><?xml version="1.0" encoding="utf-8"?>
<p:tagLst xmlns:p="http://schemas.openxmlformats.org/presentationml/2006/main">
  <p:tag name="AS_UNIQUEID" val="140"/>
</p:tagLst>
</file>

<file path=ppt/tags/tag191.xml><?xml version="1.0" encoding="utf-8"?>
<p:tagLst xmlns:p="http://schemas.openxmlformats.org/presentationml/2006/main">
  <p:tag name="AS_UNIQUEID" val="141"/>
</p:tagLst>
</file>

<file path=ppt/tags/tag192.xml><?xml version="1.0" encoding="utf-8"?>
<p:tagLst xmlns:p="http://schemas.openxmlformats.org/presentationml/2006/main">
  <p:tag name="AS_UNIQUEID" val="142"/>
</p:tagLst>
</file>

<file path=ppt/tags/tag193.xml><?xml version="1.0" encoding="utf-8"?>
<p:tagLst xmlns:p="http://schemas.openxmlformats.org/presentationml/2006/main">
  <p:tag name="AS_UNIQUEID" val="143"/>
</p:tagLst>
</file>

<file path=ppt/tags/tag194.xml><?xml version="1.0" encoding="utf-8"?>
<p:tagLst xmlns:p="http://schemas.openxmlformats.org/presentationml/2006/main">
  <p:tag name="AS_UNIQUEID" val="144"/>
</p:tagLst>
</file>

<file path=ppt/tags/tag195.xml><?xml version="1.0" encoding="utf-8"?>
<p:tagLst xmlns:p="http://schemas.openxmlformats.org/presentationml/2006/main">
  <p:tag name="AS_UNIQUEID" val="145"/>
</p:tagLst>
</file>

<file path=ppt/tags/tag196.xml><?xml version="1.0" encoding="utf-8"?>
<p:tagLst xmlns:p="http://schemas.openxmlformats.org/presentationml/2006/main">
  <p:tag name="AS_UNIQUEID" val="146"/>
</p:tagLst>
</file>

<file path=ppt/tags/tag197.xml><?xml version="1.0" encoding="utf-8"?>
<p:tagLst xmlns:p="http://schemas.openxmlformats.org/presentationml/2006/main">
  <p:tag name="AS_UNIQUEID" val="147"/>
</p:tagLst>
</file>

<file path=ppt/tags/tag198.xml><?xml version="1.0" encoding="utf-8"?>
<p:tagLst xmlns:p="http://schemas.openxmlformats.org/presentationml/2006/main">
  <p:tag name="AS_UNIQUEID" val="148"/>
</p:tagLst>
</file>

<file path=ppt/tags/tag199.xml><?xml version="1.0" encoding="utf-8"?>
<p:tagLst xmlns:p="http://schemas.openxmlformats.org/presentationml/2006/main">
  <p:tag name="AS_UNIQUEID" val="149"/>
</p:tagLst>
</file>

<file path=ppt/tags/tag2.xml><?xml version="1.0" encoding="utf-8"?>
<p:tagLst xmlns:p="http://schemas.openxmlformats.org/presentationml/2006/main">
  <p:tag name="AS_UNIQUEID" val="485"/>
</p:tagLst>
</file>

<file path=ppt/tags/tag20.xml><?xml version="1.0" encoding="utf-8"?>
<p:tagLst xmlns:p="http://schemas.openxmlformats.org/presentationml/2006/main">
  <p:tag name="AS_UNIQUEID" val="506"/>
</p:tagLst>
</file>

<file path=ppt/tags/tag200.xml><?xml version="1.0" encoding="utf-8"?>
<p:tagLst xmlns:p="http://schemas.openxmlformats.org/presentationml/2006/main">
  <p:tag name="AS_UNIQUEID" val="150"/>
</p:tagLst>
</file>

<file path=ppt/tags/tag201.xml><?xml version="1.0" encoding="utf-8"?>
<p:tagLst xmlns:p="http://schemas.openxmlformats.org/presentationml/2006/main">
  <p:tag name="AS_UNIQUEID" val="151"/>
</p:tagLst>
</file>

<file path=ppt/tags/tag202.xml><?xml version="1.0" encoding="utf-8"?>
<p:tagLst xmlns:p="http://schemas.openxmlformats.org/presentationml/2006/main">
  <p:tag name="AS_UNIQUEID" val="152"/>
</p:tagLst>
</file>

<file path=ppt/tags/tag203.xml><?xml version="1.0" encoding="utf-8"?>
<p:tagLst xmlns:p="http://schemas.openxmlformats.org/presentationml/2006/main">
  <p:tag name="AS_UNIQUEID" val="153"/>
</p:tagLst>
</file>

<file path=ppt/tags/tag204.xml><?xml version="1.0" encoding="utf-8"?>
<p:tagLst xmlns:p="http://schemas.openxmlformats.org/presentationml/2006/main">
  <p:tag name="AS_UNIQUEID" val="124"/>
</p:tagLst>
</file>

<file path=ppt/tags/tag205.xml><?xml version="1.0" encoding="utf-8"?>
<p:tagLst xmlns:p="http://schemas.openxmlformats.org/presentationml/2006/main">
  <p:tag name="AS_UNIQUEID" val="125"/>
</p:tagLst>
</file>

<file path=ppt/tags/tag206.xml><?xml version="1.0" encoding="utf-8"?>
<p:tagLst xmlns:p="http://schemas.openxmlformats.org/presentationml/2006/main">
  <p:tag name="AS_UNIQUEID" val="682"/>
</p:tagLst>
</file>

<file path=ppt/tags/tag207.xml><?xml version="1.0" encoding="utf-8"?>
<p:tagLst xmlns:p="http://schemas.openxmlformats.org/presentationml/2006/main">
  <p:tag name="AS_UNIQUEID" val="683"/>
</p:tagLst>
</file>

<file path=ppt/tags/tag208.xml><?xml version="1.0" encoding="utf-8"?>
<p:tagLst xmlns:p="http://schemas.openxmlformats.org/presentationml/2006/main">
  <p:tag name="AS_UNIQUEID" val="684"/>
</p:tagLst>
</file>

<file path=ppt/tags/tag209.xml><?xml version="1.0" encoding="utf-8"?>
<p:tagLst xmlns:p="http://schemas.openxmlformats.org/presentationml/2006/main">
  <p:tag name="AS_UNIQUEID" val="685"/>
</p:tagLst>
</file>

<file path=ppt/tags/tag21.xml><?xml version="1.0" encoding="utf-8"?>
<p:tagLst xmlns:p="http://schemas.openxmlformats.org/presentationml/2006/main">
  <p:tag name="AS_UNIQUEID" val="507"/>
</p:tagLst>
</file>

<file path=ppt/tags/tag210.xml><?xml version="1.0" encoding="utf-8"?>
<p:tagLst xmlns:p="http://schemas.openxmlformats.org/presentationml/2006/main">
  <p:tag name="AS_UNIQUEID" val="686"/>
</p:tagLst>
</file>

<file path=ppt/tags/tag211.xml><?xml version="1.0" encoding="utf-8"?>
<p:tagLst xmlns:p="http://schemas.openxmlformats.org/presentationml/2006/main">
  <p:tag name="AS_UNIQUEID" val="687"/>
</p:tagLst>
</file>

<file path=ppt/tags/tag212.xml><?xml version="1.0" encoding="utf-8"?>
<p:tagLst xmlns:p="http://schemas.openxmlformats.org/presentationml/2006/main">
  <p:tag name="AS_UNIQUEID" val="688"/>
</p:tagLst>
</file>

<file path=ppt/tags/tag213.xml><?xml version="1.0" encoding="utf-8"?>
<p:tagLst xmlns:p="http://schemas.openxmlformats.org/presentationml/2006/main">
  <p:tag name="AS_UNIQUEID" val="689"/>
</p:tagLst>
</file>

<file path=ppt/tags/tag214.xml><?xml version="1.0" encoding="utf-8"?>
<p:tagLst xmlns:p="http://schemas.openxmlformats.org/presentationml/2006/main">
  <p:tag name="AS_UNIQUEID" val="690"/>
</p:tagLst>
</file>

<file path=ppt/tags/tag215.xml><?xml version="1.0" encoding="utf-8"?>
<p:tagLst xmlns:p="http://schemas.openxmlformats.org/presentationml/2006/main">
  <p:tag name="AS_UNIQUEID" val="691"/>
</p:tagLst>
</file>

<file path=ppt/tags/tag216.xml><?xml version="1.0" encoding="utf-8"?>
<p:tagLst xmlns:p="http://schemas.openxmlformats.org/presentationml/2006/main">
  <p:tag name="AS_UNIQUEID" val="692"/>
</p:tagLst>
</file>

<file path=ppt/tags/tag217.xml><?xml version="1.0" encoding="utf-8"?>
<p:tagLst xmlns:p="http://schemas.openxmlformats.org/presentationml/2006/main">
  <p:tag name="AS_UNIQUEID" val="678"/>
</p:tagLst>
</file>

<file path=ppt/tags/tag218.xml><?xml version="1.0" encoding="utf-8"?>
<p:tagLst xmlns:p="http://schemas.openxmlformats.org/presentationml/2006/main">
  <p:tag name="AS_UNIQUEID" val="679"/>
</p:tagLst>
</file>

<file path=ppt/tags/tag219.xml><?xml version="1.0" encoding="utf-8"?>
<p:tagLst xmlns:p="http://schemas.openxmlformats.org/presentationml/2006/main">
  <p:tag name="AS_UNIQUEID" val="680"/>
</p:tagLst>
</file>

<file path=ppt/tags/tag22.xml><?xml version="1.0" encoding="utf-8"?>
<p:tagLst xmlns:p="http://schemas.openxmlformats.org/presentationml/2006/main">
  <p:tag name="AS_UNIQUEID" val="509"/>
</p:tagLst>
</file>

<file path=ppt/tags/tag220.xml><?xml version="1.0" encoding="utf-8"?>
<p:tagLst xmlns:p="http://schemas.openxmlformats.org/presentationml/2006/main">
  <p:tag name="AS_UNIQUEID" val="694"/>
</p:tagLst>
</file>

<file path=ppt/tags/tag221.xml><?xml version="1.0" encoding="utf-8"?>
<p:tagLst xmlns:p="http://schemas.openxmlformats.org/presentationml/2006/main">
  <p:tag name="AS_UNIQUEID" val="695"/>
</p:tagLst>
</file>

<file path=ppt/tags/tag222.xml><?xml version="1.0" encoding="utf-8"?>
<p:tagLst xmlns:p="http://schemas.openxmlformats.org/presentationml/2006/main">
  <p:tag name="AS_UNIQUEID" val="696"/>
</p:tagLst>
</file>

<file path=ppt/tags/tag223.xml><?xml version="1.0" encoding="utf-8"?>
<p:tagLst xmlns:p="http://schemas.openxmlformats.org/presentationml/2006/main">
  <p:tag name="AS_UNIQUEID" val="697"/>
</p:tagLst>
</file>

<file path=ppt/tags/tag224.xml><?xml version="1.0" encoding="utf-8"?>
<p:tagLst xmlns:p="http://schemas.openxmlformats.org/presentationml/2006/main">
  <p:tag name="AS_UNIQUEID" val="698"/>
</p:tagLst>
</file>

<file path=ppt/tags/tag225.xml><?xml version="1.0" encoding="utf-8"?>
<p:tagLst xmlns:p="http://schemas.openxmlformats.org/presentationml/2006/main">
  <p:tag name="AS_UNIQUEID" val="699"/>
</p:tagLst>
</file>

<file path=ppt/tags/tag226.xml><?xml version="1.0" encoding="utf-8"?>
<p:tagLst xmlns:p="http://schemas.openxmlformats.org/presentationml/2006/main">
  <p:tag name="AS_UNIQUEID" val="700"/>
</p:tagLst>
</file>

<file path=ppt/tags/tag227.xml><?xml version="1.0" encoding="utf-8"?>
<p:tagLst xmlns:p="http://schemas.openxmlformats.org/presentationml/2006/main">
  <p:tag name="AS_UNIQUEID" val="701"/>
</p:tagLst>
</file>

<file path=ppt/tags/tag228.xml><?xml version="1.0" encoding="utf-8"?>
<p:tagLst xmlns:p="http://schemas.openxmlformats.org/presentationml/2006/main">
  <p:tag name="AS_UNIQUEID" val="702"/>
</p:tagLst>
</file>

<file path=ppt/tags/tag229.xml><?xml version="1.0" encoding="utf-8"?>
<p:tagLst xmlns:p="http://schemas.openxmlformats.org/presentationml/2006/main">
  <p:tag name="AS_UNIQUEID" val="704"/>
</p:tagLst>
</file>

<file path=ppt/tags/tag23.xml><?xml version="1.0" encoding="utf-8"?>
<p:tagLst xmlns:p="http://schemas.openxmlformats.org/presentationml/2006/main">
  <p:tag name="AS_UNIQUEID" val="510"/>
</p:tagLst>
</file>

<file path=ppt/tags/tag230.xml><?xml version="1.0" encoding="utf-8"?>
<p:tagLst xmlns:p="http://schemas.openxmlformats.org/presentationml/2006/main">
  <p:tag name="AS_UNIQUEID" val="705"/>
</p:tagLst>
</file>

<file path=ppt/tags/tag231.xml><?xml version="1.0" encoding="utf-8"?>
<p:tagLst xmlns:p="http://schemas.openxmlformats.org/presentationml/2006/main">
  <p:tag name="AS_UNIQUEID" val="706"/>
</p:tagLst>
</file>

<file path=ppt/tags/tag232.xml><?xml version="1.0" encoding="utf-8"?>
<p:tagLst xmlns:p="http://schemas.openxmlformats.org/presentationml/2006/main">
  <p:tag name="AS_UNIQUEID" val="707"/>
</p:tagLst>
</file>

<file path=ppt/tags/tag233.xml><?xml version="1.0" encoding="utf-8"?>
<p:tagLst xmlns:p="http://schemas.openxmlformats.org/presentationml/2006/main">
  <p:tag name="AS_UNIQUEID" val="709"/>
</p:tagLst>
</file>

<file path=ppt/tags/tag234.xml><?xml version="1.0" encoding="utf-8"?>
<p:tagLst xmlns:p="http://schemas.openxmlformats.org/presentationml/2006/main">
  <p:tag name="AS_UNIQUEID" val="710"/>
</p:tagLst>
</file>

<file path=ppt/tags/tag235.xml><?xml version="1.0" encoding="utf-8"?>
<p:tagLst xmlns:p="http://schemas.openxmlformats.org/presentationml/2006/main">
  <p:tag name="AS_UNIQUEID" val="711"/>
</p:tagLst>
</file>

<file path=ppt/tags/tag236.xml><?xml version="1.0" encoding="utf-8"?>
<p:tagLst xmlns:p="http://schemas.openxmlformats.org/presentationml/2006/main">
  <p:tag name="AS_UNIQUEID" val="712"/>
</p:tagLst>
</file>

<file path=ppt/tags/tag237.xml><?xml version="1.0" encoding="utf-8"?>
<p:tagLst xmlns:p="http://schemas.openxmlformats.org/presentationml/2006/main">
  <p:tag name="AS_UNIQUEID" val="713"/>
</p:tagLst>
</file>

<file path=ppt/tags/tag238.xml><?xml version="1.0" encoding="utf-8"?>
<p:tagLst xmlns:p="http://schemas.openxmlformats.org/presentationml/2006/main">
  <p:tag name="AS_UNIQUEID" val="714"/>
</p:tagLst>
</file>

<file path=ppt/tags/tag239.xml><?xml version="1.0" encoding="utf-8"?>
<p:tagLst xmlns:p="http://schemas.openxmlformats.org/presentationml/2006/main">
  <p:tag name="AS_UNIQUEID" val="715"/>
</p:tagLst>
</file>

<file path=ppt/tags/tag24.xml><?xml version="1.0" encoding="utf-8"?>
<p:tagLst xmlns:p="http://schemas.openxmlformats.org/presentationml/2006/main">
  <p:tag name="AS_UNIQUEID" val="511"/>
</p:tagLst>
</file>

<file path=ppt/tags/tag240.xml><?xml version="1.0" encoding="utf-8"?>
<p:tagLst xmlns:p="http://schemas.openxmlformats.org/presentationml/2006/main">
  <p:tag name="AS_UNIQUEID" val="720"/>
</p:tagLst>
</file>

<file path=ppt/tags/tag241.xml><?xml version="1.0" encoding="utf-8"?>
<p:tagLst xmlns:p="http://schemas.openxmlformats.org/presentationml/2006/main">
  <p:tag name="AS_UNIQUEID" val="721"/>
</p:tagLst>
</file>

<file path=ppt/tags/tag242.xml><?xml version="1.0" encoding="utf-8"?>
<p:tagLst xmlns:p="http://schemas.openxmlformats.org/presentationml/2006/main">
  <p:tag name="AS_UNIQUEID" val="722"/>
</p:tagLst>
</file>

<file path=ppt/tags/tag243.xml><?xml version="1.0" encoding="utf-8"?>
<p:tagLst xmlns:p="http://schemas.openxmlformats.org/presentationml/2006/main">
  <p:tag name="AS_UNIQUEID" val="723"/>
</p:tagLst>
</file>

<file path=ppt/tags/tag244.xml><?xml version="1.0" encoding="utf-8"?>
<p:tagLst xmlns:p="http://schemas.openxmlformats.org/presentationml/2006/main">
  <p:tag name="AS_UNIQUEID" val="724"/>
</p:tagLst>
</file>

<file path=ppt/tags/tag245.xml><?xml version="1.0" encoding="utf-8"?>
<p:tagLst xmlns:p="http://schemas.openxmlformats.org/presentationml/2006/main">
  <p:tag name="AS_UNIQUEID" val="725"/>
</p:tagLst>
</file>

<file path=ppt/tags/tag246.xml><?xml version="1.0" encoding="utf-8"?>
<p:tagLst xmlns:p="http://schemas.openxmlformats.org/presentationml/2006/main">
  <p:tag name="AS_UNIQUEID" val="726"/>
</p:tagLst>
</file>

<file path=ppt/tags/tag247.xml><?xml version="1.0" encoding="utf-8"?>
<p:tagLst xmlns:p="http://schemas.openxmlformats.org/presentationml/2006/main">
  <p:tag name="AS_UNIQUEID" val="727"/>
</p:tagLst>
</file>

<file path=ppt/tags/tag248.xml><?xml version="1.0" encoding="utf-8"?>
<p:tagLst xmlns:p="http://schemas.openxmlformats.org/presentationml/2006/main">
  <p:tag name="AS_UNIQUEID" val="728"/>
</p:tagLst>
</file>

<file path=ppt/tags/tag249.xml><?xml version="1.0" encoding="utf-8"?>
<p:tagLst xmlns:p="http://schemas.openxmlformats.org/presentationml/2006/main">
  <p:tag name="AS_UNIQUEID" val="729"/>
</p:tagLst>
</file>

<file path=ppt/tags/tag25.xml><?xml version="1.0" encoding="utf-8"?>
<p:tagLst xmlns:p="http://schemas.openxmlformats.org/presentationml/2006/main">
  <p:tag name="AS_UNIQUEID" val="512"/>
</p:tagLst>
</file>

<file path=ppt/tags/tag250.xml><?xml version="1.0" encoding="utf-8"?>
<p:tagLst xmlns:p="http://schemas.openxmlformats.org/presentationml/2006/main">
  <p:tag name="AS_UNIQUEID" val="730"/>
</p:tagLst>
</file>

<file path=ppt/tags/tag251.xml><?xml version="1.0" encoding="utf-8"?>
<p:tagLst xmlns:p="http://schemas.openxmlformats.org/presentationml/2006/main">
  <p:tag name="AS_UNIQUEID" val="731"/>
</p:tagLst>
</file>

<file path=ppt/tags/tag252.xml><?xml version="1.0" encoding="utf-8"?>
<p:tagLst xmlns:p="http://schemas.openxmlformats.org/presentationml/2006/main">
  <p:tag name="AS_UNIQUEID" val="732"/>
</p:tagLst>
</file>

<file path=ppt/tags/tag253.xml><?xml version="1.0" encoding="utf-8"?>
<p:tagLst xmlns:p="http://schemas.openxmlformats.org/presentationml/2006/main">
  <p:tag name="AS_UNIQUEID" val="733"/>
</p:tagLst>
</file>

<file path=ppt/tags/tag254.xml><?xml version="1.0" encoding="utf-8"?>
<p:tagLst xmlns:p="http://schemas.openxmlformats.org/presentationml/2006/main">
  <p:tag name="AS_UNIQUEID" val="717"/>
</p:tagLst>
</file>

<file path=ppt/tags/tag255.xml><?xml version="1.0" encoding="utf-8"?>
<p:tagLst xmlns:p="http://schemas.openxmlformats.org/presentationml/2006/main">
  <p:tag name="AS_UNIQUEID" val="718"/>
</p:tagLst>
</file>

<file path=ppt/tags/tag256.xml><?xml version="1.0" encoding="utf-8"?>
<p:tagLst xmlns:p="http://schemas.openxmlformats.org/presentationml/2006/main">
  <p:tag name="AS_UNIQUEID" val="738"/>
</p:tagLst>
</file>

<file path=ppt/tags/tag257.xml><?xml version="1.0" encoding="utf-8"?>
<p:tagLst xmlns:p="http://schemas.openxmlformats.org/presentationml/2006/main">
  <p:tag name="AS_UNIQUEID" val="739"/>
</p:tagLst>
</file>

<file path=ppt/tags/tag258.xml><?xml version="1.0" encoding="utf-8"?>
<p:tagLst xmlns:p="http://schemas.openxmlformats.org/presentationml/2006/main">
  <p:tag name="AS_UNIQUEID" val="741"/>
</p:tagLst>
</file>

<file path=ppt/tags/tag259.xml><?xml version="1.0" encoding="utf-8"?>
<p:tagLst xmlns:p="http://schemas.openxmlformats.org/presentationml/2006/main">
  <p:tag name="AS_UNIQUEID" val="735"/>
</p:tagLst>
</file>

<file path=ppt/tags/tag26.xml><?xml version="1.0" encoding="utf-8"?>
<p:tagLst xmlns:p="http://schemas.openxmlformats.org/presentationml/2006/main">
  <p:tag name="AS_UNIQUEID" val="513"/>
</p:tagLst>
</file>

<file path=ppt/tags/tag260.xml><?xml version="1.0" encoding="utf-8"?>
<p:tagLst xmlns:p="http://schemas.openxmlformats.org/presentationml/2006/main">
  <p:tag name="AS_UNIQUEID" val="736"/>
</p:tagLst>
</file>

<file path=ppt/tags/tag261.xml><?xml version="1.0" encoding="utf-8"?>
<p:tagLst xmlns:p="http://schemas.openxmlformats.org/presentationml/2006/main">
  <p:tag name="AS_UNIQUEID" val="570"/>
</p:tagLst>
</file>

<file path=ppt/tags/tag262.xml><?xml version="1.0" encoding="utf-8"?>
<p:tagLst xmlns:p="http://schemas.openxmlformats.org/presentationml/2006/main">
  <p:tag name="AS_UNIQUEID" val="571"/>
</p:tagLst>
</file>

<file path=ppt/tags/tag263.xml><?xml version="1.0" encoding="utf-8"?>
<p:tagLst xmlns:p="http://schemas.openxmlformats.org/presentationml/2006/main">
  <p:tag name="AS_UNIQUEID" val="572"/>
</p:tagLst>
</file>

<file path=ppt/tags/tag264.xml><?xml version="1.0" encoding="utf-8"?>
<p:tagLst xmlns:p="http://schemas.openxmlformats.org/presentationml/2006/main">
  <p:tag name="AS_UNIQUEID" val="573"/>
</p:tagLst>
</file>

<file path=ppt/tags/tag265.xml><?xml version="1.0" encoding="utf-8"?>
<p:tagLst xmlns:p="http://schemas.openxmlformats.org/presentationml/2006/main">
  <p:tag name="AS_UNIQUEID" val="574"/>
</p:tagLst>
</file>

<file path=ppt/tags/tag266.xml><?xml version="1.0" encoding="utf-8"?>
<p:tagLst xmlns:p="http://schemas.openxmlformats.org/presentationml/2006/main">
  <p:tag name="AS_UNIQUEID" val="575"/>
</p:tagLst>
</file>

<file path=ppt/tags/tag267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27.xml><?xml version="1.0" encoding="utf-8"?>
<p:tagLst xmlns:p="http://schemas.openxmlformats.org/presentationml/2006/main">
  <p:tag name="AS_UNIQUEID" val="514"/>
</p:tagLst>
</file>

<file path=ppt/tags/tag28.xml><?xml version="1.0" encoding="utf-8"?>
<p:tagLst xmlns:p="http://schemas.openxmlformats.org/presentationml/2006/main">
  <p:tag name="AS_UNIQUEID" val="515"/>
</p:tagLst>
</file>

<file path=ppt/tags/tag29.xml><?xml version="1.0" encoding="utf-8"?>
<p:tagLst xmlns:p="http://schemas.openxmlformats.org/presentationml/2006/main">
  <p:tag name="AS_UNIQUEID" val="516"/>
</p:tagLst>
</file>

<file path=ppt/tags/tag3.xml><?xml version="1.0" encoding="utf-8"?>
<p:tagLst xmlns:p="http://schemas.openxmlformats.org/presentationml/2006/main">
  <p:tag name="AS_UNIQUEID" val="486"/>
</p:tagLst>
</file>

<file path=ppt/tags/tag30.xml><?xml version="1.0" encoding="utf-8"?>
<p:tagLst xmlns:p="http://schemas.openxmlformats.org/presentationml/2006/main">
  <p:tag name="AS_UNIQUEID" val="518"/>
</p:tagLst>
</file>

<file path=ppt/tags/tag31.xml><?xml version="1.0" encoding="utf-8"?>
<p:tagLst xmlns:p="http://schemas.openxmlformats.org/presentationml/2006/main">
  <p:tag name="AS_UNIQUEID" val="519"/>
</p:tagLst>
</file>

<file path=ppt/tags/tag32.xml><?xml version="1.0" encoding="utf-8"?>
<p:tagLst xmlns:p="http://schemas.openxmlformats.org/presentationml/2006/main">
  <p:tag name="AS_UNIQUEID" val="520"/>
</p:tagLst>
</file>

<file path=ppt/tags/tag33.xml><?xml version="1.0" encoding="utf-8"?>
<p:tagLst xmlns:p="http://schemas.openxmlformats.org/presentationml/2006/main">
  <p:tag name="AS_UNIQUEID" val="521"/>
</p:tagLst>
</file>

<file path=ppt/tags/tag34.xml><?xml version="1.0" encoding="utf-8"?>
<p:tagLst xmlns:p="http://schemas.openxmlformats.org/presentationml/2006/main">
  <p:tag name="AS_UNIQUEID" val="523"/>
</p:tagLst>
</file>

<file path=ppt/tags/tag35.xml><?xml version="1.0" encoding="utf-8"?>
<p:tagLst xmlns:p="http://schemas.openxmlformats.org/presentationml/2006/main">
  <p:tag name="AS_UNIQUEID" val="524"/>
</p:tagLst>
</file>

<file path=ppt/tags/tag36.xml><?xml version="1.0" encoding="utf-8"?>
<p:tagLst xmlns:p="http://schemas.openxmlformats.org/presentationml/2006/main">
  <p:tag name="AS_UNIQUEID" val="525"/>
</p:tagLst>
</file>

<file path=ppt/tags/tag37.xml><?xml version="1.0" encoding="utf-8"?>
<p:tagLst xmlns:p="http://schemas.openxmlformats.org/presentationml/2006/main">
  <p:tag name="AS_UNIQUEID" val="527"/>
</p:tagLst>
</file>

<file path=ppt/tags/tag38.xml><?xml version="1.0" encoding="utf-8"?>
<p:tagLst xmlns:p="http://schemas.openxmlformats.org/presentationml/2006/main">
  <p:tag name="AS_UNIQUEID" val="528"/>
</p:tagLst>
</file>

<file path=ppt/tags/tag39.xml><?xml version="1.0" encoding="utf-8"?>
<p:tagLst xmlns:p="http://schemas.openxmlformats.org/presentationml/2006/main">
  <p:tag name="AS_UNIQUEID" val="529"/>
</p:tagLst>
</file>

<file path=ppt/tags/tag4.xml><?xml version="1.0" encoding="utf-8"?>
<p:tagLst xmlns:p="http://schemas.openxmlformats.org/presentationml/2006/main">
  <p:tag name="AS_UNIQUEID" val="487"/>
</p:tagLst>
</file>

<file path=ppt/tags/tag40.xml><?xml version="1.0" encoding="utf-8"?>
<p:tagLst xmlns:p="http://schemas.openxmlformats.org/presentationml/2006/main">
  <p:tag name="AS_UNIQUEID" val="530"/>
</p:tagLst>
</file>

<file path=ppt/tags/tag41.xml><?xml version="1.0" encoding="utf-8"?>
<p:tagLst xmlns:p="http://schemas.openxmlformats.org/presentationml/2006/main">
  <p:tag name="AS_UNIQUEID" val="531"/>
</p:tagLst>
</file>

<file path=ppt/tags/tag42.xml><?xml version="1.0" encoding="utf-8"?>
<p:tagLst xmlns:p="http://schemas.openxmlformats.org/presentationml/2006/main">
  <p:tag name="AS_UNIQUEID" val="532"/>
</p:tagLst>
</file>

<file path=ppt/tags/tag43.xml><?xml version="1.0" encoding="utf-8"?>
<p:tagLst xmlns:p="http://schemas.openxmlformats.org/presentationml/2006/main">
  <p:tag name="AS_UNIQUEID" val="534"/>
</p:tagLst>
</file>

<file path=ppt/tags/tag44.xml><?xml version="1.0" encoding="utf-8"?>
<p:tagLst xmlns:p="http://schemas.openxmlformats.org/presentationml/2006/main">
  <p:tag name="AS_UNIQUEID" val="535"/>
</p:tagLst>
</file>

<file path=ppt/tags/tag45.xml><?xml version="1.0" encoding="utf-8"?>
<p:tagLst xmlns:p="http://schemas.openxmlformats.org/presentationml/2006/main">
  <p:tag name="AS_UNIQUEID" val="536"/>
</p:tagLst>
</file>

<file path=ppt/tags/tag46.xml><?xml version="1.0" encoding="utf-8"?>
<p:tagLst xmlns:p="http://schemas.openxmlformats.org/presentationml/2006/main">
  <p:tag name="AS_UNIQUEID" val="537"/>
</p:tagLst>
</file>

<file path=ppt/tags/tag47.xml><?xml version="1.0" encoding="utf-8"?>
<p:tagLst xmlns:p="http://schemas.openxmlformats.org/presentationml/2006/main">
  <p:tag name="AS_UNIQUEID" val="538"/>
</p:tagLst>
</file>

<file path=ppt/tags/tag48.xml><?xml version="1.0" encoding="utf-8"?>
<p:tagLst xmlns:p="http://schemas.openxmlformats.org/presentationml/2006/main">
  <p:tag name="AS_UNIQUEID" val="539"/>
</p:tagLst>
</file>

<file path=ppt/tags/tag49.xml><?xml version="1.0" encoding="utf-8"?>
<p:tagLst xmlns:p="http://schemas.openxmlformats.org/presentationml/2006/main">
  <p:tag name="AS_UNIQUEID" val="541"/>
</p:tagLst>
</file>

<file path=ppt/tags/tag5.xml><?xml version="1.0" encoding="utf-8"?>
<p:tagLst xmlns:p="http://schemas.openxmlformats.org/presentationml/2006/main">
  <p:tag name="AS_UNIQUEID" val="488"/>
</p:tagLst>
</file>

<file path=ppt/tags/tag50.xml><?xml version="1.0" encoding="utf-8"?>
<p:tagLst xmlns:p="http://schemas.openxmlformats.org/presentationml/2006/main">
  <p:tag name="AS_UNIQUEID" val="542"/>
</p:tagLst>
</file>

<file path=ppt/tags/tag51.xml><?xml version="1.0" encoding="utf-8"?>
<p:tagLst xmlns:p="http://schemas.openxmlformats.org/presentationml/2006/main">
  <p:tag name="AS_UNIQUEID" val="543"/>
</p:tagLst>
</file>

<file path=ppt/tags/tag52.xml><?xml version="1.0" encoding="utf-8"?>
<p:tagLst xmlns:p="http://schemas.openxmlformats.org/presentationml/2006/main">
  <p:tag name="AS_UNIQUEID" val="544"/>
</p:tagLst>
</file>

<file path=ppt/tags/tag53.xml><?xml version="1.0" encoding="utf-8"?>
<p:tagLst xmlns:p="http://schemas.openxmlformats.org/presentationml/2006/main">
  <p:tag name="AS_UNIQUEID" val="545"/>
</p:tagLst>
</file>

<file path=ppt/tags/tag54.xml><?xml version="1.0" encoding="utf-8"?>
<p:tagLst xmlns:p="http://schemas.openxmlformats.org/presentationml/2006/main">
  <p:tag name="AS_UNIQUEID" val="547"/>
</p:tagLst>
</file>

<file path=ppt/tags/tag55.xml><?xml version="1.0" encoding="utf-8"?>
<p:tagLst xmlns:p="http://schemas.openxmlformats.org/presentationml/2006/main">
  <p:tag name="AS_UNIQUEID" val="548"/>
</p:tagLst>
</file>

<file path=ppt/tags/tag56.xml><?xml version="1.0" encoding="utf-8"?>
<p:tagLst xmlns:p="http://schemas.openxmlformats.org/presentationml/2006/main">
  <p:tag name="AS_UNIQUEID" val="549"/>
</p:tagLst>
</file>

<file path=ppt/tags/tag57.xml><?xml version="1.0" encoding="utf-8"?>
<p:tagLst xmlns:p="http://schemas.openxmlformats.org/presentationml/2006/main">
  <p:tag name="AS_UNIQUEID" val="550"/>
</p:tagLst>
</file>

<file path=ppt/tags/tag58.xml><?xml version="1.0" encoding="utf-8"?>
<p:tagLst xmlns:p="http://schemas.openxmlformats.org/presentationml/2006/main">
  <p:tag name="AS_UNIQUEID" val="551"/>
</p:tagLst>
</file>

<file path=ppt/tags/tag59.xml><?xml version="1.0" encoding="utf-8"?>
<p:tagLst xmlns:p="http://schemas.openxmlformats.org/presentationml/2006/main">
  <p:tag name="AS_UNIQUEID" val="257"/>
</p:tagLst>
</file>

<file path=ppt/tags/tag6.xml><?xml version="1.0" encoding="utf-8"?>
<p:tagLst xmlns:p="http://schemas.openxmlformats.org/presentationml/2006/main">
  <p:tag name="AS_UNIQUEID" val="490"/>
</p:tagLst>
</file>

<file path=ppt/tags/tag60.xml><?xml version="1.0" encoding="utf-8"?>
<p:tagLst xmlns:p="http://schemas.openxmlformats.org/presentationml/2006/main">
  <p:tag name="AS_UNIQUEID" val="258"/>
</p:tagLst>
</file>

<file path=ppt/tags/tag61.xml><?xml version="1.0" encoding="utf-8"?>
<p:tagLst xmlns:p="http://schemas.openxmlformats.org/presentationml/2006/main">
  <p:tag name="AS_UNIQUEID" val="259"/>
</p:tagLst>
</file>

<file path=ppt/tags/tag62.xml><?xml version="1.0" encoding="utf-8"?>
<p:tagLst xmlns:p="http://schemas.openxmlformats.org/presentationml/2006/main">
  <p:tag name="AS_UNIQUEID" val="260"/>
</p:tagLst>
</file>

<file path=ppt/tags/tag63.xml><?xml version="1.0" encoding="utf-8"?>
<p:tagLst xmlns:p="http://schemas.openxmlformats.org/presentationml/2006/main">
  <p:tag name="AS_UNIQUEID" val="282"/>
</p:tagLst>
</file>

<file path=ppt/tags/tag64.xml><?xml version="1.0" encoding="utf-8"?>
<p:tagLst xmlns:p="http://schemas.openxmlformats.org/presentationml/2006/main">
  <p:tag name="AS_UNIQUEID" val="283"/>
</p:tagLst>
</file>

<file path=ppt/tags/tag65.xml><?xml version="1.0" encoding="utf-8"?>
<p:tagLst xmlns:p="http://schemas.openxmlformats.org/presentationml/2006/main">
  <p:tag name="AS_UNIQUEID" val="284"/>
</p:tagLst>
</file>

<file path=ppt/tags/tag66.xml><?xml version="1.0" encoding="utf-8"?>
<p:tagLst xmlns:p="http://schemas.openxmlformats.org/presentationml/2006/main">
  <p:tag name="AS_UNIQUEID" val="285"/>
</p:tagLst>
</file>

<file path=ppt/tags/tag67.xml><?xml version="1.0" encoding="utf-8"?>
<p:tagLst xmlns:p="http://schemas.openxmlformats.org/presentationml/2006/main">
  <p:tag name="AS_UNIQUEID" val="307"/>
</p:tagLst>
</file>

<file path=ppt/tags/tag68.xml><?xml version="1.0" encoding="utf-8"?>
<p:tagLst xmlns:p="http://schemas.openxmlformats.org/presentationml/2006/main">
  <p:tag name="AS_UNIQUEID" val="308"/>
</p:tagLst>
</file>

<file path=ppt/tags/tag69.xml><?xml version="1.0" encoding="utf-8"?>
<p:tagLst xmlns:p="http://schemas.openxmlformats.org/presentationml/2006/main">
  <p:tag name="AS_UNIQUEID" val="309"/>
</p:tagLst>
</file>

<file path=ppt/tags/tag7.xml><?xml version="1.0" encoding="utf-8"?>
<p:tagLst xmlns:p="http://schemas.openxmlformats.org/presentationml/2006/main">
  <p:tag name="AS_UNIQUEID" val="491"/>
</p:tagLst>
</file>

<file path=ppt/tags/tag70.xml><?xml version="1.0" encoding="utf-8"?>
<p:tagLst xmlns:p="http://schemas.openxmlformats.org/presentationml/2006/main">
  <p:tag name="AS_UNIQUEID" val="310"/>
</p:tagLst>
</file>

<file path=ppt/tags/tag71.xml><?xml version="1.0" encoding="utf-8"?>
<p:tagLst xmlns:p="http://schemas.openxmlformats.org/presentationml/2006/main">
  <p:tag name="AS_UNIQUEID" val="558"/>
</p:tagLst>
</file>

<file path=ppt/tags/tag72.xml><?xml version="1.0" encoding="utf-8"?>
<p:tagLst xmlns:p="http://schemas.openxmlformats.org/presentationml/2006/main">
  <p:tag name="AS_UNIQUEID" val="559"/>
</p:tagLst>
</file>

<file path=ppt/tags/tag73.xml><?xml version="1.0" encoding="utf-8"?>
<p:tagLst xmlns:p="http://schemas.openxmlformats.org/presentationml/2006/main">
  <p:tag name="AS_UNIQUEID" val="560"/>
</p:tagLst>
</file>

<file path=ppt/tags/tag74.xml><?xml version="1.0" encoding="utf-8"?>
<p:tagLst xmlns:p="http://schemas.openxmlformats.org/presentationml/2006/main">
  <p:tag name="AS_UNIQUEID" val="561"/>
</p:tagLst>
</file>

<file path=ppt/tags/tag75.xml><?xml version="1.0" encoding="utf-8"?>
<p:tagLst xmlns:p="http://schemas.openxmlformats.org/presentationml/2006/main">
  <p:tag name="AS_UNIQUEID" val="563"/>
</p:tagLst>
</file>

<file path=ppt/tags/tag76.xml><?xml version="1.0" encoding="utf-8"?>
<p:tagLst xmlns:p="http://schemas.openxmlformats.org/presentationml/2006/main">
  <p:tag name="AS_UNIQUEID" val="564"/>
</p:tagLst>
</file>

<file path=ppt/tags/tag77.xml><?xml version="1.0" encoding="utf-8"?>
<p:tagLst xmlns:p="http://schemas.openxmlformats.org/presentationml/2006/main">
  <p:tag name="AS_UNIQUEID" val="565"/>
</p:tagLst>
</file>

<file path=ppt/tags/tag78.xml><?xml version="1.0" encoding="utf-8"?>
<p:tagLst xmlns:p="http://schemas.openxmlformats.org/presentationml/2006/main">
  <p:tag name="AS_UNIQUEID" val="566"/>
</p:tagLst>
</file>

<file path=ppt/tags/tag79.xml><?xml version="1.0" encoding="utf-8"?>
<p:tagLst xmlns:p="http://schemas.openxmlformats.org/presentationml/2006/main">
  <p:tag name="AS_UNIQUEID" val="567"/>
</p:tagLst>
</file>

<file path=ppt/tags/tag8.xml><?xml version="1.0" encoding="utf-8"?>
<p:tagLst xmlns:p="http://schemas.openxmlformats.org/presentationml/2006/main">
  <p:tag name="AS_UNIQUEID" val="492"/>
</p:tagLst>
</file>

<file path=ppt/tags/tag80.xml><?xml version="1.0" encoding="utf-8"?>
<p:tagLst xmlns:p="http://schemas.openxmlformats.org/presentationml/2006/main">
  <p:tag name="AS_UNIQUEID" val="568"/>
</p:tagLst>
</file>

<file path=ppt/tags/tag81.xml><?xml version="1.0" encoding="utf-8"?>
<p:tagLst xmlns:p="http://schemas.openxmlformats.org/presentationml/2006/main">
  <p:tag name="AS_UNIQUEID" val="340"/>
</p:tagLst>
</file>

<file path=ppt/tags/tag82.xml><?xml version="1.0" encoding="utf-8"?>
<p:tagLst xmlns:p="http://schemas.openxmlformats.org/presentationml/2006/main">
  <p:tag name="AS_UNIQUEID" val="582"/>
</p:tagLst>
</file>

<file path=ppt/tags/tag83.xml><?xml version="1.0" encoding="utf-8"?>
<p:tagLst xmlns:p="http://schemas.openxmlformats.org/presentationml/2006/main">
  <p:tag name="AS_UNIQUEID" val="583"/>
</p:tagLst>
</file>

<file path=ppt/tags/tag84.xml><?xml version="1.0" encoding="utf-8"?>
<p:tagLst xmlns:p="http://schemas.openxmlformats.org/presentationml/2006/main">
  <p:tag name="AS_UNIQUEID" val="584"/>
</p:tagLst>
</file>

<file path=ppt/tags/tag85.xml><?xml version="1.0" encoding="utf-8"?>
<p:tagLst xmlns:p="http://schemas.openxmlformats.org/presentationml/2006/main">
  <p:tag name="AS_UNIQUEID" val="585"/>
</p:tagLst>
</file>

<file path=ppt/tags/tag86.xml><?xml version="1.0" encoding="utf-8"?>
<p:tagLst xmlns:p="http://schemas.openxmlformats.org/presentationml/2006/main">
  <p:tag name="AS_UNIQUEID" val="586"/>
</p:tagLst>
</file>

<file path=ppt/tags/tag87.xml><?xml version="1.0" encoding="utf-8"?>
<p:tagLst xmlns:p="http://schemas.openxmlformats.org/presentationml/2006/main">
  <p:tag name="AS_UNIQUEID" val="587"/>
</p:tagLst>
</file>

<file path=ppt/tags/tag88.xml><?xml version="1.0" encoding="utf-8"?>
<p:tagLst xmlns:p="http://schemas.openxmlformats.org/presentationml/2006/main">
  <p:tag name="AS_UNIQUEID" val="588"/>
</p:tagLst>
</file>

<file path=ppt/tags/tag89.xml><?xml version="1.0" encoding="utf-8"?>
<p:tagLst xmlns:p="http://schemas.openxmlformats.org/presentationml/2006/main">
  <p:tag name="AS_UNIQUEID" val="589"/>
</p:tagLst>
</file>

<file path=ppt/tags/tag9.xml><?xml version="1.0" encoding="utf-8"?>
<p:tagLst xmlns:p="http://schemas.openxmlformats.org/presentationml/2006/main">
  <p:tag name="AS_UNIQUEID" val="493"/>
</p:tagLst>
</file>

<file path=ppt/tags/tag90.xml><?xml version="1.0" encoding="utf-8"?>
<p:tagLst xmlns:p="http://schemas.openxmlformats.org/presentationml/2006/main">
  <p:tag name="AS_UNIQUEID" val="590"/>
</p:tagLst>
</file>

<file path=ppt/tags/tag91.xml><?xml version="1.0" encoding="utf-8"?>
<p:tagLst xmlns:p="http://schemas.openxmlformats.org/presentationml/2006/main">
  <p:tag name="AS_UNIQUEID" val="596"/>
</p:tagLst>
</file>

<file path=ppt/tags/tag92.xml><?xml version="1.0" encoding="utf-8"?>
<p:tagLst xmlns:p="http://schemas.openxmlformats.org/presentationml/2006/main">
  <p:tag name="AS_UNIQUEID" val="597"/>
</p:tagLst>
</file>

<file path=ppt/tags/tag93.xml><?xml version="1.0" encoding="utf-8"?>
<p:tagLst xmlns:p="http://schemas.openxmlformats.org/presentationml/2006/main">
  <p:tag name="AS_UNIQUEID" val="598"/>
</p:tagLst>
</file>

<file path=ppt/tags/tag94.xml><?xml version="1.0" encoding="utf-8"?>
<p:tagLst xmlns:p="http://schemas.openxmlformats.org/presentationml/2006/main">
  <p:tag name="AS_UNIQUEID" val="599"/>
</p:tagLst>
</file>

<file path=ppt/tags/tag95.xml><?xml version="1.0" encoding="utf-8"?>
<p:tagLst xmlns:p="http://schemas.openxmlformats.org/presentationml/2006/main">
  <p:tag name="AS_UNIQUEID" val="600"/>
</p:tagLst>
</file>

<file path=ppt/tags/tag96.xml><?xml version="1.0" encoding="utf-8"?>
<p:tagLst xmlns:p="http://schemas.openxmlformats.org/presentationml/2006/main">
  <p:tag name="AS_UNIQUEID" val="601"/>
</p:tagLst>
</file>

<file path=ppt/tags/tag97.xml><?xml version="1.0" encoding="utf-8"?>
<p:tagLst xmlns:p="http://schemas.openxmlformats.org/presentationml/2006/main">
  <p:tag name="AS_UNIQUEID" val="602"/>
</p:tagLst>
</file>

<file path=ppt/tags/tag98.xml><?xml version="1.0" encoding="utf-8"?>
<p:tagLst xmlns:p="http://schemas.openxmlformats.org/presentationml/2006/main">
  <p:tag name="AS_UNIQUEID" val="603"/>
</p:tagLst>
</file>

<file path=ppt/tags/tag99.xml><?xml version="1.0" encoding="utf-8"?>
<p:tagLst xmlns:p="http://schemas.openxmlformats.org/presentationml/2006/main">
  <p:tag name="AS_UNIQUEID" val="604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520</Words>
  <Application>WPS 演示</Application>
  <PresentationFormat>自定义</PresentationFormat>
  <Paragraphs>144</Paragraphs>
  <Slides>17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Times New Roman</vt:lpstr>
      <vt:lpstr>Calibri</vt:lpstr>
      <vt:lpstr>Times New Roman</vt:lpstr>
      <vt:lpstr>黑体</vt:lpstr>
      <vt:lpstr>楷体_GB2312</vt:lpstr>
      <vt:lpstr>新宋体</vt:lpstr>
      <vt:lpstr>田氏保钓体简</vt:lpstr>
      <vt:lpstr>楷体</vt:lpstr>
      <vt:lpstr>Agency FB</vt:lpstr>
      <vt:lpstr>Trebuchet MS</vt:lpstr>
      <vt:lpstr>Franklin Gothic Medium</vt:lpstr>
      <vt:lpstr>Arial</vt:lpstr>
      <vt:lpstr>Arial Unicode MS</vt:lpstr>
      <vt:lpstr>第一PPT模板网-WWW.1PPT.COM</vt:lpstr>
      <vt:lpstr>小鸡吃食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8</cp:revision>
  <cp:lastPrinted>2022-05-26T12:58:00Z</cp:lastPrinted>
  <dcterms:created xsi:type="dcterms:W3CDTF">2022-05-26T12:58:00Z</dcterms:created>
  <dcterms:modified xsi:type="dcterms:W3CDTF">2023-10-29T08:44:45Z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58EF497AF1004860AC76361DA639475E_12</vt:lpwstr>
  </property>
  <property fmtid="{D5CDD505-2E9C-101B-9397-08002B2CF9AE}" pid="3" name="KSOProductBuildVer">
    <vt:lpwstr>2052-12.1.0.15712</vt:lpwstr>
  </property>
</Properties>
</file>