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media/image15.svg" ContentType="image/svg+xml"/>
  <Override PartName="/ppt/media/image19.svg" ContentType="image/svg+xml"/>
  <Override PartName="/ppt/media/image2.svg" ContentType="image/svg+xml"/>
  <Override PartName="/ppt/media/image21.svg" ContentType="image/svg+xml"/>
  <Override PartName="/ppt/media/image4.svg" ContentType="image/svg+xml"/>
  <Override PartName="/ppt/media/image6.svg" ContentType="image/svg+xml"/>
  <Override PartName="/ppt/media/image8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2" r:id="rId6"/>
    <p:sldId id="265" r:id="rId7"/>
    <p:sldId id="264" r:id="rId8"/>
    <p:sldId id="263" r:id="rId9"/>
    <p:sldId id="266" r:id="rId10"/>
    <p:sldId id="269" r:id="rId11"/>
    <p:sldId id="268" r:id="rId12"/>
    <p:sldId id="267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7" userDrawn="1">
          <p15:clr>
            <a:srgbClr val="A4A3A4"/>
          </p15:clr>
        </p15:guide>
        <p15:guide id="2" pos="377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57"/>
        <p:guide pos="377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02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image" Target="../media/image2.svg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tags" Target="../tags/tag22.xml"/><Relationship Id="rId4" Type="http://schemas.openxmlformats.org/officeDocument/2006/relationships/image" Target="../media/image4.svg"/><Relationship Id="rId3" Type="http://schemas.openxmlformats.org/officeDocument/2006/relationships/image" Target="../media/image3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image" Target="../media/image2.svg"/><Relationship Id="rId3" Type="http://schemas.openxmlformats.org/officeDocument/2006/relationships/image" Target="../media/image1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tags" Target="../tags/tag27.xml"/><Relationship Id="rId4" Type="http://schemas.openxmlformats.org/officeDocument/2006/relationships/image" Target="../media/image4.svg"/><Relationship Id="rId3" Type="http://schemas.openxmlformats.org/officeDocument/2006/relationships/image" Target="../media/image3.png"/><Relationship Id="rId2" Type="http://schemas.openxmlformats.org/officeDocument/2006/relationships/tags" Target="../tags/tag26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image" Target="../media/image6.svg"/><Relationship Id="rId7" Type="http://schemas.openxmlformats.org/officeDocument/2006/relationships/image" Target="../media/image5.png"/><Relationship Id="rId6" Type="http://schemas.openxmlformats.org/officeDocument/2006/relationships/tags" Target="../tags/tag34.xml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3" Type="http://schemas.openxmlformats.org/officeDocument/2006/relationships/tags" Target="../tags/tag39.xml"/><Relationship Id="rId12" Type="http://schemas.openxmlformats.org/officeDocument/2006/relationships/tags" Target="../tags/tag38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image" Target="../media/image6.svg"/><Relationship Id="rId7" Type="http://schemas.openxmlformats.org/officeDocument/2006/relationships/image" Target="../media/image5.png"/><Relationship Id="rId6" Type="http://schemas.openxmlformats.org/officeDocument/2006/relationships/tags" Target="../tags/tag42.xml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4" Type="http://schemas.openxmlformats.org/officeDocument/2006/relationships/tags" Target="../tags/tag48.xml"/><Relationship Id="rId13" Type="http://schemas.openxmlformats.org/officeDocument/2006/relationships/tags" Target="../tags/tag47.xml"/><Relationship Id="rId12" Type="http://schemas.openxmlformats.org/officeDocument/2006/relationships/tags" Target="../tags/tag46.xml"/><Relationship Id="rId11" Type="http://schemas.openxmlformats.org/officeDocument/2006/relationships/tags" Target="../tags/tag45.xml"/><Relationship Id="rId10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image" Target="../media/image6.svg"/><Relationship Id="rId7" Type="http://schemas.openxmlformats.org/officeDocument/2006/relationships/image" Target="../media/image5.png"/><Relationship Id="rId6" Type="http://schemas.openxmlformats.org/officeDocument/2006/relationships/tags" Target="../tags/tag51.xml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4" Type="http://schemas.openxmlformats.org/officeDocument/2006/relationships/tags" Target="../tags/tag57.xml"/><Relationship Id="rId13" Type="http://schemas.openxmlformats.org/officeDocument/2006/relationships/tags" Target="../tags/tag56.xml"/><Relationship Id="rId12" Type="http://schemas.openxmlformats.org/officeDocument/2006/relationships/tags" Target="../tags/tag55.xml"/><Relationship Id="rId11" Type="http://schemas.openxmlformats.org/officeDocument/2006/relationships/tags" Target="../tags/tag54.xml"/><Relationship Id="rId10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61.xml"/><Relationship Id="rId8" Type="http://schemas.openxmlformats.org/officeDocument/2006/relationships/image" Target="../media/image6.svg"/><Relationship Id="rId7" Type="http://schemas.openxmlformats.org/officeDocument/2006/relationships/image" Target="../media/image5.png"/><Relationship Id="rId6" Type="http://schemas.openxmlformats.org/officeDocument/2006/relationships/tags" Target="../tags/tag60.xml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4" Type="http://schemas.openxmlformats.org/officeDocument/2006/relationships/tags" Target="../tags/tag66.xml"/><Relationship Id="rId13" Type="http://schemas.openxmlformats.org/officeDocument/2006/relationships/tags" Target="../tags/tag65.xml"/><Relationship Id="rId12" Type="http://schemas.openxmlformats.org/officeDocument/2006/relationships/tags" Target="../tags/tag64.xml"/><Relationship Id="rId11" Type="http://schemas.openxmlformats.org/officeDocument/2006/relationships/tags" Target="../tags/tag63.xml"/><Relationship Id="rId10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image" Target="../media/image6.svg"/><Relationship Id="rId7" Type="http://schemas.openxmlformats.org/officeDocument/2006/relationships/image" Target="../media/image5.png"/><Relationship Id="rId6" Type="http://schemas.openxmlformats.org/officeDocument/2006/relationships/tags" Target="../tags/tag69.xml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6" Type="http://schemas.openxmlformats.org/officeDocument/2006/relationships/tags" Target="../tags/tag77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image" Target="../media/image6.svg"/><Relationship Id="rId7" Type="http://schemas.openxmlformats.org/officeDocument/2006/relationships/image" Target="../media/image11.png"/><Relationship Id="rId6" Type="http://schemas.openxmlformats.org/officeDocument/2006/relationships/tags" Target="../tags/tag80.xml"/><Relationship Id="rId5" Type="http://schemas.openxmlformats.org/officeDocument/2006/relationships/image" Target="../media/image4.svg"/><Relationship Id="rId4" Type="http://schemas.openxmlformats.org/officeDocument/2006/relationships/image" Target="../media/image10.png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3" Type="http://schemas.openxmlformats.org/officeDocument/2006/relationships/tags" Target="../tags/tag85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tags" Target="../tags/tag5.xml"/><Relationship Id="rId4" Type="http://schemas.openxmlformats.org/officeDocument/2006/relationships/image" Target="../media/image4.svg"/><Relationship Id="rId3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8.xml"/><Relationship Id="rId7" Type="http://schemas.openxmlformats.org/officeDocument/2006/relationships/image" Target="../media/image4.svg"/><Relationship Id="rId6" Type="http://schemas.openxmlformats.org/officeDocument/2006/relationships/image" Target="../media/image3.png"/><Relationship Id="rId5" Type="http://schemas.openxmlformats.org/officeDocument/2006/relationships/tags" Target="../tags/tag7.xml"/><Relationship Id="rId4" Type="http://schemas.openxmlformats.org/officeDocument/2006/relationships/image" Target="../media/image8.svg"/><Relationship Id="rId3" Type="http://schemas.openxmlformats.org/officeDocument/2006/relationships/image" Target="../media/image7.png"/><Relationship Id="rId2" Type="http://schemas.openxmlformats.org/officeDocument/2006/relationships/tags" Target="../tags/tag6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image" Target="../media/image6.sv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tags" Target="../tags/tag12.xml"/><Relationship Id="rId4" Type="http://schemas.openxmlformats.org/officeDocument/2006/relationships/image" Target="../media/image4.svg"/><Relationship Id="rId3" Type="http://schemas.openxmlformats.org/officeDocument/2006/relationships/image" Target="../media/image3.png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tags" Target="../tags/tag14.xml"/><Relationship Id="rId4" Type="http://schemas.openxmlformats.org/officeDocument/2006/relationships/image" Target="../media/image4.svg"/><Relationship Id="rId3" Type="http://schemas.openxmlformats.org/officeDocument/2006/relationships/image" Target="../media/image3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image" Target="../media/image4.svg"/><Relationship Id="rId6" Type="http://schemas.openxmlformats.org/officeDocument/2006/relationships/image" Target="../media/image3.png"/><Relationship Id="rId5" Type="http://schemas.openxmlformats.org/officeDocument/2006/relationships/tags" Target="../tags/tag16.xml"/><Relationship Id="rId4" Type="http://schemas.openxmlformats.org/officeDocument/2006/relationships/image" Target="../media/image8.svg"/><Relationship Id="rId3" Type="http://schemas.openxmlformats.org/officeDocument/2006/relationships/image" Target="../media/image9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tags" Target="../tags/tag18.xml"/><Relationship Id="rId4" Type="http://schemas.openxmlformats.org/officeDocument/2006/relationships/image" Target="../media/image4.svg"/><Relationship Id="rId3" Type="http://schemas.openxmlformats.org/officeDocument/2006/relationships/image" Target="../media/image3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svg"/><Relationship Id="rId6" Type="http://schemas.openxmlformats.org/officeDocument/2006/relationships/image" Target="../media/image5.png"/><Relationship Id="rId5" Type="http://schemas.openxmlformats.org/officeDocument/2006/relationships/tags" Target="../tags/tag20.xml"/><Relationship Id="rId4" Type="http://schemas.openxmlformats.org/officeDocument/2006/relationships/image" Target="../media/image4.svg"/><Relationship Id="rId3" Type="http://schemas.openxmlformats.org/officeDocument/2006/relationships/image" Target="../media/image3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形 2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8473"/>
            <a:ext cx="12192000" cy="6821054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副标题 1"/>
          <p:cNvSpPr>
            <a:spLocks noGrp="1"/>
          </p:cNvSpPr>
          <p:nvPr>
            <p:ph type="subTitle" idx="3" hasCustomPrompt="1"/>
            <p:custDataLst>
              <p:tags r:id="rId5"/>
            </p:custDataLst>
          </p:nvPr>
        </p:nvSpPr>
        <p:spPr>
          <a:xfrm>
            <a:off x="1652270" y="3282003"/>
            <a:ext cx="8890064" cy="1520811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400" b="0" i="0" u="none" strike="noStrike" kern="1200" cap="none" spc="200" normalizeH="0" baseline="0" noProof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 idx="2" hasCustomPrompt="1"/>
            <p:custDataLst>
              <p:tags r:id="rId6"/>
            </p:custDataLst>
          </p:nvPr>
        </p:nvSpPr>
        <p:spPr>
          <a:xfrm>
            <a:off x="1652270" y="2055183"/>
            <a:ext cx="8890064" cy="1099820"/>
          </a:xfr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7145" b="1" i="0" u="none" strike="noStrike" kern="1200" cap="none" spc="-200" normalizeH="0" baseline="0" noProof="1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形 2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8473"/>
            <a:ext cx="12192000" cy="6821054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1652905" y="1650127"/>
            <a:ext cx="8889429" cy="1128235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400" b="0" i="0" u="none" strike="noStrike" kern="1200" cap="none" spc="200" normalizeH="0" baseline="0" noProof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4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652270" y="2930762"/>
            <a:ext cx="8890064" cy="227711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7400" b="1" i="0" u="none" strike="noStrike" kern="1200" cap="none" spc="700" normalizeH="0" baseline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4" name="图形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4600" y="30240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177310" y="58355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4" name="图形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4" name="图形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4" name="图形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71910" y="-5379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4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4" name="图形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69510" y="-1080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4" name="图形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38461" y="5104461"/>
            <a:ext cx="1753527" cy="1753527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-10802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形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5153" y="1931146"/>
            <a:ext cx="3235350" cy="2995696"/>
          </a:xfrm>
          <a:prstGeom prst="rect">
            <a:avLst/>
          </a:prstGeom>
        </p:spPr>
      </p:pic>
      <p:pic>
        <p:nvPicPr>
          <p:cNvPr id="14" name="图形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2" hasCustomPrompt="1"/>
            <p:custDataLst>
              <p:tags r:id="rId11"/>
            </p:custDataLst>
          </p:nvPr>
        </p:nvSpPr>
        <p:spPr>
          <a:xfrm>
            <a:off x="4521236" y="3808212"/>
            <a:ext cx="6858000" cy="543560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750" b="1" i="0" u="none" strike="noStrike" kern="1200" cap="none" spc="300" normalizeH="0" baseline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3" hasCustomPrompt="1"/>
            <p:custDataLst>
              <p:tags r:id="rId12"/>
            </p:custDataLst>
          </p:nvPr>
        </p:nvSpPr>
        <p:spPr>
          <a:xfrm>
            <a:off x="4521236" y="4461627"/>
            <a:ext cx="6858000" cy="1318880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00" b="0" i="0" u="none" strike="noStrike" kern="1200" cap="none" spc="200" normalizeH="0" baseline="0" noProof="1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2pPr>
            <a:lvl3pPr marL="91440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3pPr>
            <a:lvl4pPr marL="137160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4pPr>
            <a:lvl5pPr marL="182880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形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98080" y="1396999"/>
            <a:ext cx="4389120" cy="4064002"/>
          </a:xfrm>
          <a:prstGeom prst="rect">
            <a:avLst/>
          </a:prstGeom>
        </p:spPr>
      </p:pic>
      <p:pic>
        <p:nvPicPr>
          <p:cNvPr id="14" name="图形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形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pic>
        <p:nvPicPr>
          <p:cNvPr id="15" name="图形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image" Target="file:///D:\qq&#25991;&#20214;\712321467\Image\C2C\Image2\%7b75232B38-A165-1FB7-499C-2E1C792CACB5%7d.png" TargetMode="External"/><Relationship Id="rId22" Type="http://schemas.openxmlformats.org/officeDocument/2006/relationships/image" Target="../media/image12.png"/><Relationship Id="rId21" Type="http://schemas.openxmlformats.org/officeDocument/2006/relationships/tags" Target="../tags/tag88.xml"/><Relationship Id="rId20" Type="http://schemas.openxmlformats.org/officeDocument/2006/relationships/tags" Target="../tags/tag87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86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1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2" r:link="rId2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00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1.xml"/><Relationship Id="rId4" Type="http://schemas.openxmlformats.org/officeDocument/2006/relationships/image" Target="../media/image48.png"/><Relationship Id="rId3" Type="http://schemas.openxmlformats.org/officeDocument/2006/relationships/image" Target="../media/image13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2.xml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93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94.xml"/><Relationship Id="rId3" Type="http://schemas.openxmlformats.org/officeDocument/2006/relationships/image" Target="../media/image13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95.xml"/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96.xml"/><Relationship Id="rId3" Type="http://schemas.openxmlformats.org/officeDocument/2006/relationships/image" Target="../media/image24.png"/><Relationship Id="rId2" Type="http://schemas.openxmlformats.org/officeDocument/2006/relationships/image" Target="../media/image21.svg"/><Relationship Id="rId1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97.xml"/><Relationship Id="rId3" Type="http://schemas.openxmlformats.org/officeDocument/2006/relationships/image" Target="../media/image21.sv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png"/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5.svg"/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98.xml"/><Relationship Id="rId11" Type="http://schemas.openxmlformats.org/officeDocument/2006/relationships/image" Target="../media/image35.png"/><Relationship Id="rId10" Type="http://schemas.openxmlformats.org/officeDocument/2006/relationships/image" Target="../media/image34.png"/><Relationship Id="rId1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9" Type="http://schemas.microsoft.com/office/2007/relationships/hdphoto" Target="../media/image42.wdp"/><Relationship Id="rId8" Type="http://schemas.openxmlformats.org/officeDocument/2006/relationships/image" Target="../media/image41.png"/><Relationship Id="rId7" Type="http://schemas.microsoft.com/office/2007/relationships/hdphoto" Target="../media/image40.wdp"/><Relationship Id="rId6" Type="http://schemas.openxmlformats.org/officeDocument/2006/relationships/image" Target="../media/image39.png"/><Relationship Id="rId5" Type="http://schemas.microsoft.com/office/2007/relationships/hdphoto" Target="../media/image38.wdp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15.svg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99.xml"/><Relationship Id="rId11" Type="http://schemas.microsoft.com/office/2007/relationships/hdphoto" Target="../media/image44.wdp"/><Relationship Id="rId10" Type="http://schemas.openxmlformats.org/officeDocument/2006/relationships/image" Target="../media/image43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3"/>
          <p:cNvSpPr>
            <a:spLocks noGrp="1"/>
          </p:cNvSpPr>
          <p:nvPr>
            <p:ph type="subTitle" idx="3"/>
            <p:custDataLst>
              <p:tags r:id="rId1"/>
            </p:custDataLst>
          </p:nvPr>
        </p:nvSpPr>
        <p:spPr>
          <a:xfrm>
            <a:off x="1651000" y="1156658"/>
            <a:ext cx="8890064" cy="1520811"/>
          </a:xfrm>
        </p:spPr>
        <p:txBody>
          <a:bodyPr>
            <a:normAutofit/>
          </a:bodyPr>
          <a:lstStyle/>
          <a:p>
            <a:pPr marL="0" algn="ctr">
              <a:lnSpc>
                <a:spcPct val="100000"/>
              </a:lnSpc>
              <a:buFontTx/>
              <a:buNone/>
            </a:pPr>
            <a:r>
              <a:rPr lang="zh-CN" altLang="en-US" sz="3000" noProof="1">
                <a:solidFill>
                  <a:schemeClr val="tx1"/>
                </a:solidFill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第五单元  位置与顺序</a:t>
            </a:r>
            <a:endParaRPr lang="zh-CN" altLang="en-US" sz="3000" noProof="1">
              <a:solidFill>
                <a:schemeClr val="tx1"/>
              </a:solidFill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 idx="2"/>
            <p:custDataLst>
              <p:tags r:id="rId2"/>
            </p:custDataLst>
          </p:nvPr>
        </p:nvSpPr>
        <p:spPr>
          <a:xfrm>
            <a:off x="0" y="1778735"/>
            <a:ext cx="12192000" cy="1979264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8000" b="0" spc="200" dirty="0" smtClean="0">
                <a:solidFill>
                  <a:schemeClr val="tx1"/>
                </a:solidFill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上 </a:t>
            </a:r>
            <a:r>
              <a:rPr lang="zh-CN" altLang="en-US" sz="8000" b="0" spc="200" dirty="0">
                <a:solidFill>
                  <a:schemeClr val="tx1"/>
                </a:solidFill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下</a:t>
            </a:r>
            <a:endParaRPr lang="zh-CN" altLang="en-US" sz="8000" b="0" spc="200" dirty="0">
              <a:solidFill>
                <a:schemeClr val="tx1"/>
              </a:solidFill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 descr="7b0a202020202274657874626f78223a20227b5c2263617465676f72795f69645c223a31303333382c5c2269645c223a32303334313730357d220a7d0a"/>
          <p:cNvGrpSpPr/>
          <p:nvPr/>
        </p:nvGrpSpPr>
        <p:grpSpPr>
          <a:xfrm>
            <a:off x="309880" y="185420"/>
            <a:ext cx="3028950" cy="1543050"/>
            <a:chOff x="7246" y="3748"/>
            <a:chExt cx="4770" cy="2430"/>
          </a:xfrm>
        </p:grpSpPr>
        <p:pic>
          <p:nvPicPr>
            <p:cNvPr id="4" name="图片 3" descr="画板 17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46" y="3748"/>
              <a:ext cx="4770" cy="243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8644" y="4980"/>
              <a:ext cx="2793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800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过圣诞节</a:t>
              </a:r>
              <a:endParaRPr lang="zh-CN" altLang="en-US" sz="28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4280" y="328930"/>
            <a:ext cx="4878705" cy="618998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045835" y="1686560"/>
            <a:ext cx="695960" cy="748030"/>
            <a:chOff x="9521" y="2656"/>
            <a:chExt cx="1096" cy="117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521" y="2656"/>
              <a:ext cx="1097" cy="1168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9740" y="2722"/>
              <a:ext cx="77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buClrTx/>
                <a:buSzTx/>
                <a:buFontTx/>
              </a:pPr>
              <a:r>
                <a:rPr lang="en-US" altLang="zh-CN" sz="4000" b="1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7</a:t>
              </a:r>
              <a:endParaRPr lang="en-US" altLang="zh-CN" sz="40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285105" y="2428240"/>
            <a:ext cx="695960" cy="741680"/>
            <a:chOff x="8323" y="3824"/>
            <a:chExt cx="1096" cy="116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23" y="3824"/>
              <a:ext cx="1097" cy="1168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8482" y="3824"/>
              <a:ext cx="77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buClrTx/>
                <a:buSzTx/>
                <a:buFontTx/>
              </a:pPr>
              <a:r>
                <a:rPr lang="en-US" altLang="zh-CN" sz="4000" b="1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5</a:t>
              </a:r>
              <a:endParaRPr lang="en-US" altLang="zh-CN" sz="40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781165" y="2562225"/>
            <a:ext cx="695960" cy="753745"/>
            <a:chOff x="10519" y="3960"/>
            <a:chExt cx="1096" cy="1187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519" y="3960"/>
              <a:ext cx="1097" cy="1168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10720" y="4035"/>
              <a:ext cx="77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buClrTx/>
                <a:buSzTx/>
                <a:buFontTx/>
              </a:pPr>
              <a:r>
                <a:rPr lang="en-US" altLang="zh-CN" sz="4000" b="1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8</a:t>
              </a:r>
              <a:endParaRPr lang="en-US" altLang="zh-CN" sz="40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82335" y="2514600"/>
            <a:ext cx="695960" cy="753745"/>
            <a:chOff x="9421" y="3960"/>
            <a:chExt cx="1096" cy="1187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21" y="3960"/>
              <a:ext cx="1097" cy="1168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9681" y="4035"/>
              <a:ext cx="77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buClrTx/>
                <a:buSzTx/>
                <a:buFontTx/>
              </a:pPr>
              <a:r>
                <a:rPr lang="en-US" altLang="zh-CN" sz="4000" b="1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4</a:t>
              </a:r>
              <a:endParaRPr lang="en-US" altLang="zh-CN" sz="40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88510" y="3641090"/>
            <a:ext cx="695960" cy="741680"/>
            <a:chOff x="7226" y="5734"/>
            <a:chExt cx="1096" cy="11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26" y="5734"/>
              <a:ext cx="1097" cy="1168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7446" y="5734"/>
              <a:ext cx="77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buClrTx/>
                <a:buSzTx/>
                <a:buFontTx/>
              </a:pPr>
              <a:r>
                <a:rPr lang="zh-CN" altLang="en-US" sz="4000" b="1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1</a:t>
              </a:r>
              <a:endParaRPr lang="zh-CN" altLang="en-US" sz="40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85740" y="3641090"/>
            <a:ext cx="707390" cy="766445"/>
            <a:chOff x="8324" y="5734"/>
            <a:chExt cx="1114" cy="1207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24" y="5734"/>
              <a:ext cx="1097" cy="1168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8660" y="5829"/>
              <a:ext cx="77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buClrTx/>
                <a:buSzTx/>
                <a:buFontTx/>
              </a:pPr>
              <a:r>
                <a:rPr lang="en-US" altLang="zh-CN" sz="4000" b="1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6</a:t>
              </a:r>
              <a:endParaRPr lang="en-US" altLang="zh-CN" sz="40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383145" y="3718560"/>
            <a:ext cx="695960" cy="741680"/>
            <a:chOff x="15442" y="6335"/>
            <a:chExt cx="1096" cy="1168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442" y="6335"/>
              <a:ext cx="1097" cy="1168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15602" y="6335"/>
              <a:ext cx="77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buClrTx/>
                <a:buSzTx/>
                <a:buFontTx/>
              </a:pPr>
              <a:r>
                <a:rPr lang="en-US" altLang="zh-CN" sz="4000" b="1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2</a:t>
              </a:r>
              <a:endParaRPr lang="en-US" altLang="zh-CN" sz="40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98615" y="3683635"/>
            <a:ext cx="695960" cy="741680"/>
            <a:chOff x="15788" y="5318"/>
            <a:chExt cx="1096" cy="116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788" y="5318"/>
              <a:ext cx="1097" cy="1168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5948" y="5373"/>
              <a:ext cx="77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buClrTx/>
                <a:buSzTx/>
                <a:buFontTx/>
              </a:pPr>
              <a:r>
                <a:rPr lang="en-US" altLang="zh-CN" sz="4000" b="1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3</a:t>
              </a:r>
              <a:endParaRPr lang="en-US" altLang="zh-CN" sz="40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14720" y="3623945"/>
            <a:ext cx="695960" cy="741680"/>
            <a:chOff x="14520" y="5541"/>
            <a:chExt cx="1096" cy="1168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520" y="5541"/>
              <a:ext cx="1097" cy="1168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14680" y="5596"/>
              <a:ext cx="778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buClrTx/>
                <a:buSzTx/>
                <a:buFontTx/>
              </a:pPr>
              <a:r>
                <a:rPr lang="en-US" altLang="zh-CN" sz="4000" b="1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9</a:t>
              </a:r>
              <a:endParaRPr lang="en-US" altLang="zh-CN" sz="40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947917 0.801759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 descr="7b0a202020202274657874626f78223a20227b5c2263617465676f72795f69645c223a31303333382c5c2269645c223a32303334313730357d220a7d0a"/>
          <p:cNvGrpSpPr/>
          <p:nvPr/>
        </p:nvGrpSpPr>
        <p:grpSpPr>
          <a:xfrm>
            <a:off x="309880" y="185420"/>
            <a:ext cx="3028950" cy="1543050"/>
            <a:chOff x="7246" y="3748"/>
            <a:chExt cx="4770" cy="2430"/>
          </a:xfrm>
        </p:grpSpPr>
        <p:pic>
          <p:nvPicPr>
            <p:cNvPr id="4" name="图片 3" descr="画板 17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46" y="3748"/>
              <a:ext cx="4770" cy="243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8644" y="4980"/>
              <a:ext cx="2793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800" b="1" spc="200" dirty="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课堂小结</a:t>
              </a:r>
              <a:endParaRPr lang="zh-CN" altLang="en-US" sz="2800" b="1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38830" y="967740"/>
            <a:ext cx="7633970" cy="5094605"/>
            <a:chOff x="5258" y="1524"/>
            <a:chExt cx="12022" cy="802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00000">
                    <a:alpha val="100000"/>
                  </a:srgbClr>
                </a:clrFrom>
                <a:clrTo>
                  <a:srgbClr val="000000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356" y="1909"/>
              <a:ext cx="4924" cy="7638"/>
            </a:xfrm>
            <a:prstGeom prst="rect">
              <a:avLst/>
            </a:prstGeom>
          </p:spPr>
        </p:pic>
        <p:grpSp>
          <p:nvGrpSpPr>
            <p:cNvPr id="12" name="组合 11" descr="7b0a202020202274657874626f78223a20227b5c2263617465676f72795f69645c223a31303333372c5c2269645c223a32303334323435317d220a7d0a"/>
            <p:cNvGrpSpPr/>
            <p:nvPr/>
          </p:nvGrpSpPr>
          <p:grpSpPr>
            <a:xfrm>
              <a:off x="5258" y="1524"/>
              <a:ext cx="7568" cy="4041"/>
              <a:chOff x="5820" y="3383"/>
              <a:chExt cx="7568" cy="4041"/>
            </a:xfrm>
          </p:grpSpPr>
          <p:grpSp>
            <p:nvGrpSpPr>
              <p:cNvPr id="97" name="图形 95"/>
              <p:cNvGrpSpPr/>
              <p:nvPr/>
            </p:nvGrpSpPr>
            <p:grpSpPr>
              <a:xfrm>
                <a:off x="5820" y="3383"/>
                <a:ext cx="7568" cy="4041"/>
                <a:chOff x="3695699" y="2148270"/>
                <a:chExt cx="4805693" cy="2565814"/>
              </a:xfrm>
            </p:grpSpPr>
            <p:sp>
              <p:nvSpPr>
                <p:cNvPr id="98" name="图形 95"/>
                <p:cNvSpPr/>
                <p:nvPr/>
              </p:nvSpPr>
              <p:spPr>
                <a:xfrm>
                  <a:off x="3715745" y="3536617"/>
                  <a:ext cx="925302" cy="964340"/>
                </a:xfrm>
                <a:custGeom>
                  <a:avLst/>
                  <a:gdLst>
                    <a:gd name="connsiteX0" fmla="*/ 142435 w 925302"/>
                    <a:gd name="connsiteY0" fmla="*/ 379828 h 964340"/>
                    <a:gd name="connsiteX1" fmla="*/ 11606 w 925302"/>
                    <a:gd name="connsiteY1" fmla="*/ 0 h 964340"/>
                    <a:gd name="connsiteX2" fmla="*/ 0 w 925302"/>
                    <a:gd name="connsiteY2" fmla="*/ 136105 h 964340"/>
                    <a:gd name="connsiteX3" fmla="*/ 828236 w 925302"/>
                    <a:gd name="connsiteY3" fmla="*/ 964341 h 964340"/>
                    <a:gd name="connsiteX4" fmla="*/ 925303 w 925302"/>
                    <a:gd name="connsiteY4" fmla="*/ 958010 h 964340"/>
                    <a:gd name="connsiteX5" fmla="*/ 730114 w 925302"/>
                    <a:gd name="connsiteY5" fmla="*/ 882045 h 964340"/>
                    <a:gd name="connsiteX6" fmla="*/ 142435 w 925302"/>
                    <a:gd name="connsiteY6" fmla="*/ 379828 h 96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5302" h="964340">
                      <a:moveTo>
                        <a:pt x="142435" y="379828"/>
                      </a:moveTo>
                      <a:cubicBezTo>
                        <a:pt x="69635" y="260604"/>
                        <a:pt x="26377" y="132940"/>
                        <a:pt x="11606" y="0"/>
                      </a:cubicBezTo>
                      <a:cubicBezTo>
                        <a:pt x="4220" y="44313"/>
                        <a:pt x="0" y="89682"/>
                        <a:pt x="0" y="136105"/>
                      </a:cubicBezTo>
                      <a:cubicBezTo>
                        <a:pt x="0" y="592953"/>
                        <a:pt x="371387" y="964341"/>
                        <a:pt x="828236" y="964341"/>
                      </a:cubicBezTo>
                      <a:cubicBezTo>
                        <a:pt x="860943" y="964341"/>
                        <a:pt x="893651" y="962231"/>
                        <a:pt x="925303" y="958010"/>
                      </a:cubicBezTo>
                      <a:cubicBezTo>
                        <a:pt x="859888" y="936909"/>
                        <a:pt x="794473" y="912642"/>
                        <a:pt x="730114" y="882045"/>
                      </a:cubicBezTo>
                      <a:cubicBezTo>
                        <a:pt x="584513" y="815575"/>
                        <a:pt x="313358" y="660479"/>
                        <a:pt x="142435" y="379828"/>
                      </a:cubicBezTo>
                      <a:close/>
                    </a:path>
                  </a:pathLst>
                </a:custGeom>
                <a:solidFill>
                  <a:srgbClr val="E7FFC2"/>
                </a:solidFill>
                <a:ln w="10551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99" name="图形 95"/>
                <p:cNvSpPr/>
                <p:nvPr/>
              </p:nvSpPr>
              <p:spPr>
                <a:xfrm>
                  <a:off x="6642529" y="2229377"/>
                  <a:ext cx="1282974" cy="504326"/>
                </a:xfrm>
                <a:custGeom>
                  <a:avLst/>
                  <a:gdLst>
                    <a:gd name="connsiteX0" fmla="*/ 1093060 w 1282974"/>
                    <a:gd name="connsiteY0" fmla="*/ 377718 h 504326"/>
                    <a:gd name="connsiteX1" fmla="*/ 1266093 w 1282974"/>
                    <a:gd name="connsiteY1" fmla="*/ 493776 h 504326"/>
                    <a:gd name="connsiteX2" fmla="*/ 1282974 w 1282974"/>
                    <a:gd name="connsiteY2" fmla="*/ 504327 h 504326"/>
                    <a:gd name="connsiteX3" fmla="*/ 1218614 w 1282974"/>
                    <a:gd name="connsiteY3" fmla="*/ 416756 h 504326"/>
                    <a:gd name="connsiteX4" fmla="*/ 713232 w 1282974"/>
                    <a:gd name="connsiteY4" fmla="*/ 86516 h 504326"/>
                    <a:gd name="connsiteX5" fmla="*/ 257439 w 1282974"/>
                    <a:gd name="connsiteY5" fmla="*/ 0 h 504326"/>
                    <a:gd name="connsiteX6" fmla="*/ 115004 w 1282974"/>
                    <a:gd name="connsiteY6" fmla="*/ 10551 h 504326"/>
                    <a:gd name="connsiteX7" fmla="*/ 0 w 1282974"/>
                    <a:gd name="connsiteY7" fmla="*/ 39038 h 504326"/>
                    <a:gd name="connsiteX8" fmla="*/ 292257 w 1282974"/>
                    <a:gd name="connsiteY8" fmla="*/ 86516 h 504326"/>
                    <a:gd name="connsiteX9" fmla="*/ 1093060 w 1282974"/>
                    <a:gd name="connsiteY9" fmla="*/ 377718 h 504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82974" h="504326">
                      <a:moveTo>
                        <a:pt x="1093060" y="377718"/>
                      </a:moveTo>
                      <a:cubicBezTo>
                        <a:pt x="1142649" y="417811"/>
                        <a:pt x="1202788" y="454738"/>
                        <a:pt x="1266093" y="493776"/>
                      </a:cubicBezTo>
                      <a:cubicBezTo>
                        <a:pt x="1271368" y="496941"/>
                        <a:pt x="1277699" y="500107"/>
                        <a:pt x="1282974" y="504327"/>
                      </a:cubicBezTo>
                      <a:cubicBezTo>
                        <a:pt x="1265038" y="474785"/>
                        <a:pt x="1243937" y="446298"/>
                        <a:pt x="1218614" y="416756"/>
                      </a:cubicBezTo>
                      <a:cubicBezTo>
                        <a:pt x="1101501" y="280651"/>
                        <a:pt x="922138" y="163537"/>
                        <a:pt x="713232" y="86516"/>
                      </a:cubicBezTo>
                      <a:cubicBezTo>
                        <a:pt x="558136" y="29542"/>
                        <a:pt x="400929" y="0"/>
                        <a:pt x="257439" y="0"/>
                      </a:cubicBezTo>
                      <a:cubicBezTo>
                        <a:pt x="207850" y="0"/>
                        <a:pt x="160372" y="3165"/>
                        <a:pt x="115004" y="10551"/>
                      </a:cubicBezTo>
                      <a:cubicBezTo>
                        <a:pt x="72801" y="16881"/>
                        <a:pt x="34818" y="26377"/>
                        <a:pt x="0" y="39038"/>
                      </a:cubicBezTo>
                      <a:cubicBezTo>
                        <a:pt x="104453" y="59084"/>
                        <a:pt x="201520" y="73855"/>
                        <a:pt x="292257" y="86516"/>
                      </a:cubicBezTo>
                      <a:cubicBezTo>
                        <a:pt x="592954" y="130830"/>
                        <a:pt x="830346" y="165647"/>
                        <a:pt x="1093060" y="377718"/>
                      </a:cubicBezTo>
                      <a:close/>
                    </a:path>
                  </a:pathLst>
                </a:custGeom>
                <a:solidFill>
                  <a:srgbClr val="E7FFC2"/>
                </a:solidFill>
                <a:ln w="10551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00" name="图形 95"/>
                <p:cNvSpPr/>
                <p:nvPr/>
              </p:nvSpPr>
              <p:spPr>
                <a:xfrm>
                  <a:off x="5813239" y="4436964"/>
                  <a:ext cx="767041" cy="112808"/>
                </a:xfrm>
                <a:custGeom>
                  <a:avLst/>
                  <a:gdLst>
                    <a:gd name="connsiteX0" fmla="*/ 194134 w 767041"/>
                    <a:gd name="connsiteY0" fmla="*/ 58719 h 112808"/>
                    <a:gd name="connsiteX1" fmla="*/ 0 w 767041"/>
                    <a:gd name="connsiteY1" fmla="*/ 92481 h 112808"/>
                    <a:gd name="connsiteX2" fmla="*/ 329184 w 767041"/>
                    <a:gd name="connsiteY2" fmla="*/ 110418 h 112808"/>
                    <a:gd name="connsiteX3" fmla="*/ 767041 w 767041"/>
                    <a:gd name="connsiteY3" fmla="*/ 13351 h 112808"/>
                    <a:gd name="connsiteX4" fmla="*/ 194134 w 767041"/>
                    <a:gd name="connsiteY4" fmla="*/ 58719 h 112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7041" h="112808">
                      <a:moveTo>
                        <a:pt x="194134" y="58719"/>
                      </a:moveTo>
                      <a:cubicBezTo>
                        <a:pt x="131885" y="70325"/>
                        <a:pt x="66470" y="81931"/>
                        <a:pt x="0" y="92481"/>
                      </a:cubicBezTo>
                      <a:cubicBezTo>
                        <a:pt x="103398" y="110418"/>
                        <a:pt x="214181" y="116748"/>
                        <a:pt x="329184" y="110418"/>
                      </a:cubicBezTo>
                      <a:cubicBezTo>
                        <a:pt x="488501" y="100922"/>
                        <a:pt x="638322" y="67159"/>
                        <a:pt x="767041" y="13351"/>
                      </a:cubicBezTo>
                      <a:cubicBezTo>
                        <a:pt x="631991" y="-20412"/>
                        <a:pt x="435747" y="15461"/>
                        <a:pt x="194134" y="58719"/>
                      </a:cubicBezTo>
                      <a:close/>
                    </a:path>
                  </a:pathLst>
                </a:custGeom>
                <a:solidFill>
                  <a:srgbClr val="E7FFC2"/>
                </a:solidFill>
                <a:ln w="10551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01" name="图形 95"/>
                <p:cNvSpPr/>
                <p:nvPr/>
              </p:nvSpPr>
              <p:spPr>
                <a:xfrm>
                  <a:off x="8002524" y="3145184"/>
                  <a:ext cx="479105" cy="1201733"/>
                </a:xfrm>
                <a:custGeom>
                  <a:avLst/>
                  <a:gdLst>
                    <a:gd name="connsiteX0" fmla="*/ 376662 w 479105"/>
                    <a:gd name="connsiteY0" fmla="*/ 471620 h 1201733"/>
                    <a:gd name="connsiteX1" fmla="*/ 0 w 479105"/>
                    <a:gd name="connsiteY1" fmla="*/ 1080399 h 1201733"/>
                    <a:gd name="connsiteX2" fmla="*/ 17936 w 479105"/>
                    <a:gd name="connsiteY2" fmla="*/ 1201733 h 1201733"/>
                    <a:gd name="connsiteX3" fmla="*/ 263769 w 479105"/>
                    <a:gd name="connsiteY3" fmla="*/ 928468 h 1201733"/>
                    <a:gd name="connsiteX4" fmla="*/ 343955 w 479105"/>
                    <a:gd name="connsiteY4" fmla="*/ 2110 h 1201733"/>
                    <a:gd name="connsiteX5" fmla="*/ 339735 w 479105"/>
                    <a:gd name="connsiteY5" fmla="*/ 0 h 1201733"/>
                    <a:gd name="connsiteX6" fmla="*/ 376662 w 479105"/>
                    <a:gd name="connsiteY6" fmla="*/ 471620 h 120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9105" h="1201733">
                      <a:moveTo>
                        <a:pt x="376662" y="471620"/>
                      </a:moveTo>
                      <a:cubicBezTo>
                        <a:pt x="338680" y="688966"/>
                        <a:pt x="201520" y="910532"/>
                        <a:pt x="0" y="1080399"/>
                      </a:cubicBezTo>
                      <a:cubicBezTo>
                        <a:pt x="2110" y="1118382"/>
                        <a:pt x="6330" y="1160585"/>
                        <a:pt x="17936" y="1201733"/>
                      </a:cubicBezTo>
                      <a:cubicBezTo>
                        <a:pt x="105508" y="1128933"/>
                        <a:pt x="189914" y="1037141"/>
                        <a:pt x="263769" y="928468"/>
                      </a:cubicBezTo>
                      <a:cubicBezTo>
                        <a:pt x="515933" y="559191"/>
                        <a:pt x="551805" y="143491"/>
                        <a:pt x="343955" y="2110"/>
                      </a:cubicBezTo>
                      <a:cubicBezTo>
                        <a:pt x="342900" y="1055"/>
                        <a:pt x="340790" y="0"/>
                        <a:pt x="339735" y="0"/>
                      </a:cubicBezTo>
                      <a:cubicBezTo>
                        <a:pt x="390379" y="119224"/>
                        <a:pt x="410425" y="272210"/>
                        <a:pt x="376662" y="471620"/>
                      </a:cubicBezTo>
                      <a:close/>
                    </a:path>
                  </a:pathLst>
                </a:custGeom>
                <a:solidFill>
                  <a:srgbClr val="E7FFC2"/>
                </a:solidFill>
                <a:ln w="10551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02" name="图形 95"/>
                <p:cNvSpPr/>
                <p:nvPr/>
              </p:nvSpPr>
              <p:spPr>
                <a:xfrm>
                  <a:off x="4328745" y="2198779"/>
                  <a:ext cx="1186962" cy="405149"/>
                </a:xfrm>
                <a:custGeom>
                  <a:avLst/>
                  <a:gdLst>
                    <a:gd name="connsiteX0" fmla="*/ 768096 w 1186962"/>
                    <a:gd name="connsiteY0" fmla="*/ 145601 h 405149"/>
                    <a:gd name="connsiteX1" fmla="*/ 1186962 w 1186962"/>
                    <a:gd name="connsiteY1" fmla="*/ 11606 h 405149"/>
                    <a:gd name="connsiteX2" fmla="*/ 1076179 w 1186962"/>
                    <a:gd name="connsiteY2" fmla="*/ 0 h 405149"/>
                    <a:gd name="connsiteX3" fmla="*/ 1044527 w 1186962"/>
                    <a:gd name="connsiteY3" fmla="*/ 0 h 405149"/>
                    <a:gd name="connsiteX4" fmla="*/ 489556 w 1186962"/>
                    <a:gd name="connsiteY4" fmla="*/ 117114 h 405149"/>
                    <a:gd name="connsiteX5" fmla="*/ 0 w 1186962"/>
                    <a:gd name="connsiteY5" fmla="*/ 405150 h 405149"/>
                    <a:gd name="connsiteX6" fmla="*/ 456849 w 1186962"/>
                    <a:gd name="connsiteY6" fmla="*/ 247943 h 405149"/>
                    <a:gd name="connsiteX7" fmla="*/ 768096 w 1186962"/>
                    <a:gd name="connsiteY7" fmla="*/ 145601 h 405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86962" h="405149">
                      <a:moveTo>
                        <a:pt x="768096" y="145601"/>
                      </a:moveTo>
                      <a:cubicBezTo>
                        <a:pt x="901036" y="99177"/>
                        <a:pt x="1041361" y="49589"/>
                        <a:pt x="1186962" y="11606"/>
                      </a:cubicBezTo>
                      <a:cubicBezTo>
                        <a:pt x="1153200" y="5275"/>
                        <a:pt x="1117327" y="1055"/>
                        <a:pt x="1076179" y="0"/>
                      </a:cubicBezTo>
                      <a:cubicBezTo>
                        <a:pt x="1065628" y="0"/>
                        <a:pt x="1055077" y="0"/>
                        <a:pt x="1044527" y="0"/>
                      </a:cubicBezTo>
                      <a:cubicBezTo>
                        <a:pt x="879934" y="0"/>
                        <a:pt x="683690" y="41148"/>
                        <a:pt x="489556" y="117114"/>
                      </a:cubicBezTo>
                      <a:cubicBezTo>
                        <a:pt x="288036" y="195189"/>
                        <a:pt x="117114" y="298587"/>
                        <a:pt x="0" y="405150"/>
                      </a:cubicBezTo>
                      <a:cubicBezTo>
                        <a:pt x="144546" y="342900"/>
                        <a:pt x="301752" y="292256"/>
                        <a:pt x="456849" y="247943"/>
                      </a:cubicBezTo>
                      <a:cubicBezTo>
                        <a:pt x="558136" y="219456"/>
                        <a:pt x="659423" y="183583"/>
                        <a:pt x="768096" y="145601"/>
                      </a:cubicBezTo>
                      <a:close/>
                    </a:path>
                  </a:pathLst>
                </a:custGeom>
                <a:solidFill>
                  <a:srgbClr val="E7FFC2"/>
                </a:solidFill>
                <a:ln w="10551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03" name="图形 95"/>
                <p:cNvSpPr/>
                <p:nvPr/>
              </p:nvSpPr>
              <p:spPr>
                <a:xfrm>
                  <a:off x="3695699" y="2148270"/>
                  <a:ext cx="4805693" cy="2565814"/>
                </a:xfrm>
                <a:custGeom>
                  <a:avLst/>
                  <a:gdLst>
                    <a:gd name="connsiteX0" fmla="*/ 4331093 w 4805693"/>
                    <a:gd name="connsiteY0" fmla="*/ 2219749 h 2565814"/>
                    <a:gd name="connsiteX1" fmla="*/ 4587476 w 4805693"/>
                    <a:gd name="connsiteY1" fmla="*/ 1936988 h 2565814"/>
                    <a:gd name="connsiteX2" fmla="*/ 4662387 w 4805693"/>
                    <a:gd name="connsiteY2" fmla="*/ 981088 h 2565814"/>
                    <a:gd name="connsiteX3" fmla="*/ 4630735 w 4805693"/>
                    <a:gd name="connsiteY3" fmla="*/ 963152 h 2565814"/>
                    <a:gd name="connsiteX4" fmla="*/ 4267788 w 4805693"/>
                    <a:gd name="connsiteY4" fmla="*/ 609701 h 2565814"/>
                    <a:gd name="connsiteX5" fmla="*/ 4181272 w 4805693"/>
                    <a:gd name="connsiteY5" fmla="*/ 485202 h 2565814"/>
                    <a:gd name="connsiteX6" fmla="*/ 3667449 w 4805693"/>
                    <a:gd name="connsiteY6" fmla="*/ 149687 h 2565814"/>
                    <a:gd name="connsiteX7" fmla="*/ 3058669 w 4805693"/>
                    <a:gd name="connsiteY7" fmla="*/ 72666 h 2565814"/>
                    <a:gd name="connsiteX8" fmla="*/ 2907793 w 4805693"/>
                    <a:gd name="connsiteY8" fmla="*/ 113814 h 2565814"/>
                    <a:gd name="connsiteX9" fmla="*/ 2668291 w 4805693"/>
                    <a:gd name="connsiteY9" fmla="*/ 54730 h 2565814"/>
                    <a:gd name="connsiteX10" fmla="*/ 1865377 w 4805693"/>
                    <a:gd name="connsiteY10" fmla="*/ 52620 h 2565814"/>
                    <a:gd name="connsiteX11" fmla="*/ 1710281 w 4805693"/>
                    <a:gd name="connsiteY11" fmla="*/ 31518 h 2565814"/>
                    <a:gd name="connsiteX12" fmla="*/ 1115217 w 4805693"/>
                    <a:gd name="connsiteY12" fmla="*/ 149687 h 2565814"/>
                    <a:gd name="connsiteX13" fmla="*/ 596119 w 4805693"/>
                    <a:gd name="connsiteY13" fmla="*/ 461990 h 2565814"/>
                    <a:gd name="connsiteX14" fmla="*/ 578182 w 4805693"/>
                    <a:gd name="connsiteY14" fmla="*/ 479926 h 2565814"/>
                    <a:gd name="connsiteX15" fmla="*/ 101287 w 4805693"/>
                    <a:gd name="connsiteY15" fmla="*/ 909343 h 2565814"/>
                    <a:gd name="connsiteX16" fmla="*/ 26377 w 4805693"/>
                    <a:gd name="connsiteY16" fmla="*/ 1309217 h 2565814"/>
                    <a:gd name="connsiteX17" fmla="*/ 0 w 4805693"/>
                    <a:gd name="connsiteY17" fmla="*/ 1524453 h 2565814"/>
                    <a:gd name="connsiteX18" fmla="*/ 849337 w 4805693"/>
                    <a:gd name="connsiteY18" fmla="*/ 2373790 h 2565814"/>
                    <a:gd name="connsiteX19" fmla="*/ 993883 w 4805693"/>
                    <a:gd name="connsiteY19" fmla="*/ 2361129 h 2565814"/>
                    <a:gd name="connsiteX20" fmla="*/ 2058456 w 4805693"/>
                    <a:gd name="connsiteY20" fmla="*/ 2390671 h 2565814"/>
                    <a:gd name="connsiteX21" fmla="*/ 2358098 w 4805693"/>
                    <a:gd name="connsiteY21" fmla="*/ 2422324 h 2565814"/>
                    <a:gd name="connsiteX22" fmla="*/ 2447780 w 4805693"/>
                    <a:gd name="connsiteY22" fmla="*/ 2419158 h 2565814"/>
                    <a:gd name="connsiteX23" fmla="*/ 2916234 w 4805693"/>
                    <a:gd name="connsiteY23" fmla="*/ 2310486 h 2565814"/>
                    <a:gd name="connsiteX24" fmla="*/ 2936280 w 4805693"/>
                    <a:gd name="connsiteY24" fmla="*/ 2317871 h 2565814"/>
                    <a:gd name="connsiteX25" fmla="*/ 3630521 w 4805693"/>
                    <a:gd name="connsiteY25" fmla="*/ 2352689 h 2565814"/>
                    <a:gd name="connsiteX26" fmla="*/ 4278339 w 4805693"/>
                    <a:gd name="connsiteY26" fmla="*/ 2565814 h 2565814"/>
                    <a:gd name="connsiteX27" fmla="*/ 4347974 w 4805693"/>
                    <a:gd name="connsiteY27" fmla="*/ 2563704 h 2565814"/>
                    <a:gd name="connsiteX28" fmla="*/ 4663442 w 4805693"/>
                    <a:gd name="connsiteY28" fmla="*/ 2488794 h 2565814"/>
                    <a:gd name="connsiteX29" fmla="*/ 4691929 w 4805693"/>
                    <a:gd name="connsiteY29" fmla="*/ 2475078 h 2565814"/>
                    <a:gd name="connsiteX30" fmla="*/ 4660277 w 4805693"/>
                    <a:gd name="connsiteY30" fmla="*/ 2469802 h 2565814"/>
                    <a:gd name="connsiteX31" fmla="*/ 4331093 w 4805693"/>
                    <a:gd name="connsiteY31" fmla="*/ 2219749 h 2565814"/>
                    <a:gd name="connsiteX32" fmla="*/ 3637907 w 4805693"/>
                    <a:gd name="connsiteY32" fmla="*/ 2333697 h 2565814"/>
                    <a:gd name="connsiteX33" fmla="*/ 3633686 w 4805693"/>
                    <a:gd name="connsiteY33" fmla="*/ 2330532 h 2565814"/>
                    <a:gd name="connsiteX34" fmla="*/ 3628411 w 4805693"/>
                    <a:gd name="connsiteY34" fmla="*/ 2332642 h 2565814"/>
                    <a:gd name="connsiteX35" fmla="*/ 2944721 w 4805693"/>
                    <a:gd name="connsiteY35" fmla="*/ 2299935 h 2565814"/>
                    <a:gd name="connsiteX36" fmla="*/ 2942611 w 4805693"/>
                    <a:gd name="connsiteY36" fmla="*/ 2298880 h 2565814"/>
                    <a:gd name="connsiteX37" fmla="*/ 2928895 w 4805693"/>
                    <a:gd name="connsiteY37" fmla="*/ 2293604 h 2565814"/>
                    <a:gd name="connsiteX38" fmla="*/ 2915179 w 4805693"/>
                    <a:gd name="connsiteY38" fmla="*/ 2288329 h 2565814"/>
                    <a:gd name="connsiteX39" fmla="*/ 2307454 w 4805693"/>
                    <a:gd name="connsiteY39" fmla="*/ 2326312 h 2565814"/>
                    <a:gd name="connsiteX40" fmla="*/ 2058456 w 4805693"/>
                    <a:gd name="connsiteY40" fmla="*/ 2368515 h 2565814"/>
                    <a:gd name="connsiteX41" fmla="*/ 2031024 w 4805693"/>
                    <a:gd name="connsiteY41" fmla="*/ 2372735 h 2565814"/>
                    <a:gd name="connsiteX42" fmla="*/ 2004647 w 4805693"/>
                    <a:gd name="connsiteY42" fmla="*/ 2376955 h 2565814"/>
                    <a:gd name="connsiteX43" fmla="*/ 1039251 w 4805693"/>
                    <a:gd name="connsiteY43" fmla="*/ 2351634 h 2565814"/>
                    <a:gd name="connsiteX44" fmla="*/ 1017095 w 4805693"/>
                    <a:gd name="connsiteY44" fmla="*/ 2346358 h 2565814"/>
                    <a:gd name="connsiteX45" fmla="*/ 993883 w 4805693"/>
                    <a:gd name="connsiteY45" fmla="*/ 2340028 h 2565814"/>
                    <a:gd name="connsiteX46" fmla="*/ 758601 w 4805693"/>
                    <a:gd name="connsiteY46" fmla="*/ 2252456 h 2565814"/>
                    <a:gd name="connsiteX47" fmla="*/ 46423 w 4805693"/>
                    <a:gd name="connsiteY47" fmla="*/ 1316603 h 2565814"/>
                    <a:gd name="connsiteX48" fmla="*/ 46423 w 4805693"/>
                    <a:gd name="connsiteY48" fmla="*/ 1277565 h 2565814"/>
                    <a:gd name="connsiteX49" fmla="*/ 47478 w 4805693"/>
                    <a:gd name="connsiteY49" fmla="*/ 1240637 h 2565814"/>
                    <a:gd name="connsiteX50" fmla="*/ 120279 w 4805693"/>
                    <a:gd name="connsiteY50" fmla="*/ 917783 h 2565814"/>
                    <a:gd name="connsiteX51" fmla="*/ 540200 w 4805693"/>
                    <a:gd name="connsiteY51" fmla="*/ 522129 h 2565814"/>
                    <a:gd name="connsiteX52" fmla="*/ 564466 w 4805693"/>
                    <a:gd name="connsiteY52" fmla="*/ 510523 h 2565814"/>
                    <a:gd name="connsiteX53" fmla="*/ 588733 w 4805693"/>
                    <a:gd name="connsiteY53" fmla="*/ 498918 h 2565814"/>
                    <a:gd name="connsiteX54" fmla="*/ 1095170 w 4805693"/>
                    <a:gd name="connsiteY54" fmla="*/ 319554 h 2565814"/>
                    <a:gd name="connsiteX55" fmla="*/ 1407473 w 4805693"/>
                    <a:gd name="connsiteY55" fmla="*/ 216157 h 2565814"/>
                    <a:gd name="connsiteX56" fmla="*/ 1864322 w 4805693"/>
                    <a:gd name="connsiteY56" fmla="*/ 73721 h 2565814"/>
                    <a:gd name="connsiteX57" fmla="*/ 1884368 w 4805693"/>
                    <a:gd name="connsiteY57" fmla="*/ 69501 h 2565814"/>
                    <a:gd name="connsiteX58" fmla="*/ 1904415 w 4805693"/>
                    <a:gd name="connsiteY58" fmla="*/ 65281 h 2565814"/>
                    <a:gd name="connsiteX59" fmla="*/ 2661960 w 4805693"/>
                    <a:gd name="connsiteY59" fmla="*/ 74776 h 2565814"/>
                    <a:gd name="connsiteX60" fmla="*/ 2875086 w 4805693"/>
                    <a:gd name="connsiteY60" fmla="*/ 128585 h 2565814"/>
                    <a:gd name="connsiteX61" fmla="*/ 2891967 w 4805693"/>
                    <a:gd name="connsiteY61" fmla="*/ 131751 h 2565814"/>
                    <a:gd name="connsiteX62" fmla="*/ 2909903 w 4805693"/>
                    <a:gd name="connsiteY62" fmla="*/ 134916 h 2565814"/>
                    <a:gd name="connsiteX63" fmla="*/ 3235923 w 4805693"/>
                    <a:gd name="connsiteY63" fmla="*/ 189780 h 2565814"/>
                    <a:gd name="connsiteX64" fmla="*/ 4027231 w 4805693"/>
                    <a:gd name="connsiteY64" fmla="*/ 476761 h 2565814"/>
                    <a:gd name="connsiteX65" fmla="*/ 4202373 w 4805693"/>
                    <a:gd name="connsiteY65" fmla="*/ 594930 h 2565814"/>
                    <a:gd name="connsiteX66" fmla="*/ 4251962 w 4805693"/>
                    <a:gd name="connsiteY66" fmla="*/ 625527 h 2565814"/>
                    <a:gd name="connsiteX67" fmla="*/ 4268843 w 4805693"/>
                    <a:gd name="connsiteY67" fmla="*/ 636078 h 2565814"/>
                    <a:gd name="connsiteX68" fmla="*/ 4285725 w 4805693"/>
                    <a:gd name="connsiteY68" fmla="*/ 646628 h 2565814"/>
                    <a:gd name="connsiteX69" fmla="*/ 4599082 w 4805693"/>
                    <a:gd name="connsiteY69" fmla="*/ 950491 h 2565814"/>
                    <a:gd name="connsiteX70" fmla="*/ 4606468 w 4805693"/>
                    <a:gd name="connsiteY70" fmla="*/ 965262 h 2565814"/>
                    <a:gd name="connsiteX71" fmla="*/ 4613853 w 4805693"/>
                    <a:gd name="connsiteY71" fmla="*/ 980033 h 2565814"/>
                    <a:gd name="connsiteX72" fmla="*/ 4662387 w 4805693"/>
                    <a:gd name="connsiteY72" fmla="*/ 1466424 h 2565814"/>
                    <a:gd name="connsiteX73" fmla="*/ 4288890 w 4805693"/>
                    <a:gd name="connsiteY73" fmla="*/ 2065707 h 2565814"/>
                    <a:gd name="connsiteX74" fmla="*/ 4284669 w 4805693"/>
                    <a:gd name="connsiteY74" fmla="*/ 2068873 h 2565814"/>
                    <a:gd name="connsiteX75" fmla="*/ 4284669 w 4805693"/>
                    <a:gd name="connsiteY75" fmla="*/ 2074148 h 2565814"/>
                    <a:gd name="connsiteX76" fmla="*/ 4305771 w 4805693"/>
                    <a:gd name="connsiteY76" fmla="*/ 2214473 h 2565814"/>
                    <a:gd name="connsiteX77" fmla="*/ 4308936 w 4805693"/>
                    <a:gd name="connsiteY77" fmla="*/ 2225024 h 2565814"/>
                    <a:gd name="connsiteX78" fmla="*/ 4312102 w 4805693"/>
                    <a:gd name="connsiteY78" fmla="*/ 2235575 h 2565814"/>
                    <a:gd name="connsiteX79" fmla="*/ 4622294 w 4805693"/>
                    <a:gd name="connsiteY79" fmla="*/ 2485628 h 2565814"/>
                    <a:gd name="connsiteX80" fmla="*/ 3637907 w 4805693"/>
                    <a:gd name="connsiteY80" fmla="*/ 2333697 h 2565814"/>
                    <a:gd name="connsiteX81" fmla="*/ 2118596 w 4805693"/>
                    <a:gd name="connsiteY81" fmla="*/ 2381176 h 2565814"/>
                    <a:gd name="connsiteX82" fmla="*/ 2312730 w 4805693"/>
                    <a:gd name="connsiteY82" fmla="*/ 2347413 h 2565814"/>
                    <a:gd name="connsiteX83" fmla="*/ 2885637 w 4805693"/>
                    <a:gd name="connsiteY83" fmla="*/ 2302045 h 2565814"/>
                    <a:gd name="connsiteX84" fmla="*/ 2447780 w 4805693"/>
                    <a:gd name="connsiteY84" fmla="*/ 2399112 h 2565814"/>
                    <a:gd name="connsiteX85" fmla="*/ 2118596 w 4805693"/>
                    <a:gd name="connsiteY85" fmla="*/ 2381176 h 2565814"/>
                    <a:gd name="connsiteX86" fmla="*/ 849337 w 4805693"/>
                    <a:gd name="connsiteY86" fmla="*/ 2352689 h 2565814"/>
                    <a:gd name="connsiteX87" fmla="*/ 21102 w 4805693"/>
                    <a:gd name="connsiteY87" fmla="*/ 1524453 h 2565814"/>
                    <a:gd name="connsiteX88" fmla="*/ 32707 w 4805693"/>
                    <a:gd name="connsiteY88" fmla="*/ 1388348 h 2565814"/>
                    <a:gd name="connsiteX89" fmla="*/ 163537 w 4805693"/>
                    <a:gd name="connsiteY89" fmla="*/ 1768176 h 2565814"/>
                    <a:gd name="connsiteX90" fmla="*/ 751215 w 4805693"/>
                    <a:gd name="connsiteY90" fmla="*/ 2270393 h 2565814"/>
                    <a:gd name="connsiteX91" fmla="*/ 946404 w 4805693"/>
                    <a:gd name="connsiteY91" fmla="*/ 2346358 h 2565814"/>
                    <a:gd name="connsiteX92" fmla="*/ 849337 w 4805693"/>
                    <a:gd name="connsiteY92" fmla="*/ 2352689 h 2565814"/>
                    <a:gd name="connsiteX93" fmla="*/ 1678628 w 4805693"/>
                    <a:gd name="connsiteY93" fmla="*/ 50510 h 2565814"/>
                    <a:gd name="connsiteX94" fmla="*/ 1710281 w 4805693"/>
                    <a:gd name="connsiteY94" fmla="*/ 50510 h 2565814"/>
                    <a:gd name="connsiteX95" fmla="*/ 1821064 w 4805693"/>
                    <a:gd name="connsiteY95" fmla="*/ 62116 h 2565814"/>
                    <a:gd name="connsiteX96" fmla="*/ 1402198 w 4805693"/>
                    <a:gd name="connsiteY96" fmla="*/ 196110 h 2565814"/>
                    <a:gd name="connsiteX97" fmla="*/ 1092005 w 4805693"/>
                    <a:gd name="connsiteY97" fmla="*/ 298453 h 2565814"/>
                    <a:gd name="connsiteX98" fmla="*/ 635157 w 4805693"/>
                    <a:gd name="connsiteY98" fmla="*/ 455659 h 2565814"/>
                    <a:gd name="connsiteX99" fmla="*/ 1122602 w 4805693"/>
                    <a:gd name="connsiteY99" fmla="*/ 167623 h 2565814"/>
                    <a:gd name="connsiteX100" fmla="*/ 1678628 w 4805693"/>
                    <a:gd name="connsiteY100" fmla="*/ 50510 h 2565814"/>
                    <a:gd name="connsiteX101" fmla="*/ 3061835 w 4805693"/>
                    <a:gd name="connsiteY101" fmla="*/ 92713 h 2565814"/>
                    <a:gd name="connsiteX102" fmla="*/ 3204270 w 4805693"/>
                    <a:gd name="connsiteY102" fmla="*/ 82162 h 2565814"/>
                    <a:gd name="connsiteX103" fmla="*/ 3660063 w 4805693"/>
                    <a:gd name="connsiteY103" fmla="*/ 168678 h 2565814"/>
                    <a:gd name="connsiteX104" fmla="*/ 4165445 w 4805693"/>
                    <a:gd name="connsiteY104" fmla="*/ 498918 h 2565814"/>
                    <a:gd name="connsiteX105" fmla="*/ 4229805 w 4805693"/>
                    <a:gd name="connsiteY105" fmla="*/ 586489 h 2565814"/>
                    <a:gd name="connsiteX106" fmla="*/ 4212924 w 4805693"/>
                    <a:gd name="connsiteY106" fmla="*/ 575938 h 2565814"/>
                    <a:gd name="connsiteX107" fmla="*/ 4039891 w 4805693"/>
                    <a:gd name="connsiteY107" fmla="*/ 459880 h 2565814"/>
                    <a:gd name="connsiteX108" fmla="*/ 3238032 w 4805693"/>
                    <a:gd name="connsiteY108" fmla="*/ 168678 h 2565814"/>
                    <a:gd name="connsiteX109" fmla="*/ 2945776 w 4805693"/>
                    <a:gd name="connsiteY109" fmla="*/ 121200 h 2565814"/>
                    <a:gd name="connsiteX110" fmla="*/ 3061835 w 4805693"/>
                    <a:gd name="connsiteY110" fmla="*/ 92713 h 2565814"/>
                    <a:gd name="connsiteX111" fmla="*/ 4649726 w 4805693"/>
                    <a:gd name="connsiteY111" fmla="*/ 999024 h 2565814"/>
                    <a:gd name="connsiteX112" fmla="*/ 4569540 w 4805693"/>
                    <a:gd name="connsiteY112" fmla="*/ 1925382 h 2565814"/>
                    <a:gd name="connsiteX113" fmla="*/ 4323707 w 4805693"/>
                    <a:gd name="connsiteY113" fmla="*/ 2198647 h 2565814"/>
                    <a:gd name="connsiteX114" fmla="*/ 4305771 w 4805693"/>
                    <a:gd name="connsiteY114" fmla="*/ 2077313 h 2565814"/>
                    <a:gd name="connsiteX115" fmla="*/ 4682433 w 4805693"/>
                    <a:gd name="connsiteY115" fmla="*/ 1468534 h 2565814"/>
                    <a:gd name="connsiteX116" fmla="*/ 4645506 w 4805693"/>
                    <a:gd name="connsiteY116" fmla="*/ 996914 h 2565814"/>
                    <a:gd name="connsiteX117" fmla="*/ 4649726 w 4805693"/>
                    <a:gd name="connsiteY117" fmla="*/ 999024 h 256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</a:cxnLst>
                  <a:rect l="l" t="t" r="r" b="b"/>
                  <a:pathLst>
                    <a:path w="4805693" h="2565814">
                      <a:moveTo>
                        <a:pt x="4331093" y="2219749"/>
                      </a:moveTo>
                      <a:cubicBezTo>
                        <a:pt x="4422885" y="2144838"/>
                        <a:pt x="4510456" y="2048826"/>
                        <a:pt x="4587476" y="1936988"/>
                      </a:cubicBezTo>
                      <a:cubicBezTo>
                        <a:pt x="4845970" y="1558215"/>
                        <a:pt x="4879733" y="1129854"/>
                        <a:pt x="4662387" y="981088"/>
                      </a:cubicBezTo>
                      <a:cubicBezTo>
                        <a:pt x="4652891" y="974757"/>
                        <a:pt x="4642341" y="968427"/>
                        <a:pt x="4630735" y="963152"/>
                      </a:cubicBezTo>
                      <a:cubicBezTo>
                        <a:pt x="4548439" y="797504"/>
                        <a:pt x="4403893" y="695162"/>
                        <a:pt x="4267788" y="609701"/>
                      </a:cubicBezTo>
                      <a:cubicBezTo>
                        <a:pt x="4245631" y="568553"/>
                        <a:pt x="4217145" y="526350"/>
                        <a:pt x="4181272" y="485202"/>
                      </a:cubicBezTo>
                      <a:cubicBezTo>
                        <a:pt x="4062048" y="346986"/>
                        <a:pt x="3879520" y="226708"/>
                        <a:pt x="3667449" y="149687"/>
                      </a:cubicBezTo>
                      <a:cubicBezTo>
                        <a:pt x="3455378" y="71611"/>
                        <a:pt x="3239088" y="44179"/>
                        <a:pt x="3058669" y="72666"/>
                      </a:cubicBezTo>
                      <a:cubicBezTo>
                        <a:pt x="3002750" y="81107"/>
                        <a:pt x="2952106" y="94823"/>
                        <a:pt x="2907793" y="113814"/>
                      </a:cubicBezTo>
                      <a:cubicBezTo>
                        <a:pt x="2831828" y="97988"/>
                        <a:pt x="2752697" y="78997"/>
                        <a:pt x="2668291" y="54730"/>
                      </a:cubicBezTo>
                      <a:cubicBezTo>
                        <a:pt x="2382365" y="-28621"/>
                        <a:pt x="2114375" y="-6465"/>
                        <a:pt x="1865377" y="52620"/>
                      </a:cubicBezTo>
                      <a:cubicBezTo>
                        <a:pt x="1821064" y="39959"/>
                        <a:pt x="1769365" y="32573"/>
                        <a:pt x="1710281" y="31518"/>
                      </a:cubicBezTo>
                      <a:cubicBezTo>
                        <a:pt x="1536193" y="26243"/>
                        <a:pt x="1325177" y="67391"/>
                        <a:pt x="1115217" y="149687"/>
                      </a:cubicBezTo>
                      <a:cubicBezTo>
                        <a:pt x="905256" y="231983"/>
                        <a:pt x="720618" y="340656"/>
                        <a:pt x="596119" y="461990"/>
                      </a:cubicBezTo>
                      <a:cubicBezTo>
                        <a:pt x="589788" y="468320"/>
                        <a:pt x="583458" y="474651"/>
                        <a:pt x="578182" y="479926"/>
                      </a:cubicBezTo>
                      <a:cubicBezTo>
                        <a:pt x="356616" y="583324"/>
                        <a:pt x="175143" y="719429"/>
                        <a:pt x="101287" y="909343"/>
                      </a:cubicBezTo>
                      <a:cubicBezTo>
                        <a:pt x="48534" y="1044393"/>
                        <a:pt x="24267" y="1178387"/>
                        <a:pt x="26377" y="1309217"/>
                      </a:cubicBezTo>
                      <a:cubicBezTo>
                        <a:pt x="9496" y="1377797"/>
                        <a:pt x="0" y="1449542"/>
                        <a:pt x="0" y="1524453"/>
                      </a:cubicBezTo>
                      <a:cubicBezTo>
                        <a:pt x="0" y="1992907"/>
                        <a:pt x="380883" y="2373790"/>
                        <a:pt x="849337" y="2373790"/>
                      </a:cubicBezTo>
                      <a:cubicBezTo>
                        <a:pt x="898926" y="2373790"/>
                        <a:pt x="947460" y="2369570"/>
                        <a:pt x="993883" y="2361129"/>
                      </a:cubicBezTo>
                      <a:cubicBezTo>
                        <a:pt x="1367380" y="2468747"/>
                        <a:pt x="1733492" y="2441315"/>
                        <a:pt x="2058456" y="2390671"/>
                      </a:cubicBezTo>
                      <a:cubicBezTo>
                        <a:pt x="2152358" y="2411773"/>
                        <a:pt x="2253645" y="2422324"/>
                        <a:pt x="2358098" y="2422324"/>
                      </a:cubicBezTo>
                      <a:cubicBezTo>
                        <a:pt x="2387640" y="2422324"/>
                        <a:pt x="2418237" y="2421269"/>
                        <a:pt x="2447780" y="2419158"/>
                      </a:cubicBezTo>
                      <a:cubicBezTo>
                        <a:pt x="2618702" y="2409663"/>
                        <a:pt x="2780129" y="2371680"/>
                        <a:pt x="2916234" y="2310486"/>
                      </a:cubicBezTo>
                      <a:cubicBezTo>
                        <a:pt x="2922564" y="2312596"/>
                        <a:pt x="2929950" y="2315761"/>
                        <a:pt x="2936280" y="2317871"/>
                      </a:cubicBezTo>
                      <a:cubicBezTo>
                        <a:pt x="3143076" y="2409663"/>
                        <a:pt x="3414231" y="2423379"/>
                        <a:pt x="3630521" y="2352689"/>
                      </a:cubicBezTo>
                      <a:cubicBezTo>
                        <a:pt x="3874244" y="2523611"/>
                        <a:pt x="4107416" y="2565814"/>
                        <a:pt x="4278339" y="2565814"/>
                      </a:cubicBezTo>
                      <a:cubicBezTo>
                        <a:pt x="4302606" y="2565814"/>
                        <a:pt x="4326873" y="2564759"/>
                        <a:pt x="4347974" y="2563704"/>
                      </a:cubicBezTo>
                      <a:cubicBezTo>
                        <a:pt x="4537888" y="2551043"/>
                        <a:pt x="4659222" y="2491959"/>
                        <a:pt x="4663442" y="2488794"/>
                      </a:cubicBezTo>
                      <a:lnTo>
                        <a:pt x="4691929" y="2475078"/>
                      </a:lnTo>
                      <a:lnTo>
                        <a:pt x="4660277" y="2469802"/>
                      </a:lnTo>
                      <a:cubicBezTo>
                        <a:pt x="4453482" y="2432874"/>
                        <a:pt x="4366965" y="2328422"/>
                        <a:pt x="4331093" y="2219749"/>
                      </a:cubicBezTo>
                      <a:close/>
                      <a:moveTo>
                        <a:pt x="3637907" y="2333697"/>
                      </a:moveTo>
                      <a:lnTo>
                        <a:pt x="3633686" y="2330532"/>
                      </a:lnTo>
                      <a:lnTo>
                        <a:pt x="3628411" y="2332642"/>
                      </a:lnTo>
                      <a:cubicBezTo>
                        <a:pt x="3416340" y="2403332"/>
                        <a:pt x="3148351" y="2390671"/>
                        <a:pt x="2944721" y="2299935"/>
                      </a:cubicBezTo>
                      <a:cubicBezTo>
                        <a:pt x="2943666" y="2299935"/>
                        <a:pt x="2943666" y="2299935"/>
                        <a:pt x="2942611" y="2298880"/>
                      </a:cubicBezTo>
                      <a:cubicBezTo>
                        <a:pt x="2938391" y="2296770"/>
                        <a:pt x="2933115" y="2295714"/>
                        <a:pt x="2928895" y="2293604"/>
                      </a:cubicBezTo>
                      <a:cubicBezTo>
                        <a:pt x="2924675" y="2291494"/>
                        <a:pt x="2919399" y="2290439"/>
                        <a:pt x="2915179" y="2288329"/>
                      </a:cubicBezTo>
                      <a:cubicBezTo>
                        <a:pt x="2773798" y="2241906"/>
                        <a:pt x="2565948" y="2279888"/>
                        <a:pt x="2307454" y="2326312"/>
                      </a:cubicBezTo>
                      <a:cubicBezTo>
                        <a:pt x="2227269" y="2341083"/>
                        <a:pt x="2144972" y="2355854"/>
                        <a:pt x="2058456" y="2368515"/>
                      </a:cubicBezTo>
                      <a:cubicBezTo>
                        <a:pt x="2048960" y="2369570"/>
                        <a:pt x="2040520" y="2371680"/>
                        <a:pt x="2031024" y="2372735"/>
                      </a:cubicBezTo>
                      <a:cubicBezTo>
                        <a:pt x="2022583" y="2373790"/>
                        <a:pt x="2013088" y="2375900"/>
                        <a:pt x="2004647" y="2376955"/>
                      </a:cubicBezTo>
                      <a:cubicBezTo>
                        <a:pt x="1707115" y="2420214"/>
                        <a:pt x="1376876" y="2440260"/>
                        <a:pt x="1039251" y="2351634"/>
                      </a:cubicBezTo>
                      <a:cubicBezTo>
                        <a:pt x="1031866" y="2349523"/>
                        <a:pt x="1024480" y="2348468"/>
                        <a:pt x="1017095" y="2346358"/>
                      </a:cubicBezTo>
                      <a:cubicBezTo>
                        <a:pt x="1009709" y="2344248"/>
                        <a:pt x="1002324" y="2342138"/>
                        <a:pt x="993883" y="2340028"/>
                      </a:cubicBezTo>
                      <a:cubicBezTo>
                        <a:pt x="915807" y="2316816"/>
                        <a:pt x="836676" y="2288329"/>
                        <a:pt x="758601" y="2252456"/>
                      </a:cubicBezTo>
                      <a:cubicBezTo>
                        <a:pt x="404095" y="2089974"/>
                        <a:pt x="58029" y="1763955"/>
                        <a:pt x="46423" y="1316603"/>
                      </a:cubicBezTo>
                      <a:cubicBezTo>
                        <a:pt x="46423" y="1303942"/>
                        <a:pt x="46423" y="1291281"/>
                        <a:pt x="46423" y="1277565"/>
                      </a:cubicBezTo>
                      <a:cubicBezTo>
                        <a:pt x="46423" y="1264904"/>
                        <a:pt x="47478" y="1253298"/>
                        <a:pt x="47478" y="1240637"/>
                      </a:cubicBezTo>
                      <a:cubicBezTo>
                        <a:pt x="53809" y="1138294"/>
                        <a:pt x="75966" y="1030677"/>
                        <a:pt x="120279" y="917783"/>
                      </a:cubicBezTo>
                      <a:cubicBezTo>
                        <a:pt x="186749" y="746861"/>
                        <a:pt x="343955" y="620251"/>
                        <a:pt x="540200" y="522129"/>
                      </a:cubicBezTo>
                      <a:cubicBezTo>
                        <a:pt x="548640" y="517909"/>
                        <a:pt x="556026" y="513689"/>
                        <a:pt x="564466" y="510523"/>
                      </a:cubicBezTo>
                      <a:cubicBezTo>
                        <a:pt x="572907" y="506303"/>
                        <a:pt x="580293" y="503138"/>
                        <a:pt x="588733" y="498918"/>
                      </a:cubicBezTo>
                      <a:cubicBezTo>
                        <a:pt x="745940" y="426117"/>
                        <a:pt x="922138" y="369143"/>
                        <a:pt x="1095170" y="319554"/>
                      </a:cubicBezTo>
                      <a:cubicBezTo>
                        <a:pt x="1196458" y="291067"/>
                        <a:pt x="1298800" y="255195"/>
                        <a:pt x="1407473" y="216157"/>
                      </a:cubicBezTo>
                      <a:cubicBezTo>
                        <a:pt x="1552019" y="165513"/>
                        <a:pt x="1705005" y="111704"/>
                        <a:pt x="1864322" y="73721"/>
                      </a:cubicBezTo>
                      <a:cubicBezTo>
                        <a:pt x="1870652" y="72666"/>
                        <a:pt x="1876983" y="70556"/>
                        <a:pt x="1884368" y="69501"/>
                      </a:cubicBezTo>
                      <a:cubicBezTo>
                        <a:pt x="1890699" y="68446"/>
                        <a:pt x="1898084" y="66336"/>
                        <a:pt x="1904415" y="65281"/>
                      </a:cubicBezTo>
                      <a:cubicBezTo>
                        <a:pt x="2141807" y="12527"/>
                        <a:pt x="2393971" y="-3299"/>
                        <a:pt x="2661960" y="74776"/>
                      </a:cubicBezTo>
                      <a:cubicBezTo>
                        <a:pt x="2735816" y="96933"/>
                        <a:pt x="2807561" y="113814"/>
                        <a:pt x="2875086" y="128585"/>
                      </a:cubicBezTo>
                      <a:cubicBezTo>
                        <a:pt x="2880361" y="129640"/>
                        <a:pt x="2886692" y="130696"/>
                        <a:pt x="2891967" y="131751"/>
                      </a:cubicBezTo>
                      <a:cubicBezTo>
                        <a:pt x="2898298" y="132806"/>
                        <a:pt x="2903573" y="133861"/>
                        <a:pt x="2909903" y="134916"/>
                      </a:cubicBezTo>
                      <a:cubicBezTo>
                        <a:pt x="3028072" y="159183"/>
                        <a:pt x="3135690" y="175009"/>
                        <a:pt x="3235923" y="189780"/>
                      </a:cubicBezTo>
                      <a:cubicBezTo>
                        <a:pt x="3533454" y="233038"/>
                        <a:pt x="3768737" y="267856"/>
                        <a:pt x="4027231" y="476761"/>
                      </a:cubicBezTo>
                      <a:cubicBezTo>
                        <a:pt x="4077874" y="517909"/>
                        <a:pt x="4138014" y="554837"/>
                        <a:pt x="4202373" y="594930"/>
                      </a:cubicBezTo>
                      <a:cubicBezTo>
                        <a:pt x="4218199" y="605480"/>
                        <a:pt x="4235081" y="614976"/>
                        <a:pt x="4251962" y="625527"/>
                      </a:cubicBezTo>
                      <a:cubicBezTo>
                        <a:pt x="4257237" y="628692"/>
                        <a:pt x="4262513" y="632912"/>
                        <a:pt x="4268843" y="636078"/>
                      </a:cubicBezTo>
                      <a:cubicBezTo>
                        <a:pt x="4274119" y="639243"/>
                        <a:pt x="4280449" y="643463"/>
                        <a:pt x="4285725" y="646628"/>
                      </a:cubicBezTo>
                      <a:cubicBezTo>
                        <a:pt x="4403893" y="722594"/>
                        <a:pt x="4523117" y="813331"/>
                        <a:pt x="4599082" y="950491"/>
                      </a:cubicBezTo>
                      <a:cubicBezTo>
                        <a:pt x="4602248" y="955766"/>
                        <a:pt x="4604358" y="959986"/>
                        <a:pt x="4606468" y="965262"/>
                      </a:cubicBezTo>
                      <a:cubicBezTo>
                        <a:pt x="4608578" y="969482"/>
                        <a:pt x="4611743" y="974757"/>
                        <a:pt x="4613853" y="980033"/>
                      </a:cubicBezTo>
                      <a:cubicBezTo>
                        <a:pt x="4672938" y="1101367"/>
                        <a:pt x="4699315" y="1257518"/>
                        <a:pt x="4662387" y="1466424"/>
                      </a:cubicBezTo>
                      <a:cubicBezTo>
                        <a:pt x="4625459" y="1680604"/>
                        <a:pt x="4489354" y="1899005"/>
                        <a:pt x="4288890" y="2065707"/>
                      </a:cubicBezTo>
                      <a:lnTo>
                        <a:pt x="4284669" y="2068873"/>
                      </a:lnTo>
                      <a:lnTo>
                        <a:pt x="4284669" y="2074148"/>
                      </a:lnTo>
                      <a:cubicBezTo>
                        <a:pt x="4286779" y="2118461"/>
                        <a:pt x="4292055" y="2166995"/>
                        <a:pt x="4305771" y="2214473"/>
                      </a:cubicBezTo>
                      <a:cubicBezTo>
                        <a:pt x="4306826" y="2217639"/>
                        <a:pt x="4307881" y="2221859"/>
                        <a:pt x="4308936" y="2225024"/>
                      </a:cubicBezTo>
                      <a:cubicBezTo>
                        <a:pt x="4309991" y="2228189"/>
                        <a:pt x="4311046" y="2231355"/>
                        <a:pt x="4312102" y="2235575"/>
                      </a:cubicBezTo>
                      <a:cubicBezTo>
                        <a:pt x="4349029" y="2341083"/>
                        <a:pt x="4432380" y="2442370"/>
                        <a:pt x="4622294" y="2485628"/>
                      </a:cubicBezTo>
                      <a:cubicBezTo>
                        <a:pt x="4508346" y="2527831"/>
                        <a:pt x="4088425" y="2651275"/>
                        <a:pt x="3637907" y="2333697"/>
                      </a:cubicBezTo>
                      <a:close/>
                      <a:moveTo>
                        <a:pt x="2118596" y="2381176"/>
                      </a:moveTo>
                      <a:cubicBezTo>
                        <a:pt x="2185065" y="2370625"/>
                        <a:pt x="2249425" y="2359019"/>
                        <a:pt x="2312730" y="2347413"/>
                      </a:cubicBezTo>
                      <a:cubicBezTo>
                        <a:pt x="2554342" y="2304155"/>
                        <a:pt x="2750587" y="2269337"/>
                        <a:pt x="2885637" y="2302045"/>
                      </a:cubicBezTo>
                      <a:cubicBezTo>
                        <a:pt x="2756917" y="2355854"/>
                        <a:pt x="2607096" y="2389616"/>
                        <a:pt x="2447780" y="2399112"/>
                      </a:cubicBezTo>
                      <a:cubicBezTo>
                        <a:pt x="2332776" y="2405443"/>
                        <a:pt x="2220938" y="2399112"/>
                        <a:pt x="2118596" y="2381176"/>
                      </a:cubicBezTo>
                      <a:close/>
                      <a:moveTo>
                        <a:pt x="849337" y="2352689"/>
                      </a:moveTo>
                      <a:cubicBezTo>
                        <a:pt x="392489" y="2352689"/>
                        <a:pt x="21102" y="1980246"/>
                        <a:pt x="21102" y="1524453"/>
                      </a:cubicBezTo>
                      <a:cubicBezTo>
                        <a:pt x="21102" y="1478029"/>
                        <a:pt x="25322" y="1432661"/>
                        <a:pt x="32707" y="1388348"/>
                      </a:cubicBezTo>
                      <a:cubicBezTo>
                        <a:pt x="47478" y="1521288"/>
                        <a:pt x="90737" y="1648952"/>
                        <a:pt x="163537" y="1768176"/>
                      </a:cubicBezTo>
                      <a:cubicBezTo>
                        <a:pt x="334460" y="2048826"/>
                        <a:pt x="605614" y="2202868"/>
                        <a:pt x="751215" y="2270393"/>
                      </a:cubicBezTo>
                      <a:cubicBezTo>
                        <a:pt x="816630" y="2299935"/>
                        <a:pt x="882045" y="2325257"/>
                        <a:pt x="946404" y="2346358"/>
                      </a:cubicBezTo>
                      <a:cubicBezTo>
                        <a:pt x="914752" y="2350578"/>
                        <a:pt x="882045" y="2352689"/>
                        <a:pt x="849337" y="2352689"/>
                      </a:cubicBezTo>
                      <a:close/>
                      <a:moveTo>
                        <a:pt x="1678628" y="50510"/>
                      </a:moveTo>
                      <a:cubicBezTo>
                        <a:pt x="1689179" y="50510"/>
                        <a:pt x="1699730" y="50510"/>
                        <a:pt x="1710281" y="50510"/>
                      </a:cubicBezTo>
                      <a:cubicBezTo>
                        <a:pt x="1750373" y="51565"/>
                        <a:pt x="1787301" y="55785"/>
                        <a:pt x="1821064" y="62116"/>
                      </a:cubicBezTo>
                      <a:cubicBezTo>
                        <a:pt x="1675463" y="100098"/>
                        <a:pt x="1535138" y="148632"/>
                        <a:pt x="1402198" y="196110"/>
                      </a:cubicBezTo>
                      <a:cubicBezTo>
                        <a:pt x="1294580" y="234093"/>
                        <a:pt x="1192237" y="269966"/>
                        <a:pt x="1092005" y="298453"/>
                      </a:cubicBezTo>
                      <a:cubicBezTo>
                        <a:pt x="937964" y="342766"/>
                        <a:pt x="779702" y="392355"/>
                        <a:pt x="635157" y="455659"/>
                      </a:cubicBezTo>
                      <a:cubicBezTo>
                        <a:pt x="750160" y="349097"/>
                        <a:pt x="921083" y="245699"/>
                        <a:pt x="1122602" y="167623"/>
                      </a:cubicBezTo>
                      <a:cubicBezTo>
                        <a:pt x="1317792" y="91658"/>
                        <a:pt x="1514036" y="50510"/>
                        <a:pt x="1678628" y="50510"/>
                      </a:cubicBezTo>
                      <a:close/>
                      <a:moveTo>
                        <a:pt x="3061835" y="92713"/>
                      </a:moveTo>
                      <a:cubicBezTo>
                        <a:pt x="3107203" y="85327"/>
                        <a:pt x="3154681" y="82162"/>
                        <a:pt x="3204270" y="82162"/>
                      </a:cubicBezTo>
                      <a:cubicBezTo>
                        <a:pt x="3347760" y="82162"/>
                        <a:pt x="3504967" y="111704"/>
                        <a:pt x="3660063" y="168678"/>
                      </a:cubicBezTo>
                      <a:cubicBezTo>
                        <a:pt x="3868969" y="245699"/>
                        <a:pt x="4048332" y="362813"/>
                        <a:pt x="4165445" y="498918"/>
                      </a:cubicBezTo>
                      <a:cubicBezTo>
                        <a:pt x="4190768" y="528460"/>
                        <a:pt x="4211869" y="556947"/>
                        <a:pt x="4229805" y="586489"/>
                      </a:cubicBezTo>
                      <a:cubicBezTo>
                        <a:pt x="4224530" y="583324"/>
                        <a:pt x="4218199" y="579103"/>
                        <a:pt x="4212924" y="575938"/>
                      </a:cubicBezTo>
                      <a:cubicBezTo>
                        <a:pt x="4149619" y="536900"/>
                        <a:pt x="4088425" y="499973"/>
                        <a:pt x="4039891" y="459880"/>
                      </a:cubicBezTo>
                      <a:cubicBezTo>
                        <a:pt x="3777177" y="246754"/>
                        <a:pt x="3539785" y="212992"/>
                        <a:pt x="3238032" y="168678"/>
                      </a:cubicBezTo>
                      <a:cubicBezTo>
                        <a:pt x="3147296" y="156017"/>
                        <a:pt x="3050229" y="141246"/>
                        <a:pt x="2945776" y="121200"/>
                      </a:cubicBezTo>
                      <a:cubicBezTo>
                        <a:pt x="2981649" y="108539"/>
                        <a:pt x="3019632" y="99043"/>
                        <a:pt x="3061835" y="92713"/>
                      </a:cubicBezTo>
                      <a:close/>
                      <a:moveTo>
                        <a:pt x="4649726" y="999024"/>
                      </a:moveTo>
                      <a:cubicBezTo>
                        <a:pt x="4857576" y="1140405"/>
                        <a:pt x="4821704" y="1556105"/>
                        <a:pt x="4569540" y="1925382"/>
                      </a:cubicBezTo>
                      <a:cubicBezTo>
                        <a:pt x="4495685" y="2033000"/>
                        <a:pt x="4411279" y="2125847"/>
                        <a:pt x="4323707" y="2198647"/>
                      </a:cubicBezTo>
                      <a:cubicBezTo>
                        <a:pt x="4312102" y="2157499"/>
                        <a:pt x="4307881" y="2115296"/>
                        <a:pt x="4305771" y="2077313"/>
                      </a:cubicBezTo>
                      <a:cubicBezTo>
                        <a:pt x="4507291" y="1908501"/>
                        <a:pt x="4645506" y="1686935"/>
                        <a:pt x="4682433" y="1468534"/>
                      </a:cubicBezTo>
                      <a:cubicBezTo>
                        <a:pt x="4717251" y="1269124"/>
                        <a:pt x="4697205" y="1117193"/>
                        <a:pt x="4645506" y="996914"/>
                      </a:cubicBezTo>
                      <a:cubicBezTo>
                        <a:pt x="4647616" y="996914"/>
                        <a:pt x="4648671" y="997969"/>
                        <a:pt x="4649726" y="999024"/>
                      </a:cubicBezTo>
                      <a:close/>
                    </a:path>
                  </a:pathLst>
                </a:custGeom>
                <a:solidFill>
                  <a:srgbClr val="FF5C5C"/>
                </a:solidFill>
                <a:ln w="10551" cap="flat">
                  <a:noFill/>
                  <a:prstDash val="solid"/>
                  <a:miter/>
                </a:ln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13" name="文本框 12"/>
              <p:cNvSpPr txBox="1"/>
              <p:nvPr/>
            </p:nvSpPr>
            <p:spPr>
              <a:xfrm>
                <a:off x="6551" y="4479"/>
                <a:ext cx="6098" cy="190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30000"/>
                  </a:lnSpc>
                </a:pPr>
                <a:r>
                  <a:rPr lang="en-US" altLang="zh-CN" sz="1400" spc="200" dirty="0">
                    <a:solidFill>
                      <a:schemeClr val="tx1"/>
                    </a:solidFill>
                    <a:uFillTx/>
                    <a:latin typeface="汉仪傲娇体简" panose="02010509060101010101" charset="-122"/>
                    <a:ea typeface="汉仪傲娇体简" panose="02010509060101010101" charset="-122"/>
                    <a:cs typeface="汉仪傲娇体简" panose="02010509060101010101" charset="-122"/>
                  </a:rPr>
                  <a:t>     </a:t>
                </a:r>
                <a:r>
                  <a:rPr lang="zh-CN" altLang="en-US" sz="1400" spc="200" dirty="0">
                    <a:solidFill>
                      <a:schemeClr val="tx1"/>
                    </a:solidFill>
                    <a:uFillTx/>
                    <a:latin typeface="汉仪傲娇体简" panose="02010509060101010101" charset="-122"/>
                    <a:ea typeface="汉仪傲娇体简" panose="02010509060101010101" charset="-122"/>
                    <a:cs typeface="汉仪傲娇体简" panose="02010509060101010101" charset="-122"/>
                  </a:rPr>
                  <a:t>小朋友们，大家了解我一天的学习生活了吗？只要大家留意，生活中处处都有数学。希望大家和我一样，做个有心人吧。</a:t>
                </a:r>
                <a:endParaRPr lang="zh-CN" altLang="en-US" sz="1400" spc="200" dirty="0">
                  <a:solidFill>
                    <a:schemeClr val="tx1"/>
                  </a:solidFill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endParaRPr>
              </a:p>
            </p:txBody>
          </p:sp>
        </p:grpSp>
      </p:grpSp>
      <p:pic>
        <p:nvPicPr>
          <p:cNvPr id="104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379200" y="10414000"/>
            <a:ext cx="330200" cy="254000"/>
          </a:xfrm>
          <a:prstGeom prst="cube">
            <a:avLst/>
          </a:prstGeom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5365" y="1167765"/>
            <a:ext cx="3126740" cy="4850130"/>
          </a:xfrm>
          <a:prstGeom prst="rect">
            <a:avLst/>
          </a:prstGeom>
        </p:spPr>
      </p:pic>
      <p:grpSp>
        <p:nvGrpSpPr>
          <p:cNvPr id="12" name="组合 11" descr="7b0a202020202274657874626f78223a20227b5c2263617465676f72795f69645c223a31303333372c5c2269645c223a32303334323435317d220a7d0a"/>
          <p:cNvGrpSpPr/>
          <p:nvPr/>
        </p:nvGrpSpPr>
        <p:grpSpPr>
          <a:xfrm>
            <a:off x="2200910" y="589280"/>
            <a:ext cx="4805680" cy="2566035"/>
            <a:chOff x="5820" y="3383"/>
            <a:chExt cx="7568" cy="4041"/>
          </a:xfrm>
        </p:grpSpPr>
        <p:grpSp>
          <p:nvGrpSpPr>
            <p:cNvPr id="97" name="图形 95"/>
            <p:cNvGrpSpPr/>
            <p:nvPr/>
          </p:nvGrpSpPr>
          <p:grpSpPr>
            <a:xfrm>
              <a:off x="5820" y="3383"/>
              <a:ext cx="7568" cy="4041"/>
              <a:chOff x="3695699" y="2148270"/>
              <a:chExt cx="4805693" cy="2565814"/>
            </a:xfrm>
          </p:grpSpPr>
          <p:sp>
            <p:nvSpPr>
              <p:cNvPr id="98" name="图形 95"/>
              <p:cNvSpPr/>
              <p:nvPr/>
            </p:nvSpPr>
            <p:spPr>
              <a:xfrm>
                <a:off x="3715745" y="3536617"/>
                <a:ext cx="925302" cy="964340"/>
              </a:xfrm>
              <a:custGeom>
                <a:avLst/>
                <a:gdLst>
                  <a:gd name="connsiteX0" fmla="*/ 142435 w 925302"/>
                  <a:gd name="connsiteY0" fmla="*/ 379828 h 964340"/>
                  <a:gd name="connsiteX1" fmla="*/ 11606 w 925302"/>
                  <a:gd name="connsiteY1" fmla="*/ 0 h 964340"/>
                  <a:gd name="connsiteX2" fmla="*/ 0 w 925302"/>
                  <a:gd name="connsiteY2" fmla="*/ 136105 h 964340"/>
                  <a:gd name="connsiteX3" fmla="*/ 828236 w 925302"/>
                  <a:gd name="connsiteY3" fmla="*/ 964341 h 964340"/>
                  <a:gd name="connsiteX4" fmla="*/ 925303 w 925302"/>
                  <a:gd name="connsiteY4" fmla="*/ 958010 h 964340"/>
                  <a:gd name="connsiteX5" fmla="*/ 730114 w 925302"/>
                  <a:gd name="connsiteY5" fmla="*/ 882045 h 964340"/>
                  <a:gd name="connsiteX6" fmla="*/ 142435 w 925302"/>
                  <a:gd name="connsiteY6" fmla="*/ 379828 h 964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5302" h="964340">
                    <a:moveTo>
                      <a:pt x="142435" y="379828"/>
                    </a:moveTo>
                    <a:cubicBezTo>
                      <a:pt x="69635" y="260604"/>
                      <a:pt x="26377" y="132940"/>
                      <a:pt x="11606" y="0"/>
                    </a:cubicBezTo>
                    <a:cubicBezTo>
                      <a:pt x="4220" y="44313"/>
                      <a:pt x="0" y="89682"/>
                      <a:pt x="0" y="136105"/>
                    </a:cubicBezTo>
                    <a:cubicBezTo>
                      <a:pt x="0" y="592953"/>
                      <a:pt x="371387" y="964341"/>
                      <a:pt x="828236" y="964341"/>
                    </a:cubicBezTo>
                    <a:cubicBezTo>
                      <a:pt x="860943" y="964341"/>
                      <a:pt x="893651" y="962231"/>
                      <a:pt x="925303" y="958010"/>
                    </a:cubicBezTo>
                    <a:cubicBezTo>
                      <a:pt x="859888" y="936909"/>
                      <a:pt x="794473" y="912642"/>
                      <a:pt x="730114" y="882045"/>
                    </a:cubicBezTo>
                    <a:cubicBezTo>
                      <a:pt x="584513" y="815575"/>
                      <a:pt x="313358" y="660479"/>
                      <a:pt x="142435" y="379828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9" name="图形 95"/>
              <p:cNvSpPr/>
              <p:nvPr/>
            </p:nvSpPr>
            <p:spPr>
              <a:xfrm>
                <a:off x="6642529" y="2229377"/>
                <a:ext cx="1282974" cy="504326"/>
              </a:xfrm>
              <a:custGeom>
                <a:avLst/>
                <a:gdLst>
                  <a:gd name="connsiteX0" fmla="*/ 1093060 w 1282974"/>
                  <a:gd name="connsiteY0" fmla="*/ 377718 h 504326"/>
                  <a:gd name="connsiteX1" fmla="*/ 1266093 w 1282974"/>
                  <a:gd name="connsiteY1" fmla="*/ 493776 h 504326"/>
                  <a:gd name="connsiteX2" fmla="*/ 1282974 w 1282974"/>
                  <a:gd name="connsiteY2" fmla="*/ 504327 h 504326"/>
                  <a:gd name="connsiteX3" fmla="*/ 1218614 w 1282974"/>
                  <a:gd name="connsiteY3" fmla="*/ 416756 h 504326"/>
                  <a:gd name="connsiteX4" fmla="*/ 713232 w 1282974"/>
                  <a:gd name="connsiteY4" fmla="*/ 86516 h 504326"/>
                  <a:gd name="connsiteX5" fmla="*/ 257439 w 1282974"/>
                  <a:gd name="connsiteY5" fmla="*/ 0 h 504326"/>
                  <a:gd name="connsiteX6" fmla="*/ 115004 w 1282974"/>
                  <a:gd name="connsiteY6" fmla="*/ 10551 h 504326"/>
                  <a:gd name="connsiteX7" fmla="*/ 0 w 1282974"/>
                  <a:gd name="connsiteY7" fmla="*/ 39038 h 504326"/>
                  <a:gd name="connsiteX8" fmla="*/ 292257 w 1282974"/>
                  <a:gd name="connsiteY8" fmla="*/ 86516 h 504326"/>
                  <a:gd name="connsiteX9" fmla="*/ 1093060 w 1282974"/>
                  <a:gd name="connsiteY9" fmla="*/ 377718 h 504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2974" h="504326">
                    <a:moveTo>
                      <a:pt x="1093060" y="377718"/>
                    </a:moveTo>
                    <a:cubicBezTo>
                      <a:pt x="1142649" y="417811"/>
                      <a:pt x="1202788" y="454738"/>
                      <a:pt x="1266093" y="493776"/>
                    </a:cubicBezTo>
                    <a:cubicBezTo>
                      <a:pt x="1271368" y="496941"/>
                      <a:pt x="1277699" y="500107"/>
                      <a:pt x="1282974" y="504327"/>
                    </a:cubicBezTo>
                    <a:cubicBezTo>
                      <a:pt x="1265038" y="474785"/>
                      <a:pt x="1243937" y="446298"/>
                      <a:pt x="1218614" y="416756"/>
                    </a:cubicBezTo>
                    <a:cubicBezTo>
                      <a:pt x="1101501" y="280651"/>
                      <a:pt x="922138" y="163537"/>
                      <a:pt x="713232" y="86516"/>
                    </a:cubicBezTo>
                    <a:cubicBezTo>
                      <a:pt x="558136" y="29542"/>
                      <a:pt x="400929" y="0"/>
                      <a:pt x="257439" y="0"/>
                    </a:cubicBezTo>
                    <a:cubicBezTo>
                      <a:pt x="207850" y="0"/>
                      <a:pt x="160372" y="3165"/>
                      <a:pt x="115004" y="10551"/>
                    </a:cubicBezTo>
                    <a:cubicBezTo>
                      <a:pt x="72801" y="16881"/>
                      <a:pt x="34818" y="26377"/>
                      <a:pt x="0" y="39038"/>
                    </a:cubicBezTo>
                    <a:cubicBezTo>
                      <a:pt x="104453" y="59084"/>
                      <a:pt x="201520" y="73855"/>
                      <a:pt x="292257" y="86516"/>
                    </a:cubicBezTo>
                    <a:cubicBezTo>
                      <a:pt x="592954" y="130830"/>
                      <a:pt x="830346" y="165647"/>
                      <a:pt x="1093060" y="377718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0" name="图形 95"/>
              <p:cNvSpPr/>
              <p:nvPr/>
            </p:nvSpPr>
            <p:spPr>
              <a:xfrm>
                <a:off x="5813239" y="4436964"/>
                <a:ext cx="767041" cy="112808"/>
              </a:xfrm>
              <a:custGeom>
                <a:avLst/>
                <a:gdLst>
                  <a:gd name="connsiteX0" fmla="*/ 194134 w 767041"/>
                  <a:gd name="connsiteY0" fmla="*/ 58719 h 112808"/>
                  <a:gd name="connsiteX1" fmla="*/ 0 w 767041"/>
                  <a:gd name="connsiteY1" fmla="*/ 92481 h 112808"/>
                  <a:gd name="connsiteX2" fmla="*/ 329184 w 767041"/>
                  <a:gd name="connsiteY2" fmla="*/ 110418 h 112808"/>
                  <a:gd name="connsiteX3" fmla="*/ 767041 w 767041"/>
                  <a:gd name="connsiteY3" fmla="*/ 13351 h 112808"/>
                  <a:gd name="connsiteX4" fmla="*/ 194134 w 767041"/>
                  <a:gd name="connsiteY4" fmla="*/ 58719 h 112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041" h="112808">
                    <a:moveTo>
                      <a:pt x="194134" y="58719"/>
                    </a:moveTo>
                    <a:cubicBezTo>
                      <a:pt x="131885" y="70325"/>
                      <a:pt x="66470" y="81931"/>
                      <a:pt x="0" y="92481"/>
                    </a:cubicBezTo>
                    <a:cubicBezTo>
                      <a:pt x="103398" y="110418"/>
                      <a:pt x="214181" y="116748"/>
                      <a:pt x="329184" y="110418"/>
                    </a:cubicBezTo>
                    <a:cubicBezTo>
                      <a:pt x="488501" y="100922"/>
                      <a:pt x="638322" y="67159"/>
                      <a:pt x="767041" y="13351"/>
                    </a:cubicBezTo>
                    <a:cubicBezTo>
                      <a:pt x="631991" y="-20412"/>
                      <a:pt x="435747" y="15461"/>
                      <a:pt x="194134" y="58719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1" name="图形 95"/>
              <p:cNvSpPr/>
              <p:nvPr/>
            </p:nvSpPr>
            <p:spPr>
              <a:xfrm>
                <a:off x="8002524" y="3145184"/>
                <a:ext cx="479105" cy="1201733"/>
              </a:xfrm>
              <a:custGeom>
                <a:avLst/>
                <a:gdLst>
                  <a:gd name="connsiteX0" fmla="*/ 376662 w 479105"/>
                  <a:gd name="connsiteY0" fmla="*/ 471620 h 1201733"/>
                  <a:gd name="connsiteX1" fmla="*/ 0 w 479105"/>
                  <a:gd name="connsiteY1" fmla="*/ 1080399 h 1201733"/>
                  <a:gd name="connsiteX2" fmla="*/ 17936 w 479105"/>
                  <a:gd name="connsiteY2" fmla="*/ 1201733 h 1201733"/>
                  <a:gd name="connsiteX3" fmla="*/ 263769 w 479105"/>
                  <a:gd name="connsiteY3" fmla="*/ 928468 h 1201733"/>
                  <a:gd name="connsiteX4" fmla="*/ 343955 w 479105"/>
                  <a:gd name="connsiteY4" fmla="*/ 2110 h 1201733"/>
                  <a:gd name="connsiteX5" fmla="*/ 339735 w 479105"/>
                  <a:gd name="connsiteY5" fmla="*/ 0 h 1201733"/>
                  <a:gd name="connsiteX6" fmla="*/ 376662 w 479105"/>
                  <a:gd name="connsiteY6" fmla="*/ 471620 h 120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9105" h="1201733">
                    <a:moveTo>
                      <a:pt x="376662" y="471620"/>
                    </a:moveTo>
                    <a:cubicBezTo>
                      <a:pt x="338680" y="688966"/>
                      <a:pt x="201520" y="910532"/>
                      <a:pt x="0" y="1080399"/>
                    </a:cubicBezTo>
                    <a:cubicBezTo>
                      <a:pt x="2110" y="1118382"/>
                      <a:pt x="6330" y="1160585"/>
                      <a:pt x="17936" y="1201733"/>
                    </a:cubicBezTo>
                    <a:cubicBezTo>
                      <a:pt x="105508" y="1128933"/>
                      <a:pt x="189914" y="1037141"/>
                      <a:pt x="263769" y="928468"/>
                    </a:cubicBezTo>
                    <a:cubicBezTo>
                      <a:pt x="515933" y="559191"/>
                      <a:pt x="551805" y="143491"/>
                      <a:pt x="343955" y="2110"/>
                    </a:cubicBezTo>
                    <a:cubicBezTo>
                      <a:pt x="342900" y="1055"/>
                      <a:pt x="340790" y="0"/>
                      <a:pt x="339735" y="0"/>
                    </a:cubicBezTo>
                    <a:cubicBezTo>
                      <a:pt x="390379" y="119224"/>
                      <a:pt x="410425" y="272210"/>
                      <a:pt x="376662" y="471620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" name="图形 95"/>
              <p:cNvSpPr/>
              <p:nvPr/>
            </p:nvSpPr>
            <p:spPr>
              <a:xfrm>
                <a:off x="4328745" y="2198779"/>
                <a:ext cx="1186962" cy="405149"/>
              </a:xfrm>
              <a:custGeom>
                <a:avLst/>
                <a:gdLst>
                  <a:gd name="connsiteX0" fmla="*/ 768096 w 1186962"/>
                  <a:gd name="connsiteY0" fmla="*/ 145601 h 405149"/>
                  <a:gd name="connsiteX1" fmla="*/ 1186962 w 1186962"/>
                  <a:gd name="connsiteY1" fmla="*/ 11606 h 405149"/>
                  <a:gd name="connsiteX2" fmla="*/ 1076179 w 1186962"/>
                  <a:gd name="connsiteY2" fmla="*/ 0 h 405149"/>
                  <a:gd name="connsiteX3" fmla="*/ 1044527 w 1186962"/>
                  <a:gd name="connsiteY3" fmla="*/ 0 h 405149"/>
                  <a:gd name="connsiteX4" fmla="*/ 489556 w 1186962"/>
                  <a:gd name="connsiteY4" fmla="*/ 117114 h 405149"/>
                  <a:gd name="connsiteX5" fmla="*/ 0 w 1186962"/>
                  <a:gd name="connsiteY5" fmla="*/ 405150 h 405149"/>
                  <a:gd name="connsiteX6" fmla="*/ 456849 w 1186962"/>
                  <a:gd name="connsiteY6" fmla="*/ 247943 h 405149"/>
                  <a:gd name="connsiteX7" fmla="*/ 768096 w 1186962"/>
                  <a:gd name="connsiteY7" fmla="*/ 145601 h 405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6962" h="405149">
                    <a:moveTo>
                      <a:pt x="768096" y="145601"/>
                    </a:moveTo>
                    <a:cubicBezTo>
                      <a:pt x="901036" y="99177"/>
                      <a:pt x="1041361" y="49589"/>
                      <a:pt x="1186962" y="11606"/>
                    </a:cubicBezTo>
                    <a:cubicBezTo>
                      <a:pt x="1153200" y="5275"/>
                      <a:pt x="1117327" y="1055"/>
                      <a:pt x="1076179" y="0"/>
                    </a:cubicBezTo>
                    <a:cubicBezTo>
                      <a:pt x="1065628" y="0"/>
                      <a:pt x="1055077" y="0"/>
                      <a:pt x="1044527" y="0"/>
                    </a:cubicBezTo>
                    <a:cubicBezTo>
                      <a:pt x="879934" y="0"/>
                      <a:pt x="683690" y="41148"/>
                      <a:pt x="489556" y="117114"/>
                    </a:cubicBezTo>
                    <a:cubicBezTo>
                      <a:pt x="288036" y="195189"/>
                      <a:pt x="117114" y="298587"/>
                      <a:pt x="0" y="405150"/>
                    </a:cubicBezTo>
                    <a:cubicBezTo>
                      <a:pt x="144546" y="342900"/>
                      <a:pt x="301752" y="292256"/>
                      <a:pt x="456849" y="247943"/>
                    </a:cubicBezTo>
                    <a:cubicBezTo>
                      <a:pt x="558136" y="219456"/>
                      <a:pt x="659423" y="183583"/>
                      <a:pt x="768096" y="145601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3" name="图形 95"/>
              <p:cNvSpPr/>
              <p:nvPr/>
            </p:nvSpPr>
            <p:spPr>
              <a:xfrm>
                <a:off x="3695699" y="2148270"/>
                <a:ext cx="4805693" cy="2565814"/>
              </a:xfrm>
              <a:custGeom>
                <a:avLst/>
                <a:gdLst>
                  <a:gd name="connsiteX0" fmla="*/ 4331093 w 4805693"/>
                  <a:gd name="connsiteY0" fmla="*/ 2219749 h 2565814"/>
                  <a:gd name="connsiteX1" fmla="*/ 4587476 w 4805693"/>
                  <a:gd name="connsiteY1" fmla="*/ 1936988 h 2565814"/>
                  <a:gd name="connsiteX2" fmla="*/ 4662387 w 4805693"/>
                  <a:gd name="connsiteY2" fmla="*/ 981088 h 2565814"/>
                  <a:gd name="connsiteX3" fmla="*/ 4630735 w 4805693"/>
                  <a:gd name="connsiteY3" fmla="*/ 963152 h 2565814"/>
                  <a:gd name="connsiteX4" fmla="*/ 4267788 w 4805693"/>
                  <a:gd name="connsiteY4" fmla="*/ 609701 h 2565814"/>
                  <a:gd name="connsiteX5" fmla="*/ 4181272 w 4805693"/>
                  <a:gd name="connsiteY5" fmla="*/ 485202 h 2565814"/>
                  <a:gd name="connsiteX6" fmla="*/ 3667449 w 4805693"/>
                  <a:gd name="connsiteY6" fmla="*/ 149687 h 2565814"/>
                  <a:gd name="connsiteX7" fmla="*/ 3058669 w 4805693"/>
                  <a:gd name="connsiteY7" fmla="*/ 72666 h 2565814"/>
                  <a:gd name="connsiteX8" fmla="*/ 2907793 w 4805693"/>
                  <a:gd name="connsiteY8" fmla="*/ 113814 h 2565814"/>
                  <a:gd name="connsiteX9" fmla="*/ 2668291 w 4805693"/>
                  <a:gd name="connsiteY9" fmla="*/ 54730 h 2565814"/>
                  <a:gd name="connsiteX10" fmla="*/ 1865377 w 4805693"/>
                  <a:gd name="connsiteY10" fmla="*/ 52620 h 2565814"/>
                  <a:gd name="connsiteX11" fmla="*/ 1710281 w 4805693"/>
                  <a:gd name="connsiteY11" fmla="*/ 31518 h 2565814"/>
                  <a:gd name="connsiteX12" fmla="*/ 1115217 w 4805693"/>
                  <a:gd name="connsiteY12" fmla="*/ 149687 h 2565814"/>
                  <a:gd name="connsiteX13" fmla="*/ 596119 w 4805693"/>
                  <a:gd name="connsiteY13" fmla="*/ 461990 h 2565814"/>
                  <a:gd name="connsiteX14" fmla="*/ 578182 w 4805693"/>
                  <a:gd name="connsiteY14" fmla="*/ 479926 h 2565814"/>
                  <a:gd name="connsiteX15" fmla="*/ 101287 w 4805693"/>
                  <a:gd name="connsiteY15" fmla="*/ 909343 h 2565814"/>
                  <a:gd name="connsiteX16" fmla="*/ 26377 w 4805693"/>
                  <a:gd name="connsiteY16" fmla="*/ 1309217 h 2565814"/>
                  <a:gd name="connsiteX17" fmla="*/ 0 w 4805693"/>
                  <a:gd name="connsiteY17" fmla="*/ 1524453 h 2565814"/>
                  <a:gd name="connsiteX18" fmla="*/ 849337 w 4805693"/>
                  <a:gd name="connsiteY18" fmla="*/ 2373790 h 2565814"/>
                  <a:gd name="connsiteX19" fmla="*/ 993883 w 4805693"/>
                  <a:gd name="connsiteY19" fmla="*/ 2361129 h 2565814"/>
                  <a:gd name="connsiteX20" fmla="*/ 2058456 w 4805693"/>
                  <a:gd name="connsiteY20" fmla="*/ 2390671 h 2565814"/>
                  <a:gd name="connsiteX21" fmla="*/ 2358098 w 4805693"/>
                  <a:gd name="connsiteY21" fmla="*/ 2422324 h 2565814"/>
                  <a:gd name="connsiteX22" fmla="*/ 2447780 w 4805693"/>
                  <a:gd name="connsiteY22" fmla="*/ 2419158 h 2565814"/>
                  <a:gd name="connsiteX23" fmla="*/ 2916234 w 4805693"/>
                  <a:gd name="connsiteY23" fmla="*/ 2310486 h 2565814"/>
                  <a:gd name="connsiteX24" fmla="*/ 2936280 w 4805693"/>
                  <a:gd name="connsiteY24" fmla="*/ 2317871 h 2565814"/>
                  <a:gd name="connsiteX25" fmla="*/ 3630521 w 4805693"/>
                  <a:gd name="connsiteY25" fmla="*/ 2352689 h 2565814"/>
                  <a:gd name="connsiteX26" fmla="*/ 4278339 w 4805693"/>
                  <a:gd name="connsiteY26" fmla="*/ 2565814 h 2565814"/>
                  <a:gd name="connsiteX27" fmla="*/ 4347974 w 4805693"/>
                  <a:gd name="connsiteY27" fmla="*/ 2563704 h 2565814"/>
                  <a:gd name="connsiteX28" fmla="*/ 4663442 w 4805693"/>
                  <a:gd name="connsiteY28" fmla="*/ 2488794 h 2565814"/>
                  <a:gd name="connsiteX29" fmla="*/ 4691929 w 4805693"/>
                  <a:gd name="connsiteY29" fmla="*/ 2475078 h 2565814"/>
                  <a:gd name="connsiteX30" fmla="*/ 4660277 w 4805693"/>
                  <a:gd name="connsiteY30" fmla="*/ 2469802 h 2565814"/>
                  <a:gd name="connsiteX31" fmla="*/ 4331093 w 4805693"/>
                  <a:gd name="connsiteY31" fmla="*/ 2219749 h 2565814"/>
                  <a:gd name="connsiteX32" fmla="*/ 3637907 w 4805693"/>
                  <a:gd name="connsiteY32" fmla="*/ 2333697 h 2565814"/>
                  <a:gd name="connsiteX33" fmla="*/ 3633686 w 4805693"/>
                  <a:gd name="connsiteY33" fmla="*/ 2330532 h 2565814"/>
                  <a:gd name="connsiteX34" fmla="*/ 3628411 w 4805693"/>
                  <a:gd name="connsiteY34" fmla="*/ 2332642 h 2565814"/>
                  <a:gd name="connsiteX35" fmla="*/ 2944721 w 4805693"/>
                  <a:gd name="connsiteY35" fmla="*/ 2299935 h 2565814"/>
                  <a:gd name="connsiteX36" fmla="*/ 2942611 w 4805693"/>
                  <a:gd name="connsiteY36" fmla="*/ 2298880 h 2565814"/>
                  <a:gd name="connsiteX37" fmla="*/ 2928895 w 4805693"/>
                  <a:gd name="connsiteY37" fmla="*/ 2293604 h 2565814"/>
                  <a:gd name="connsiteX38" fmla="*/ 2915179 w 4805693"/>
                  <a:gd name="connsiteY38" fmla="*/ 2288329 h 2565814"/>
                  <a:gd name="connsiteX39" fmla="*/ 2307454 w 4805693"/>
                  <a:gd name="connsiteY39" fmla="*/ 2326312 h 2565814"/>
                  <a:gd name="connsiteX40" fmla="*/ 2058456 w 4805693"/>
                  <a:gd name="connsiteY40" fmla="*/ 2368515 h 2565814"/>
                  <a:gd name="connsiteX41" fmla="*/ 2031024 w 4805693"/>
                  <a:gd name="connsiteY41" fmla="*/ 2372735 h 2565814"/>
                  <a:gd name="connsiteX42" fmla="*/ 2004647 w 4805693"/>
                  <a:gd name="connsiteY42" fmla="*/ 2376955 h 2565814"/>
                  <a:gd name="connsiteX43" fmla="*/ 1039251 w 4805693"/>
                  <a:gd name="connsiteY43" fmla="*/ 2351634 h 2565814"/>
                  <a:gd name="connsiteX44" fmla="*/ 1017095 w 4805693"/>
                  <a:gd name="connsiteY44" fmla="*/ 2346358 h 2565814"/>
                  <a:gd name="connsiteX45" fmla="*/ 993883 w 4805693"/>
                  <a:gd name="connsiteY45" fmla="*/ 2340028 h 2565814"/>
                  <a:gd name="connsiteX46" fmla="*/ 758601 w 4805693"/>
                  <a:gd name="connsiteY46" fmla="*/ 2252456 h 2565814"/>
                  <a:gd name="connsiteX47" fmla="*/ 46423 w 4805693"/>
                  <a:gd name="connsiteY47" fmla="*/ 1316603 h 2565814"/>
                  <a:gd name="connsiteX48" fmla="*/ 46423 w 4805693"/>
                  <a:gd name="connsiteY48" fmla="*/ 1277565 h 2565814"/>
                  <a:gd name="connsiteX49" fmla="*/ 47478 w 4805693"/>
                  <a:gd name="connsiteY49" fmla="*/ 1240637 h 2565814"/>
                  <a:gd name="connsiteX50" fmla="*/ 120279 w 4805693"/>
                  <a:gd name="connsiteY50" fmla="*/ 917783 h 2565814"/>
                  <a:gd name="connsiteX51" fmla="*/ 540200 w 4805693"/>
                  <a:gd name="connsiteY51" fmla="*/ 522129 h 2565814"/>
                  <a:gd name="connsiteX52" fmla="*/ 564466 w 4805693"/>
                  <a:gd name="connsiteY52" fmla="*/ 510523 h 2565814"/>
                  <a:gd name="connsiteX53" fmla="*/ 588733 w 4805693"/>
                  <a:gd name="connsiteY53" fmla="*/ 498918 h 2565814"/>
                  <a:gd name="connsiteX54" fmla="*/ 1095170 w 4805693"/>
                  <a:gd name="connsiteY54" fmla="*/ 319554 h 2565814"/>
                  <a:gd name="connsiteX55" fmla="*/ 1407473 w 4805693"/>
                  <a:gd name="connsiteY55" fmla="*/ 216157 h 2565814"/>
                  <a:gd name="connsiteX56" fmla="*/ 1864322 w 4805693"/>
                  <a:gd name="connsiteY56" fmla="*/ 73721 h 2565814"/>
                  <a:gd name="connsiteX57" fmla="*/ 1884368 w 4805693"/>
                  <a:gd name="connsiteY57" fmla="*/ 69501 h 2565814"/>
                  <a:gd name="connsiteX58" fmla="*/ 1904415 w 4805693"/>
                  <a:gd name="connsiteY58" fmla="*/ 65281 h 2565814"/>
                  <a:gd name="connsiteX59" fmla="*/ 2661960 w 4805693"/>
                  <a:gd name="connsiteY59" fmla="*/ 74776 h 2565814"/>
                  <a:gd name="connsiteX60" fmla="*/ 2875086 w 4805693"/>
                  <a:gd name="connsiteY60" fmla="*/ 128585 h 2565814"/>
                  <a:gd name="connsiteX61" fmla="*/ 2891967 w 4805693"/>
                  <a:gd name="connsiteY61" fmla="*/ 131751 h 2565814"/>
                  <a:gd name="connsiteX62" fmla="*/ 2909903 w 4805693"/>
                  <a:gd name="connsiteY62" fmla="*/ 134916 h 2565814"/>
                  <a:gd name="connsiteX63" fmla="*/ 3235923 w 4805693"/>
                  <a:gd name="connsiteY63" fmla="*/ 189780 h 2565814"/>
                  <a:gd name="connsiteX64" fmla="*/ 4027231 w 4805693"/>
                  <a:gd name="connsiteY64" fmla="*/ 476761 h 2565814"/>
                  <a:gd name="connsiteX65" fmla="*/ 4202373 w 4805693"/>
                  <a:gd name="connsiteY65" fmla="*/ 594930 h 2565814"/>
                  <a:gd name="connsiteX66" fmla="*/ 4251962 w 4805693"/>
                  <a:gd name="connsiteY66" fmla="*/ 625527 h 2565814"/>
                  <a:gd name="connsiteX67" fmla="*/ 4268843 w 4805693"/>
                  <a:gd name="connsiteY67" fmla="*/ 636078 h 2565814"/>
                  <a:gd name="connsiteX68" fmla="*/ 4285725 w 4805693"/>
                  <a:gd name="connsiteY68" fmla="*/ 646628 h 2565814"/>
                  <a:gd name="connsiteX69" fmla="*/ 4599082 w 4805693"/>
                  <a:gd name="connsiteY69" fmla="*/ 950491 h 2565814"/>
                  <a:gd name="connsiteX70" fmla="*/ 4606468 w 4805693"/>
                  <a:gd name="connsiteY70" fmla="*/ 965262 h 2565814"/>
                  <a:gd name="connsiteX71" fmla="*/ 4613853 w 4805693"/>
                  <a:gd name="connsiteY71" fmla="*/ 980033 h 2565814"/>
                  <a:gd name="connsiteX72" fmla="*/ 4662387 w 4805693"/>
                  <a:gd name="connsiteY72" fmla="*/ 1466424 h 2565814"/>
                  <a:gd name="connsiteX73" fmla="*/ 4288890 w 4805693"/>
                  <a:gd name="connsiteY73" fmla="*/ 2065707 h 2565814"/>
                  <a:gd name="connsiteX74" fmla="*/ 4284669 w 4805693"/>
                  <a:gd name="connsiteY74" fmla="*/ 2068873 h 2565814"/>
                  <a:gd name="connsiteX75" fmla="*/ 4284669 w 4805693"/>
                  <a:gd name="connsiteY75" fmla="*/ 2074148 h 2565814"/>
                  <a:gd name="connsiteX76" fmla="*/ 4305771 w 4805693"/>
                  <a:gd name="connsiteY76" fmla="*/ 2214473 h 2565814"/>
                  <a:gd name="connsiteX77" fmla="*/ 4308936 w 4805693"/>
                  <a:gd name="connsiteY77" fmla="*/ 2225024 h 2565814"/>
                  <a:gd name="connsiteX78" fmla="*/ 4312102 w 4805693"/>
                  <a:gd name="connsiteY78" fmla="*/ 2235575 h 2565814"/>
                  <a:gd name="connsiteX79" fmla="*/ 4622294 w 4805693"/>
                  <a:gd name="connsiteY79" fmla="*/ 2485628 h 2565814"/>
                  <a:gd name="connsiteX80" fmla="*/ 3637907 w 4805693"/>
                  <a:gd name="connsiteY80" fmla="*/ 2333697 h 2565814"/>
                  <a:gd name="connsiteX81" fmla="*/ 2118596 w 4805693"/>
                  <a:gd name="connsiteY81" fmla="*/ 2381176 h 2565814"/>
                  <a:gd name="connsiteX82" fmla="*/ 2312730 w 4805693"/>
                  <a:gd name="connsiteY82" fmla="*/ 2347413 h 2565814"/>
                  <a:gd name="connsiteX83" fmla="*/ 2885637 w 4805693"/>
                  <a:gd name="connsiteY83" fmla="*/ 2302045 h 2565814"/>
                  <a:gd name="connsiteX84" fmla="*/ 2447780 w 4805693"/>
                  <a:gd name="connsiteY84" fmla="*/ 2399112 h 2565814"/>
                  <a:gd name="connsiteX85" fmla="*/ 2118596 w 4805693"/>
                  <a:gd name="connsiteY85" fmla="*/ 2381176 h 2565814"/>
                  <a:gd name="connsiteX86" fmla="*/ 849337 w 4805693"/>
                  <a:gd name="connsiteY86" fmla="*/ 2352689 h 2565814"/>
                  <a:gd name="connsiteX87" fmla="*/ 21102 w 4805693"/>
                  <a:gd name="connsiteY87" fmla="*/ 1524453 h 2565814"/>
                  <a:gd name="connsiteX88" fmla="*/ 32707 w 4805693"/>
                  <a:gd name="connsiteY88" fmla="*/ 1388348 h 2565814"/>
                  <a:gd name="connsiteX89" fmla="*/ 163537 w 4805693"/>
                  <a:gd name="connsiteY89" fmla="*/ 1768176 h 2565814"/>
                  <a:gd name="connsiteX90" fmla="*/ 751215 w 4805693"/>
                  <a:gd name="connsiteY90" fmla="*/ 2270393 h 2565814"/>
                  <a:gd name="connsiteX91" fmla="*/ 946404 w 4805693"/>
                  <a:gd name="connsiteY91" fmla="*/ 2346358 h 2565814"/>
                  <a:gd name="connsiteX92" fmla="*/ 849337 w 4805693"/>
                  <a:gd name="connsiteY92" fmla="*/ 2352689 h 2565814"/>
                  <a:gd name="connsiteX93" fmla="*/ 1678628 w 4805693"/>
                  <a:gd name="connsiteY93" fmla="*/ 50510 h 2565814"/>
                  <a:gd name="connsiteX94" fmla="*/ 1710281 w 4805693"/>
                  <a:gd name="connsiteY94" fmla="*/ 50510 h 2565814"/>
                  <a:gd name="connsiteX95" fmla="*/ 1821064 w 4805693"/>
                  <a:gd name="connsiteY95" fmla="*/ 62116 h 2565814"/>
                  <a:gd name="connsiteX96" fmla="*/ 1402198 w 4805693"/>
                  <a:gd name="connsiteY96" fmla="*/ 196110 h 2565814"/>
                  <a:gd name="connsiteX97" fmla="*/ 1092005 w 4805693"/>
                  <a:gd name="connsiteY97" fmla="*/ 298453 h 2565814"/>
                  <a:gd name="connsiteX98" fmla="*/ 635157 w 4805693"/>
                  <a:gd name="connsiteY98" fmla="*/ 455659 h 2565814"/>
                  <a:gd name="connsiteX99" fmla="*/ 1122602 w 4805693"/>
                  <a:gd name="connsiteY99" fmla="*/ 167623 h 2565814"/>
                  <a:gd name="connsiteX100" fmla="*/ 1678628 w 4805693"/>
                  <a:gd name="connsiteY100" fmla="*/ 50510 h 2565814"/>
                  <a:gd name="connsiteX101" fmla="*/ 3061835 w 4805693"/>
                  <a:gd name="connsiteY101" fmla="*/ 92713 h 2565814"/>
                  <a:gd name="connsiteX102" fmla="*/ 3204270 w 4805693"/>
                  <a:gd name="connsiteY102" fmla="*/ 82162 h 2565814"/>
                  <a:gd name="connsiteX103" fmla="*/ 3660063 w 4805693"/>
                  <a:gd name="connsiteY103" fmla="*/ 168678 h 2565814"/>
                  <a:gd name="connsiteX104" fmla="*/ 4165445 w 4805693"/>
                  <a:gd name="connsiteY104" fmla="*/ 498918 h 2565814"/>
                  <a:gd name="connsiteX105" fmla="*/ 4229805 w 4805693"/>
                  <a:gd name="connsiteY105" fmla="*/ 586489 h 2565814"/>
                  <a:gd name="connsiteX106" fmla="*/ 4212924 w 4805693"/>
                  <a:gd name="connsiteY106" fmla="*/ 575938 h 2565814"/>
                  <a:gd name="connsiteX107" fmla="*/ 4039891 w 4805693"/>
                  <a:gd name="connsiteY107" fmla="*/ 459880 h 2565814"/>
                  <a:gd name="connsiteX108" fmla="*/ 3238032 w 4805693"/>
                  <a:gd name="connsiteY108" fmla="*/ 168678 h 2565814"/>
                  <a:gd name="connsiteX109" fmla="*/ 2945776 w 4805693"/>
                  <a:gd name="connsiteY109" fmla="*/ 121200 h 2565814"/>
                  <a:gd name="connsiteX110" fmla="*/ 3061835 w 4805693"/>
                  <a:gd name="connsiteY110" fmla="*/ 92713 h 2565814"/>
                  <a:gd name="connsiteX111" fmla="*/ 4649726 w 4805693"/>
                  <a:gd name="connsiteY111" fmla="*/ 999024 h 2565814"/>
                  <a:gd name="connsiteX112" fmla="*/ 4569540 w 4805693"/>
                  <a:gd name="connsiteY112" fmla="*/ 1925382 h 2565814"/>
                  <a:gd name="connsiteX113" fmla="*/ 4323707 w 4805693"/>
                  <a:gd name="connsiteY113" fmla="*/ 2198647 h 2565814"/>
                  <a:gd name="connsiteX114" fmla="*/ 4305771 w 4805693"/>
                  <a:gd name="connsiteY114" fmla="*/ 2077313 h 2565814"/>
                  <a:gd name="connsiteX115" fmla="*/ 4682433 w 4805693"/>
                  <a:gd name="connsiteY115" fmla="*/ 1468534 h 2565814"/>
                  <a:gd name="connsiteX116" fmla="*/ 4645506 w 4805693"/>
                  <a:gd name="connsiteY116" fmla="*/ 996914 h 2565814"/>
                  <a:gd name="connsiteX117" fmla="*/ 4649726 w 4805693"/>
                  <a:gd name="connsiteY117" fmla="*/ 999024 h 2565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4805693" h="2565814">
                    <a:moveTo>
                      <a:pt x="4331093" y="2219749"/>
                    </a:moveTo>
                    <a:cubicBezTo>
                      <a:pt x="4422885" y="2144838"/>
                      <a:pt x="4510456" y="2048826"/>
                      <a:pt x="4587476" y="1936988"/>
                    </a:cubicBezTo>
                    <a:cubicBezTo>
                      <a:pt x="4845970" y="1558215"/>
                      <a:pt x="4879733" y="1129854"/>
                      <a:pt x="4662387" y="981088"/>
                    </a:cubicBezTo>
                    <a:cubicBezTo>
                      <a:pt x="4652891" y="974757"/>
                      <a:pt x="4642341" y="968427"/>
                      <a:pt x="4630735" y="963152"/>
                    </a:cubicBezTo>
                    <a:cubicBezTo>
                      <a:pt x="4548439" y="797504"/>
                      <a:pt x="4403893" y="695162"/>
                      <a:pt x="4267788" y="609701"/>
                    </a:cubicBezTo>
                    <a:cubicBezTo>
                      <a:pt x="4245631" y="568553"/>
                      <a:pt x="4217145" y="526350"/>
                      <a:pt x="4181272" y="485202"/>
                    </a:cubicBezTo>
                    <a:cubicBezTo>
                      <a:pt x="4062048" y="346986"/>
                      <a:pt x="3879520" y="226708"/>
                      <a:pt x="3667449" y="149687"/>
                    </a:cubicBezTo>
                    <a:cubicBezTo>
                      <a:pt x="3455378" y="71611"/>
                      <a:pt x="3239088" y="44179"/>
                      <a:pt x="3058669" y="72666"/>
                    </a:cubicBezTo>
                    <a:cubicBezTo>
                      <a:pt x="3002750" y="81107"/>
                      <a:pt x="2952106" y="94823"/>
                      <a:pt x="2907793" y="113814"/>
                    </a:cubicBezTo>
                    <a:cubicBezTo>
                      <a:pt x="2831828" y="97988"/>
                      <a:pt x="2752697" y="78997"/>
                      <a:pt x="2668291" y="54730"/>
                    </a:cubicBezTo>
                    <a:cubicBezTo>
                      <a:pt x="2382365" y="-28621"/>
                      <a:pt x="2114375" y="-6465"/>
                      <a:pt x="1865377" y="52620"/>
                    </a:cubicBezTo>
                    <a:cubicBezTo>
                      <a:pt x="1821064" y="39959"/>
                      <a:pt x="1769365" y="32573"/>
                      <a:pt x="1710281" y="31518"/>
                    </a:cubicBezTo>
                    <a:cubicBezTo>
                      <a:pt x="1536193" y="26243"/>
                      <a:pt x="1325177" y="67391"/>
                      <a:pt x="1115217" y="149687"/>
                    </a:cubicBezTo>
                    <a:cubicBezTo>
                      <a:pt x="905256" y="231983"/>
                      <a:pt x="720618" y="340656"/>
                      <a:pt x="596119" y="461990"/>
                    </a:cubicBezTo>
                    <a:cubicBezTo>
                      <a:pt x="589788" y="468320"/>
                      <a:pt x="583458" y="474651"/>
                      <a:pt x="578182" y="479926"/>
                    </a:cubicBezTo>
                    <a:cubicBezTo>
                      <a:pt x="356616" y="583324"/>
                      <a:pt x="175143" y="719429"/>
                      <a:pt x="101287" y="909343"/>
                    </a:cubicBezTo>
                    <a:cubicBezTo>
                      <a:pt x="48534" y="1044393"/>
                      <a:pt x="24267" y="1178387"/>
                      <a:pt x="26377" y="1309217"/>
                    </a:cubicBezTo>
                    <a:cubicBezTo>
                      <a:pt x="9496" y="1377797"/>
                      <a:pt x="0" y="1449542"/>
                      <a:pt x="0" y="1524453"/>
                    </a:cubicBezTo>
                    <a:cubicBezTo>
                      <a:pt x="0" y="1992907"/>
                      <a:pt x="380883" y="2373790"/>
                      <a:pt x="849337" y="2373790"/>
                    </a:cubicBezTo>
                    <a:cubicBezTo>
                      <a:pt x="898926" y="2373790"/>
                      <a:pt x="947460" y="2369570"/>
                      <a:pt x="993883" y="2361129"/>
                    </a:cubicBezTo>
                    <a:cubicBezTo>
                      <a:pt x="1367380" y="2468747"/>
                      <a:pt x="1733492" y="2441315"/>
                      <a:pt x="2058456" y="2390671"/>
                    </a:cubicBezTo>
                    <a:cubicBezTo>
                      <a:pt x="2152358" y="2411773"/>
                      <a:pt x="2253645" y="2422324"/>
                      <a:pt x="2358098" y="2422324"/>
                    </a:cubicBezTo>
                    <a:cubicBezTo>
                      <a:pt x="2387640" y="2422324"/>
                      <a:pt x="2418237" y="2421269"/>
                      <a:pt x="2447780" y="2419158"/>
                    </a:cubicBezTo>
                    <a:cubicBezTo>
                      <a:pt x="2618702" y="2409663"/>
                      <a:pt x="2780129" y="2371680"/>
                      <a:pt x="2916234" y="2310486"/>
                    </a:cubicBezTo>
                    <a:cubicBezTo>
                      <a:pt x="2922564" y="2312596"/>
                      <a:pt x="2929950" y="2315761"/>
                      <a:pt x="2936280" y="2317871"/>
                    </a:cubicBezTo>
                    <a:cubicBezTo>
                      <a:pt x="3143076" y="2409663"/>
                      <a:pt x="3414231" y="2423379"/>
                      <a:pt x="3630521" y="2352689"/>
                    </a:cubicBezTo>
                    <a:cubicBezTo>
                      <a:pt x="3874244" y="2523611"/>
                      <a:pt x="4107416" y="2565814"/>
                      <a:pt x="4278339" y="2565814"/>
                    </a:cubicBezTo>
                    <a:cubicBezTo>
                      <a:pt x="4302606" y="2565814"/>
                      <a:pt x="4326873" y="2564759"/>
                      <a:pt x="4347974" y="2563704"/>
                    </a:cubicBezTo>
                    <a:cubicBezTo>
                      <a:pt x="4537888" y="2551043"/>
                      <a:pt x="4659222" y="2491959"/>
                      <a:pt x="4663442" y="2488794"/>
                    </a:cubicBezTo>
                    <a:lnTo>
                      <a:pt x="4691929" y="2475078"/>
                    </a:lnTo>
                    <a:lnTo>
                      <a:pt x="4660277" y="2469802"/>
                    </a:lnTo>
                    <a:cubicBezTo>
                      <a:pt x="4453482" y="2432874"/>
                      <a:pt x="4366965" y="2328422"/>
                      <a:pt x="4331093" y="2219749"/>
                    </a:cubicBezTo>
                    <a:close/>
                    <a:moveTo>
                      <a:pt x="3637907" y="2333697"/>
                    </a:moveTo>
                    <a:lnTo>
                      <a:pt x="3633686" y="2330532"/>
                    </a:lnTo>
                    <a:lnTo>
                      <a:pt x="3628411" y="2332642"/>
                    </a:lnTo>
                    <a:cubicBezTo>
                      <a:pt x="3416340" y="2403332"/>
                      <a:pt x="3148351" y="2390671"/>
                      <a:pt x="2944721" y="2299935"/>
                    </a:cubicBezTo>
                    <a:cubicBezTo>
                      <a:pt x="2943666" y="2299935"/>
                      <a:pt x="2943666" y="2299935"/>
                      <a:pt x="2942611" y="2298880"/>
                    </a:cubicBezTo>
                    <a:cubicBezTo>
                      <a:pt x="2938391" y="2296770"/>
                      <a:pt x="2933115" y="2295714"/>
                      <a:pt x="2928895" y="2293604"/>
                    </a:cubicBezTo>
                    <a:cubicBezTo>
                      <a:pt x="2924675" y="2291494"/>
                      <a:pt x="2919399" y="2290439"/>
                      <a:pt x="2915179" y="2288329"/>
                    </a:cubicBezTo>
                    <a:cubicBezTo>
                      <a:pt x="2773798" y="2241906"/>
                      <a:pt x="2565948" y="2279888"/>
                      <a:pt x="2307454" y="2326312"/>
                    </a:cubicBezTo>
                    <a:cubicBezTo>
                      <a:pt x="2227269" y="2341083"/>
                      <a:pt x="2144972" y="2355854"/>
                      <a:pt x="2058456" y="2368515"/>
                    </a:cubicBezTo>
                    <a:cubicBezTo>
                      <a:pt x="2048960" y="2369570"/>
                      <a:pt x="2040520" y="2371680"/>
                      <a:pt x="2031024" y="2372735"/>
                    </a:cubicBezTo>
                    <a:cubicBezTo>
                      <a:pt x="2022583" y="2373790"/>
                      <a:pt x="2013088" y="2375900"/>
                      <a:pt x="2004647" y="2376955"/>
                    </a:cubicBezTo>
                    <a:cubicBezTo>
                      <a:pt x="1707115" y="2420214"/>
                      <a:pt x="1376876" y="2440260"/>
                      <a:pt x="1039251" y="2351634"/>
                    </a:cubicBezTo>
                    <a:cubicBezTo>
                      <a:pt x="1031866" y="2349523"/>
                      <a:pt x="1024480" y="2348468"/>
                      <a:pt x="1017095" y="2346358"/>
                    </a:cubicBezTo>
                    <a:cubicBezTo>
                      <a:pt x="1009709" y="2344248"/>
                      <a:pt x="1002324" y="2342138"/>
                      <a:pt x="993883" y="2340028"/>
                    </a:cubicBezTo>
                    <a:cubicBezTo>
                      <a:pt x="915807" y="2316816"/>
                      <a:pt x="836676" y="2288329"/>
                      <a:pt x="758601" y="2252456"/>
                    </a:cubicBezTo>
                    <a:cubicBezTo>
                      <a:pt x="404095" y="2089974"/>
                      <a:pt x="58029" y="1763955"/>
                      <a:pt x="46423" y="1316603"/>
                    </a:cubicBezTo>
                    <a:cubicBezTo>
                      <a:pt x="46423" y="1303942"/>
                      <a:pt x="46423" y="1291281"/>
                      <a:pt x="46423" y="1277565"/>
                    </a:cubicBezTo>
                    <a:cubicBezTo>
                      <a:pt x="46423" y="1264904"/>
                      <a:pt x="47478" y="1253298"/>
                      <a:pt x="47478" y="1240637"/>
                    </a:cubicBezTo>
                    <a:cubicBezTo>
                      <a:pt x="53809" y="1138294"/>
                      <a:pt x="75966" y="1030677"/>
                      <a:pt x="120279" y="917783"/>
                    </a:cubicBezTo>
                    <a:cubicBezTo>
                      <a:pt x="186749" y="746861"/>
                      <a:pt x="343955" y="620251"/>
                      <a:pt x="540200" y="522129"/>
                    </a:cubicBezTo>
                    <a:cubicBezTo>
                      <a:pt x="548640" y="517909"/>
                      <a:pt x="556026" y="513689"/>
                      <a:pt x="564466" y="510523"/>
                    </a:cubicBezTo>
                    <a:cubicBezTo>
                      <a:pt x="572907" y="506303"/>
                      <a:pt x="580293" y="503138"/>
                      <a:pt x="588733" y="498918"/>
                    </a:cubicBezTo>
                    <a:cubicBezTo>
                      <a:pt x="745940" y="426117"/>
                      <a:pt x="922138" y="369143"/>
                      <a:pt x="1095170" y="319554"/>
                    </a:cubicBezTo>
                    <a:cubicBezTo>
                      <a:pt x="1196458" y="291067"/>
                      <a:pt x="1298800" y="255195"/>
                      <a:pt x="1407473" y="216157"/>
                    </a:cubicBezTo>
                    <a:cubicBezTo>
                      <a:pt x="1552019" y="165513"/>
                      <a:pt x="1705005" y="111704"/>
                      <a:pt x="1864322" y="73721"/>
                    </a:cubicBezTo>
                    <a:cubicBezTo>
                      <a:pt x="1870652" y="72666"/>
                      <a:pt x="1876983" y="70556"/>
                      <a:pt x="1884368" y="69501"/>
                    </a:cubicBezTo>
                    <a:cubicBezTo>
                      <a:pt x="1890699" y="68446"/>
                      <a:pt x="1898084" y="66336"/>
                      <a:pt x="1904415" y="65281"/>
                    </a:cubicBezTo>
                    <a:cubicBezTo>
                      <a:pt x="2141807" y="12527"/>
                      <a:pt x="2393971" y="-3299"/>
                      <a:pt x="2661960" y="74776"/>
                    </a:cubicBezTo>
                    <a:cubicBezTo>
                      <a:pt x="2735816" y="96933"/>
                      <a:pt x="2807561" y="113814"/>
                      <a:pt x="2875086" y="128585"/>
                    </a:cubicBezTo>
                    <a:cubicBezTo>
                      <a:pt x="2880361" y="129640"/>
                      <a:pt x="2886692" y="130696"/>
                      <a:pt x="2891967" y="131751"/>
                    </a:cubicBezTo>
                    <a:cubicBezTo>
                      <a:pt x="2898298" y="132806"/>
                      <a:pt x="2903573" y="133861"/>
                      <a:pt x="2909903" y="134916"/>
                    </a:cubicBezTo>
                    <a:cubicBezTo>
                      <a:pt x="3028072" y="159183"/>
                      <a:pt x="3135690" y="175009"/>
                      <a:pt x="3235923" y="189780"/>
                    </a:cubicBezTo>
                    <a:cubicBezTo>
                      <a:pt x="3533454" y="233038"/>
                      <a:pt x="3768737" y="267856"/>
                      <a:pt x="4027231" y="476761"/>
                    </a:cubicBezTo>
                    <a:cubicBezTo>
                      <a:pt x="4077874" y="517909"/>
                      <a:pt x="4138014" y="554837"/>
                      <a:pt x="4202373" y="594930"/>
                    </a:cubicBezTo>
                    <a:cubicBezTo>
                      <a:pt x="4218199" y="605480"/>
                      <a:pt x="4235081" y="614976"/>
                      <a:pt x="4251962" y="625527"/>
                    </a:cubicBezTo>
                    <a:cubicBezTo>
                      <a:pt x="4257237" y="628692"/>
                      <a:pt x="4262513" y="632912"/>
                      <a:pt x="4268843" y="636078"/>
                    </a:cubicBezTo>
                    <a:cubicBezTo>
                      <a:pt x="4274119" y="639243"/>
                      <a:pt x="4280449" y="643463"/>
                      <a:pt x="4285725" y="646628"/>
                    </a:cubicBezTo>
                    <a:cubicBezTo>
                      <a:pt x="4403893" y="722594"/>
                      <a:pt x="4523117" y="813331"/>
                      <a:pt x="4599082" y="950491"/>
                    </a:cubicBezTo>
                    <a:cubicBezTo>
                      <a:pt x="4602248" y="955766"/>
                      <a:pt x="4604358" y="959986"/>
                      <a:pt x="4606468" y="965262"/>
                    </a:cubicBezTo>
                    <a:cubicBezTo>
                      <a:pt x="4608578" y="969482"/>
                      <a:pt x="4611743" y="974757"/>
                      <a:pt x="4613853" y="980033"/>
                    </a:cubicBezTo>
                    <a:cubicBezTo>
                      <a:pt x="4672938" y="1101367"/>
                      <a:pt x="4699315" y="1257518"/>
                      <a:pt x="4662387" y="1466424"/>
                    </a:cubicBezTo>
                    <a:cubicBezTo>
                      <a:pt x="4625459" y="1680604"/>
                      <a:pt x="4489354" y="1899005"/>
                      <a:pt x="4288890" y="2065707"/>
                    </a:cubicBezTo>
                    <a:lnTo>
                      <a:pt x="4284669" y="2068873"/>
                    </a:lnTo>
                    <a:lnTo>
                      <a:pt x="4284669" y="2074148"/>
                    </a:lnTo>
                    <a:cubicBezTo>
                      <a:pt x="4286779" y="2118461"/>
                      <a:pt x="4292055" y="2166995"/>
                      <a:pt x="4305771" y="2214473"/>
                    </a:cubicBezTo>
                    <a:cubicBezTo>
                      <a:pt x="4306826" y="2217639"/>
                      <a:pt x="4307881" y="2221859"/>
                      <a:pt x="4308936" y="2225024"/>
                    </a:cubicBezTo>
                    <a:cubicBezTo>
                      <a:pt x="4309991" y="2228189"/>
                      <a:pt x="4311046" y="2231355"/>
                      <a:pt x="4312102" y="2235575"/>
                    </a:cubicBezTo>
                    <a:cubicBezTo>
                      <a:pt x="4349029" y="2341083"/>
                      <a:pt x="4432380" y="2442370"/>
                      <a:pt x="4622294" y="2485628"/>
                    </a:cubicBezTo>
                    <a:cubicBezTo>
                      <a:pt x="4508346" y="2527831"/>
                      <a:pt x="4088425" y="2651275"/>
                      <a:pt x="3637907" y="2333697"/>
                    </a:cubicBezTo>
                    <a:close/>
                    <a:moveTo>
                      <a:pt x="2118596" y="2381176"/>
                    </a:moveTo>
                    <a:cubicBezTo>
                      <a:pt x="2185065" y="2370625"/>
                      <a:pt x="2249425" y="2359019"/>
                      <a:pt x="2312730" y="2347413"/>
                    </a:cubicBezTo>
                    <a:cubicBezTo>
                      <a:pt x="2554342" y="2304155"/>
                      <a:pt x="2750587" y="2269337"/>
                      <a:pt x="2885637" y="2302045"/>
                    </a:cubicBezTo>
                    <a:cubicBezTo>
                      <a:pt x="2756917" y="2355854"/>
                      <a:pt x="2607096" y="2389616"/>
                      <a:pt x="2447780" y="2399112"/>
                    </a:cubicBezTo>
                    <a:cubicBezTo>
                      <a:pt x="2332776" y="2405443"/>
                      <a:pt x="2220938" y="2399112"/>
                      <a:pt x="2118596" y="2381176"/>
                    </a:cubicBezTo>
                    <a:close/>
                    <a:moveTo>
                      <a:pt x="849337" y="2352689"/>
                    </a:moveTo>
                    <a:cubicBezTo>
                      <a:pt x="392489" y="2352689"/>
                      <a:pt x="21102" y="1980246"/>
                      <a:pt x="21102" y="1524453"/>
                    </a:cubicBezTo>
                    <a:cubicBezTo>
                      <a:pt x="21102" y="1478029"/>
                      <a:pt x="25322" y="1432661"/>
                      <a:pt x="32707" y="1388348"/>
                    </a:cubicBezTo>
                    <a:cubicBezTo>
                      <a:pt x="47478" y="1521288"/>
                      <a:pt x="90737" y="1648952"/>
                      <a:pt x="163537" y="1768176"/>
                    </a:cubicBezTo>
                    <a:cubicBezTo>
                      <a:pt x="334460" y="2048826"/>
                      <a:pt x="605614" y="2202868"/>
                      <a:pt x="751215" y="2270393"/>
                    </a:cubicBezTo>
                    <a:cubicBezTo>
                      <a:pt x="816630" y="2299935"/>
                      <a:pt x="882045" y="2325257"/>
                      <a:pt x="946404" y="2346358"/>
                    </a:cubicBezTo>
                    <a:cubicBezTo>
                      <a:pt x="914752" y="2350578"/>
                      <a:pt x="882045" y="2352689"/>
                      <a:pt x="849337" y="2352689"/>
                    </a:cubicBezTo>
                    <a:close/>
                    <a:moveTo>
                      <a:pt x="1678628" y="50510"/>
                    </a:moveTo>
                    <a:cubicBezTo>
                      <a:pt x="1689179" y="50510"/>
                      <a:pt x="1699730" y="50510"/>
                      <a:pt x="1710281" y="50510"/>
                    </a:cubicBezTo>
                    <a:cubicBezTo>
                      <a:pt x="1750373" y="51565"/>
                      <a:pt x="1787301" y="55785"/>
                      <a:pt x="1821064" y="62116"/>
                    </a:cubicBezTo>
                    <a:cubicBezTo>
                      <a:pt x="1675463" y="100098"/>
                      <a:pt x="1535138" y="148632"/>
                      <a:pt x="1402198" y="196110"/>
                    </a:cubicBezTo>
                    <a:cubicBezTo>
                      <a:pt x="1294580" y="234093"/>
                      <a:pt x="1192237" y="269966"/>
                      <a:pt x="1092005" y="298453"/>
                    </a:cubicBezTo>
                    <a:cubicBezTo>
                      <a:pt x="937964" y="342766"/>
                      <a:pt x="779702" y="392355"/>
                      <a:pt x="635157" y="455659"/>
                    </a:cubicBezTo>
                    <a:cubicBezTo>
                      <a:pt x="750160" y="349097"/>
                      <a:pt x="921083" y="245699"/>
                      <a:pt x="1122602" y="167623"/>
                    </a:cubicBezTo>
                    <a:cubicBezTo>
                      <a:pt x="1317792" y="91658"/>
                      <a:pt x="1514036" y="50510"/>
                      <a:pt x="1678628" y="50510"/>
                    </a:cubicBezTo>
                    <a:close/>
                    <a:moveTo>
                      <a:pt x="3061835" y="92713"/>
                    </a:moveTo>
                    <a:cubicBezTo>
                      <a:pt x="3107203" y="85327"/>
                      <a:pt x="3154681" y="82162"/>
                      <a:pt x="3204270" y="82162"/>
                    </a:cubicBezTo>
                    <a:cubicBezTo>
                      <a:pt x="3347760" y="82162"/>
                      <a:pt x="3504967" y="111704"/>
                      <a:pt x="3660063" y="168678"/>
                    </a:cubicBezTo>
                    <a:cubicBezTo>
                      <a:pt x="3868969" y="245699"/>
                      <a:pt x="4048332" y="362813"/>
                      <a:pt x="4165445" y="498918"/>
                    </a:cubicBezTo>
                    <a:cubicBezTo>
                      <a:pt x="4190768" y="528460"/>
                      <a:pt x="4211869" y="556947"/>
                      <a:pt x="4229805" y="586489"/>
                    </a:cubicBezTo>
                    <a:cubicBezTo>
                      <a:pt x="4224530" y="583324"/>
                      <a:pt x="4218199" y="579103"/>
                      <a:pt x="4212924" y="575938"/>
                    </a:cubicBezTo>
                    <a:cubicBezTo>
                      <a:pt x="4149619" y="536900"/>
                      <a:pt x="4088425" y="499973"/>
                      <a:pt x="4039891" y="459880"/>
                    </a:cubicBezTo>
                    <a:cubicBezTo>
                      <a:pt x="3777177" y="246754"/>
                      <a:pt x="3539785" y="212992"/>
                      <a:pt x="3238032" y="168678"/>
                    </a:cubicBezTo>
                    <a:cubicBezTo>
                      <a:pt x="3147296" y="156017"/>
                      <a:pt x="3050229" y="141246"/>
                      <a:pt x="2945776" y="121200"/>
                    </a:cubicBezTo>
                    <a:cubicBezTo>
                      <a:pt x="2981649" y="108539"/>
                      <a:pt x="3019632" y="99043"/>
                      <a:pt x="3061835" y="92713"/>
                    </a:cubicBezTo>
                    <a:close/>
                    <a:moveTo>
                      <a:pt x="4649726" y="999024"/>
                    </a:moveTo>
                    <a:cubicBezTo>
                      <a:pt x="4857576" y="1140405"/>
                      <a:pt x="4821704" y="1556105"/>
                      <a:pt x="4569540" y="1925382"/>
                    </a:cubicBezTo>
                    <a:cubicBezTo>
                      <a:pt x="4495685" y="2033000"/>
                      <a:pt x="4411279" y="2125847"/>
                      <a:pt x="4323707" y="2198647"/>
                    </a:cubicBezTo>
                    <a:cubicBezTo>
                      <a:pt x="4312102" y="2157499"/>
                      <a:pt x="4307881" y="2115296"/>
                      <a:pt x="4305771" y="2077313"/>
                    </a:cubicBezTo>
                    <a:cubicBezTo>
                      <a:pt x="4507291" y="1908501"/>
                      <a:pt x="4645506" y="1686935"/>
                      <a:pt x="4682433" y="1468534"/>
                    </a:cubicBezTo>
                    <a:cubicBezTo>
                      <a:pt x="4717251" y="1269124"/>
                      <a:pt x="4697205" y="1117193"/>
                      <a:pt x="4645506" y="996914"/>
                    </a:cubicBezTo>
                    <a:cubicBezTo>
                      <a:pt x="4647616" y="996914"/>
                      <a:pt x="4648671" y="997969"/>
                      <a:pt x="4649726" y="999024"/>
                    </a:cubicBezTo>
                    <a:close/>
                  </a:path>
                </a:pathLst>
              </a:custGeom>
              <a:solidFill>
                <a:srgbClr val="FF5C5C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6551" y="4479"/>
              <a:ext cx="6098" cy="14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30000"/>
                </a:lnSpc>
              </a:pPr>
              <a:r>
                <a:rPr lang="en-US" altLang="zh-CN" sz="1400" spc="200" dirty="0">
                  <a:solidFill>
                    <a:schemeClr val="tx1"/>
                  </a:solidFill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     </a:t>
              </a:r>
              <a:r>
                <a:rPr lang="zh-CN" altLang="en-US" sz="1400" spc="200" dirty="0">
                  <a:solidFill>
                    <a:schemeClr val="tx1"/>
                  </a:solidFill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小朋友们好，我是你们的好朋友淘气，下面请大家来看看我一天的学习、生活吧。</a:t>
              </a:r>
              <a:endParaRPr lang="zh-CN" altLang="en-US" sz="1400" spc="200" dirty="0">
                <a:solidFill>
                  <a:schemeClr val="tx1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 descr="7b0a202020202274657874626f78223a20227b5c2263617465676f72795f69645c223a31303333382c5c2269645c223a32303334313730357d220a7d0a"/>
          <p:cNvGrpSpPr/>
          <p:nvPr/>
        </p:nvGrpSpPr>
        <p:grpSpPr>
          <a:xfrm>
            <a:off x="309880" y="185420"/>
            <a:ext cx="3028950" cy="1543050"/>
            <a:chOff x="7246" y="3748"/>
            <a:chExt cx="4770" cy="2430"/>
          </a:xfrm>
        </p:grpSpPr>
        <p:pic>
          <p:nvPicPr>
            <p:cNvPr id="4" name="图片 3" descr="画板 17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46" y="3748"/>
              <a:ext cx="4770" cy="243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8644" y="4980"/>
              <a:ext cx="2793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800" spc="200" dirty="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上学路上</a:t>
              </a:r>
              <a:endParaRPr lang="zh-CN" altLang="en-US" sz="2800" b="1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8570" y="1818005"/>
            <a:ext cx="4260850" cy="4206240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611630" y="1818050"/>
            <a:ext cx="57435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文本框 6"/>
          <p:cNvSpPr txBox="1"/>
          <p:nvPr/>
        </p:nvSpPr>
        <p:spPr>
          <a:xfrm>
            <a:off x="8893810" y="2627630"/>
            <a:ext cx="4064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 dirty="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上</a:t>
            </a:r>
            <a:endParaRPr lang="zh-CN" altLang="en-US" sz="4000" b="1" spc="200" dirty="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93810" y="3334385"/>
            <a:ext cx="4064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下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93810" y="3961130"/>
            <a:ext cx="4064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上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893810" y="4667885"/>
            <a:ext cx="4064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下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grpSp>
        <p:nvGrpSpPr>
          <p:cNvPr id="21" name="组合 20" descr="7b0a202020202274657874626f78223a20227b5c2263617465676f72795f69645c223a31303332352c5c2269645c223a32303334303532377d220a7d0a"/>
          <p:cNvGrpSpPr/>
          <p:nvPr/>
        </p:nvGrpSpPr>
        <p:grpSpPr>
          <a:xfrm>
            <a:off x="5611495" y="216535"/>
            <a:ext cx="4505325" cy="1655445"/>
            <a:chOff x="8837" y="341"/>
            <a:chExt cx="7095" cy="2607"/>
          </a:xfrm>
        </p:grpSpPr>
        <p:pic>
          <p:nvPicPr>
            <p:cNvPr id="22" name="图片 21" descr="粉色简约气泡"/>
            <p:cNvPicPr>
              <a:picLocks noChangeAspect="1"/>
            </p:cNvPicPr>
            <p:nvPr/>
          </p:nvPicPr>
          <p:blipFill>
            <a:blip r:embed="rId5" cstate="email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857" y="341"/>
              <a:ext cx="5117" cy="2607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8837" y="881"/>
              <a:ext cx="7095" cy="1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800" spc="200" dirty="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谁在最上面？</a:t>
              </a:r>
              <a:endParaRPr lang="zh-CN" altLang="en-US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  <a:p>
              <a:pPr algn="ctr"/>
              <a:r>
                <a:rPr lang="zh-CN" altLang="en-US" sz="2800" spc="200" dirty="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谁在最下面？</a:t>
              </a:r>
              <a:endParaRPr lang="zh-CN" altLang="en-US" sz="3600" dirty="0">
                <a:solidFill>
                  <a:srgbClr val="FF91D8"/>
                </a:solidFill>
                <a:latin typeface="汉仪中黑简" panose="02010600000101010101" charset="-122"/>
                <a:ea typeface="汉仪中黑简" panose="02010600000101010101" charset="-122"/>
              </a:endParaRPr>
            </a:p>
          </p:txBody>
        </p:sp>
      </p:grp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 descr="7b0a202020202274657874626f78223a20227b5c2263617465676f72795f69645c223a31303333382c5c2269645c223a32303334313730357d220a7d0a"/>
          <p:cNvGrpSpPr/>
          <p:nvPr/>
        </p:nvGrpSpPr>
        <p:grpSpPr>
          <a:xfrm>
            <a:off x="309880" y="185420"/>
            <a:ext cx="3028950" cy="1543050"/>
            <a:chOff x="7246" y="3748"/>
            <a:chExt cx="4770" cy="2430"/>
          </a:xfrm>
        </p:grpSpPr>
        <p:pic>
          <p:nvPicPr>
            <p:cNvPr id="4" name="图片 3" descr="画板 17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46" y="3748"/>
              <a:ext cx="4770" cy="243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8644" y="4980"/>
              <a:ext cx="2793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800" b="1" spc="200" dirty="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在学校里</a:t>
              </a:r>
              <a:endParaRPr lang="zh-CN" altLang="en-US" sz="2800" b="1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0550" y="356235"/>
            <a:ext cx="3872230" cy="6006465"/>
          </a:xfrm>
          <a:prstGeom prst="rect">
            <a:avLst/>
          </a:prstGeom>
        </p:spPr>
      </p:pic>
      <p:grpSp>
        <p:nvGrpSpPr>
          <p:cNvPr id="12" name="组合 11" descr="7b0a202020202274657874626f78223a20227b5c2263617465676f72795f69645c223a31303333372c5c2269645c223a32303334323435317d220a7d0a"/>
          <p:cNvGrpSpPr/>
          <p:nvPr/>
        </p:nvGrpSpPr>
        <p:grpSpPr>
          <a:xfrm>
            <a:off x="3287395" y="887095"/>
            <a:ext cx="4246880" cy="2284095"/>
            <a:chOff x="5820" y="3383"/>
            <a:chExt cx="7568" cy="4041"/>
          </a:xfrm>
        </p:grpSpPr>
        <p:grpSp>
          <p:nvGrpSpPr>
            <p:cNvPr id="97" name="图形 95"/>
            <p:cNvGrpSpPr/>
            <p:nvPr/>
          </p:nvGrpSpPr>
          <p:grpSpPr>
            <a:xfrm>
              <a:off x="5820" y="3383"/>
              <a:ext cx="7568" cy="4041"/>
              <a:chOff x="3695699" y="2148270"/>
              <a:chExt cx="4805693" cy="2565814"/>
            </a:xfrm>
          </p:grpSpPr>
          <p:sp>
            <p:nvSpPr>
              <p:cNvPr id="98" name="图形 95"/>
              <p:cNvSpPr/>
              <p:nvPr/>
            </p:nvSpPr>
            <p:spPr>
              <a:xfrm>
                <a:off x="3715745" y="3536617"/>
                <a:ext cx="925302" cy="964340"/>
              </a:xfrm>
              <a:custGeom>
                <a:avLst/>
                <a:gdLst>
                  <a:gd name="connsiteX0" fmla="*/ 142435 w 925302"/>
                  <a:gd name="connsiteY0" fmla="*/ 379828 h 964340"/>
                  <a:gd name="connsiteX1" fmla="*/ 11606 w 925302"/>
                  <a:gd name="connsiteY1" fmla="*/ 0 h 964340"/>
                  <a:gd name="connsiteX2" fmla="*/ 0 w 925302"/>
                  <a:gd name="connsiteY2" fmla="*/ 136105 h 964340"/>
                  <a:gd name="connsiteX3" fmla="*/ 828236 w 925302"/>
                  <a:gd name="connsiteY3" fmla="*/ 964341 h 964340"/>
                  <a:gd name="connsiteX4" fmla="*/ 925303 w 925302"/>
                  <a:gd name="connsiteY4" fmla="*/ 958010 h 964340"/>
                  <a:gd name="connsiteX5" fmla="*/ 730114 w 925302"/>
                  <a:gd name="connsiteY5" fmla="*/ 882045 h 964340"/>
                  <a:gd name="connsiteX6" fmla="*/ 142435 w 925302"/>
                  <a:gd name="connsiteY6" fmla="*/ 379828 h 964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5302" h="964340">
                    <a:moveTo>
                      <a:pt x="142435" y="379828"/>
                    </a:moveTo>
                    <a:cubicBezTo>
                      <a:pt x="69635" y="260604"/>
                      <a:pt x="26377" y="132940"/>
                      <a:pt x="11606" y="0"/>
                    </a:cubicBezTo>
                    <a:cubicBezTo>
                      <a:pt x="4220" y="44313"/>
                      <a:pt x="0" y="89682"/>
                      <a:pt x="0" y="136105"/>
                    </a:cubicBezTo>
                    <a:cubicBezTo>
                      <a:pt x="0" y="592953"/>
                      <a:pt x="371387" y="964341"/>
                      <a:pt x="828236" y="964341"/>
                    </a:cubicBezTo>
                    <a:cubicBezTo>
                      <a:pt x="860943" y="964341"/>
                      <a:pt x="893651" y="962231"/>
                      <a:pt x="925303" y="958010"/>
                    </a:cubicBezTo>
                    <a:cubicBezTo>
                      <a:pt x="859888" y="936909"/>
                      <a:pt x="794473" y="912642"/>
                      <a:pt x="730114" y="882045"/>
                    </a:cubicBezTo>
                    <a:cubicBezTo>
                      <a:pt x="584513" y="815575"/>
                      <a:pt x="313358" y="660479"/>
                      <a:pt x="142435" y="379828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9" name="图形 95"/>
              <p:cNvSpPr/>
              <p:nvPr/>
            </p:nvSpPr>
            <p:spPr>
              <a:xfrm>
                <a:off x="6642529" y="2229377"/>
                <a:ext cx="1282974" cy="504326"/>
              </a:xfrm>
              <a:custGeom>
                <a:avLst/>
                <a:gdLst>
                  <a:gd name="connsiteX0" fmla="*/ 1093060 w 1282974"/>
                  <a:gd name="connsiteY0" fmla="*/ 377718 h 504326"/>
                  <a:gd name="connsiteX1" fmla="*/ 1266093 w 1282974"/>
                  <a:gd name="connsiteY1" fmla="*/ 493776 h 504326"/>
                  <a:gd name="connsiteX2" fmla="*/ 1282974 w 1282974"/>
                  <a:gd name="connsiteY2" fmla="*/ 504327 h 504326"/>
                  <a:gd name="connsiteX3" fmla="*/ 1218614 w 1282974"/>
                  <a:gd name="connsiteY3" fmla="*/ 416756 h 504326"/>
                  <a:gd name="connsiteX4" fmla="*/ 713232 w 1282974"/>
                  <a:gd name="connsiteY4" fmla="*/ 86516 h 504326"/>
                  <a:gd name="connsiteX5" fmla="*/ 257439 w 1282974"/>
                  <a:gd name="connsiteY5" fmla="*/ 0 h 504326"/>
                  <a:gd name="connsiteX6" fmla="*/ 115004 w 1282974"/>
                  <a:gd name="connsiteY6" fmla="*/ 10551 h 504326"/>
                  <a:gd name="connsiteX7" fmla="*/ 0 w 1282974"/>
                  <a:gd name="connsiteY7" fmla="*/ 39038 h 504326"/>
                  <a:gd name="connsiteX8" fmla="*/ 292257 w 1282974"/>
                  <a:gd name="connsiteY8" fmla="*/ 86516 h 504326"/>
                  <a:gd name="connsiteX9" fmla="*/ 1093060 w 1282974"/>
                  <a:gd name="connsiteY9" fmla="*/ 377718 h 504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82974" h="504326">
                    <a:moveTo>
                      <a:pt x="1093060" y="377718"/>
                    </a:moveTo>
                    <a:cubicBezTo>
                      <a:pt x="1142649" y="417811"/>
                      <a:pt x="1202788" y="454738"/>
                      <a:pt x="1266093" y="493776"/>
                    </a:cubicBezTo>
                    <a:cubicBezTo>
                      <a:pt x="1271368" y="496941"/>
                      <a:pt x="1277699" y="500107"/>
                      <a:pt x="1282974" y="504327"/>
                    </a:cubicBezTo>
                    <a:cubicBezTo>
                      <a:pt x="1265038" y="474785"/>
                      <a:pt x="1243937" y="446298"/>
                      <a:pt x="1218614" y="416756"/>
                    </a:cubicBezTo>
                    <a:cubicBezTo>
                      <a:pt x="1101501" y="280651"/>
                      <a:pt x="922138" y="163537"/>
                      <a:pt x="713232" y="86516"/>
                    </a:cubicBezTo>
                    <a:cubicBezTo>
                      <a:pt x="558136" y="29542"/>
                      <a:pt x="400929" y="0"/>
                      <a:pt x="257439" y="0"/>
                    </a:cubicBezTo>
                    <a:cubicBezTo>
                      <a:pt x="207850" y="0"/>
                      <a:pt x="160372" y="3165"/>
                      <a:pt x="115004" y="10551"/>
                    </a:cubicBezTo>
                    <a:cubicBezTo>
                      <a:pt x="72801" y="16881"/>
                      <a:pt x="34818" y="26377"/>
                      <a:pt x="0" y="39038"/>
                    </a:cubicBezTo>
                    <a:cubicBezTo>
                      <a:pt x="104453" y="59084"/>
                      <a:pt x="201520" y="73855"/>
                      <a:pt x="292257" y="86516"/>
                    </a:cubicBezTo>
                    <a:cubicBezTo>
                      <a:pt x="592954" y="130830"/>
                      <a:pt x="830346" y="165647"/>
                      <a:pt x="1093060" y="377718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0" name="图形 95"/>
              <p:cNvSpPr/>
              <p:nvPr/>
            </p:nvSpPr>
            <p:spPr>
              <a:xfrm>
                <a:off x="5813239" y="4436964"/>
                <a:ext cx="767041" cy="112808"/>
              </a:xfrm>
              <a:custGeom>
                <a:avLst/>
                <a:gdLst>
                  <a:gd name="connsiteX0" fmla="*/ 194134 w 767041"/>
                  <a:gd name="connsiteY0" fmla="*/ 58719 h 112808"/>
                  <a:gd name="connsiteX1" fmla="*/ 0 w 767041"/>
                  <a:gd name="connsiteY1" fmla="*/ 92481 h 112808"/>
                  <a:gd name="connsiteX2" fmla="*/ 329184 w 767041"/>
                  <a:gd name="connsiteY2" fmla="*/ 110418 h 112808"/>
                  <a:gd name="connsiteX3" fmla="*/ 767041 w 767041"/>
                  <a:gd name="connsiteY3" fmla="*/ 13351 h 112808"/>
                  <a:gd name="connsiteX4" fmla="*/ 194134 w 767041"/>
                  <a:gd name="connsiteY4" fmla="*/ 58719 h 112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7041" h="112808">
                    <a:moveTo>
                      <a:pt x="194134" y="58719"/>
                    </a:moveTo>
                    <a:cubicBezTo>
                      <a:pt x="131885" y="70325"/>
                      <a:pt x="66470" y="81931"/>
                      <a:pt x="0" y="92481"/>
                    </a:cubicBezTo>
                    <a:cubicBezTo>
                      <a:pt x="103398" y="110418"/>
                      <a:pt x="214181" y="116748"/>
                      <a:pt x="329184" y="110418"/>
                    </a:cubicBezTo>
                    <a:cubicBezTo>
                      <a:pt x="488501" y="100922"/>
                      <a:pt x="638322" y="67159"/>
                      <a:pt x="767041" y="13351"/>
                    </a:cubicBezTo>
                    <a:cubicBezTo>
                      <a:pt x="631991" y="-20412"/>
                      <a:pt x="435747" y="15461"/>
                      <a:pt x="194134" y="58719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1" name="图形 95"/>
              <p:cNvSpPr/>
              <p:nvPr/>
            </p:nvSpPr>
            <p:spPr>
              <a:xfrm>
                <a:off x="8002524" y="3145184"/>
                <a:ext cx="479105" cy="1201733"/>
              </a:xfrm>
              <a:custGeom>
                <a:avLst/>
                <a:gdLst>
                  <a:gd name="connsiteX0" fmla="*/ 376662 w 479105"/>
                  <a:gd name="connsiteY0" fmla="*/ 471620 h 1201733"/>
                  <a:gd name="connsiteX1" fmla="*/ 0 w 479105"/>
                  <a:gd name="connsiteY1" fmla="*/ 1080399 h 1201733"/>
                  <a:gd name="connsiteX2" fmla="*/ 17936 w 479105"/>
                  <a:gd name="connsiteY2" fmla="*/ 1201733 h 1201733"/>
                  <a:gd name="connsiteX3" fmla="*/ 263769 w 479105"/>
                  <a:gd name="connsiteY3" fmla="*/ 928468 h 1201733"/>
                  <a:gd name="connsiteX4" fmla="*/ 343955 w 479105"/>
                  <a:gd name="connsiteY4" fmla="*/ 2110 h 1201733"/>
                  <a:gd name="connsiteX5" fmla="*/ 339735 w 479105"/>
                  <a:gd name="connsiteY5" fmla="*/ 0 h 1201733"/>
                  <a:gd name="connsiteX6" fmla="*/ 376662 w 479105"/>
                  <a:gd name="connsiteY6" fmla="*/ 471620 h 120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9105" h="1201733">
                    <a:moveTo>
                      <a:pt x="376662" y="471620"/>
                    </a:moveTo>
                    <a:cubicBezTo>
                      <a:pt x="338680" y="688966"/>
                      <a:pt x="201520" y="910532"/>
                      <a:pt x="0" y="1080399"/>
                    </a:cubicBezTo>
                    <a:cubicBezTo>
                      <a:pt x="2110" y="1118382"/>
                      <a:pt x="6330" y="1160585"/>
                      <a:pt x="17936" y="1201733"/>
                    </a:cubicBezTo>
                    <a:cubicBezTo>
                      <a:pt x="105508" y="1128933"/>
                      <a:pt x="189914" y="1037141"/>
                      <a:pt x="263769" y="928468"/>
                    </a:cubicBezTo>
                    <a:cubicBezTo>
                      <a:pt x="515933" y="559191"/>
                      <a:pt x="551805" y="143491"/>
                      <a:pt x="343955" y="2110"/>
                    </a:cubicBezTo>
                    <a:cubicBezTo>
                      <a:pt x="342900" y="1055"/>
                      <a:pt x="340790" y="0"/>
                      <a:pt x="339735" y="0"/>
                    </a:cubicBezTo>
                    <a:cubicBezTo>
                      <a:pt x="390379" y="119224"/>
                      <a:pt x="410425" y="272210"/>
                      <a:pt x="376662" y="471620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" name="图形 95"/>
              <p:cNvSpPr/>
              <p:nvPr/>
            </p:nvSpPr>
            <p:spPr>
              <a:xfrm>
                <a:off x="4328745" y="2198779"/>
                <a:ext cx="1186962" cy="405149"/>
              </a:xfrm>
              <a:custGeom>
                <a:avLst/>
                <a:gdLst>
                  <a:gd name="connsiteX0" fmla="*/ 768096 w 1186962"/>
                  <a:gd name="connsiteY0" fmla="*/ 145601 h 405149"/>
                  <a:gd name="connsiteX1" fmla="*/ 1186962 w 1186962"/>
                  <a:gd name="connsiteY1" fmla="*/ 11606 h 405149"/>
                  <a:gd name="connsiteX2" fmla="*/ 1076179 w 1186962"/>
                  <a:gd name="connsiteY2" fmla="*/ 0 h 405149"/>
                  <a:gd name="connsiteX3" fmla="*/ 1044527 w 1186962"/>
                  <a:gd name="connsiteY3" fmla="*/ 0 h 405149"/>
                  <a:gd name="connsiteX4" fmla="*/ 489556 w 1186962"/>
                  <a:gd name="connsiteY4" fmla="*/ 117114 h 405149"/>
                  <a:gd name="connsiteX5" fmla="*/ 0 w 1186962"/>
                  <a:gd name="connsiteY5" fmla="*/ 405150 h 405149"/>
                  <a:gd name="connsiteX6" fmla="*/ 456849 w 1186962"/>
                  <a:gd name="connsiteY6" fmla="*/ 247943 h 405149"/>
                  <a:gd name="connsiteX7" fmla="*/ 768096 w 1186962"/>
                  <a:gd name="connsiteY7" fmla="*/ 145601 h 405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6962" h="405149">
                    <a:moveTo>
                      <a:pt x="768096" y="145601"/>
                    </a:moveTo>
                    <a:cubicBezTo>
                      <a:pt x="901036" y="99177"/>
                      <a:pt x="1041361" y="49589"/>
                      <a:pt x="1186962" y="11606"/>
                    </a:cubicBezTo>
                    <a:cubicBezTo>
                      <a:pt x="1153200" y="5275"/>
                      <a:pt x="1117327" y="1055"/>
                      <a:pt x="1076179" y="0"/>
                    </a:cubicBezTo>
                    <a:cubicBezTo>
                      <a:pt x="1065628" y="0"/>
                      <a:pt x="1055077" y="0"/>
                      <a:pt x="1044527" y="0"/>
                    </a:cubicBezTo>
                    <a:cubicBezTo>
                      <a:pt x="879934" y="0"/>
                      <a:pt x="683690" y="41148"/>
                      <a:pt x="489556" y="117114"/>
                    </a:cubicBezTo>
                    <a:cubicBezTo>
                      <a:pt x="288036" y="195189"/>
                      <a:pt x="117114" y="298587"/>
                      <a:pt x="0" y="405150"/>
                    </a:cubicBezTo>
                    <a:cubicBezTo>
                      <a:pt x="144546" y="342900"/>
                      <a:pt x="301752" y="292256"/>
                      <a:pt x="456849" y="247943"/>
                    </a:cubicBezTo>
                    <a:cubicBezTo>
                      <a:pt x="558136" y="219456"/>
                      <a:pt x="659423" y="183583"/>
                      <a:pt x="768096" y="145601"/>
                    </a:cubicBezTo>
                    <a:close/>
                  </a:path>
                </a:pathLst>
              </a:custGeom>
              <a:solidFill>
                <a:srgbClr val="E7FFC2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3" name="图形 95"/>
              <p:cNvSpPr/>
              <p:nvPr/>
            </p:nvSpPr>
            <p:spPr>
              <a:xfrm>
                <a:off x="3695699" y="2148270"/>
                <a:ext cx="4805693" cy="2565814"/>
              </a:xfrm>
              <a:custGeom>
                <a:avLst/>
                <a:gdLst>
                  <a:gd name="connsiteX0" fmla="*/ 4331093 w 4805693"/>
                  <a:gd name="connsiteY0" fmla="*/ 2219749 h 2565814"/>
                  <a:gd name="connsiteX1" fmla="*/ 4587476 w 4805693"/>
                  <a:gd name="connsiteY1" fmla="*/ 1936988 h 2565814"/>
                  <a:gd name="connsiteX2" fmla="*/ 4662387 w 4805693"/>
                  <a:gd name="connsiteY2" fmla="*/ 981088 h 2565814"/>
                  <a:gd name="connsiteX3" fmla="*/ 4630735 w 4805693"/>
                  <a:gd name="connsiteY3" fmla="*/ 963152 h 2565814"/>
                  <a:gd name="connsiteX4" fmla="*/ 4267788 w 4805693"/>
                  <a:gd name="connsiteY4" fmla="*/ 609701 h 2565814"/>
                  <a:gd name="connsiteX5" fmla="*/ 4181272 w 4805693"/>
                  <a:gd name="connsiteY5" fmla="*/ 485202 h 2565814"/>
                  <a:gd name="connsiteX6" fmla="*/ 3667449 w 4805693"/>
                  <a:gd name="connsiteY6" fmla="*/ 149687 h 2565814"/>
                  <a:gd name="connsiteX7" fmla="*/ 3058669 w 4805693"/>
                  <a:gd name="connsiteY7" fmla="*/ 72666 h 2565814"/>
                  <a:gd name="connsiteX8" fmla="*/ 2907793 w 4805693"/>
                  <a:gd name="connsiteY8" fmla="*/ 113814 h 2565814"/>
                  <a:gd name="connsiteX9" fmla="*/ 2668291 w 4805693"/>
                  <a:gd name="connsiteY9" fmla="*/ 54730 h 2565814"/>
                  <a:gd name="connsiteX10" fmla="*/ 1865377 w 4805693"/>
                  <a:gd name="connsiteY10" fmla="*/ 52620 h 2565814"/>
                  <a:gd name="connsiteX11" fmla="*/ 1710281 w 4805693"/>
                  <a:gd name="connsiteY11" fmla="*/ 31518 h 2565814"/>
                  <a:gd name="connsiteX12" fmla="*/ 1115217 w 4805693"/>
                  <a:gd name="connsiteY12" fmla="*/ 149687 h 2565814"/>
                  <a:gd name="connsiteX13" fmla="*/ 596119 w 4805693"/>
                  <a:gd name="connsiteY13" fmla="*/ 461990 h 2565814"/>
                  <a:gd name="connsiteX14" fmla="*/ 578182 w 4805693"/>
                  <a:gd name="connsiteY14" fmla="*/ 479926 h 2565814"/>
                  <a:gd name="connsiteX15" fmla="*/ 101287 w 4805693"/>
                  <a:gd name="connsiteY15" fmla="*/ 909343 h 2565814"/>
                  <a:gd name="connsiteX16" fmla="*/ 26377 w 4805693"/>
                  <a:gd name="connsiteY16" fmla="*/ 1309217 h 2565814"/>
                  <a:gd name="connsiteX17" fmla="*/ 0 w 4805693"/>
                  <a:gd name="connsiteY17" fmla="*/ 1524453 h 2565814"/>
                  <a:gd name="connsiteX18" fmla="*/ 849337 w 4805693"/>
                  <a:gd name="connsiteY18" fmla="*/ 2373790 h 2565814"/>
                  <a:gd name="connsiteX19" fmla="*/ 993883 w 4805693"/>
                  <a:gd name="connsiteY19" fmla="*/ 2361129 h 2565814"/>
                  <a:gd name="connsiteX20" fmla="*/ 2058456 w 4805693"/>
                  <a:gd name="connsiteY20" fmla="*/ 2390671 h 2565814"/>
                  <a:gd name="connsiteX21" fmla="*/ 2358098 w 4805693"/>
                  <a:gd name="connsiteY21" fmla="*/ 2422324 h 2565814"/>
                  <a:gd name="connsiteX22" fmla="*/ 2447780 w 4805693"/>
                  <a:gd name="connsiteY22" fmla="*/ 2419158 h 2565814"/>
                  <a:gd name="connsiteX23" fmla="*/ 2916234 w 4805693"/>
                  <a:gd name="connsiteY23" fmla="*/ 2310486 h 2565814"/>
                  <a:gd name="connsiteX24" fmla="*/ 2936280 w 4805693"/>
                  <a:gd name="connsiteY24" fmla="*/ 2317871 h 2565814"/>
                  <a:gd name="connsiteX25" fmla="*/ 3630521 w 4805693"/>
                  <a:gd name="connsiteY25" fmla="*/ 2352689 h 2565814"/>
                  <a:gd name="connsiteX26" fmla="*/ 4278339 w 4805693"/>
                  <a:gd name="connsiteY26" fmla="*/ 2565814 h 2565814"/>
                  <a:gd name="connsiteX27" fmla="*/ 4347974 w 4805693"/>
                  <a:gd name="connsiteY27" fmla="*/ 2563704 h 2565814"/>
                  <a:gd name="connsiteX28" fmla="*/ 4663442 w 4805693"/>
                  <a:gd name="connsiteY28" fmla="*/ 2488794 h 2565814"/>
                  <a:gd name="connsiteX29" fmla="*/ 4691929 w 4805693"/>
                  <a:gd name="connsiteY29" fmla="*/ 2475078 h 2565814"/>
                  <a:gd name="connsiteX30" fmla="*/ 4660277 w 4805693"/>
                  <a:gd name="connsiteY30" fmla="*/ 2469802 h 2565814"/>
                  <a:gd name="connsiteX31" fmla="*/ 4331093 w 4805693"/>
                  <a:gd name="connsiteY31" fmla="*/ 2219749 h 2565814"/>
                  <a:gd name="connsiteX32" fmla="*/ 3637907 w 4805693"/>
                  <a:gd name="connsiteY32" fmla="*/ 2333697 h 2565814"/>
                  <a:gd name="connsiteX33" fmla="*/ 3633686 w 4805693"/>
                  <a:gd name="connsiteY33" fmla="*/ 2330532 h 2565814"/>
                  <a:gd name="connsiteX34" fmla="*/ 3628411 w 4805693"/>
                  <a:gd name="connsiteY34" fmla="*/ 2332642 h 2565814"/>
                  <a:gd name="connsiteX35" fmla="*/ 2944721 w 4805693"/>
                  <a:gd name="connsiteY35" fmla="*/ 2299935 h 2565814"/>
                  <a:gd name="connsiteX36" fmla="*/ 2942611 w 4805693"/>
                  <a:gd name="connsiteY36" fmla="*/ 2298880 h 2565814"/>
                  <a:gd name="connsiteX37" fmla="*/ 2928895 w 4805693"/>
                  <a:gd name="connsiteY37" fmla="*/ 2293604 h 2565814"/>
                  <a:gd name="connsiteX38" fmla="*/ 2915179 w 4805693"/>
                  <a:gd name="connsiteY38" fmla="*/ 2288329 h 2565814"/>
                  <a:gd name="connsiteX39" fmla="*/ 2307454 w 4805693"/>
                  <a:gd name="connsiteY39" fmla="*/ 2326312 h 2565814"/>
                  <a:gd name="connsiteX40" fmla="*/ 2058456 w 4805693"/>
                  <a:gd name="connsiteY40" fmla="*/ 2368515 h 2565814"/>
                  <a:gd name="connsiteX41" fmla="*/ 2031024 w 4805693"/>
                  <a:gd name="connsiteY41" fmla="*/ 2372735 h 2565814"/>
                  <a:gd name="connsiteX42" fmla="*/ 2004647 w 4805693"/>
                  <a:gd name="connsiteY42" fmla="*/ 2376955 h 2565814"/>
                  <a:gd name="connsiteX43" fmla="*/ 1039251 w 4805693"/>
                  <a:gd name="connsiteY43" fmla="*/ 2351634 h 2565814"/>
                  <a:gd name="connsiteX44" fmla="*/ 1017095 w 4805693"/>
                  <a:gd name="connsiteY44" fmla="*/ 2346358 h 2565814"/>
                  <a:gd name="connsiteX45" fmla="*/ 993883 w 4805693"/>
                  <a:gd name="connsiteY45" fmla="*/ 2340028 h 2565814"/>
                  <a:gd name="connsiteX46" fmla="*/ 758601 w 4805693"/>
                  <a:gd name="connsiteY46" fmla="*/ 2252456 h 2565814"/>
                  <a:gd name="connsiteX47" fmla="*/ 46423 w 4805693"/>
                  <a:gd name="connsiteY47" fmla="*/ 1316603 h 2565814"/>
                  <a:gd name="connsiteX48" fmla="*/ 46423 w 4805693"/>
                  <a:gd name="connsiteY48" fmla="*/ 1277565 h 2565814"/>
                  <a:gd name="connsiteX49" fmla="*/ 47478 w 4805693"/>
                  <a:gd name="connsiteY49" fmla="*/ 1240637 h 2565814"/>
                  <a:gd name="connsiteX50" fmla="*/ 120279 w 4805693"/>
                  <a:gd name="connsiteY50" fmla="*/ 917783 h 2565814"/>
                  <a:gd name="connsiteX51" fmla="*/ 540200 w 4805693"/>
                  <a:gd name="connsiteY51" fmla="*/ 522129 h 2565814"/>
                  <a:gd name="connsiteX52" fmla="*/ 564466 w 4805693"/>
                  <a:gd name="connsiteY52" fmla="*/ 510523 h 2565814"/>
                  <a:gd name="connsiteX53" fmla="*/ 588733 w 4805693"/>
                  <a:gd name="connsiteY53" fmla="*/ 498918 h 2565814"/>
                  <a:gd name="connsiteX54" fmla="*/ 1095170 w 4805693"/>
                  <a:gd name="connsiteY54" fmla="*/ 319554 h 2565814"/>
                  <a:gd name="connsiteX55" fmla="*/ 1407473 w 4805693"/>
                  <a:gd name="connsiteY55" fmla="*/ 216157 h 2565814"/>
                  <a:gd name="connsiteX56" fmla="*/ 1864322 w 4805693"/>
                  <a:gd name="connsiteY56" fmla="*/ 73721 h 2565814"/>
                  <a:gd name="connsiteX57" fmla="*/ 1884368 w 4805693"/>
                  <a:gd name="connsiteY57" fmla="*/ 69501 h 2565814"/>
                  <a:gd name="connsiteX58" fmla="*/ 1904415 w 4805693"/>
                  <a:gd name="connsiteY58" fmla="*/ 65281 h 2565814"/>
                  <a:gd name="connsiteX59" fmla="*/ 2661960 w 4805693"/>
                  <a:gd name="connsiteY59" fmla="*/ 74776 h 2565814"/>
                  <a:gd name="connsiteX60" fmla="*/ 2875086 w 4805693"/>
                  <a:gd name="connsiteY60" fmla="*/ 128585 h 2565814"/>
                  <a:gd name="connsiteX61" fmla="*/ 2891967 w 4805693"/>
                  <a:gd name="connsiteY61" fmla="*/ 131751 h 2565814"/>
                  <a:gd name="connsiteX62" fmla="*/ 2909903 w 4805693"/>
                  <a:gd name="connsiteY62" fmla="*/ 134916 h 2565814"/>
                  <a:gd name="connsiteX63" fmla="*/ 3235923 w 4805693"/>
                  <a:gd name="connsiteY63" fmla="*/ 189780 h 2565814"/>
                  <a:gd name="connsiteX64" fmla="*/ 4027231 w 4805693"/>
                  <a:gd name="connsiteY64" fmla="*/ 476761 h 2565814"/>
                  <a:gd name="connsiteX65" fmla="*/ 4202373 w 4805693"/>
                  <a:gd name="connsiteY65" fmla="*/ 594930 h 2565814"/>
                  <a:gd name="connsiteX66" fmla="*/ 4251962 w 4805693"/>
                  <a:gd name="connsiteY66" fmla="*/ 625527 h 2565814"/>
                  <a:gd name="connsiteX67" fmla="*/ 4268843 w 4805693"/>
                  <a:gd name="connsiteY67" fmla="*/ 636078 h 2565814"/>
                  <a:gd name="connsiteX68" fmla="*/ 4285725 w 4805693"/>
                  <a:gd name="connsiteY68" fmla="*/ 646628 h 2565814"/>
                  <a:gd name="connsiteX69" fmla="*/ 4599082 w 4805693"/>
                  <a:gd name="connsiteY69" fmla="*/ 950491 h 2565814"/>
                  <a:gd name="connsiteX70" fmla="*/ 4606468 w 4805693"/>
                  <a:gd name="connsiteY70" fmla="*/ 965262 h 2565814"/>
                  <a:gd name="connsiteX71" fmla="*/ 4613853 w 4805693"/>
                  <a:gd name="connsiteY71" fmla="*/ 980033 h 2565814"/>
                  <a:gd name="connsiteX72" fmla="*/ 4662387 w 4805693"/>
                  <a:gd name="connsiteY72" fmla="*/ 1466424 h 2565814"/>
                  <a:gd name="connsiteX73" fmla="*/ 4288890 w 4805693"/>
                  <a:gd name="connsiteY73" fmla="*/ 2065707 h 2565814"/>
                  <a:gd name="connsiteX74" fmla="*/ 4284669 w 4805693"/>
                  <a:gd name="connsiteY74" fmla="*/ 2068873 h 2565814"/>
                  <a:gd name="connsiteX75" fmla="*/ 4284669 w 4805693"/>
                  <a:gd name="connsiteY75" fmla="*/ 2074148 h 2565814"/>
                  <a:gd name="connsiteX76" fmla="*/ 4305771 w 4805693"/>
                  <a:gd name="connsiteY76" fmla="*/ 2214473 h 2565814"/>
                  <a:gd name="connsiteX77" fmla="*/ 4308936 w 4805693"/>
                  <a:gd name="connsiteY77" fmla="*/ 2225024 h 2565814"/>
                  <a:gd name="connsiteX78" fmla="*/ 4312102 w 4805693"/>
                  <a:gd name="connsiteY78" fmla="*/ 2235575 h 2565814"/>
                  <a:gd name="connsiteX79" fmla="*/ 4622294 w 4805693"/>
                  <a:gd name="connsiteY79" fmla="*/ 2485628 h 2565814"/>
                  <a:gd name="connsiteX80" fmla="*/ 3637907 w 4805693"/>
                  <a:gd name="connsiteY80" fmla="*/ 2333697 h 2565814"/>
                  <a:gd name="connsiteX81" fmla="*/ 2118596 w 4805693"/>
                  <a:gd name="connsiteY81" fmla="*/ 2381176 h 2565814"/>
                  <a:gd name="connsiteX82" fmla="*/ 2312730 w 4805693"/>
                  <a:gd name="connsiteY82" fmla="*/ 2347413 h 2565814"/>
                  <a:gd name="connsiteX83" fmla="*/ 2885637 w 4805693"/>
                  <a:gd name="connsiteY83" fmla="*/ 2302045 h 2565814"/>
                  <a:gd name="connsiteX84" fmla="*/ 2447780 w 4805693"/>
                  <a:gd name="connsiteY84" fmla="*/ 2399112 h 2565814"/>
                  <a:gd name="connsiteX85" fmla="*/ 2118596 w 4805693"/>
                  <a:gd name="connsiteY85" fmla="*/ 2381176 h 2565814"/>
                  <a:gd name="connsiteX86" fmla="*/ 849337 w 4805693"/>
                  <a:gd name="connsiteY86" fmla="*/ 2352689 h 2565814"/>
                  <a:gd name="connsiteX87" fmla="*/ 21102 w 4805693"/>
                  <a:gd name="connsiteY87" fmla="*/ 1524453 h 2565814"/>
                  <a:gd name="connsiteX88" fmla="*/ 32707 w 4805693"/>
                  <a:gd name="connsiteY88" fmla="*/ 1388348 h 2565814"/>
                  <a:gd name="connsiteX89" fmla="*/ 163537 w 4805693"/>
                  <a:gd name="connsiteY89" fmla="*/ 1768176 h 2565814"/>
                  <a:gd name="connsiteX90" fmla="*/ 751215 w 4805693"/>
                  <a:gd name="connsiteY90" fmla="*/ 2270393 h 2565814"/>
                  <a:gd name="connsiteX91" fmla="*/ 946404 w 4805693"/>
                  <a:gd name="connsiteY91" fmla="*/ 2346358 h 2565814"/>
                  <a:gd name="connsiteX92" fmla="*/ 849337 w 4805693"/>
                  <a:gd name="connsiteY92" fmla="*/ 2352689 h 2565814"/>
                  <a:gd name="connsiteX93" fmla="*/ 1678628 w 4805693"/>
                  <a:gd name="connsiteY93" fmla="*/ 50510 h 2565814"/>
                  <a:gd name="connsiteX94" fmla="*/ 1710281 w 4805693"/>
                  <a:gd name="connsiteY94" fmla="*/ 50510 h 2565814"/>
                  <a:gd name="connsiteX95" fmla="*/ 1821064 w 4805693"/>
                  <a:gd name="connsiteY95" fmla="*/ 62116 h 2565814"/>
                  <a:gd name="connsiteX96" fmla="*/ 1402198 w 4805693"/>
                  <a:gd name="connsiteY96" fmla="*/ 196110 h 2565814"/>
                  <a:gd name="connsiteX97" fmla="*/ 1092005 w 4805693"/>
                  <a:gd name="connsiteY97" fmla="*/ 298453 h 2565814"/>
                  <a:gd name="connsiteX98" fmla="*/ 635157 w 4805693"/>
                  <a:gd name="connsiteY98" fmla="*/ 455659 h 2565814"/>
                  <a:gd name="connsiteX99" fmla="*/ 1122602 w 4805693"/>
                  <a:gd name="connsiteY99" fmla="*/ 167623 h 2565814"/>
                  <a:gd name="connsiteX100" fmla="*/ 1678628 w 4805693"/>
                  <a:gd name="connsiteY100" fmla="*/ 50510 h 2565814"/>
                  <a:gd name="connsiteX101" fmla="*/ 3061835 w 4805693"/>
                  <a:gd name="connsiteY101" fmla="*/ 92713 h 2565814"/>
                  <a:gd name="connsiteX102" fmla="*/ 3204270 w 4805693"/>
                  <a:gd name="connsiteY102" fmla="*/ 82162 h 2565814"/>
                  <a:gd name="connsiteX103" fmla="*/ 3660063 w 4805693"/>
                  <a:gd name="connsiteY103" fmla="*/ 168678 h 2565814"/>
                  <a:gd name="connsiteX104" fmla="*/ 4165445 w 4805693"/>
                  <a:gd name="connsiteY104" fmla="*/ 498918 h 2565814"/>
                  <a:gd name="connsiteX105" fmla="*/ 4229805 w 4805693"/>
                  <a:gd name="connsiteY105" fmla="*/ 586489 h 2565814"/>
                  <a:gd name="connsiteX106" fmla="*/ 4212924 w 4805693"/>
                  <a:gd name="connsiteY106" fmla="*/ 575938 h 2565814"/>
                  <a:gd name="connsiteX107" fmla="*/ 4039891 w 4805693"/>
                  <a:gd name="connsiteY107" fmla="*/ 459880 h 2565814"/>
                  <a:gd name="connsiteX108" fmla="*/ 3238032 w 4805693"/>
                  <a:gd name="connsiteY108" fmla="*/ 168678 h 2565814"/>
                  <a:gd name="connsiteX109" fmla="*/ 2945776 w 4805693"/>
                  <a:gd name="connsiteY109" fmla="*/ 121200 h 2565814"/>
                  <a:gd name="connsiteX110" fmla="*/ 3061835 w 4805693"/>
                  <a:gd name="connsiteY110" fmla="*/ 92713 h 2565814"/>
                  <a:gd name="connsiteX111" fmla="*/ 4649726 w 4805693"/>
                  <a:gd name="connsiteY111" fmla="*/ 999024 h 2565814"/>
                  <a:gd name="connsiteX112" fmla="*/ 4569540 w 4805693"/>
                  <a:gd name="connsiteY112" fmla="*/ 1925382 h 2565814"/>
                  <a:gd name="connsiteX113" fmla="*/ 4323707 w 4805693"/>
                  <a:gd name="connsiteY113" fmla="*/ 2198647 h 2565814"/>
                  <a:gd name="connsiteX114" fmla="*/ 4305771 w 4805693"/>
                  <a:gd name="connsiteY114" fmla="*/ 2077313 h 2565814"/>
                  <a:gd name="connsiteX115" fmla="*/ 4682433 w 4805693"/>
                  <a:gd name="connsiteY115" fmla="*/ 1468534 h 2565814"/>
                  <a:gd name="connsiteX116" fmla="*/ 4645506 w 4805693"/>
                  <a:gd name="connsiteY116" fmla="*/ 996914 h 2565814"/>
                  <a:gd name="connsiteX117" fmla="*/ 4649726 w 4805693"/>
                  <a:gd name="connsiteY117" fmla="*/ 999024 h 2565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4805693" h="2565814">
                    <a:moveTo>
                      <a:pt x="4331093" y="2219749"/>
                    </a:moveTo>
                    <a:cubicBezTo>
                      <a:pt x="4422885" y="2144838"/>
                      <a:pt x="4510456" y="2048826"/>
                      <a:pt x="4587476" y="1936988"/>
                    </a:cubicBezTo>
                    <a:cubicBezTo>
                      <a:pt x="4845970" y="1558215"/>
                      <a:pt x="4879733" y="1129854"/>
                      <a:pt x="4662387" y="981088"/>
                    </a:cubicBezTo>
                    <a:cubicBezTo>
                      <a:pt x="4652891" y="974757"/>
                      <a:pt x="4642341" y="968427"/>
                      <a:pt x="4630735" y="963152"/>
                    </a:cubicBezTo>
                    <a:cubicBezTo>
                      <a:pt x="4548439" y="797504"/>
                      <a:pt x="4403893" y="695162"/>
                      <a:pt x="4267788" y="609701"/>
                    </a:cubicBezTo>
                    <a:cubicBezTo>
                      <a:pt x="4245631" y="568553"/>
                      <a:pt x="4217145" y="526350"/>
                      <a:pt x="4181272" y="485202"/>
                    </a:cubicBezTo>
                    <a:cubicBezTo>
                      <a:pt x="4062048" y="346986"/>
                      <a:pt x="3879520" y="226708"/>
                      <a:pt x="3667449" y="149687"/>
                    </a:cubicBezTo>
                    <a:cubicBezTo>
                      <a:pt x="3455378" y="71611"/>
                      <a:pt x="3239088" y="44179"/>
                      <a:pt x="3058669" y="72666"/>
                    </a:cubicBezTo>
                    <a:cubicBezTo>
                      <a:pt x="3002750" y="81107"/>
                      <a:pt x="2952106" y="94823"/>
                      <a:pt x="2907793" y="113814"/>
                    </a:cubicBezTo>
                    <a:cubicBezTo>
                      <a:pt x="2831828" y="97988"/>
                      <a:pt x="2752697" y="78997"/>
                      <a:pt x="2668291" y="54730"/>
                    </a:cubicBezTo>
                    <a:cubicBezTo>
                      <a:pt x="2382365" y="-28621"/>
                      <a:pt x="2114375" y="-6465"/>
                      <a:pt x="1865377" y="52620"/>
                    </a:cubicBezTo>
                    <a:cubicBezTo>
                      <a:pt x="1821064" y="39959"/>
                      <a:pt x="1769365" y="32573"/>
                      <a:pt x="1710281" y="31518"/>
                    </a:cubicBezTo>
                    <a:cubicBezTo>
                      <a:pt x="1536193" y="26243"/>
                      <a:pt x="1325177" y="67391"/>
                      <a:pt x="1115217" y="149687"/>
                    </a:cubicBezTo>
                    <a:cubicBezTo>
                      <a:pt x="905256" y="231983"/>
                      <a:pt x="720618" y="340656"/>
                      <a:pt x="596119" y="461990"/>
                    </a:cubicBezTo>
                    <a:cubicBezTo>
                      <a:pt x="589788" y="468320"/>
                      <a:pt x="583458" y="474651"/>
                      <a:pt x="578182" y="479926"/>
                    </a:cubicBezTo>
                    <a:cubicBezTo>
                      <a:pt x="356616" y="583324"/>
                      <a:pt x="175143" y="719429"/>
                      <a:pt x="101287" y="909343"/>
                    </a:cubicBezTo>
                    <a:cubicBezTo>
                      <a:pt x="48534" y="1044393"/>
                      <a:pt x="24267" y="1178387"/>
                      <a:pt x="26377" y="1309217"/>
                    </a:cubicBezTo>
                    <a:cubicBezTo>
                      <a:pt x="9496" y="1377797"/>
                      <a:pt x="0" y="1449542"/>
                      <a:pt x="0" y="1524453"/>
                    </a:cubicBezTo>
                    <a:cubicBezTo>
                      <a:pt x="0" y="1992907"/>
                      <a:pt x="380883" y="2373790"/>
                      <a:pt x="849337" y="2373790"/>
                    </a:cubicBezTo>
                    <a:cubicBezTo>
                      <a:pt x="898926" y="2373790"/>
                      <a:pt x="947460" y="2369570"/>
                      <a:pt x="993883" y="2361129"/>
                    </a:cubicBezTo>
                    <a:cubicBezTo>
                      <a:pt x="1367380" y="2468747"/>
                      <a:pt x="1733492" y="2441315"/>
                      <a:pt x="2058456" y="2390671"/>
                    </a:cubicBezTo>
                    <a:cubicBezTo>
                      <a:pt x="2152358" y="2411773"/>
                      <a:pt x="2253645" y="2422324"/>
                      <a:pt x="2358098" y="2422324"/>
                    </a:cubicBezTo>
                    <a:cubicBezTo>
                      <a:pt x="2387640" y="2422324"/>
                      <a:pt x="2418237" y="2421269"/>
                      <a:pt x="2447780" y="2419158"/>
                    </a:cubicBezTo>
                    <a:cubicBezTo>
                      <a:pt x="2618702" y="2409663"/>
                      <a:pt x="2780129" y="2371680"/>
                      <a:pt x="2916234" y="2310486"/>
                    </a:cubicBezTo>
                    <a:cubicBezTo>
                      <a:pt x="2922564" y="2312596"/>
                      <a:pt x="2929950" y="2315761"/>
                      <a:pt x="2936280" y="2317871"/>
                    </a:cubicBezTo>
                    <a:cubicBezTo>
                      <a:pt x="3143076" y="2409663"/>
                      <a:pt x="3414231" y="2423379"/>
                      <a:pt x="3630521" y="2352689"/>
                    </a:cubicBezTo>
                    <a:cubicBezTo>
                      <a:pt x="3874244" y="2523611"/>
                      <a:pt x="4107416" y="2565814"/>
                      <a:pt x="4278339" y="2565814"/>
                    </a:cubicBezTo>
                    <a:cubicBezTo>
                      <a:pt x="4302606" y="2565814"/>
                      <a:pt x="4326873" y="2564759"/>
                      <a:pt x="4347974" y="2563704"/>
                    </a:cubicBezTo>
                    <a:cubicBezTo>
                      <a:pt x="4537888" y="2551043"/>
                      <a:pt x="4659222" y="2491959"/>
                      <a:pt x="4663442" y="2488794"/>
                    </a:cubicBezTo>
                    <a:lnTo>
                      <a:pt x="4691929" y="2475078"/>
                    </a:lnTo>
                    <a:lnTo>
                      <a:pt x="4660277" y="2469802"/>
                    </a:lnTo>
                    <a:cubicBezTo>
                      <a:pt x="4453482" y="2432874"/>
                      <a:pt x="4366965" y="2328422"/>
                      <a:pt x="4331093" y="2219749"/>
                    </a:cubicBezTo>
                    <a:close/>
                    <a:moveTo>
                      <a:pt x="3637907" y="2333697"/>
                    </a:moveTo>
                    <a:lnTo>
                      <a:pt x="3633686" y="2330532"/>
                    </a:lnTo>
                    <a:lnTo>
                      <a:pt x="3628411" y="2332642"/>
                    </a:lnTo>
                    <a:cubicBezTo>
                      <a:pt x="3416340" y="2403332"/>
                      <a:pt x="3148351" y="2390671"/>
                      <a:pt x="2944721" y="2299935"/>
                    </a:cubicBezTo>
                    <a:cubicBezTo>
                      <a:pt x="2943666" y="2299935"/>
                      <a:pt x="2943666" y="2299935"/>
                      <a:pt x="2942611" y="2298880"/>
                    </a:cubicBezTo>
                    <a:cubicBezTo>
                      <a:pt x="2938391" y="2296770"/>
                      <a:pt x="2933115" y="2295714"/>
                      <a:pt x="2928895" y="2293604"/>
                    </a:cubicBezTo>
                    <a:cubicBezTo>
                      <a:pt x="2924675" y="2291494"/>
                      <a:pt x="2919399" y="2290439"/>
                      <a:pt x="2915179" y="2288329"/>
                    </a:cubicBezTo>
                    <a:cubicBezTo>
                      <a:pt x="2773798" y="2241906"/>
                      <a:pt x="2565948" y="2279888"/>
                      <a:pt x="2307454" y="2326312"/>
                    </a:cubicBezTo>
                    <a:cubicBezTo>
                      <a:pt x="2227269" y="2341083"/>
                      <a:pt x="2144972" y="2355854"/>
                      <a:pt x="2058456" y="2368515"/>
                    </a:cubicBezTo>
                    <a:cubicBezTo>
                      <a:pt x="2048960" y="2369570"/>
                      <a:pt x="2040520" y="2371680"/>
                      <a:pt x="2031024" y="2372735"/>
                    </a:cubicBezTo>
                    <a:cubicBezTo>
                      <a:pt x="2022583" y="2373790"/>
                      <a:pt x="2013088" y="2375900"/>
                      <a:pt x="2004647" y="2376955"/>
                    </a:cubicBezTo>
                    <a:cubicBezTo>
                      <a:pt x="1707115" y="2420214"/>
                      <a:pt x="1376876" y="2440260"/>
                      <a:pt x="1039251" y="2351634"/>
                    </a:cubicBezTo>
                    <a:cubicBezTo>
                      <a:pt x="1031866" y="2349523"/>
                      <a:pt x="1024480" y="2348468"/>
                      <a:pt x="1017095" y="2346358"/>
                    </a:cubicBezTo>
                    <a:cubicBezTo>
                      <a:pt x="1009709" y="2344248"/>
                      <a:pt x="1002324" y="2342138"/>
                      <a:pt x="993883" y="2340028"/>
                    </a:cubicBezTo>
                    <a:cubicBezTo>
                      <a:pt x="915807" y="2316816"/>
                      <a:pt x="836676" y="2288329"/>
                      <a:pt x="758601" y="2252456"/>
                    </a:cubicBezTo>
                    <a:cubicBezTo>
                      <a:pt x="404095" y="2089974"/>
                      <a:pt x="58029" y="1763955"/>
                      <a:pt x="46423" y="1316603"/>
                    </a:cubicBezTo>
                    <a:cubicBezTo>
                      <a:pt x="46423" y="1303942"/>
                      <a:pt x="46423" y="1291281"/>
                      <a:pt x="46423" y="1277565"/>
                    </a:cubicBezTo>
                    <a:cubicBezTo>
                      <a:pt x="46423" y="1264904"/>
                      <a:pt x="47478" y="1253298"/>
                      <a:pt x="47478" y="1240637"/>
                    </a:cubicBezTo>
                    <a:cubicBezTo>
                      <a:pt x="53809" y="1138294"/>
                      <a:pt x="75966" y="1030677"/>
                      <a:pt x="120279" y="917783"/>
                    </a:cubicBezTo>
                    <a:cubicBezTo>
                      <a:pt x="186749" y="746861"/>
                      <a:pt x="343955" y="620251"/>
                      <a:pt x="540200" y="522129"/>
                    </a:cubicBezTo>
                    <a:cubicBezTo>
                      <a:pt x="548640" y="517909"/>
                      <a:pt x="556026" y="513689"/>
                      <a:pt x="564466" y="510523"/>
                    </a:cubicBezTo>
                    <a:cubicBezTo>
                      <a:pt x="572907" y="506303"/>
                      <a:pt x="580293" y="503138"/>
                      <a:pt x="588733" y="498918"/>
                    </a:cubicBezTo>
                    <a:cubicBezTo>
                      <a:pt x="745940" y="426117"/>
                      <a:pt x="922138" y="369143"/>
                      <a:pt x="1095170" y="319554"/>
                    </a:cubicBezTo>
                    <a:cubicBezTo>
                      <a:pt x="1196458" y="291067"/>
                      <a:pt x="1298800" y="255195"/>
                      <a:pt x="1407473" y="216157"/>
                    </a:cubicBezTo>
                    <a:cubicBezTo>
                      <a:pt x="1552019" y="165513"/>
                      <a:pt x="1705005" y="111704"/>
                      <a:pt x="1864322" y="73721"/>
                    </a:cubicBezTo>
                    <a:cubicBezTo>
                      <a:pt x="1870652" y="72666"/>
                      <a:pt x="1876983" y="70556"/>
                      <a:pt x="1884368" y="69501"/>
                    </a:cubicBezTo>
                    <a:cubicBezTo>
                      <a:pt x="1890699" y="68446"/>
                      <a:pt x="1898084" y="66336"/>
                      <a:pt x="1904415" y="65281"/>
                    </a:cubicBezTo>
                    <a:cubicBezTo>
                      <a:pt x="2141807" y="12527"/>
                      <a:pt x="2393971" y="-3299"/>
                      <a:pt x="2661960" y="74776"/>
                    </a:cubicBezTo>
                    <a:cubicBezTo>
                      <a:pt x="2735816" y="96933"/>
                      <a:pt x="2807561" y="113814"/>
                      <a:pt x="2875086" y="128585"/>
                    </a:cubicBezTo>
                    <a:cubicBezTo>
                      <a:pt x="2880361" y="129640"/>
                      <a:pt x="2886692" y="130696"/>
                      <a:pt x="2891967" y="131751"/>
                    </a:cubicBezTo>
                    <a:cubicBezTo>
                      <a:pt x="2898298" y="132806"/>
                      <a:pt x="2903573" y="133861"/>
                      <a:pt x="2909903" y="134916"/>
                    </a:cubicBezTo>
                    <a:cubicBezTo>
                      <a:pt x="3028072" y="159183"/>
                      <a:pt x="3135690" y="175009"/>
                      <a:pt x="3235923" y="189780"/>
                    </a:cubicBezTo>
                    <a:cubicBezTo>
                      <a:pt x="3533454" y="233038"/>
                      <a:pt x="3768737" y="267856"/>
                      <a:pt x="4027231" y="476761"/>
                    </a:cubicBezTo>
                    <a:cubicBezTo>
                      <a:pt x="4077874" y="517909"/>
                      <a:pt x="4138014" y="554837"/>
                      <a:pt x="4202373" y="594930"/>
                    </a:cubicBezTo>
                    <a:cubicBezTo>
                      <a:pt x="4218199" y="605480"/>
                      <a:pt x="4235081" y="614976"/>
                      <a:pt x="4251962" y="625527"/>
                    </a:cubicBezTo>
                    <a:cubicBezTo>
                      <a:pt x="4257237" y="628692"/>
                      <a:pt x="4262513" y="632912"/>
                      <a:pt x="4268843" y="636078"/>
                    </a:cubicBezTo>
                    <a:cubicBezTo>
                      <a:pt x="4274119" y="639243"/>
                      <a:pt x="4280449" y="643463"/>
                      <a:pt x="4285725" y="646628"/>
                    </a:cubicBezTo>
                    <a:cubicBezTo>
                      <a:pt x="4403893" y="722594"/>
                      <a:pt x="4523117" y="813331"/>
                      <a:pt x="4599082" y="950491"/>
                    </a:cubicBezTo>
                    <a:cubicBezTo>
                      <a:pt x="4602248" y="955766"/>
                      <a:pt x="4604358" y="959986"/>
                      <a:pt x="4606468" y="965262"/>
                    </a:cubicBezTo>
                    <a:cubicBezTo>
                      <a:pt x="4608578" y="969482"/>
                      <a:pt x="4611743" y="974757"/>
                      <a:pt x="4613853" y="980033"/>
                    </a:cubicBezTo>
                    <a:cubicBezTo>
                      <a:pt x="4672938" y="1101367"/>
                      <a:pt x="4699315" y="1257518"/>
                      <a:pt x="4662387" y="1466424"/>
                    </a:cubicBezTo>
                    <a:cubicBezTo>
                      <a:pt x="4625459" y="1680604"/>
                      <a:pt x="4489354" y="1899005"/>
                      <a:pt x="4288890" y="2065707"/>
                    </a:cubicBezTo>
                    <a:lnTo>
                      <a:pt x="4284669" y="2068873"/>
                    </a:lnTo>
                    <a:lnTo>
                      <a:pt x="4284669" y="2074148"/>
                    </a:lnTo>
                    <a:cubicBezTo>
                      <a:pt x="4286779" y="2118461"/>
                      <a:pt x="4292055" y="2166995"/>
                      <a:pt x="4305771" y="2214473"/>
                    </a:cubicBezTo>
                    <a:cubicBezTo>
                      <a:pt x="4306826" y="2217639"/>
                      <a:pt x="4307881" y="2221859"/>
                      <a:pt x="4308936" y="2225024"/>
                    </a:cubicBezTo>
                    <a:cubicBezTo>
                      <a:pt x="4309991" y="2228189"/>
                      <a:pt x="4311046" y="2231355"/>
                      <a:pt x="4312102" y="2235575"/>
                    </a:cubicBezTo>
                    <a:cubicBezTo>
                      <a:pt x="4349029" y="2341083"/>
                      <a:pt x="4432380" y="2442370"/>
                      <a:pt x="4622294" y="2485628"/>
                    </a:cubicBezTo>
                    <a:cubicBezTo>
                      <a:pt x="4508346" y="2527831"/>
                      <a:pt x="4088425" y="2651275"/>
                      <a:pt x="3637907" y="2333697"/>
                    </a:cubicBezTo>
                    <a:close/>
                    <a:moveTo>
                      <a:pt x="2118596" y="2381176"/>
                    </a:moveTo>
                    <a:cubicBezTo>
                      <a:pt x="2185065" y="2370625"/>
                      <a:pt x="2249425" y="2359019"/>
                      <a:pt x="2312730" y="2347413"/>
                    </a:cubicBezTo>
                    <a:cubicBezTo>
                      <a:pt x="2554342" y="2304155"/>
                      <a:pt x="2750587" y="2269337"/>
                      <a:pt x="2885637" y="2302045"/>
                    </a:cubicBezTo>
                    <a:cubicBezTo>
                      <a:pt x="2756917" y="2355854"/>
                      <a:pt x="2607096" y="2389616"/>
                      <a:pt x="2447780" y="2399112"/>
                    </a:cubicBezTo>
                    <a:cubicBezTo>
                      <a:pt x="2332776" y="2405443"/>
                      <a:pt x="2220938" y="2399112"/>
                      <a:pt x="2118596" y="2381176"/>
                    </a:cubicBezTo>
                    <a:close/>
                    <a:moveTo>
                      <a:pt x="849337" y="2352689"/>
                    </a:moveTo>
                    <a:cubicBezTo>
                      <a:pt x="392489" y="2352689"/>
                      <a:pt x="21102" y="1980246"/>
                      <a:pt x="21102" y="1524453"/>
                    </a:cubicBezTo>
                    <a:cubicBezTo>
                      <a:pt x="21102" y="1478029"/>
                      <a:pt x="25322" y="1432661"/>
                      <a:pt x="32707" y="1388348"/>
                    </a:cubicBezTo>
                    <a:cubicBezTo>
                      <a:pt x="47478" y="1521288"/>
                      <a:pt x="90737" y="1648952"/>
                      <a:pt x="163537" y="1768176"/>
                    </a:cubicBezTo>
                    <a:cubicBezTo>
                      <a:pt x="334460" y="2048826"/>
                      <a:pt x="605614" y="2202868"/>
                      <a:pt x="751215" y="2270393"/>
                    </a:cubicBezTo>
                    <a:cubicBezTo>
                      <a:pt x="816630" y="2299935"/>
                      <a:pt x="882045" y="2325257"/>
                      <a:pt x="946404" y="2346358"/>
                    </a:cubicBezTo>
                    <a:cubicBezTo>
                      <a:pt x="914752" y="2350578"/>
                      <a:pt x="882045" y="2352689"/>
                      <a:pt x="849337" y="2352689"/>
                    </a:cubicBezTo>
                    <a:close/>
                    <a:moveTo>
                      <a:pt x="1678628" y="50510"/>
                    </a:moveTo>
                    <a:cubicBezTo>
                      <a:pt x="1689179" y="50510"/>
                      <a:pt x="1699730" y="50510"/>
                      <a:pt x="1710281" y="50510"/>
                    </a:cubicBezTo>
                    <a:cubicBezTo>
                      <a:pt x="1750373" y="51565"/>
                      <a:pt x="1787301" y="55785"/>
                      <a:pt x="1821064" y="62116"/>
                    </a:cubicBezTo>
                    <a:cubicBezTo>
                      <a:pt x="1675463" y="100098"/>
                      <a:pt x="1535138" y="148632"/>
                      <a:pt x="1402198" y="196110"/>
                    </a:cubicBezTo>
                    <a:cubicBezTo>
                      <a:pt x="1294580" y="234093"/>
                      <a:pt x="1192237" y="269966"/>
                      <a:pt x="1092005" y="298453"/>
                    </a:cubicBezTo>
                    <a:cubicBezTo>
                      <a:pt x="937964" y="342766"/>
                      <a:pt x="779702" y="392355"/>
                      <a:pt x="635157" y="455659"/>
                    </a:cubicBezTo>
                    <a:cubicBezTo>
                      <a:pt x="750160" y="349097"/>
                      <a:pt x="921083" y="245699"/>
                      <a:pt x="1122602" y="167623"/>
                    </a:cubicBezTo>
                    <a:cubicBezTo>
                      <a:pt x="1317792" y="91658"/>
                      <a:pt x="1514036" y="50510"/>
                      <a:pt x="1678628" y="50510"/>
                    </a:cubicBezTo>
                    <a:close/>
                    <a:moveTo>
                      <a:pt x="3061835" y="92713"/>
                    </a:moveTo>
                    <a:cubicBezTo>
                      <a:pt x="3107203" y="85327"/>
                      <a:pt x="3154681" y="82162"/>
                      <a:pt x="3204270" y="82162"/>
                    </a:cubicBezTo>
                    <a:cubicBezTo>
                      <a:pt x="3347760" y="82162"/>
                      <a:pt x="3504967" y="111704"/>
                      <a:pt x="3660063" y="168678"/>
                    </a:cubicBezTo>
                    <a:cubicBezTo>
                      <a:pt x="3868969" y="245699"/>
                      <a:pt x="4048332" y="362813"/>
                      <a:pt x="4165445" y="498918"/>
                    </a:cubicBezTo>
                    <a:cubicBezTo>
                      <a:pt x="4190768" y="528460"/>
                      <a:pt x="4211869" y="556947"/>
                      <a:pt x="4229805" y="586489"/>
                    </a:cubicBezTo>
                    <a:cubicBezTo>
                      <a:pt x="4224530" y="583324"/>
                      <a:pt x="4218199" y="579103"/>
                      <a:pt x="4212924" y="575938"/>
                    </a:cubicBezTo>
                    <a:cubicBezTo>
                      <a:pt x="4149619" y="536900"/>
                      <a:pt x="4088425" y="499973"/>
                      <a:pt x="4039891" y="459880"/>
                    </a:cubicBezTo>
                    <a:cubicBezTo>
                      <a:pt x="3777177" y="246754"/>
                      <a:pt x="3539785" y="212992"/>
                      <a:pt x="3238032" y="168678"/>
                    </a:cubicBezTo>
                    <a:cubicBezTo>
                      <a:pt x="3147296" y="156017"/>
                      <a:pt x="3050229" y="141246"/>
                      <a:pt x="2945776" y="121200"/>
                    </a:cubicBezTo>
                    <a:cubicBezTo>
                      <a:pt x="2981649" y="108539"/>
                      <a:pt x="3019632" y="99043"/>
                      <a:pt x="3061835" y="92713"/>
                    </a:cubicBezTo>
                    <a:close/>
                    <a:moveTo>
                      <a:pt x="4649726" y="999024"/>
                    </a:moveTo>
                    <a:cubicBezTo>
                      <a:pt x="4857576" y="1140405"/>
                      <a:pt x="4821704" y="1556105"/>
                      <a:pt x="4569540" y="1925382"/>
                    </a:cubicBezTo>
                    <a:cubicBezTo>
                      <a:pt x="4495685" y="2033000"/>
                      <a:pt x="4411279" y="2125847"/>
                      <a:pt x="4323707" y="2198647"/>
                    </a:cubicBezTo>
                    <a:cubicBezTo>
                      <a:pt x="4312102" y="2157499"/>
                      <a:pt x="4307881" y="2115296"/>
                      <a:pt x="4305771" y="2077313"/>
                    </a:cubicBezTo>
                    <a:cubicBezTo>
                      <a:pt x="4507291" y="1908501"/>
                      <a:pt x="4645506" y="1686935"/>
                      <a:pt x="4682433" y="1468534"/>
                    </a:cubicBezTo>
                    <a:cubicBezTo>
                      <a:pt x="4717251" y="1269124"/>
                      <a:pt x="4697205" y="1117193"/>
                      <a:pt x="4645506" y="996914"/>
                    </a:cubicBezTo>
                    <a:cubicBezTo>
                      <a:pt x="4647616" y="996914"/>
                      <a:pt x="4648671" y="997969"/>
                      <a:pt x="4649726" y="999024"/>
                    </a:cubicBezTo>
                    <a:close/>
                  </a:path>
                </a:pathLst>
              </a:custGeom>
              <a:solidFill>
                <a:srgbClr val="FF5C5C"/>
              </a:solidFill>
              <a:ln w="10551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6504" y="4261"/>
              <a:ext cx="6098" cy="228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30000"/>
                </a:lnSpc>
              </a:pPr>
              <a:r>
                <a:rPr lang="en-US" altLang="zh-CN" sz="1400" spc="200" dirty="0">
                  <a:solidFill>
                    <a:schemeClr val="tx1"/>
                  </a:solidFill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     </a:t>
              </a:r>
              <a:r>
                <a:rPr lang="zh-CN" altLang="en-US" sz="2000" spc="200" dirty="0">
                  <a:solidFill>
                    <a:schemeClr val="tx1"/>
                  </a:solidFill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欢迎大家来到我的教室，大家能不能说一说教室里的上下位置关系？</a:t>
              </a:r>
              <a:endParaRPr lang="zh-CN" altLang="en-US" sz="2000" spc="200" dirty="0">
                <a:solidFill>
                  <a:schemeClr val="tx1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形 16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36550" y="280035"/>
            <a:ext cx="1802130" cy="8788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82320" y="520065"/>
            <a:ext cx="11728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zh-CN" altLang="en-US" sz="2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说一说</a:t>
            </a:r>
            <a:endParaRPr lang="zh-CN" altLang="en-US" sz="2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10765" y="1527810"/>
            <a:ext cx="7872730" cy="430911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677160" y="519430"/>
            <a:ext cx="5332095" cy="39941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zh-CN" altLang="en-US" sz="2000" b="1" spc="200" dirty="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请同学们说说教室里的上下位置关系吧。</a:t>
            </a:r>
            <a:endParaRPr lang="zh-CN" altLang="en-US" sz="2000" b="1" spc="200" dirty="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形 16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36550" y="280035"/>
            <a:ext cx="1811020" cy="8788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82955" y="520065"/>
            <a:ext cx="11728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zh-CN" altLang="en-US" sz="2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摆一摆</a:t>
            </a:r>
            <a:endParaRPr lang="zh-CN" altLang="en-US" sz="2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3850" y="1332865"/>
            <a:ext cx="9300210" cy="44151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161415" y="1918335"/>
            <a:ext cx="9868535" cy="400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形 16"/>
          <p:cNvPicPr>
            <a:picLocks noChangeAspect="1"/>
          </p:cNvPicPr>
          <p:nvPr/>
        </p:nvPicPr>
        <p:blipFill>
          <a:blip r:embed="rId2" cstate="email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550" y="280035"/>
            <a:ext cx="3240405" cy="8788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043940" y="535305"/>
            <a:ext cx="22377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zh-CN" altLang="en-US" sz="2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填一填，说一说</a:t>
            </a:r>
            <a:endParaRPr lang="zh-CN" altLang="en-US" sz="2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04715" y="3075305"/>
            <a:ext cx="697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上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70755" y="2368550"/>
            <a:ext cx="697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下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70755" y="3782060"/>
            <a:ext cx="697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下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70755" y="4586605"/>
            <a:ext cx="697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上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D594884A390BAE1CF7C4343C41BC02D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829550" y="1431925"/>
            <a:ext cx="1017905" cy="1773555"/>
          </a:xfrm>
          <a:prstGeom prst="rect">
            <a:avLst/>
          </a:prstGeom>
        </p:spPr>
      </p:pic>
      <p:pic>
        <p:nvPicPr>
          <p:cNvPr id="9" name="图片 8" descr="A5D7F6E71A8859661ED8045408C6263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47455" y="1489710"/>
            <a:ext cx="1056640" cy="1729105"/>
          </a:xfrm>
          <a:prstGeom prst="rect">
            <a:avLst/>
          </a:prstGeom>
        </p:spPr>
      </p:pic>
      <p:grpSp>
        <p:nvGrpSpPr>
          <p:cNvPr id="6" name="组合 5" descr="7b0a202020202274657874626f78223a20227b5c2263617465676f72795f69645c223a31303333382c5c2269645c223a32303334313730357d220a7d0a"/>
          <p:cNvGrpSpPr/>
          <p:nvPr/>
        </p:nvGrpSpPr>
        <p:grpSpPr>
          <a:xfrm>
            <a:off x="309880" y="185420"/>
            <a:ext cx="3028950" cy="1543050"/>
            <a:chOff x="7246" y="3748"/>
            <a:chExt cx="4770" cy="2430"/>
          </a:xfrm>
        </p:grpSpPr>
        <p:pic>
          <p:nvPicPr>
            <p:cNvPr id="4" name="图片 3" descr="画板 17"/>
            <p:cNvPicPr>
              <a:picLocks noChangeAspect="1"/>
            </p:cNvPicPr>
            <p:nvPr/>
          </p:nvPicPr>
          <p:blipFill>
            <a:blip r:embed="rId3" cstate="email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246" y="3748"/>
              <a:ext cx="4770" cy="243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8644" y="4980"/>
              <a:ext cx="2793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800" spc="20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回家路上</a:t>
              </a:r>
              <a:endParaRPr lang="zh-CN" altLang="en-US" sz="2800" b="1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pic>
        <p:nvPicPr>
          <p:cNvPr id="7" name="图片 6" descr="B9D2F70E87EDAAE34949F577BCB7431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853430" y="2489835"/>
            <a:ext cx="5444490" cy="2222500"/>
          </a:xfrm>
          <a:prstGeom prst="rect">
            <a:avLst/>
          </a:prstGeom>
        </p:spPr>
      </p:pic>
      <p:pic>
        <p:nvPicPr>
          <p:cNvPr id="8" name="图片 7" descr="B19281FD18B0F0A0F3E223603B6AE9C3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696835" y="3710305"/>
            <a:ext cx="1853565" cy="870585"/>
          </a:xfrm>
          <a:prstGeom prst="rect">
            <a:avLst/>
          </a:prstGeom>
        </p:spPr>
      </p:pic>
      <p:pic>
        <p:nvPicPr>
          <p:cNvPr id="11" name="图片 10" descr="D594884A390BAE1CF7C4343C41BC02D5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977900" y="2155190"/>
            <a:ext cx="326390" cy="56896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247775" y="2228215"/>
            <a:ext cx="1334135" cy="608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>
              <a:buClrTx/>
              <a:buSzTx/>
              <a:buFontTx/>
            </a:pPr>
            <a:r>
              <a:rPr lang="zh-CN" altLang="en-US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和</a:t>
            </a:r>
            <a:r>
              <a:rPr lang="en-US" altLang="zh-CN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</a:t>
            </a:r>
            <a:r>
              <a:rPr lang="zh-CN" altLang="en-US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在</a:t>
            </a:r>
            <a:endParaRPr lang="zh-CN" altLang="en-US" sz="2800" spc="20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pic>
        <p:nvPicPr>
          <p:cNvPr id="13" name="图片 12" descr="A5D7F6E71A8859661ED8045408C62633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639570" y="2064385"/>
            <a:ext cx="370840" cy="608330"/>
          </a:xfrm>
          <a:prstGeom prst="rect">
            <a:avLst/>
          </a:prstGeom>
        </p:spPr>
      </p:pic>
      <p:pic>
        <p:nvPicPr>
          <p:cNvPr id="14" name="图片 13" descr="B9D2F70E87EDAAE34949F577BCB74317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559685" y="2146935"/>
            <a:ext cx="855980" cy="44323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418840" y="209296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的      </a:t>
            </a:r>
            <a:r>
              <a:rPr lang="zh-CN" altLang="en-US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面，</a:t>
            </a:r>
            <a:r>
              <a:rPr lang="en-US" altLang="zh-CN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      </a:t>
            </a:r>
            <a:endParaRPr lang="en-US" altLang="zh-CN" sz="2800" spc="20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964940" y="2536190"/>
            <a:ext cx="863600" cy="12065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 descr="B9D2F70E87EDAAE34949F577BCB74317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977900" y="3151505"/>
            <a:ext cx="855980" cy="44323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789430" y="401256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在</a:t>
            </a:r>
            <a:r>
              <a:rPr lang="en-US" altLang="zh-CN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     的       </a:t>
            </a:r>
            <a:r>
              <a:rPr lang="zh-CN" altLang="en-US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面，</a:t>
            </a:r>
            <a:r>
              <a:rPr lang="en-US" altLang="zh-CN" sz="2800" spc="20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      </a:t>
            </a:r>
            <a:endParaRPr lang="en-US" altLang="zh-CN" sz="2800" spc="20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pic>
        <p:nvPicPr>
          <p:cNvPr id="19" name="图片 18" descr="D594884A390BAE1CF7C4343C41BC02D5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209165" y="3099435"/>
            <a:ext cx="372745" cy="650240"/>
          </a:xfrm>
          <a:prstGeom prst="rect">
            <a:avLst/>
          </a:prstGeom>
        </p:spPr>
      </p:pic>
      <p:pic>
        <p:nvPicPr>
          <p:cNvPr id="20" name="图片 19" descr="A5D7F6E71A8859661ED8045408C62633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038475" y="3099435"/>
            <a:ext cx="370840" cy="608330"/>
          </a:xfrm>
          <a:prstGeom prst="rect">
            <a:avLst/>
          </a:prstGeom>
        </p:spPr>
      </p:pic>
      <p:cxnSp>
        <p:nvCxnSpPr>
          <p:cNvPr id="21" name="直接连接符 20"/>
          <p:cNvCxnSpPr/>
          <p:nvPr/>
        </p:nvCxnSpPr>
        <p:spPr>
          <a:xfrm>
            <a:off x="3964940" y="3616325"/>
            <a:ext cx="863600" cy="12065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 descr="B9D2F70E87EDAAE34949F577BCB74317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946785" y="4012565"/>
            <a:ext cx="855980" cy="44323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802765" y="324675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在</a:t>
            </a:r>
            <a:r>
              <a:rPr lang="en-US" altLang="zh-CN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 </a:t>
            </a:r>
            <a:r>
              <a:rPr lang="zh-CN" altLang="en-US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和</a:t>
            </a:r>
            <a:r>
              <a:rPr lang="en-US" altLang="zh-CN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   的     </a:t>
            </a:r>
            <a:r>
              <a:rPr lang="zh-CN" altLang="en-US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面，</a:t>
            </a:r>
            <a:r>
              <a:rPr lang="en-US" altLang="zh-CN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      </a:t>
            </a:r>
            <a:endParaRPr lang="en-US" altLang="zh-CN" sz="2800" spc="200" dirty="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pic>
        <p:nvPicPr>
          <p:cNvPr id="26" name="图片 25" descr="B19281FD18B0F0A0F3E223603B6AE9C3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2320290" y="4126230"/>
            <a:ext cx="793115" cy="372745"/>
          </a:xfrm>
          <a:prstGeom prst="rect">
            <a:avLst/>
          </a:prstGeom>
        </p:spPr>
      </p:pic>
      <p:cxnSp>
        <p:nvCxnSpPr>
          <p:cNvPr id="27" name="直接连接符 26"/>
          <p:cNvCxnSpPr/>
          <p:nvPr/>
        </p:nvCxnSpPr>
        <p:spPr>
          <a:xfrm>
            <a:off x="3808095" y="4505960"/>
            <a:ext cx="863600" cy="12065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638935" y="5024755"/>
            <a:ext cx="43713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在</a:t>
            </a:r>
            <a:r>
              <a:rPr lang="en-US" altLang="zh-CN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      的       </a:t>
            </a:r>
            <a:r>
              <a:rPr lang="zh-CN" altLang="en-US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面。</a:t>
            </a:r>
            <a:r>
              <a:rPr lang="en-US" altLang="zh-CN" sz="28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      </a:t>
            </a:r>
            <a:endParaRPr lang="en-US" altLang="zh-CN" sz="2800" spc="200" dirty="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pic>
        <p:nvPicPr>
          <p:cNvPr id="29" name="图片 28" descr="B19281FD18B0F0A0F3E223603B6AE9C3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977900" y="5022850"/>
            <a:ext cx="793115" cy="372745"/>
          </a:xfrm>
          <a:prstGeom prst="rect">
            <a:avLst/>
          </a:prstGeom>
        </p:spPr>
      </p:pic>
      <p:pic>
        <p:nvPicPr>
          <p:cNvPr id="30" name="图片 29" descr="B9D2F70E87EDAAE34949F577BCB74317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156460" y="4952365"/>
            <a:ext cx="855980" cy="443230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3808095" y="5287645"/>
            <a:ext cx="863600" cy="12065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4048125" y="1965325"/>
            <a:ext cx="697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上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048125" y="3014980"/>
            <a:ext cx="697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下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91280" y="3770630"/>
            <a:ext cx="697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上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891280" y="4572635"/>
            <a:ext cx="6972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下</a:t>
            </a:r>
            <a:endParaRPr lang="zh-CN" altLang="en-US" sz="4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338830" y="1026795"/>
            <a:ext cx="2039620" cy="39941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1</a:t>
            </a:r>
            <a:r>
              <a:rPr lang="zh-CN" altLang="en-US" sz="2000" b="1" spc="20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、看图填空</a:t>
            </a:r>
            <a:endParaRPr lang="zh-CN" altLang="en-US" sz="2000" b="1" spc="20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 descr="7b0a202020202274657874626f78223a20227b5c2263617465676f72795f69645c223a31303333382c5c2269645c223a32303334313730357d220a7d0a"/>
          <p:cNvGrpSpPr/>
          <p:nvPr/>
        </p:nvGrpSpPr>
        <p:grpSpPr>
          <a:xfrm>
            <a:off x="309880" y="185420"/>
            <a:ext cx="3028950" cy="1543050"/>
            <a:chOff x="7246" y="3748"/>
            <a:chExt cx="4770" cy="2430"/>
          </a:xfrm>
        </p:grpSpPr>
        <p:pic>
          <p:nvPicPr>
            <p:cNvPr id="4" name="图片 3" descr="画板 17"/>
            <p:cNvPicPr>
              <a:picLocks noChangeAspect="1"/>
            </p:cNvPicPr>
            <p:nvPr/>
          </p:nvPicPr>
          <p:blipFill>
            <a:blip r:embed="rId1" cstate="email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7246" y="3748"/>
              <a:ext cx="4770" cy="243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8644" y="4980"/>
              <a:ext cx="2793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800" spc="200" dirty="0">
                  <a:uFillTx/>
                  <a:latin typeface="汉仪傲娇体简" panose="02010509060101010101" charset="-122"/>
                  <a:ea typeface="汉仪傲娇体简" panose="02010509060101010101" charset="-122"/>
                  <a:cs typeface="汉仪傲娇体简" panose="02010509060101010101" charset="-122"/>
                </a:rPr>
                <a:t>回家路上</a:t>
              </a:r>
              <a:endParaRPr lang="zh-CN" altLang="en-US" sz="2800" b="1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endParaRPr>
            </a:p>
          </p:txBody>
        </p:sp>
      </p:grpSp>
      <p:pic>
        <p:nvPicPr>
          <p:cNvPr id="8" name="图片 10" descr="17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7848128" y="1571916"/>
            <a:ext cx="3714505" cy="485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638175" y="1728470"/>
            <a:ext cx="686689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l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20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。把附页中的动物头像剪下，贴    </a:t>
            </a:r>
            <a:endParaRPr lang="zh-CN" altLang="en-US" sz="2000" spc="200" dirty="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  <a:p>
            <a:pPr algn="l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20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  在右图中，想一想，说一说。</a:t>
            </a:r>
            <a:endParaRPr sz="20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56329" y1="30709" x2="37975" y2="503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4114522" y="388102"/>
            <a:ext cx="621253" cy="49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32335" y1="59859" x2="42515" y2="88732"/>
                        <a14:foregroundMark x1="61677" y1="59859" x2="63473" y2="7535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5420237" y="388115"/>
            <a:ext cx="657469" cy="56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937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6909908" y="353825"/>
            <a:ext cx="505175" cy="53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28736" y1="42574" x2="37356" y2="63366"/>
                        <a14:foregroundMark x1="48276" y1="51485" x2="60920" y2="6336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8310178" y="420845"/>
            <a:ext cx="685328" cy="40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814070" y="2995295"/>
            <a:ext cx="6096000" cy="21431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spcBef>
                <a:spcPts val="1000"/>
              </a:spcBef>
              <a:buClrTx/>
              <a:buSzTx/>
              <a:buFontTx/>
            </a:pPr>
            <a:r>
              <a:rPr lang="zh-CN" altLang="en-US" sz="20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  <a:sym typeface="+mn-ea"/>
              </a:rPr>
              <a:t>（1）谁在最下面？</a:t>
            </a:r>
            <a:endParaRPr lang="zh-CN" altLang="en-US" sz="2000" spc="200" dirty="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  <a:sym typeface="+mn-ea"/>
            </a:endParaRPr>
          </a:p>
          <a:p>
            <a:pPr algn="l">
              <a:lnSpc>
                <a:spcPct val="100000"/>
              </a:lnSpc>
              <a:spcBef>
                <a:spcPts val="1000"/>
              </a:spcBef>
              <a:buClrTx/>
              <a:buSzTx/>
              <a:buFontTx/>
              <a:buNone/>
            </a:pPr>
            <a:r>
              <a:rPr lang="zh-CN" altLang="en-US" sz="20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  <a:sym typeface="+mn-ea"/>
              </a:rPr>
              <a:t>（2）谁住在第2层？它在谁的上面？</a:t>
            </a:r>
            <a:endParaRPr lang="zh-CN" altLang="en-US" sz="2000" spc="200" dirty="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  <a:p>
            <a:pPr algn="l">
              <a:lnSpc>
                <a:spcPct val="100000"/>
              </a:lnSpc>
              <a:spcBef>
                <a:spcPts val="1000"/>
              </a:spcBef>
              <a:buClrTx/>
              <a:buSzTx/>
              <a:buFontTx/>
              <a:buNone/>
            </a:pPr>
            <a:r>
              <a:rPr lang="zh-CN" altLang="en-US" sz="20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  <a:sym typeface="+mn-ea"/>
              </a:rPr>
              <a:t>     它的上面有谁？第3层呢？</a:t>
            </a:r>
            <a:endParaRPr lang="zh-CN" altLang="en-US" sz="2000" spc="200" dirty="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  <a:sym typeface="+mn-ea"/>
            </a:endParaRPr>
          </a:p>
          <a:p>
            <a:pPr algn="l">
              <a:lnSpc>
                <a:spcPct val="100000"/>
              </a:lnSpc>
              <a:spcBef>
                <a:spcPts val="1000"/>
              </a:spcBef>
              <a:buClrTx/>
              <a:buSzTx/>
              <a:buFontTx/>
              <a:buNone/>
            </a:pPr>
            <a:r>
              <a:rPr lang="zh-CN" altLang="en-US" sz="20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（3）</a:t>
            </a:r>
            <a:r>
              <a:rPr lang="zh-CN" altLang="en-US" sz="20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  <a:sym typeface="+mn-ea"/>
              </a:rPr>
              <a:t>谁住在最上面？它的下面都有     </a:t>
            </a:r>
            <a:endParaRPr lang="zh-CN" altLang="en-US" sz="2000" spc="200" dirty="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</a:endParaRPr>
          </a:p>
          <a:p>
            <a:pPr algn="l">
              <a:lnSpc>
                <a:spcPct val="100000"/>
              </a:lnSpc>
              <a:spcBef>
                <a:spcPts val="1000"/>
              </a:spcBef>
              <a:buClrTx/>
              <a:buSzTx/>
              <a:buFontTx/>
              <a:buNone/>
            </a:pPr>
            <a:r>
              <a:rPr lang="zh-CN" altLang="en-US" sz="2000" spc="200" dirty="0"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  <a:sym typeface="+mn-ea"/>
              </a:rPr>
              <a:t>     谁？</a:t>
            </a:r>
            <a:endParaRPr lang="zh-CN" altLang="en-US" sz="2000" spc="200" dirty="0"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338830" y="1026795"/>
            <a:ext cx="1837055" cy="39941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000" b="1" spc="200" dirty="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2</a:t>
            </a:r>
            <a:r>
              <a:rPr lang="zh-CN" altLang="en-US" sz="2000" b="1" spc="200" dirty="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</a:rPr>
              <a:t>、</a:t>
            </a:r>
            <a:r>
              <a:rPr lang="zh-CN" altLang="en-US" sz="2000" b="1" spc="200" dirty="0">
                <a:solidFill>
                  <a:srgbClr val="FF0000"/>
                </a:solidFill>
                <a:uFillTx/>
                <a:latin typeface="汉仪傲娇体简" panose="02010509060101010101" charset="-122"/>
                <a:ea typeface="汉仪傲娇体简" panose="02010509060101010101" charset="-122"/>
                <a:cs typeface="汉仪傲娇体简" panose="02010509060101010101" charset="-122"/>
                <a:sym typeface="+mn-ea"/>
              </a:rPr>
              <a:t>分房子</a:t>
            </a:r>
            <a:endParaRPr lang="zh-CN" altLang="en-US" sz="2000" b="1" spc="200" dirty="0">
              <a:solidFill>
                <a:srgbClr val="FF0000"/>
              </a:solidFill>
              <a:uFillTx/>
              <a:latin typeface="汉仪傲娇体简" panose="02010509060101010101" charset="-122"/>
              <a:ea typeface="汉仪傲娇体简" panose="02010509060101010101" charset="-122"/>
              <a:cs typeface="汉仪傲娇体简" panose="02010509060101010101" charset="-122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5 0.0105556 L 0.394948 0.278611" pathEditMode="relative" rAng="0" ptsTypes="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275926 L 0.288906 0.5675" pathEditMode="relative" rAng="0" ptsTypes="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00" y="-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0729 0.0118519 L 0.166302 0.398241" pathEditMode="relative" rAng="0" ptsTypes="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1458 -0.00148143 L 0.045677 0.692593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3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ASSEMBLE_CHIP_INDEX" val="82e63d47d8d541f9a33b616f826a8430"/>
  <p:tag name="KSO_WM_BEAUTIFY_FLAG" val="#wm#"/>
  <p:tag name="KSO_WM_CHIP_FILLAREA_FILL_RULE" val="{&quot;fill_align&quot;:&quot;cm&quot;,&quot;fill_effect&quot;:[],&quot;fill_mode&quot;:&quot;adaptive&quot;,&quot;sacle_strategy&quot;:&quot;stretch&quot;}"/>
  <p:tag name="KSO_WM_CHIP_GROUPID" val="5f9f762ae206d3a5ffe88748"/>
  <p:tag name="KSO_WM_CHIP_XID" val="5f9f762ae206d3a5ffe88749"/>
  <p:tag name="KSO_WM_TAG_VERSION" val="1.0"/>
  <p:tag name="KSO_WM_TEMPLATE_CATEGORY" val="chip"/>
  <p:tag name="KSO_WM_TEMPLATE_INDEX" val="20214676"/>
  <p:tag name="KSO_WM_UNIT_COMPATIBLE" val="0"/>
  <p:tag name="KSO_WM_UNIT_DEC_AREA_ID" val="8ba6ed36cd74480a8d031282d2d94482"/>
  <p:tag name="KSO_WM_UNIT_DEC_CHANGEPICRESERVED" val="1"/>
  <p:tag name="KSO_WM_UNIT_DEC_SUPPORTCHANGEPIC" val="0"/>
  <p:tag name="KSO_WM_UNIT_DECORATE_INFO" val=""/>
  <p:tag name="KSO_WM_UNIT_DIAGRAM_ISNUMVISUAL" val="0"/>
  <p:tag name="KSO_WM_UNIT_DIAGRAM_ISREFERUNIT" val="0"/>
  <p:tag name="KSO_WM_UNIT_HIGHLIGHT" val="0"/>
  <p:tag name="KSO_WM_UNIT_ID" val="chip20214676_1*i*1"/>
  <p:tag name="KSO_WM_UNIT_INDEX" val="1"/>
  <p:tag name="KSO_WM_UNIT_LAYERLEVEL" val="1"/>
  <p:tag name="KSO_WM_UNIT_SM_LIMIT_TYPE" val=""/>
  <p:tag name="KSO_WM_UNIT_SUBTYPE" val="u"/>
  <p:tag name="KSO_WM_UNIT_TYPE" val="i"/>
</p:tagLst>
</file>

<file path=ppt/tags/tag10.xml><?xml version="1.0" encoding="utf-8"?>
<p:tagLst xmlns:p="http://schemas.openxmlformats.org/presentationml/2006/main">
  <p:tag name="KSO_WM_ASSEMBLE_CHIP_INDEX" val="7f0c7a6ef7a44de28f22e85d1fe98c6f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54990ac41c4a0a525673"/>
  <p:tag name="KSO_WM_CHIP_XID" val="5ebe54990ac41c4a0a525674"/>
  <p:tag name="KSO_WM_TAG_VERSION" val="1.0"/>
  <p:tag name="KSO_WM_TEMPLATE_ASSEMBLE_GROUPID" val="5f9f762ae206d3a5ffe88748"/>
  <p:tag name="KSO_WM_TEMPLATE_ASSEMBLE_XID" val="5f9fa3381a3224dfcb38784b"/>
  <p:tag name="KSO_WM_TEMPLATE_CATEGORY" val="custom"/>
  <p:tag name="KSO_WM_TEMPLATE_INDEX" val="20214676"/>
  <p:tag name="KSO_WM_UNIT_BLOCK" val="0"/>
  <p:tag name="KSO_WM_UNIT_COMPATIBLE" val="0"/>
  <p:tag name="KSO_WM_UNIT_DEC_AREA_ID" val="5b6dc48f77754e928a75091119a29910"/>
  <p:tag name="KSO_WM_UNIT_DEFAULT_FONT" val="14;16;2"/>
  <p:tag name="KSO_WM_UNIT_DIAGRAM_ISNUMVISUAL" val="0"/>
  <p:tag name="KSO_WM_UNIT_DIAGRAM_ISREFERUNIT" val="0"/>
  <p:tag name="KSO_WM_UNIT_HIGHLIGHT" val="0"/>
  <p:tag name="KSO_WM_UNIT_ID" val="custom20214676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输入你的正文，文字是您思想的提炼，为了最终演示发布的良好效果。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132"/>
</p:tagLst>
</file>

<file path=ppt/tags/tag100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ags/tag101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ags/tag10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jQ3ZTlhY2YwNTkzMjUzYmYzMmIzNGZmZjU3YWVhNmYifQ=="/>
  <p:tag name="KSO_WPP_MARK_KEY" val="2bf4a488-9457-4647-9daa-1fc1a63e7780"/>
  <p:tag name="commondata" val="eyJoZGlkIjoiN2YzNjBkOTgyNWQ1YTMxYzM3MzMwNWFiODNmOWIzYWMifQ=="/>
</p:tagLst>
</file>

<file path=ppt/tags/tag11.xml><?xml version="1.0" encoding="utf-8"?>
<p:tagLst xmlns:p="http://schemas.openxmlformats.org/presentationml/2006/main">
  <p:tag name="KSO_WM_ASSEMBLE_CHIP_INDEX" val="960a7ed94a56475b8b565c6569054f7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TAG_VERSION" val="1.0"/>
  <p:tag name="KSO_WM_TEMPLATE_CATEGORY" val="chip"/>
  <p:tag name="KSO_WM_TEMPLATE_INDEX" val="20214676"/>
  <p:tag name="KSO_WM_UNIT_COMPATIBLE" val="0"/>
  <p:tag name="KSO_WM_UNIT_DEC_AREA_ID" val="02fd7c2037fe4c51b18693935990a52c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12.xml><?xml version="1.0" encoding="utf-8"?>
<p:tagLst xmlns:p="http://schemas.openxmlformats.org/presentationml/2006/main">
  <p:tag name="KSO_WM_ASSEMBLE_CHIP_INDEX" val="bf50d940c97e41ed8c1e83295e98ed9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TAG_VERSION" val="1.0"/>
  <p:tag name="KSO_WM_TEMPLATE_CATEGORY" val="chip"/>
  <p:tag name="KSO_WM_TEMPLATE_INDEX" val="20214676"/>
  <p:tag name="KSO_WM_UNIT_COMPATIBLE" val="0"/>
  <p:tag name="KSO_WM_UNIT_DEC_AREA_ID" val="0ec7eb48d5e243b9a8a8da9645c7b8bb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13.xml><?xml version="1.0" encoding="utf-8"?>
<p:tagLst xmlns:p="http://schemas.openxmlformats.org/presentationml/2006/main">
  <p:tag name="KSO_WM_ASSEMBLE_CHIP_INDEX" val="960a7ed94a56475b8b565c6569054f7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TAG_VERSION" val="1.0"/>
  <p:tag name="KSO_WM_TEMPLATE_CATEGORY" val="chip"/>
  <p:tag name="KSO_WM_TEMPLATE_INDEX" val="20214676"/>
  <p:tag name="KSO_WM_UNIT_COMPATIBLE" val="0"/>
  <p:tag name="KSO_WM_UNIT_DEC_AREA_ID" val="02fd7c2037fe4c51b18693935990a52c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14.xml><?xml version="1.0" encoding="utf-8"?>
<p:tagLst xmlns:p="http://schemas.openxmlformats.org/presentationml/2006/main">
  <p:tag name="KSO_WM_ASSEMBLE_CHIP_INDEX" val="bf50d940c97e41ed8c1e83295e98ed9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TAG_VERSION" val="1.0"/>
  <p:tag name="KSO_WM_TEMPLATE_CATEGORY" val="chip"/>
  <p:tag name="KSO_WM_TEMPLATE_INDEX" val="20214676"/>
  <p:tag name="KSO_WM_UNIT_COMPATIBLE" val="0"/>
  <p:tag name="KSO_WM_UNIT_DEC_AREA_ID" val="0ec7eb48d5e243b9a8a8da9645c7b8bb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15.xml><?xml version="1.0" encoding="utf-8"?>
<p:tagLst xmlns:p="http://schemas.openxmlformats.org/presentationml/2006/main">
  <p:tag name="KSO_WM_ASSEMBLE_CHIP_INDEX" val="abc9cbde22b941f8b4685b1e7c74af00"/>
  <p:tag name="KSO_WM_BEAUTIFY_FLAG" val="#wm#"/>
  <p:tag name="KSO_WM_CHIP_FILLAREA_FILL_RULE" val="{&quot;fill_align&quot;:&quot;lm&quot;,&quot;fill_effect&quot;:[],&quot;fill_mode&quot;:&quot;adaptive&quot;,&quot;sacle_strategy&quot;:&quot;stretch&quot;}"/>
  <p:tag name="KSO_WM_CHIP_GROUPID" val="5f9f762ae206d3a5ffe88748"/>
  <p:tag name="KSO_WM_CHIP_XID" val="5f9f762ae206d3a5ffe8874a"/>
  <p:tag name="KSO_WM_TAG_VERSION" val="1.0"/>
  <p:tag name="KSO_WM_TEMPLATE_CATEGORY" val="chip"/>
  <p:tag name="KSO_WM_TEMPLATE_INDEX" val="20214676"/>
  <p:tag name="KSO_WM_UNIT_COMPATIBLE" val="0"/>
  <p:tag name="KSO_WM_UNIT_DEC_AREA_ID" val="1294c523393845129c0857e1c9f2bc97"/>
  <p:tag name="KSO_WM_UNIT_DECORATE_INFO" val=""/>
  <p:tag name="KSO_WM_UNIT_DIAGRAM_ISNUMVISUAL" val="0"/>
  <p:tag name="KSO_WM_UNIT_DIAGRAM_ISREFERUNIT" val="0"/>
  <p:tag name="KSO_WM_UNIT_HIGHLIGHT" val="0"/>
  <p:tag name="KSO_WM_UNIT_ID" val="chip20214676_2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16.xml><?xml version="1.0" encoding="utf-8"?>
<p:tagLst xmlns:p="http://schemas.openxmlformats.org/presentationml/2006/main">
  <p:tag name="KSO_WM_ASSEMBLE_CHIP_INDEX" val="ba94a6ea8644420584c6d362812d0fbc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TAG_VERSION" val="1.0"/>
  <p:tag name="KSO_WM_TEMPLATE_CATEGORY" val="chip"/>
  <p:tag name="KSO_WM_TEMPLATE_INDEX" val="20214676"/>
  <p:tag name="KSO_WM_UNIT_COMPATIBLE" val="0"/>
  <p:tag name="KSO_WM_UNIT_DEC_AREA_ID" val="662e60718a674d9e8886d0fa808110ff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17.xml><?xml version="1.0" encoding="utf-8"?>
<p:tagLst xmlns:p="http://schemas.openxmlformats.org/presentationml/2006/main">
  <p:tag name="KSO_WM_ASSEMBLE_CHIP_INDEX" val="960a7ed94a56475b8b565c6569054f7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TAG_VERSION" val="1.0"/>
  <p:tag name="KSO_WM_TEMPLATE_CATEGORY" val="chip"/>
  <p:tag name="KSO_WM_TEMPLATE_INDEX" val="20214676"/>
  <p:tag name="KSO_WM_UNIT_COMPATIBLE" val="0"/>
  <p:tag name="KSO_WM_UNIT_DEC_AREA_ID" val="02fd7c2037fe4c51b18693935990a52c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18.xml><?xml version="1.0" encoding="utf-8"?>
<p:tagLst xmlns:p="http://schemas.openxmlformats.org/presentationml/2006/main">
  <p:tag name="KSO_WM_ASSEMBLE_CHIP_INDEX" val="bf50d940c97e41ed8c1e83295e98ed9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TAG_VERSION" val="1.0"/>
  <p:tag name="KSO_WM_TEMPLATE_CATEGORY" val="chip"/>
  <p:tag name="KSO_WM_TEMPLATE_INDEX" val="20214676"/>
  <p:tag name="KSO_WM_UNIT_COMPATIBLE" val="0"/>
  <p:tag name="KSO_WM_UNIT_DEC_AREA_ID" val="0ec7eb48d5e243b9a8a8da9645c7b8bb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19.xml><?xml version="1.0" encoding="utf-8"?>
<p:tagLst xmlns:p="http://schemas.openxmlformats.org/presentationml/2006/main">
  <p:tag name="KSO_WM_ASSEMBLE_CHIP_INDEX" val="960a7ed94a56475b8b565c6569054f7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TAG_VERSION" val="1.0"/>
  <p:tag name="KSO_WM_TEMPLATE_CATEGORY" val="chip"/>
  <p:tag name="KSO_WM_TEMPLATE_INDEX" val="20214676"/>
  <p:tag name="KSO_WM_UNIT_COMPATIBLE" val="0"/>
  <p:tag name="KSO_WM_UNIT_DEC_AREA_ID" val="02fd7c2037fe4c51b18693935990a52c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2.xml><?xml version="1.0" encoding="utf-8"?>
<p:tagLst xmlns:p="http://schemas.openxmlformats.org/presentationml/2006/main">
  <p:tag name="KSO_WM_ASSEMBLE_CHIP_INDEX" val="30be338105ec4a2a847a8f2a28b4c0b6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59c40ac41c4a0a5256aa"/>
  <p:tag name="KSO_WM_CHIP_XID" val="5ebe59c40ac41c4a0a5256ab"/>
  <p:tag name="KSO_WM_TAG_VERSION" val="1.0"/>
  <p:tag name="KSO_WM_TEMPLATE_ASSEMBLE_GROUPID" val="5f9f762ae206d3a5ffe88748"/>
  <p:tag name="KSO_WM_TEMPLATE_ASSEMBLE_XID" val="5f9fa3381a3224dfcb387865"/>
  <p:tag name="KSO_WM_TEMPLATE_CATEGORY" val="custom"/>
  <p:tag name="KSO_WM_TEMPLATE_INDEX" val="20214676"/>
  <p:tag name="KSO_WM_UNIT_BLOCK" val="0"/>
  <p:tag name="KSO_WM_UNIT_COMPATIBLE" val="0"/>
  <p:tag name="KSO_WM_UNIT_DEC_AREA_ID" val="d19aaefec8e3402484b4bb0c83a9441d"/>
  <p:tag name="KSO_WM_UNIT_DEFAULT_FONT" val="18;24;2"/>
  <p:tag name="KSO_WM_UNIT_DIAGRAM_ISNUMVISUAL" val="0"/>
  <p:tag name="KSO_WM_UNIT_DIAGRAM_ISREFERUNIT" val="0"/>
  <p:tag name="KSO_WM_UNIT_HIGHLIGHT" val="0"/>
  <p:tag name="KSO_WM_UNIT_ID" val="custom20214676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副标题内容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140"/>
</p:tagLst>
</file>

<file path=ppt/tags/tag20.xml><?xml version="1.0" encoding="utf-8"?>
<p:tagLst xmlns:p="http://schemas.openxmlformats.org/presentationml/2006/main">
  <p:tag name="KSO_WM_ASSEMBLE_CHIP_INDEX" val="bf50d940c97e41ed8c1e83295e98ed9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TAG_VERSION" val="1.0"/>
  <p:tag name="KSO_WM_TEMPLATE_CATEGORY" val="chip"/>
  <p:tag name="KSO_WM_TEMPLATE_INDEX" val="20214676"/>
  <p:tag name="KSO_WM_UNIT_COMPATIBLE" val="0"/>
  <p:tag name="KSO_WM_UNIT_DEC_AREA_ID" val="0ec7eb48d5e243b9a8a8da9645c7b8bb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21.xml><?xml version="1.0" encoding="utf-8"?>
<p:tagLst xmlns:p="http://schemas.openxmlformats.org/presentationml/2006/main">
  <p:tag name="KSO_WM_ASSEMBLE_CHIP_INDEX" val="960a7ed94a56475b8b565c6569054f7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TAG_VERSION" val="1.0"/>
  <p:tag name="KSO_WM_TEMPLATE_CATEGORY" val="chip"/>
  <p:tag name="KSO_WM_TEMPLATE_INDEX" val="20214676"/>
  <p:tag name="KSO_WM_UNIT_COMPATIBLE" val="0"/>
  <p:tag name="KSO_WM_UNIT_DEC_AREA_ID" val="02fd7c2037fe4c51b18693935990a52c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22.xml><?xml version="1.0" encoding="utf-8"?>
<p:tagLst xmlns:p="http://schemas.openxmlformats.org/presentationml/2006/main">
  <p:tag name="KSO_WM_ASSEMBLE_CHIP_INDEX" val="bf50d940c97e41ed8c1e83295e98ed9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TAG_VERSION" val="1.0"/>
  <p:tag name="KSO_WM_TEMPLATE_CATEGORY" val="chip"/>
  <p:tag name="KSO_WM_TEMPLATE_INDEX" val="20214676"/>
  <p:tag name="KSO_WM_UNIT_COMPATIBLE" val="0"/>
  <p:tag name="KSO_WM_UNIT_DEC_AREA_ID" val="0ec7eb48d5e243b9a8a8da9645c7b8bb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23.xml><?xml version="1.0" encoding="utf-8"?>
<p:tagLst xmlns:p="http://schemas.openxmlformats.org/presentationml/2006/main">
  <p:tag name="KSO_WM_ASSEMBLE_CHIP_INDEX" val="82e63d47d8d541f9a33b616f826a8430"/>
  <p:tag name="KSO_WM_BEAUTIFY_FLAG" val="#wm#"/>
  <p:tag name="KSO_WM_CHIP_FILLAREA_FILL_RULE" val="{&quot;fill_align&quot;:&quot;cm&quot;,&quot;fill_effect&quot;:[],&quot;fill_mode&quot;:&quot;adaptive&quot;,&quot;sacle_strategy&quot;:&quot;stretch&quot;}"/>
  <p:tag name="KSO_WM_CHIP_GROUPID" val="5f9f762ae206d3a5ffe88748"/>
  <p:tag name="KSO_WM_CHIP_XID" val="5f9f762ae206d3a5ffe88749"/>
  <p:tag name="KSO_WM_TAG_VERSION" val="1.0"/>
  <p:tag name="KSO_WM_TEMPLATE_CATEGORY" val="chip"/>
  <p:tag name="KSO_WM_TEMPLATE_INDEX" val="20214676"/>
  <p:tag name="KSO_WM_UNIT_COMPATIBLE" val="0"/>
  <p:tag name="KSO_WM_UNIT_DEC_AREA_ID" val="8ba6ed36cd74480a8d031282d2d94482"/>
  <p:tag name="KSO_WM_UNIT_DEC_CHANGEPICRESERVED" val="1"/>
  <p:tag name="KSO_WM_UNIT_DEC_SUPPORTCHANGEPIC" val="0"/>
  <p:tag name="KSO_WM_UNIT_DECORATE_INFO" val=""/>
  <p:tag name="KSO_WM_UNIT_DIAGRAM_ISNUMVISUAL" val="0"/>
  <p:tag name="KSO_WM_UNIT_DIAGRAM_ISREFERUNIT" val="0"/>
  <p:tag name="KSO_WM_UNIT_HIGHLIGHT" val="0"/>
  <p:tag name="KSO_WM_UNIT_ID" val="chip20214676_1*i*1"/>
  <p:tag name="KSO_WM_UNIT_INDEX" val="1"/>
  <p:tag name="KSO_WM_UNIT_LAYERLEVEL" val="1"/>
  <p:tag name="KSO_WM_UNIT_SM_LIMIT_TYPE" val=""/>
  <p:tag name="KSO_WM_UNIT_SUBTYPE" val="u"/>
  <p:tag name="KSO_WM_UNIT_TYPE" val="i"/>
</p:tagLst>
</file>

<file path=ppt/tags/tag24.xml><?xml version="1.0" encoding="utf-8"?>
<p:tagLst xmlns:p="http://schemas.openxmlformats.org/presentationml/2006/main">
  <p:tag name="KSO_WM_ASSEMBLE_CHIP_INDEX" val="d4e7c240a81a4d9d9ab82c990330bc09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4d230ac41c4a0a525649"/>
  <p:tag name="KSO_WM_CHIP_XID" val="5ebe4d230ac41c4a0a52564a"/>
  <p:tag name="KSO_WM_TAG_VERSION" val="1.0"/>
  <p:tag name="KSO_WM_TEMPLATE_ASSEMBLE_GROUPID" val="5f9f762ae206d3a5ffe88748"/>
  <p:tag name="KSO_WM_TEMPLATE_ASSEMBLE_XID" val="5f9fa3381a3224dfcb38788e"/>
  <p:tag name="KSO_WM_TEMPLATE_CATEGORY" val="custom"/>
  <p:tag name="KSO_WM_TEMPLATE_INDEX" val="20214676"/>
  <p:tag name="KSO_WM_UNIT_BLOCK" val="0"/>
  <p:tag name="KSO_WM_UNIT_COMPATIBLE" val="0"/>
  <p:tag name="KSO_WM_UNIT_DEC_AREA_ID" val="60b699187624431d98543405202ce7bd"/>
  <p:tag name="KSO_WM_UNIT_DEFAULT_FONT" val="18;24;2"/>
  <p:tag name="KSO_WM_UNIT_DIAGRAM_ISNUMVISUAL" val="0"/>
  <p:tag name="KSO_WM_UNIT_DIAGRAM_ISREFERUNIT" val="0"/>
  <p:tag name="KSO_WM_UNIT_HIGHLIGHT" val="0"/>
  <p:tag name="KSO_WM_UNIT_ID" val="custom20214676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副标题内容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102"/>
</p:tagLst>
</file>

<file path=ppt/tags/tag25.xml><?xml version="1.0" encoding="utf-8"?>
<p:tagLst xmlns:p="http://schemas.openxmlformats.org/presentationml/2006/main">
  <p:tag name="KSO_WM_ASSEMBLE_CHIP_INDEX" val="d4e7c240a81a4d9d9ab82c990330bc09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4d230ac41c4a0a525649"/>
  <p:tag name="KSO_WM_CHIP_XID" val="5ebe4d230ac41c4a0a52564a"/>
  <p:tag name="KSO_WM_TAG_VERSION" val="1.0"/>
  <p:tag name="KSO_WM_TEMPLATE_ASSEMBLE_GROUPID" val="5f9f762ae206d3a5ffe88748"/>
  <p:tag name="KSO_WM_TEMPLATE_ASSEMBLE_XID" val="5f9fa3381a3224dfcb38788e"/>
  <p:tag name="KSO_WM_TEMPLATE_CATEGORY" val="custom"/>
  <p:tag name="KSO_WM_TEMPLATE_INDEX" val="20214676"/>
  <p:tag name="KSO_WM_UNIT_BLOCK" val="0"/>
  <p:tag name="KSO_WM_UNIT_COMPATIBLE" val="0"/>
  <p:tag name="KSO_WM_UNIT_DEC_AREA_ID" val="0d629bedda8a48ea82260371c41a5bd7"/>
  <p:tag name="KSO_WM_UNIT_DEFAULT_FONT" val="60;74;4"/>
  <p:tag name="KSO_WM_UNIT_DIAGRAM_ISNUMVISUAL" val="0"/>
  <p:tag name="KSO_WM_UNIT_DIAGRAM_ISREFERUNIT" val="0"/>
  <p:tag name="KSO_WM_UNIT_HIGHLIGHT" val="0"/>
  <p:tag name="KSO_WM_UNIT_ID" val="custom20214676_1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谢谢观看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8"/>
</p:tagLst>
</file>

<file path=ppt/tags/tag26.xml><?xml version="1.0" encoding="utf-8"?>
<p:tagLst xmlns:p="http://schemas.openxmlformats.org/presentationml/2006/main">
  <p:tag name="KSO_WM_ASSEMBLE_CHIP_INDEX" val="960a7ed94a56475b8b565c6569054f7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SLIDE_BACKGROUND_TYPE" val="general"/>
  <p:tag name="KSO_WM_TAG_VERSION" val="1.0"/>
  <p:tag name="KSO_WM_TEMPLATE_CATEGORY" val="chip"/>
  <p:tag name="KSO_WM_TEMPLATE_INDEX" val="20214676"/>
  <p:tag name="KSO_WM_UNIT_COMPATIBLE" val="0"/>
  <p:tag name="KSO_WM_UNIT_DEC_AREA_ID" val="02fd7c2037fe4c51b18693935990a52c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27.xml><?xml version="1.0" encoding="utf-8"?>
<p:tagLst xmlns:p="http://schemas.openxmlformats.org/presentationml/2006/main">
  <p:tag name="KSO_WM_ASSEMBLE_CHIP_INDEX" val="bf50d940c97e41ed8c1e83295e98ed9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SLIDE_BACKGROUND_TYPE" val="general"/>
  <p:tag name="KSO_WM_TAG_VERSION" val="1.0"/>
  <p:tag name="KSO_WM_TEMPLATE_CATEGORY" val="chip"/>
  <p:tag name="KSO_WM_TEMPLATE_INDEX" val="20214676"/>
  <p:tag name="KSO_WM_UNIT_COMPATIBLE" val="0"/>
  <p:tag name="KSO_WM_UNIT_DEC_AREA_ID" val="0ec7eb48d5e243b9a8a8da9645c7b8bb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28.xml><?xml version="1.0" encoding="utf-8"?>
<p:tagLst xmlns:p="http://schemas.openxmlformats.org/presentationml/2006/main">
  <p:tag name="KSO_WM_SLIDE_BACKGROUND_TYPE" val="general"/>
</p:tagLst>
</file>

<file path=ppt/tags/tag29.xml><?xml version="1.0" encoding="utf-8"?>
<p:tagLst xmlns:p="http://schemas.openxmlformats.org/presentationml/2006/main">
  <p:tag name="KSO_WM_SLIDE_BACKGROUND_TYPE" val="general"/>
</p:tagLst>
</file>

<file path=ppt/tags/tag3.xml><?xml version="1.0" encoding="utf-8"?>
<p:tagLst xmlns:p="http://schemas.openxmlformats.org/presentationml/2006/main">
  <p:tag name="KSO_WM_ASSEMBLE_CHIP_INDEX" val="30be338105ec4a2a847a8f2a28b4c0b6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59c40ac41c4a0a5256aa"/>
  <p:tag name="KSO_WM_CHIP_XID" val="5ebe59c40ac41c4a0a5256ab"/>
  <p:tag name="KSO_WM_TAG_VERSION" val="1.0"/>
  <p:tag name="KSO_WM_TEMPLATE_ASSEMBLE_GROUPID" val="5f9f762ae206d3a5ffe88748"/>
  <p:tag name="KSO_WM_TEMPLATE_ASSEMBLE_XID" val="5f9fa3381a3224dfcb387865"/>
  <p:tag name="KSO_WM_TEMPLATE_CATEGORY" val="custom"/>
  <p:tag name="KSO_WM_TEMPLATE_INDEX" val="20214676"/>
  <p:tag name="KSO_WM_UNIT_BLOCK" val="0"/>
  <p:tag name="KSO_WM_UNIT_COMPATIBLE" val="0"/>
  <p:tag name="KSO_WM_UNIT_DEC_AREA_ID" val="daa929e796d44be38592762b11db05e9"/>
  <p:tag name="KSO_WM_UNIT_DEFAULT_FONT" val="56;72;4"/>
  <p:tag name="KSO_WM_UNIT_DIAGRAM_ISNUMVISUAL" val="0"/>
  <p:tag name="KSO_WM_UNIT_DIAGRAM_ISREFERUNIT" val="0"/>
  <p:tag name="KSO_WM_UNIT_HIGHLIGHT" val="0"/>
  <p:tag name="KSO_WM_UNIT_ID" val="custom20214676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产品品鉴会活动方案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1"/>
</p:tagLst>
</file>

<file path=ppt/tags/tag30.xml><?xml version="1.0" encoding="utf-8"?>
<p:tagLst xmlns:p="http://schemas.openxmlformats.org/presentationml/2006/main"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ASSEMBLE_CHIP_INDEX" val="6a048e328e4d4fc181c1ebc10c126fb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d"/>
  <p:tag name="KSO_WM_SLIDE_BACKGROUND_TYPE" val="frame"/>
  <p:tag name="KSO_WM_TAG_VERSION" val="1.0"/>
  <p:tag name="KSO_WM_TEMPLATE_CATEGORY" val="chip"/>
  <p:tag name="KSO_WM_TEMPLATE_INDEX" val="20214676"/>
  <p:tag name="KSO_WM_UNIT_COMPATIBLE" val="0"/>
  <p:tag name="KSO_WM_UNIT_DEC_AREA_ID" val="d37d3a7340594c14abcc2606d13f3f71"/>
  <p:tag name="KSO_WM_UNIT_DECORATE_INFO" val="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14676_5*i*1"/>
  <p:tag name="KSO_WM_UNIT_INDEX" val="1"/>
  <p:tag name="KSO_WM_UNIT_LAYERLEVEL" val="1"/>
  <p:tag name="KSO_WM_UNIT_SM_LIMIT_TYPE" val="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33.xml><?xml version="1.0" encoding="utf-8"?>
<p:tagLst xmlns:p="http://schemas.openxmlformats.org/presentationml/2006/main">
  <p:tag name="KSO_WM_ASSEMBLE_CHIP_INDEX" val="e526727fba55447fb2acf99df3850d3d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SLIDE_BACKGROUND_TYPE" val="frame"/>
  <p:tag name="KSO_WM_TAG_VERSION" val="1.0"/>
  <p:tag name="KSO_WM_TEMPLATE_CATEGORY" val="chip"/>
  <p:tag name="KSO_WM_TEMPLATE_INDEX" val="20214676"/>
  <p:tag name="KSO_WM_UNIT_COMPATIBLE" val="0"/>
  <p:tag name="KSO_WM_UNIT_DEC_AREA_ID" val="4bd718ffde184ed8afbc47b4c9f381c5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34.xml><?xml version="1.0" encoding="utf-8"?>
<p:tagLst xmlns:p="http://schemas.openxmlformats.org/presentationml/2006/main">
  <p:tag name="KSO_WM_ASSEMBLE_CHIP_INDEX" val="28d6e44ef836482b9db9fa842846d2e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SLIDE_BACKGROUND_TYPE" val="frame"/>
  <p:tag name="KSO_WM_TAG_VERSION" val="1.0"/>
  <p:tag name="KSO_WM_TEMPLATE_CATEGORY" val="chip"/>
  <p:tag name="KSO_WM_TEMPLATE_INDEX" val="20214676"/>
  <p:tag name="KSO_WM_UNIT_COMPATIBLE" val="0"/>
  <p:tag name="KSO_WM_UNIT_DEC_AREA_ID" val="fa69b9ba8f0a4fefa9015df4d3c2635e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35.xml><?xml version="1.0" encoding="utf-8"?>
<p:tagLst xmlns:p="http://schemas.openxmlformats.org/presentationml/2006/main">
  <p:tag name="KSO_WM_SLIDE_BACKGROUND_TYPE" val="frame"/>
</p:tagLst>
</file>

<file path=ppt/tags/tag36.xml><?xml version="1.0" encoding="utf-8"?>
<p:tagLst xmlns:p="http://schemas.openxmlformats.org/presentationml/2006/main">
  <p:tag name="KSO_WM_SLIDE_BACKGROUND_TYPE" val="frame"/>
</p:tagLst>
</file>

<file path=ppt/tags/tag37.xml><?xml version="1.0" encoding="utf-8"?>
<p:tagLst xmlns:p="http://schemas.openxmlformats.org/presentationml/2006/main"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ASSEMBLE_CHIP_INDEX" val="960a7ed94a56475b8b565c6569054f7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TAG_VERSION" val="1.0"/>
  <p:tag name="KSO_WM_TEMPLATE_CATEGORY" val="chip"/>
  <p:tag name="KSO_WM_TEMPLATE_INDEX" val="20214676"/>
  <p:tag name="KSO_WM_UNIT_COMPATIBLE" val="0"/>
  <p:tag name="KSO_WM_UNIT_DEC_AREA_ID" val="02fd7c2037fe4c51b18693935990a52c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40.xml><?xml version="1.0" encoding="utf-8"?>
<p:tagLst xmlns:p="http://schemas.openxmlformats.org/presentationml/2006/main">
  <p:tag name="KSO_WM_ASSEMBLE_CHIP_INDEX" val="fd3d01d4c6ca44a0a2ef1a2e0e350c68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d"/>
  <p:tag name="KSO_WM_SLIDE_BACKGROUND_TYPE" val="leftRight"/>
  <p:tag name="KSO_WM_TAG_VERSION" val="1.0"/>
  <p:tag name="KSO_WM_TEMPLATE_CATEGORY" val="chip"/>
  <p:tag name="KSO_WM_TEMPLATE_INDEX" val="20214676"/>
  <p:tag name="KSO_WM_UNIT_COMPATIBLE" val="0"/>
  <p:tag name="KSO_WM_UNIT_DEC_AREA_ID" val="4d6cc17fb7114dc18ef6d1c4eb6d2fda"/>
  <p:tag name="KSO_WM_UNIT_DECORATE_INFO" val="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14676_5*i*1"/>
  <p:tag name="KSO_WM_UNIT_INDEX" val="1"/>
  <p:tag name="KSO_WM_UNIT_LAYERLEVEL" val="1"/>
  <p:tag name="KSO_WM_UNIT_SM_LIMIT_TYPE" val="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41.xml><?xml version="1.0" encoding="utf-8"?>
<p:tagLst xmlns:p="http://schemas.openxmlformats.org/presentationml/2006/main">
  <p:tag name="KSO_WM_ASSEMBLE_CHIP_INDEX" val="04ede315349a4bec9c3a913aebd8ab41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SLIDE_BACKGROUND_TYPE" val="leftRight"/>
  <p:tag name="KSO_WM_TAG_VERSION" val="1.0"/>
  <p:tag name="KSO_WM_TEMPLATE_CATEGORY" val="chip"/>
  <p:tag name="KSO_WM_TEMPLATE_INDEX" val="20214676"/>
  <p:tag name="KSO_WM_UNIT_COMPATIBLE" val="0"/>
  <p:tag name="KSO_WM_UNIT_DEC_AREA_ID" val="1a6990c071204613bf16df2c3a578a83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42.xml><?xml version="1.0" encoding="utf-8"?>
<p:tagLst xmlns:p="http://schemas.openxmlformats.org/presentationml/2006/main">
  <p:tag name="KSO_WM_ASSEMBLE_CHIP_INDEX" val="5a1a6faccb6c41ba916814403c3e0618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SLIDE_BACKGROUND_TYPE" val="leftRight"/>
  <p:tag name="KSO_WM_TAG_VERSION" val="1.0"/>
  <p:tag name="KSO_WM_TEMPLATE_CATEGORY" val="chip"/>
  <p:tag name="KSO_WM_TEMPLATE_INDEX" val="20214676"/>
  <p:tag name="KSO_WM_UNIT_COMPATIBLE" val="0"/>
  <p:tag name="KSO_WM_UNIT_DEC_AREA_ID" val="2b1ce0f463484cc3a96b4272d0f781cc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43.xml><?xml version="1.0" encoding="utf-8"?>
<p:tagLst xmlns:p="http://schemas.openxmlformats.org/presentationml/2006/main">
  <p:tag name="KSO_WM_SLIDE_BACKGROUND_TYPE" val="leftRight"/>
</p:tagLst>
</file>

<file path=ppt/tags/tag44.xml><?xml version="1.0" encoding="utf-8"?>
<p:tagLst xmlns:p="http://schemas.openxmlformats.org/presentationml/2006/main">
  <p:tag name="KSO_WM_SLIDE_BACKGROUND_TYPE" val="leftRight"/>
</p:tagLst>
</file>

<file path=ppt/tags/tag45.xml><?xml version="1.0" encoding="utf-8"?>
<p:tagLst xmlns:p="http://schemas.openxmlformats.org/presentationml/2006/main"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ASSEMBLE_CHIP_INDEX" val="7e9cc47d1089412db54fd01ca73a4a0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d"/>
  <p:tag name="KSO_WM_SLIDE_BACKGROUND_TYPE" val="topBottom"/>
  <p:tag name="KSO_WM_TAG_VERSION" val="1.0"/>
  <p:tag name="KSO_WM_TEMPLATE_CATEGORY" val="chip"/>
  <p:tag name="KSO_WM_TEMPLATE_INDEX" val="20214676"/>
  <p:tag name="KSO_WM_UNIT_COMPATIBLE" val="0"/>
  <p:tag name="KSO_WM_UNIT_DEC_AREA_ID" val="c11ec317bfe1447e96c4d62b6d96b401"/>
  <p:tag name="KSO_WM_UNIT_DECORATE_INFO" val="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14676_5*i*1"/>
  <p:tag name="KSO_WM_UNIT_INDEX" val="1"/>
  <p:tag name="KSO_WM_UNIT_LAYERLEVEL" val="1"/>
  <p:tag name="KSO_WM_UNIT_SM_LIMIT_TYPE" val="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5.xml><?xml version="1.0" encoding="utf-8"?>
<p:tagLst xmlns:p="http://schemas.openxmlformats.org/presentationml/2006/main">
  <p:tag name="KSO_WM_ASSEMBLE_CHIP_INDEX" val="bf50d940c97e41ed8c1e83295e98ed9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TAG_VERSION" val="1.0"/>
  <p:tag name="KSO_WM_TEMPLATE_CATEGORY" val="chip"/>
  <p:tag name="KSO_WM_TEMPLATE_INDEX" val="20214676"/>
  <p:tag name="KSO_WM_UNIT_COMPATIBLE" val="0"/>
  <p:tag name="KSO_WM_UNIT_DEC_AREA_ID" val="0ec7eb48d5e243b9a8a8da9645c7b8bb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50.xml><?xml version="1.0" encoding="utf-8"?>
<p:tagLst xmlns:p="http://schemas.openxmlformats.org/presentationml/2006/main">
  <p:tag name="KSO_WM_ASSEMBLE_CHIP_INDEX" val="06349e174046402997fe5de4b309f1b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SLIDE_BACKGROUND_TYPE" val="topBottom"/>
  <p:tag name="KSO_WM_TAG_VERSION" val="1.0"/>
  <p:tag name="KSO_WM_TEMPLATE_CATEGORY" val="chip"/>
  <p:tag name="KSO_WM_TEMPLATE_INDEX" val="20214676"/>
  <p:tag name="KSO_WM_UNIT_COMPATIBLE" val="0"/>
  <p:tag name="KSO_WM_UNIT_DEC_AREA_ID" val="64e0622cfc304f40aafcef1a53d88dd7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51.xml><?xml version="1.0" encoding="utf-8"?>
<p:tagLst xmlns:p="http://schemas.openxmlformats.org/presentationml/2006/main">
  <p:tag name="KSO_WM_ASSEMBLE_CHIP_INDEX" val="7897173700ac4f15bd4354e957b0a1eb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SLIDE_BACKGROUND_TYPE" val="topBottom"/>
  <p:tag name="KSO_WM_TAG_VERSION" val="1.0"/>
  <p:tag name="KSO_WM_TEMPLATE_CATEGORY" val="chip"/>
  <p:tag name="KSO_WM_TEMPLATE_INDEX" val="20214676"/>
  <p:tag name="KSO_WM_UNIT_COMPATIBLE" val="0"/>
  <p:tag name="KSO_WM_UNIT_DEC_AREA_ID" val="268bfd0e8c6d42238e565b3e1a78cb27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52.xml><?xml version="1.0" encoding="utf-8"?>
<p:tagLst xmlns:p="http://schemas.openxmlformats.org/presentationml/2006/main">
  <p:tag name="KSO_WM_SLIDE_BACKGROUND_TYPE" val="topBottom"/>
</p:tagLst>
</file>

<file path=ppt/tags/tag53.xml><?xml version="1.0" encoding="utf-8"?>
<p:tagLst xmlns:p="http://schemas.openxmlformats.org/presentationml/2006/main">
  <p:tag name="KSO_WM_SLIDE_BACKGROUND_TYPE" val="topBottom"/>
</p:tagLst>
</file>

<file path=ppt/tags/tag54.xml><?xml version="1.0" encoding="utf-8"?>
<p:tagLst xmlns:p="http://schemas.openxmlformats.org/presentationml/2006/main"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ASSEMBLE_CHIP_INDEX" val="11ca0fdbde8241e58a5cc8202363d9a6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d"/>
  <p:tag name="KSO_WM_SLIDE_BACKGROUND_TYPE" val="bottomTop"/>
  <p:tag name="KSO_WM_TAG_VERSION" val="1.0"/>
  <p:tag name="KSO_WM_TEMPLATE_CATEGORY" val="chip"/>
  <p:tag name="KSO_WM_TEMPLATE_INDEX" val="20214676"/>
  <p:tag name="KSO_WM_UNIT_COMPATIBLE" val="0"/>
  <p:tag name="KSO_WM_UNIT_DEC_AREA_ID" val="d5e659b378674c2a9537c123e4fd4ba7"/>
  <p:tag name="KSO_WM_UNIT_DECORATE_INFO" val="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14676_5*i*1"/>
  <p:tag name="KSO_WM_UNIT_INDEX" val="1"/>
  <p:tag name="KSO_WM_UNIT_LAYERLEVEL" val="1"/>
  <p:tag name="KSO_WM_UNIT_SM_LIMIT_TYPE" val="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59.xml><?xml version="1.0" encoding="utf-8"?>
<p:tagLst xmlns:p="http://schemas.openxmlformats.org/presentationml/2006/main">
  <p:tag name="KSO_WM_ASSEMBLE_CHIP_INDEX" val="d0ba65d2fd264ba1a2e2d8fd6bdb696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SLIDE_BACKGROUND_TYPE" val="bottomTop"/>
  <p:tag name="KSO_WM_TAG_VERSION" val="1.0"/>
  <p:tag name="KSO_WM_TEMPLATE_CATEGORY" val="chip"/>
  <p:tag name="KSO_WM_TEMPLATE_INDEX" val="20214676"/>
  <p:tag name="KSO_WM_UNIT_COMPATIBLE" val="0"/>
  <p:tag name="KSO_WM_UNIT_DEC_AREA_ID" val="5bca18bbde4147998616e2f3b6e5dab2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6.xml><?xml version="1.0" encoding="utf-8"?>
<p:tagLst xmlns:p="http://schemas.openxmlformats.org/presentationml/2006/main">
  <p:tag name="KSO_WM_ASSEMBLE_CHIP_INDEX" val="7de8666bbdeb436693b06a80766225d3"/>
  <p:tag name="KSO_WM_BEAUTIFY_FLAG" val="#wm#"/>
  <p:tag name="KSO_WM_CHIP_FILLAREA_FILL_RULE" val="{&quot;fill_align&quot;:&quot;lm&quot;,&quot;fill_effect&quot;:[],&quot;fill_mode&quot;:&quot;adaptive&quot;,&quot;sacle_strategy&quot;:&quot;stretch&quot;}"/>
  <p:tag name="KSO_WM_CHIP_GROUPID" val="5f9f762ae206d3a5ffe88748"/>
  <p:tag name="KSO_WM_CHIP_XID" val="5f9f762ae206d3a5ffe8874a"/>
  <p:tag name="KSO_WM_TAG_VERSION" val="1.0"/>
  <p:tag name="KSO_WM_TEMPLATE_CATEGORY" val="chip"/>
  <p:tag name="KSO_WM_TEMPLATE_INDEX" val="20214676"/>
  <p:tag name="KSO_WM_UNIT_COMPATIBLE" val="0"/>
  <p:tag name="KSO_WM_UNIT_DEC_AREA_ID" val="8837833c1b024e24a044ee1e023222e1"/>
  <p:tag name="KSO_WM_UNIT_DECORATE_INFO" val=""/>
  <p:tag name="KSO_WM_UNIT_DIAGRAM_ISNUMVISUAL" val="0"/>
  <p:tag name="KSO_WM_UNIT_DIAGRAM_ISREFERUNIT" val="0"/>
  <p:tag name="KSO_WM_UNIT_HIGHLIGHT" val="0"/>
  <p:tag name="KSO_WM_UNIT_ID" val="chip20214676_2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60.xml><?xml version="1.0" encoding="utf-8"?>
<p:tagLst xmlns:p="http://schemas.openxmlformats.org/presentationml/2006/main">
  <p:tag name="KSO_WM_ASSEMBLE_CHIP_INDEX" val="980a6aa694c942d2b2effc3d9087ca56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SLIDE_BACKGROUND_TYPE" val="bottomTop"/>
  <p:tag name="KSO_WM_TAG_VERSION" val="1.0"/>
  <p:tag name="KSO_WM_TEMPLATE_CATEGORY" val="chip"/>
  <p:tag name="KSO_WM_TEMPLATE_INDEX" val="20214676"/>
  <p:tag name="KSO_WM_UNIT_COMPATIBLE" val="0"/>
  <p:tag name="KSO_WM_UNIT_DEC_AREA_ID" val="f98d6e826e9541208a9291269488cd23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61.xml><?xml version="1.0" encoding="utf-8"?>
<p:tagLst xmlns:p="http://schemas.openxmlformats.org/presentationml/2006/main">
  <p:tag name="KSO_WM_SLIDE_BACKGROUND_TYPE" val="bottomTop"/>
</p:tagLst>
</file>

<file path=ppt/tags/tag62.xml><?xml version="1.0" encoding="utf-8"?>
<p:tagLst xmlns:p="http://schemas.openxmlformats.org/presentationml/2006/main">
  <p:tag name="KSO_WM_SLIDE_BACKGROUND_TYPE" val="bottomTop"/>
</p:tagLst>
</file>

<file path=ppt/tags/tag63.xml><?xml version="1.0" encoding="utf-8"?>
<p:tagLst xmlns:p="http://schemas.openxmlformats.org/presentationml/2006/main"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ASSEMBLE_CHIP_INDEX" val="bf7f6218bbe24aa1ae5b573464ebbef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d"/>
  <p:tag name="KSO_WM_SLIDE_BACKGROUND_TYPE" val="navigation"/>
  <p:tag name="KSO_WM_TAG_VERSION" val="1.0"/>
  <p:tag name="KSO_WM_TEMPLATE_CATEGORY" val="chip"/>
  <p:tag name="KSO_WM_TEMPLATE_INDEX" val="20214676"/>
  <p:tag name="KSO_WM_UNIT_COMPATIBLE" val="0"/>
  <p:tag name="KSO_WM_UNIT_DEC_AREA_ID" val="69e6b42c40be45c3aef4b2db98a305b7"/>
  <p:tag name="KSO_WM_UNIT_DECORATE_INFO" val="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14676_5*i*1"/>
  <p:tag name="KSO_WM_UNIT_INDEX" val="1"/>
  <p:tag name="KSO_WM_UNIT_LAYERLEVEL" val="1"/>
  <p:tag name="KSO_WM_UNIT_SM_LIMIT_TYPE" val="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68.xml><?xml version="1.0" encoding="utf-8"?>
<p:tagLst xmlns:p="http://schemas.openxmlformats.org/presentationml/2006/main">
  <p:tag name="KSO_WM_ASSEMBLE_CHIP_INDEX" val="7fb85214ce2842f1b08226027c5a225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SLIDE_BACKGROUND_TYPE" val="navigation"/>
  <p:tag name="KSO_WM_TAG_VERSION" val="1.0"/>
  <p:tag name="KSO_WM_TEMPLATE_CATEGORY" val="chip"/>
  <p:tag name="KSO_WM_TEMPLATE_INDEX" val="20214676"/>
  <p:tag name="KSO_WM_UNIT_COMPATIBLE" val="0"/>
  <p:tag name="KSO_WM_UNIT_DEC_AREA_ID" val="6abeeb63760746f385c5bce071aa280f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69.xml><?xml version="1.0" encoding="utf-8"?>
<p:tagLst xmlns:p="http://schemas.openxmlformats.org/presentationml/2006/main">
  <p:tag name="KSO_WM_ASSEMBLE_CHIP_INDEX" val="eb7b0cdd56e9481e891c689a77bb0d3e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SLIDE_BACKGROUND_TYPE" val="navigation"/>
  <p:tag name="KSO_WM_TAG_VERSION" val="1.0"/>
  <p:tag name="KSO_WM_TEMPLATE_CATEGORY" val="chip"/>
  <p:tag name="KSO_WM_TEMPLATE_INDEX" val="20214676"/>
  <p:tag name="KSO_WM_UNIT_COMPATIBLE" val="0"/>
  <p:tag name="KSO_WM_UNIT_DEC_AREA_ID" val="3d091934f57148db93308110563eb1ed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7.xml><?xml version="1.0" encoding="utf-8"?>
<p:tagLst xmlns:p="http://schemas.openxmlformats.org/presentationml/2006/main">
  <p:tag name="KSO_WM_ASSEMBLE_CHIP_INDEX" val="9aea1f33396f46279c83f3197e757548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TAG_VERSION" val="1.0"/>
  <p:tag name="KSO_WM_TEMPLATE_CATEGORY" val="chip"/>
  <p:tag name="KSO_WM_TEMPLATE_INDEX" val="20214676"/>
  <p:tag name="KSO_WM_UNIT_COMPATIBLE" val="0"/>
  <p:tag name="KSO_WM_UNIT_DEC_AREA_ID" val="c8eb1a91346241328914b048010622c7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70.xml><?xml version="1.0" encoding="utf-8"?>
<p:tagLst xmlns:p="http://schemas.openxmlformats.org/presentationml/2006/main">
  <p:tag name="KSO_WM_SLIDE_BACKGROUND_TYPE" val="navigation"/>
</p:tagLst>
</file>

<file path=ppt/tags/tag71.xml><?xml version="1.0" encoding="utf-8"?>
<p:tagLst xmlns:p="http://schemas.openxmlformats.org/presentationml/2006/main">
  <p:tag name="KSO_WM_SLIDE_BACKGROUND_TYPE" val="navigation"/>
</p:tagLst>
</file>

<file path=ppt/tags/tag72.xml><?xml version="1.0" encoding="utf-8"?>
<p:tagLst xmlns:p="http://schemas.openxmlformats.org/presentationml/2006/main"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ASSEMBLE_CHIP_INDEX" val="d54494f2d0ee462ba299120cae980a71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d"/>
  <p:tag name="KSO_WM_SLIDE_BACKGROUND_TYPE" val="belt"/>
  <p:tag name="KSO_WM_TAG_VERSION" val="1.0"/>
  <p:tag name="KSO_WM_TEMPLATE_CATEGORY" val="chip"/>
  <p:tag name="KSO_WM_TEMPLATE_INDEX" val="20214676"/>
  <p:tag name="KSO_WM_UNIT_COMPATIBLE" val="0"/>
  <p:tag name="KSO_WM_UNIT_DEC_AREA_ID" val="8512d8669ca04773884c1962b2961326"/>
  <p:tag name="KSO_WM_UNIT_DECORATE_INFO" val="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14676_5*i*1"/>
  <p:tag name="KSO_WM_UNIT_INDEX" val="1"/>
  <p:tag name="KSO_WM_UNIT_LAYERLEVEL" val="1"/>
  <p:tag name="KSO_WM_UNIT_SM_LIMIT_TYPE" val="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79.xml><?xml version="1.0" encoding="utf-8"?>
<p:tagLst xmlns:p="http://schemas.openxmlformats.org/presentationml/2006/main">
  <p:tag name="KSO_WM_ASSEMBLE_CHIP_INDEX" val="34e28e857a0c4433b4e717866c4e3cb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b"/>
  <p:tag name="KSO_WM_SLIDE_BACKGROUND_TYPE" val="belt"/>
  <p:tag name="KSO_WM_TAG_VERSION" val="1.0"/>
  <p:tag name="KSO_WM_TEMPLATE_CATEGORY" val="chip"/>
  <p:tag name="KSO_WM_TEMPLATE_INDEX" val="20214676"/>
  <p:tag name="KSO_WM_UNIT_COMPATIBLE" val="0"/>
  <p:tag name="KSO_WM_UNIT_DEC_AREA_ID" val="27042d6f430745d1b3ba3fff03685ab7"/>
  <p:tag name="KSO_WM_UNIT_DECORATE_INFO" val=""/>
  <p:tag name="KSO_WM_UNIT_DIAGRAM_ISNUMVISUAL" val="0"/>
  <p:tag name="KSO_WM_UNIT_DIAGRAM_ISREFERUNIT" val="0"/>
  <p:tag name="KSO_WM_UNIT_HIGHLIGHT" val="0"/>
  <p:tag name="KSO_WM_UNIT_ID" val="chip20214676_3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8.xml><?xml version="1.0" encoding="utf-8"?>
<p:tagLst xmlns:p="http://schemas.openxmlformats.org/presentationml/2006/main">
  <p:tag name="KSO_WM_ASSEMBLE_CHIP_INDEX" val="d60e04e0c302441ebfb97a9bf67e59ff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TAG_VERSION" val="1.0"/>
  <p:tag name="KSO_WM_TEMPLATE_CATEGORY" val="chip"/>
  <p:tag name="KSO_WM_TEMPLATE_INDEX" val="20214676"/>
  <p:tag name="KSO_WM_UNIT_COMPATIBLE" val="0"/>
  <p:tag name="KSO_WM_UNIT_DEC_AREA_ID" val="547150c339e34a97a10a1886db3e11a0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80.xml><?xml version="1.0" encoding="utf-8"?>
<p:tagLst xmlns:p="http://schemas.openxmlformats.org/presentationml/2006/main">
  <p:tag name="KSO_WM_ASSEMBLE_CHIP_INDEX" val="ec46ccddc4c0421284ea1c3dab47741c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9f762ae206d3a5ffe88748"/>
  <p:tag name="KSO_WM_CHIP_XID" val="5f9f762ae206d3a5ffe8874c"/>
  <p:tag name="KSO_WM_SLIDE_BACKGROUND_TYPE" val="belt"/>
  <p:tag name="KSO_WM_TAG_VERSION" val="1.0"/>
  <p:tag name="KSO_WM_TEMPLATE_CATEGORY" val="chip"/>
  <p:tag name="KSO_WM_TEMPLATE_INDEX" val="20214676"/>
  <p:tag name="KSO_WM_UNIT_COMPATIBLE" val="0"/>
  <p:tag name="KSO_WM_UNIT_DEC_AREA_ID" val="89ab6a99beab4360a10bf5a3d16197cd"/>
  <p:tag name="KSO_WM_UNIT_DECORATE_INFO" val=""/>
  <p:tag name="KSO_WM_UNIT_DIAGRAM_ISNUMVISUAL" val="0"/>
  <p:tag name="KSO_WM_UNIT_DIAGRAM_ISREFERUNIT" val="0"/>
  <p:tag name="KSO_WM_UNIT_HIGHLIGHT" val="0"/>
  <p:tag name="KSO_WM_UNIT_ID" val="chip20214676_4*i*1"/>
  <p:tag name="KSO_WM_UNIT_INDEX" val="1"/>
  <p:tag name="KSO_WM_UNIT_LAYERLEVEL" val="1"/>
  <p:tag name="KSO_WM_UNIT_SM_LIMIT_TYPE" val=""/>
  <p:tag name="KSO_WM_UNIT_SUBTYPE" val="t"/>
  <p:tag name="KSO_WM_UNIT_TYPE" val="i"/>
</p:tagLst>
</file>

<file path=ppt/tags/tag81.xml><?xml version="1.0" encoding="utf-8"?>
<p:tagLst xmlns:p="http://schemas.openxmlformats.org/presentationml/2006/main">
  <p:tag name="KSO_WM_SLIDE_BACKGROUND_TYPE" val="belt"/>
</p:tagLst>
</file>

<file path=ppt/tags/tag82.xml><?xml version="1.0" encoding="utf-8"?>
<p:tagLst xmlns:p="http://schemas.openxmlformats.org/presentationml/2006/main">
  <p:tag name="KSO_WM_SLIDE_BACKGROUND_TYPE" val="belt"/>
</p:tagLst>
</file>

<file path=ppt/tags/tag83.xml><?xml version="1.0" encoding="utf-8"?>
<p:tagLst xmlns:p="http://schemas.openxmlformats.org/presentationml/2006/main"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TEMPLATE_CATEGORY" val="custom"/>
  <p:tag name="KSO_WM_TEMPLATE_INDEX" val="20214676"/>
</p:tagLst>
</file>

<file path=ppt/tags/tag87.xml><?xml version="1.0" encoding="utf-8"?>
<p:tagLst xmlns:p="http://schemas.openxmlformats.org/presentationml/2006/main">
  <p:tag name="KSO_WM_TEMPLATE_CATEGORY" val="custom"/>
  <p:tag name="KSO_WM_TEMPLATE_INDEX" val="20214676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14676"/>
</p:tagLst>
</file>

<file path=ppt/tags/tag89.xml><?xml version="1.0" encoding="utf-8"?>
<p:tagLst xmlns:p="http://schemas.openxmlformats.org/presentationml/2006/main">
  <p:tag name="KSO_WM_ASSEMBLE_CHIP_INDEX" val="30be338105ec4a2a847a8f2a28b4c0b6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59c40ac41c4a0a5256aa"/>
  <p:tag name="KSO_WM_CHIP_XID" val="5ebe59c40ac41c4a0a5256ab"/>
  <p:tag name="KSO_WM_TAG_VERSION" val="1.0"/>
  <p:tag name="KSO_WM_TEMPLATE_CATEGORY" val="custom"/>
  <p:tag name="KSO_WM_TEMPLATE_INDEX" val="20214676"/>
  <p:tag name="KSO_WM_UNIT_BLOCK" val="0"/>
  <p:tag name="KSO_WM_UNIT_COMPATIBLE" val="0"/>
  <p:tag name="KSO_WM_UNIT_DEC_AREA_ID" val="d19aaefec8e3402484b4bb0c83a9441d"/>
  <p:tag name="KSO_WM_UNIT_DEFAULT_FONT" val="18;24;2"/>
  <p:tag name="KSO_WM_UNIT_DIAGRAM_ISNUMVISUAL" val="0"/>
  <p:tag name="KSO_WM_UNIT_DIAGRAM_ISREFERUNIT" val="0"/>
  <p:tag name="KSO_WM_UNIT_HIGHLIGHT" val="0"/>
  <p:tag name="KSO_WM_UNIT_ID" val="custom20214676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副标题内容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140"/>
</p:tagLst>
</file>

<file path=ppt/tags/tag9.xml><?xml version="1.0" encoding="utf-8"?>
<p:tagLst xmlns:p="http://schemas.openxmlformats.org/presentationml/2006/main">
  <p:tag name="KSO_WM_ASSEMBLE_CHIP_INDEX" val="7f0c7a6ef7a44de28f22e85d1fe98c6f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54990ac41c4a0a525673"/>
  <p:tag name="KSO_WM_CHIP_XID" val="5ebe54990ac41c4a0a525674"/>
  <p:tag name="KSO_WM_TAG_VERSION" val="1.0"/>
  <p:tag name="KSO_WM_TEMPLATE_ASSEMBLE_GROUPID" val="5f9f762ae206d3a5ffe88748"/>
  <p:tag name="KSO_WM_TEMPLATE_ASSEMBLE_XID" val="5f9fa3381a3224dfcb38784b"/>
  <p:tag name="KSO_WM_TEMPLATE_CATEGORY" val="custom"/>
  <p:tag name="KSO_WM_TEMPLATE_INDEX" val="20214676"/>
  <p:tag name="KSO_WM_UNIT_BLOCK" val="0"/>
  <p:tag name="KSO_WM_UNIT_COMPATIBLE" val="0"/>
  <p:tag name="KSO_WM_UNIT_DEC_AREA_ID" val="466ca960d6ce49ef91dfe7c2f5032673"/>
  <p:tag name="KSO_WM_UNIT_DEFAULT_FONT" val="24;28;2"/>
  <p:tag name="KSO_WM_UNIT_DIAGRAM_ISNUMVISUAL" val="0"/>
  <p:tag name="KSO_WM_UNIT_DIAGRAM_ISREFERUNIT" val="0"/>
  <p:tag name="KSO_WM_UNIT_HIGHLIGHT" val="0"/>
  <p:tag name="KSO_WM_UNIT_ID" val="custom20214676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22"/>
</p:tagLst>
</file>

<file path=ppt/tags/tag90.xml><?xml version="1.0" encoding="utf-8"?>
<p:tagLst xmlns:p="http://schemas.openxmlformats.org/presentationml/2006/main">
  <p:tag name="KSO_WM_ASSEMBLE_CHIP_INDEX" val="30be338105ec4a2a847a8f2a28b4c0b6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59c40ac41c4a0a5256aa"/>
  <p:tag name="KSO_WM_CHIP_XID" val="5ebe59c40ac41c4a0a5256ab"/>
  <p:tag name="KSO_WM_TAG_VERSION" val="1.0"/>
  <p:tag name="KSO_WM_TEMPLATE_CATEGORY" val="custom"/>
  <p:tag name="KSO_WM_TEMPLATE_INDEX" val="20214676"/>
  <p:tag name="KSO_WM_UNIT_BLOCK" val="0"/>
  <p:tag name="KSO_WM_UNIT_COMPATIBLE" val="0"/>
  <p:tag name="KSO_WM_UNIT_DEC_AREA_ID" val="daa929e796d44be38592762b11db05e9"/>
  <p:tag name="KSO_WM_UNIT_DEFAULT_FONT" val="56;72;4"/>
  <p:tag name="KSO_WM_UNIT_DIAGRAM_ISNUMVISUAL" val="0"/>
  <p:tag name="KSO_WM_UNIT_DIAGRAM_ISREFERUNIT" val="0"/>
  <p:tag name="KSO_WM_UNIT_HIGHLIGHT" val="0"/>
  <p:tag name="KSO_WM_UNIT_ID" val="custom20214676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产品品鉴会活动方案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0"/>
</p:tagLst>
</file>

<file path=ppt/tags/tag91.xml><?xml version="1.0" encoding="utf-8"?>
<p:tagLst xmlns:p="http://schemas.openxmlformats.org/presentationml/2006/main">
  <p:tag name="KSO_WM_BEAUTIFY_FLAG" val="#wm#"/>
  <p:tag name="KSO_WM_CHIP_FILLPROP" val="[[{&quot;fill_id&quot;:&quot;0fc8cb0b5be24332a6c5a6db9e174d8a&quot;,&quot;fill_align&quot;:&quot;cm&quot;,&quot;text_align&quot;:&quot;cm&quot;,&quot;text_direction&quot;:&quot;horizontal&quot;,&quot;chip_types&quot;:[&quot;text&quot;,&quot;header&quot;]}]]"/>
  <p:tag name="KSO_WM_CHIP_GROUPID" val="5ebf6661ddc3daf3fef3f760"/>
  <p:tag name="KSO_WM_CHIP_INFOS" val="{&quot;layout_type&quot;:&quot;formiddle3&quot;,&quot;slide_type&quot;:[&quot;title&quot;],&quot;aspect_ratio&quot;:&quot;16:9&quot;}"/>
  <p:tag name="KSO_WM_CHIP_XID" val="5ebe041a0ac41c4a0a52557e"/>
  <p:tag name="KSO_WM_SLIDE_BACKGROUND_TYPE" val="general"/>
  <p:tag name="KSO_WM_SLIDE_BK_DARK_LIGHT" val="2"/>
  <p:tag name="KSO_WM_SLIDE_ID" val="custom20214676_1"/>
  <p:tag name="KSO_WM_SLIDE_INDEX" val="1"/>
  <p:tag name="KSO_WM_SLIDE_ITEM_CNT" val="0"/>
  <p:tag name="KSO_WM_SLIDE_LAYOUT" val="a_b"/>
  <p:tag name="KSO_WM_SLIDE_LAYOUT_CNT" val="1_1"/>
  <p:tag name="KSO_WM_SLIDE_LAYOUT_INFO" val="{&quot;id&quot;:&quot;2020-11-02T14:12:29&quot;,&quot;maxSize&quot;:{&quot;size1&quot;:46.85064245153357},&quot;minSize&quot;:{&quot;size1&quot;:28.950642451533568},&quot;normalSize&quot;:{&quot;size1&quot;:46.85064245153357},&quot;subLayout&quot;:[{&quot;id&quot;:&quot;2020-11-02T14:12:29&quot;,&quot;margin&quot;:{&quot;bottom&quot;:0.1611490249633789,&quot;left&quot;:4.589639186859131,&quot;right&quot;:4.582406520843506,&quot;top&quot;:5.708842754364014},&quot;type&quot;:0},{&quot;id&quot;:&quot;2020-11-02T14:12:29&quot;,&quot;margin&quot;:{&quot;bottom&quot;:5.708847999572754,&quot;left&quot;:4.589639186859131,&quot;right&quot;:4.582406520843506,&quot;top&quot;:0.19162870943546295},&quot;type&quot;:0}],&quot;type&quot;:0}"/>
  <p:tag name="KSO_WM_SLIDE_POSITION" val="130*79"/>
  <p:tag name="KSO_WM_SLIDE_SIZE" val="700*380"/>
  <p:tag name="KSO_WM_SLIDE_SUBTYPE" val="pureTxt"/>
  <p:tag name="KSO_WM_SLIDE_SUPPORT_FEATURE_TYPE" val="0"/>
  <p:tag name="KSO_WM_SLIDE_TYPE" val="title"/>
  <p:tag name="KSO_WM_TAG_VERSION" val="1.0"/>
  <p:tag name="KSO_WM_TEMPLATE_ASSEMBLE_GROUPID" val="5f9f762ae206d3a5ffe88748"/>
  <p:tag name="KSO_WM_TEMPLATE_ASSEMBLE_XID" val="5f9fa3381a3224dfcb387865"/>
  <p:tag name="KSO_WM_TEMPLATE_CATEGORY" val="custom"/>
  <p:tag name="KSO_WM_TEMPLATE_COLOR_TYPE" val="1"/>
  <p:tag name="KSO_WM_TEMPLATE_INDEX" val="20214676"/>
  <p:tag name="KSO_WM_TEMPLATE_MASTER_THUMB_INDEX" val="13"/>
  <p:tag name="KSO_WM_TEMPLATE_MASTER_TYPE" val="1"/>
  <p:tag name="KSO_WM_TEMPLATE_SUBCATEGORY" val="21"/>
  <p:tag name="KSO_WM_TEMPLATE_THUMBS_INDEX" val="1、2、3、7、14、45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ags/tag94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ags/tag97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ags/tag98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14676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EDF2F2"/>
      </a:dk2>
      <a:lt2>
        <a:srgbClr val="FFFEFE"/>
      </a:lt2>
      <a:accent1>
        <a:srgbClr val="84C9C5"/>
      </a:accent1>
      <a:accent2>
        <a:srgbClr val="7ABFD5"/>
      </a:accent2>
      <a:accent3>
        <a:srgbClr val="7FB1E0"/>
      </a:accent3>
      <a:accent4>
        <a:srgbClr val="93A1DD"/>
      </a:accent4>
      <a:accent5>
        <a:srgbClr val="AE91CA"/>
      </a:accent5>
      <a:accent6>
        <a:srgbClr val="C883A9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442</Words>
  <Application>WPS 演示</Application>
  <PresentationFormat>自定义</PresentationFormat>
  <Paragraphs>98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汉仪旗黑-85S</vt:lpstr>
      <vt:lpstr>黑体</vt:lpstr>
      <vt:lpstr>隶书</vt:lpstr>
      <vt:lpstr>汉仪傲娇体简</vt:lpstr>
      <vt:lpstr>汉仪中黑简</vt:lpstr>
      <vt:lpstr>等线</vt:lpstr>
      <vt:lpstr>Arial</vt:lpstr>
      <vt:lpstr>Arial Unicode MS</vt:lpstr>
      <vt:lpstr>Calibri</vt:lpstr>
      <vt:lpstr>第一PPT模板网-WWW.1PPT.COM</vt:lpstr>
      <vt:lpstr>上 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2022-11-19T20:55:00Z</cp:lastPrinted>
  <dcterms:created xsi:type="dcterms:W3CDTF">2022-11-19T20:55:00Z</dcterms:created>
  <dcterms:modified xsi:type="dcterms:W3CDTF">2023-10-29T08:50:58Z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AE5C8A27ECE641E9A639A0CBDD40BF01_12</vt:lpwstr>
  </property>
  <property fmtid="{D5CDD505-2E9C-101B-9397-08002B2CF9AE}" pid="7" name="KSOProductBuildVer">
    <vt:lpwstr>2052-12.1.0.15712</vt:lpwstr>
  </property>
</Properties>
</file>