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75" r:id="rId4"/>
    <p:sldId id="257" r:id="rId5"/>
    <p:sldId id="258" r:id="rId6"/>
    <p:sldId id="276" r:id="rId7"/>
    <p:sldId id="264" r:id="rId8"/>
    <p:sldId id="272" r:id="rId9"/>
    <p:sldId id="273" r:id="rId10"/>
    <p:sldId id="274" r:id="rId11"/>
    <p:sldId id="269" r:id="rId12"/>
    <p:sldId id="271" r:id="rId13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90" d="100"/>
          <a:sy n="90" d="100"/>
        </p:scale>
        <p:origin x="-1356" y="-522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70AD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311798" y="323688"/>
            <a:ext cx="11568404" cy="6210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1.png"/><Relationship Id="rId3" Type="http://schemas.microsoft.com/office/2007/relationships/hdphoto" Target="../media/image20.wdp"/><Relationship Id="rId2" Type="http://schemas.openxmlformats.org/officeDocument/2006/relationships/image" Target="../media/image19.png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7" Type="http://schemas.openxmlformats.org/officeDocument/2006/relationships/slideLayout" Target="../slideLayouts/slideLayout7.xml"/><Relationship Id="rId26" Type="http://schemas.openxmlformats.org/officeDocument/2006/relationships/image" Target="../media/image9.png"/><Relationship Id="rId25" Type="http://schemas.openxmlformats.org/officeDocument/2006/relationships/image" Target="../media/image8.png"/><Relationship Id="rId24" Type="http://schemas.openxmlformats.org/officeDocument/2006/relationships/image" Target="../media/image7.png"/><Relationship Id="rId23" Type="http://schemas.openxmlformats.org/officeDocument/2006/relationships/image" Target="../media/image6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microsoft.com/office/2007/relationships/hdphoto" Target="../media/image11.wdp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microsoft.com/office/2007/relationships/hdphoto" Target="../media/image14.wdp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A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" name="图片 4" descr="背景图案&#10;&#10;描述已自动生成"/>
          <p:cNvPicPr>
            <a:picLocks noChangeAspect="1"/>
          </p:cNvPicPr>
          <p:nvPr/>
        </p:nvPicPr>
        <p:blipFill>
          <a:blip r:embed="rId1">
            <a:alphaModFix amt="21000"/>
            <a:lum bright="70000" contrast="-70000"/>
          </a:blip>
          <a:stretch>
            <a:fillRect/>
          </a:stretch>
        </p:blipFill>
        <p:spPr>
          <a:xfrm>
            <a:off x="-128115" y="-22658"/>
            <a:ext cx="12320115" cy="693667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291772" y="656772"/>
            <a:ext cx="9608457" cy="55444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659164" y="873125"/>
            <a:ext cx="8873672" cy="231775"/>
            <a:chOff x="1562100" y="873125"/>
            <a:chExt cx="8873672" cy="231775"/>
          </a:xfrm>
          <a:solidFill>
            <a:srgbClr val="70AD47"/>
          </a:solidFill>
        </p:grpSpPr>
        <p:sp>
          <p:nvSpPr>
            <p:cNvPr id="8" name="椭圆 7"/>
            <p:cNvSpPr/>
            <p:nvPr/>
          </p:nvSpPr>
          <p:spPr>
            <a:xfrm>
              <a:off x="1562100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226861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891623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556384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4221145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4885906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550667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6215429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6880190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7544951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8209713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8874474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9539235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0203997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659164" y="5711825"/>
            <a:ext cx="8873672" cy="231775"/>
            <a:chOff x="1562100" y="1950038"/>
            <a:chExt cx="8873672" cy="231775"/>
          </a:xfrm>
          <a:solidFill>
            <a:srgbClr val="70AD47"/>
          </a:solidFill>
        </p:grpSpPr>
        <p:sp>
          <p:nvSpPr>
            <p:cNvPr id="23" name="椭圆 22"/>
            <p:cNvSpPr/>
            <p:nvPr/>
          </p:nvSpPr>
          <p:spPr>
            <a:xfrm>
              <a:off x="1562100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226861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2891623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556384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4221145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4885906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5550667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6215429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6880190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7544951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8209713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8874474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9539235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0203997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1902438" y="1760494"/>
            <a:ext cx="84711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000" b="1" spc="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6.2 </a:t>
            </a:r>
            <a:r>
              <a:rPr lang="zh-CN" altLang="en-US" sz="6000" b="1" spc="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我说你做</a:t>
            </a:r>
            <a:endParaRPr lang="zh-CN" altLang="en-US" sz="6000" b="1" spc="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695101" y="3082074"/>
            <a:ext cx="6801798" cy="594495"/>
            <a:chOff x="2720445" y="2879075"/>
            <a:chExt cx="7388970" cy="668050"/>
          </a:xfrm>
        </p:grpSpPr>
        <p:sp>
          <p:nvSpPr>
            <p:cNvPr id="39" name="矩形: 圆角 38"/>
            <p:cNvSpPr/>
            <p:nvPr/>
          </p:nvSpPr>
          <p:spPr>
            <a:xfrm>
              <a:off x="3151002" y="2879075"/>
              <a:ext cx="6527858" cy="668050"/>
            </a:xfrm>
            <a:prstGeom prst="roundRect">
              <a:avLst>
                <a:gd name="adj" fmla="val 38744"/>
              </a:avLst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2720445" y="2935097"/>
              <a:ext cx="7388970" cy="5879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zh-CN" sz="2800" b="1" kern="0" spc="6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【</a:t>
              </a:r>
              <a:r>
                <a:rPr lang="zh-CN" altLang="en-US" sz="2800" b="1" kern="0" spc="6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</a:t>
              </a:r>
              <a:r>
                <a:rPr lang="en-US" altLang="zh-CN" sz="2800" b="1" kern="0" spc="6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zh-CN" altLang="en-US" sz="2800" b="1" kern="0" spc="6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单元 认识图形</a:t>
              </a:r>
              <a:r>
                <a:rPr lang="en-US" altLang="zh-CN" sz="2800" b="1" kern="0" spc="6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】</a:t>
              </a:r>
              <a:endParaRPr lang="en-US" altLang="zh-CN" sz="2800" b="1" kern="0" spc="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546532" y="3852276"/>
            <a:ext cx="5098937" cy="997525"/>
            <a:chOff x="3686514" y="3187143"/>
            <a:chExt cx="5098937" cy="997525"/>
          </a:xfrm>
        </p:grpSpPr>
        <p:sp>
          <p:nvSpPr>
            <p:cNvPr id="42" name="矩形 41"/>
            <p:cNvSpPr/>
            <p:nvPr/>
          </p:nvSpPr>
          <p:spPr>
            <a:xfrm>
              <a:off x="5396959" y="3784558"/>
              <a:ext cx="169001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一年级上册</a:t>
              </a:r>
              <a:endPara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 flipH="1">
              <a:off x="4615982" y="3680563"/>
              <a:ext cx="3240000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dash"/>
              <a:miter lim="800000"/>
              <a:tailEnd type="none"/>
            </a:ln>
            <a:effectLst/>
          </p:spPr>
        </p:cxnSp>
        <p:sp>
          <p:nvSpPr>
            <p:cNvPr id="44" name="矩形 43"/>
            <p:cNvSpPr/>
            <p:nvPr/>
          </p:nvSpPr>
          <p:spPr>
            <a:xfrm>
              <a:off x="3686514" y="3187143"/>
              <a:ext cx="5098937" cy="285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935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SECOND GRADE MATHEMATICS COURSEWARE VOLUME II</a:t>
              </a:r>
              <a:endParaRPr kumimoji="0" lang="en-US" altLang="zh-CN" sz="93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pic>
        <p:nvPicPr>
          <p:cNvPr id="45" name="图片 44" descr="卡通人物&#10;&#10;低可信度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5318" y="3843929"/>
            <a:ext cx="3044573" cy="3044573"/>
          </a:xfrm>
          <a:prstGeom prst="rect">
            <a:avLst/>
          </a:prstGeom>
        </p:spPr>
      </p:pic>
      <p:pic>
        <p:nvPicPr>
          <p:cNvPr id="46" name="图片 45" descr="卡通人物&#10;&#10;描述已自动生成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896910" y="2587556"/>
            <a:ext cx="4570448" cy="4473971"/>
          </a:xfrm>
          <a:prstGeom prst="rect">
            <a:avLst/>
          </a:prstGeom>
        </p:spPr>
      </p:pic>
      <p:pic>
        <p:nvPicPr>
          <p:cNvPr id="48" name="图片 47" descr="图片包含 交通, 飞机, 热气球, 游戏机&#10;&#10;描述已自动生成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800000">
            <a:off x="1853867" y="1679884"/>
            <a:ext cx="970134" cy="97013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6" name="图片 5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7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课堂小结</a:t>
              </a:r>
              <a:endPara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963421" y="-1351437"/>
            <a:ext cx="9728200" cy="9728200"/>
            <a:chOff x="2463800" y="-1549400"/>
            <a:chExt cx="9728200" cy="9728200"/>
          </a:xfrm>
        </p:grpSpPr>
        <p:pic>
          <p:nvPicPr>
            <p:cNvPr id="9" name="图片 8" descr="卡通人物&#10;&#10;中度可信度描述已自动生成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72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463800" y="-1549400"/>
              <a:ext cx="9728200" cy="9728200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5791200" y="2286024"/>
              <a:ext cx="4191000" cy="16550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7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宋体" panose="02010600030101010101" pitchFamily="2" charset="-122"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通过这节课的学习活动，你有什么收获？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2" name="图片 11" descr="卡通人物&#10;&#10;中度可信度描述已自动生成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764" y="1809947"/>
            <a:ext cx="3984071" cy="398407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A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" name="图片 4" descr="背景图案&#10;&#10;描述已自动生成"/>
          <p:cNvPicPr>
            <a:picLocks noChangeAspect="1"/>
          </p:cNvPicPr>
          <p:nvPr/>
        </p:nvPicPr>
        <p:blipFill>
          <a:blip r:embed="rId1">
            <a:alphaModFix amt="21000"/>
            <a:lum bright="70000" contrast="-70000"/>
          </a:blip>
          <a:stretch>
            <a:fillRect/>
          </a:stretch>
        </p:blipFill>
        <p:spPr>
          <a:xfrm>
            <a:off x="-128115" y="-22658"/>
            <a:ext cx="12320115" cy="693667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291772" y="656772"/>
            <a:ext cx="9608457" cy="55444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659164" y="873125"/>
            <a:ext cx="8873672" cy="231775"/>
            <a:chOff x="1562100" y="873125"/>
            <a:chExt cx="8873672" cy="231775"/>
          </a:xfrm>
          <a:solidFill>
            <a:srgbClr val="70AD47"/>
          </a:solidFill>
        </p:grpSpPr>
        <p:sp>
          <p:nvSpPr>
            <p:cNvPr id="8" name="椭圆 7"/>
            <p:cNvSpPr/>
            <p:nvPr/>
          </p:nvSpPr>
          <p:spPr>
            <a:xfrm>
              <a:off x="1562100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226861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891623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556384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4221145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4885906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550667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6215429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6880190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7544951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8209713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8874474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9539235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0203997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659164" y="5711825"/>
            <a:ext cx="8873672" cy="231775"/>
            <a:chOff x="1562100" y="1950038"/>
            <a:chExt cx="8873672" cy="231775"/>
          </a:xfrm>
          <a:solidFill>
            <a:srgbClr val="70AD47"/>
          </a:solidFill>
        </p:grpSpPr>
        <p:sp>
          <p:nvSpPr>
            <p:cNvPr id="23" name="椭圆 22"/>
            <p:cNvSpPr/>
            <p:nvPr/>
          </p:nvSpPr>
          <p:spPr>
            <a:xfrm>
              <a:off x="1562100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226861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2891623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556384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4221145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4885906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5550667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6215429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6880190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7544951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8209713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8874474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9539235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0203997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1902438" y="1760494"/>
            <a:ext cx="84711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spc="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演示完毕感谢观看</a:t>
            </a:r>
            <a:endParaRPr lang="zh-CN" altLang="en-US" sz="6000" b="1" spc="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695101" y="3082074"/>
            <a:ext cx="6801798" cy="594495"/>
            <a:chOff x="2720445" y="2879075"/>
            <a:chExt cx="7388970" cy="668050"/>
          </a:xfrm>
        </p:grpSpPr>
        <p:sp>
          <p:nvSpPr>
            <p:cNvPr id="39" name="矩形: 圆角 38"/>
            <p:cNvSpPr/>
            <p:nvPr/>
          </p:nvSpPr>
          <p:spPr>
            <a:xfrm>
              <a:off x="3151002" y="2879075"/>
              <a:ext cx="6527858" cy="668050"/>
            </a:xfrm>
            <a:prstGeom prst="roundRect">
              <a:avLst>
                <a:gd name="adj" fmla="val 38744"/>
              </a:avLst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2720445" y="2935097"/>
              <a:ext cx="7388970" cy="5879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0" cap="none" spc="60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【</a:t>
              </a:r>
              <a:r>
                <a:rPr kumimoji="0" lang="zh-CN" altLang="en-US" sz="2800" b="1" i="0" u="none" strike="noStrike" kern="0" cap="none" spc="60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第</a:t>
              </a:r>
              <a:r>
                <a:rPr kumimoji="0" lang="en-US" altLang="zh-CN" sz="2800" b="1" i="0" u="none" strike="noStrike" kern="0" cap="none" spc="60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kumimoji="0" lang="zh-CN" altLang="en-US" sz="2800" b="1" i="0" u="none" strike="noStrike" kern="0" cap="none" spc="60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单元 认识图形</a:t>
              </a:r>
              <a:r>
                <a:rPr kumimoji="0" lang="en-US" altLang="zh-CN" sz="2800" b="1" i="0" u="none" strike="noStrike" kern="0" cap="none" spc="60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】</a:t>
              </a:r>
              <a:endParaRPr kumimoji="0" lang="en-US" altLang="zh-CN" sz="2800" b="1" i="0" u="none" strike="noStrike" kern="0" cap="none" spc="6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546532" y="3852276"/>
            <a:ext cx="5098937" cy="1145094"/>
            <a:chOff x="3686514" y="3187143"/>
            <a:chExt cx="5098937" cy="1145094"/>
          </a:xfrm>
        </p:grpSpPr>
        <p:sp>
          <p:nvSpPr>
            <p:cNvPr id="42" name="矩形 41"/>
            <p:cNvSpPr/>
            <p:nvPr/>
          </p:nvSpPr>
          <p:spPr>
            <a:xfrm>
              <a:off x="5390977" y="3932127"/>
              <a:ext cx="169001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一年级上册</a:t>
              </a:r>
              <a:endPara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 flipH="1">
              <a:off x="4615982" y="3680563"/>
              <a:ext cx="3240000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dash"/>
              <a:miter lim="800000"/>
              <a:tailEnd type="none"/>
            </a:ln>
            <a:effectLst/>
          </p:spPr>
        </p:cxnSp>
        <p:sp>
          <p:nvSpPr>
            <p:cNvPr id="44" name="矩形 43"/>
            <p:cNvSpPr/>
            <p:nvPr/>
          </p:nvSpPr>
          <p:spPr>
            <a:xfrm>
              <a:off x="3686514" y="3187143"/>
              <a:ext cx="5098937" cy="285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935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SECOND GRADE MATHEMATICS COURSEWARE VOLUME II</a:t>
              </a:r>
              <a:endParaRPr kumimoji="0" lang="en-US" altLang="zh-CN" sz="93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pic>
        <p:nvPicPr>
          <p:cNvPr id="45" name="图片 44" descr="卡通人物&#10;&#10;低可信度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5318" y="3843929"/>
            <a:ext cx="3044573" cy="3044573"/>
          </a:xfrm>
          <a:prstGeom prst="rect">
            <a:avLst/>
          </a:prstGeom>
        </p:spPr>
      </p:pic>
      <p:pic>
        <p:nvPicPr>
          <p:cNvPr id="46" name="图片 45" descr="卡通人物&#10;&#10;描述已自动生成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896910" y="2587556"/>
            <a:ext cx="4570448" cy="4473971"/>
          </a:xfrm>
          <a:prstGeom prst="rect">
            <a:avLst/>
          </a:prstGeom>
        </p:spPr>
      </p:pic>
      <p:pic>
        <p:nvPicPr>
          <p:cNvPr id="48" name="图片 47" descr="图片包含 交通, 飞机, 热气球, 游戏机&#10;&#10;描述已自动生成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800000">
            <a:off x="1853867" y="1679884"/>
            <a:ext cx="970134" cy="970134"/>
          </a:xfrm>
          <a:prstGeom prst="rect">
            <a:avLst/>
          </a:prstGeom>
        </p:spPr>
      </p:pic>
      <p:pic>
        <p:nvPicPr>
          <p:cNvPr id="49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0706100" y="122428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复习旧知</a:t>
              </a:r>
              <a:endPara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立方体 4"/>
          <p:cNvSpPr/>
          <p:nvPr/>
        </p:nvSpPr>
        <p:spPr>
          <a:xfrm>
            <a:off x="1109023" y="2360637"/>
            <a:ext cx="735495" cy="735495"/>
          </a:xfrm>
          <a:prstGeom prst="cub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649B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磁盘 5"/>
          <p:cNvSpPr/>
          <p:nvPr/>
        </p:nvSpPr>
        <p:spPr>
          <a:xfrm>
            <a:off x="2917945" y="2141611"/>
            <a:ext cx="735495" cy="1173545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649B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立方体 6"/>
          <p:cNvSpPr/>
          <p:nvPr/>
        </p:nvSpPr>
        <p:spPr>
          <a:xfrm>
            <a:off x="10498517" y="2211550"/>
            <a:ext cx="735495" cy="735495"/>
          </a:xfrm>
          <a:prstGeom prst="cube">
            <a:avLst>
              <a:gd name="adj" fmla="val 53148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649B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立方体 8"/>
          <p:cNvSpPr/>
          <p:nvPr/>
        </p:nvSpPr>
        <p:spPr>
          <a:xfrm rot="2860836">
            <a:off x="6457913" y="2360637"/>
            <a:ext cx="735495" cy="735495"/>
          </a:xfrm>
          <a:prstGeom prst="cub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649B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柱体 10"/>
          <p:cNvSpPr/>
          <p:nvPr/>
        </p:nvSpPr>
        <p:spPr>
          <a:xfrm rot="5400000">
            <a:off x="8879912" y="1708519"/>
            <a:ext cx="451606" cy="2025445"/>
          </a:xfrm>
          <a:prstGeom prst="ca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649B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355799" y="2141611"/>
            <a:ext cx="1173545" cy="1173545"/>
          </a:xfrm>
          <a:prstGeom prst="ellipse">
            <a:avLst/>
          </a:prstGeom>
          <a:gradFill flip="none" rotWithShape="1">
            <a:gsLst>
              <a:gs pos="37000">
                <a:schemeClr val="accent1">
                  <a:lumMod val="5000"/>
                  <a:lumOff val="95000"/>
                </a:schemeClr>
              </a:gs>
              <a:gs pos="76000">
                <a:schemeClr val="accent6">
                  <a:lumMod val="60000"/>
                  <a:lumOff val="4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649B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4"/>
          <p:cNvSpPr txBox="1"/>
          <p:nvPr/>
        </p:nvSpPr>
        <p:spPr>
          <a:xfrm>
            <a:off x="1391473" y="3991728"/>
            <a:ext cx="9829365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、从左数，第（     ）个是球，第（     ）个是长方体</a:t>
            </a:r>
            <a:endParaRPr lang="en-US" altLang="zh-CN" sz="2800" b="1" dirty="0">
              <a:solidFill>
                <a:srgbClr val="649B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4"/>
          <p:cNvSpPr txBox="1"/>
          <p:nvPr/>
        </p:nvSpPr>
        <p:spPr>
          <a:xfrm>
            <a:off x="1391473" y="5036411"/>
            <a:ext cx="9829365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、从右数，圆柱分别是（   ）个和（     ）个</a:t>
            </a:r>
            <a:endParaRPr lang="en-US" altLang="zh-CN" sz="2800" b="1" dirty="0">
              <a:solidFill>
                <a:srgbClr val="649B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281788" y="3890852"/>
            <a:ext cx="660783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72103" y="3890852"/>
            <a:ext cx="660783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29344" y="4985635"/>
            <a:ext cx="660783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345165" y="4985635"/>
            <a:ext cx="660783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354204" y="5311477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2" name="图片 1" descr="钟表的特写&#10;&#10;描述已自动生成"/>
            <p:cNvPicPr>
              <a:picLocks noChangeAspect="1"/>
            </p:cNvPicPr>
            <p:nvPr/>
          </p:nvPicPr>
          <p:blipFill>
            <a:blip r:embed="rId23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3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情景导入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4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摸一摸，摆一摆。</a:t>
              </a:r>
              <a:endParaRPr lang="zh-CN" altLang="en-US" sz="2800" b="1" dirty="0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5255288" y="1668590"/>
            <a:ext cx="6462536" cy="4837955"/>
          </a:xfrm>
          <a:prstGeom prst="rect">
            <a:avLst/>
          </a:prstGeom>
        </p:spPr>
      </p:pic>
      <p:pic>
        <p:nvPicPr>
          <p:cNvPr id="17" name="图片 16" descr="图片包含 游戏机&#10;&#10;描述已自动生成"/>
          <p:cNvPicPr>
            <a:picLocks noChangeAspect="1"/>
          </p:cNvPicPr>
          <p:nvPr/>
        </p:nvPicPr>
        <p:blipFill>
          <a:blip r:embed="rId26" cstate="email"/>
          <a:stretch>
            <a:fillRect/>
          </a:stretch>
        </p:blipFill>
        <p:spPr>
          <a:xfrm>
            <a:off x="1087126" y="2373619"/>
            <a:ext cx="4105293" cy="410529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摸一摸，摆一摆。</a:t>
              </a:r>
              <a:endParaRPr lang="zh-CN" altLang="en-US" sz="2800" b="1" dirty="0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1997992" y="2401252"/>
            <a:ext cx="8451858" cy="34327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巩固新知</a:t>
              </a:r>
              <a:endPara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646394" y="2332664"/>
            <a:ext cx="2798398" cy="2192672"/>
            <a:chOff x="1416110" y="3136604"/>
            <a:chExt cx="1715654" cy="1344293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5" name="立方体 4"/>
            <p:cNvSpPr>
              <a:spLocks noChangeArrowheads="1"/>
            </p:cNvSpPr>
            <p:nvPr/>
          </p:nvSpPr>
          <p:spPr bwMode="auto">
            <a:xfrm>
              <a:off x="1416110" y="3945116"/>
              <a:ext cx="535781" cy="535781"/>
            </a:xfrm>
            <a:prstGeom prst="cube">
              <a:avLst>
                <a:gd name="adj" fmla="val 25000"/>
              </a:avLst>
            </a:prstGeom>
            <a:grpFill/>
            <a:ln w="25400" cmpd="sng">
              <a:solidFill>
                <a:sysClr val="windowText" lastClr="000000"/>
              </a:solidFill>
              <a:miter lim="800000"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" name="立方体 5"/>
            <p:cNvSpPr>
              <a:spLocks noChangeArrowheads="1"/>
            </p:cNvSpPr>
            <p:nvPr/>
          </p:nvSpPr>
          <p:spPr bwMode="auto">
            <a:xfrm>
              <a:off x="1809401" y="3945116"/>
              <a:ext cx="535781" cy="535781"/>
            </a:xfrm>
            <a:prstGeom prst="cube">
              <a:avLst>
                <a:gd name="adj" fmla="val 25000"/>
              </a:avLst>
            </a:prstGeom>
            <a:grpFill/>
            <a:ln w="25400" cmpd="sng">
              <a:solidFill>
                <a:sysClr val="windowText" lastClr="000000"/>
              </a:solidFill>
              <a:miter lim="800000"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" name="立方体 6"/>
            <p:cNvSpPr>
              <a:spLocks noChangeArrowheads="1"/>
            </p:cNvSpPr>
            <p:nvPr/>
          </p:nvSpPr>
          <p:spPr bwMode="auto">
            <a:xfrm>
              <a:off x="2202692" y="3945116"/>
              <a:ext cx="535781" cy="535781"/>
            </a:xfrm>
            <a:prstGeom prst="cube">
              <a:avLst>
                <a:gd name="adj" fmla="val 25000"/>
              </a:avLst>
            </a:prstGeom>
            <a:grpFill/>
            <a:ln w="25400" cmpd="sng">
              <a:solidFill>
                <a:sysClr val="windowText" lastClr="000000"/>
              </a:solidFill>
              <a:miter lim="800000"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立方体 7"/>
            <p:cNvSpPr>
              <a:spLocks noChangeArrowheads="1"/>
            </p:cNvSpPr>
            <p:nvPr/>
          </p:nvSpPr>
          <p:spPr bwMode="auto">
            <a:xfrm>
              <a:off x="2595983" y="3945116"/>
              <a:ext cx="535781" cy="535781"/>
            </a:xfrm>
            <a:prstGeom prst="cube">
              <a:avLst>
                <a:gd name="adj" fmla="val 25000"/>
              </a:avLst>
            </a:prstGeom>
            <a:grpFill/>
            <a:ln w="25400" cmpd="sng">
              <a:solidFill>
                <a:sysClr val="windowText" lastClr="000000"/>
              </a:solidFill>
              <a:miter lim="800000"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" name="立方体 8"/>
            <p:cNvSpPr>
              <a:spLocks noChangeArrowheads="1"/>
            </p:cNvSpPr>
            <p:nvPr/>
          </p:nvSpPr>
          <p:spPr bwMode="auto">
            <a:xfrm>
              <a:off x="1416110" y="3532161"/>
              <a:ext cx="535781" cy="535781"/>
            </a:xfrm>
            <a:prstGeom prst="cube">
              <a:avLst>
                <a:gd name="adj" fmla="val 25000"/>
              </a:avLst>
            </a:prstGeom>
            <a:grpFill/>
            <a:ln w="25400" cmpd="sng">
              <a:solidFill>
                <a:sysClr val="windowText" lastClr="000000"/>
              </a:solidFill>
              <a:miter lim="800000"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" name="立方体 9"/>
            <p:cNvSpPr>
              <a:spLocks noChangeArrowheads="1"/>
            </p:cNvSpPr>
            <p:nvPr/>
          </p:nvSpPr>
          <p:spPr bwMode="auto">
            <a:xfrm>
              <a:off x="1809401" y="3532161"/>
              <a:ext cx="535781" cy="535781"/>
            </a:xfrm>
            <a:prstGeom prst="cube">
              <a:avLst>
                <a:gd name="adj" fmla="val 25000"/>
              </a:avLst>
            </a:prstGeom>
            <a:grpFill/>
            <a:ln w="25400" cmpd="sng">
              <a:solidFill>
                <a:sysClr val="windowText" lastClr="000000"/>
              </a:solidFill>
              <a:miter lim="800000"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" name="立方体 10"/>
            <p:cNvSpPr>
              <a:spLocks noChangeArrowheads="1"/>
            </p:cNvSpPr>
            <p:nvPr/>
          </p:nvSpPr>
          <p:spPr bwMode="auto">
            <a:xfrm>
              <a:off x="2202692" y="3532161"/>
              <a:ext cx="535781" cy="535781"/>
            </a:xfrm>
            <a:prstGeom prst="cube">
              <a:avLst>
                <a:gd name="adj" fmla="val 25000"/>
              </a:avLst>
            </a:prstGeom>
            <a:grpFill/>
            <a:ln w="25400" cmpd="sng">
              <a:solidFill>
                <a:sysClr val="windowText" lastClr="000000"/>
              </a:solidFill>
              <a:miter lim="800000"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" name="立方体 11"/>
            <p:cNvSpPr>
              <a:spLocks noChangeArrowheads="1"/>
            </p:cNvSpPr>
            <p:nvPr/>
          </p:nvSpPr>
          <p:spPr bwMode="auto">
            <a:xfrm>
              <a:off x="2595983" y="3532161"/>
              <a:ext cx="535781" cy="535781"/>
            </a:xfrm>
            <a:prstGeom prst="cube">
              <a:avLst>
                <a:gd name="adj" fmla="val 25000"/>
              </a:avLst>
            </a:prstGeom>
            <a:grpFill/>
            <a:ln w="25400" cmpd="sng">
              <a:solidFill>
                <a:sysClr val="windowText" lastClr="000000"/>
              </a:solidFill>
              <a:miter lim="800000"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" name="立方体 12"/>
            <p:cNvSpPr>
              <a:spLocks noChangeArrowheads="1"/>
            </p:cNvSpPr>
            <p:nvPr/>
          </p:nvSpPr>
          <p:spPr bwMode="auto">
            <a:xfrm>
              <a:off x="2202692" y="3136604"/>
              <a:ext cx="535781" cy="535781"/>
            </a:xfrm>
            <a:prstGeom prst="cube">
              <a:avLst>
                <a:gd name="adj" fmla="val 25000"/>
              </a:avLst>
            </a:prstGeom>
            <a:grpFill/>
            <a:ln w="25400" cmpd="sng">
              <a:solidFill>
                <a:sysClr val="windowText" lastClr="000000"/>
              </a:solidFill>
              <a:miter lim="800000"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" name="立方体 13"/>
            <p:cNvSpPr>
              <a:spLocks noChangeArrowheads="1"/>
            </p:cNvSpPr>
            <p:nvPr/>
          </p:nvSpPr>
          <p:spPr bwMode="auto">
            <a:xfrm>
              <a:off x="2595983" y="3136604"/>
              <a:ext cx="535781" cy="535781"/>
            </a:xfrm>
            <a:prstGeom prst="cube">
              <a:avLst>
                <a:gd name="adj" fmla="val 25000"/>
              </a:avLst>
            </a:prstGeom>
            <a:grpFill/>
            <a:ln w="25400" cmpd="sng">
              <a:solidFill>
                <a:sysClr val="windowText" lastClr="000000"/>
              </a:solidFill>
              <a:miter lim="800000"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460611" y="2342620"/>
            <a:ext cx="2193150" cy="2182716"/>
            <a:chOff x="6410076" y="3189799"/>
            <a:chExt cx="1413608" cy="1406883"/>
          </a:xfrm>
        </p:grpSpPr>
        <p:sp>
          <p:nvSpPr>
            <p:cNvPr id="20" name="立方体 19"/>
            <p:cNvSpPr>
              <a:spLocks noChangeArrowheads="1"/>
            </p:cNvSpPr>
            <p:nvPr/>
          </p:nvSpPr>
          <p:spPr bwMode="auto">
            <a:xfrm>
              <a:off x="6575505" y="3668201"/>
              <a:ext cx="706804" cy="706804"/>
            </a:xfrm>
            <a:prstGeom prst="cube">
              <a:avLst>
                <a:gd name="adj" fmla="val 25000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25400" cmpd="sng">
              <a:solidFill>
                <a:sysClr val="windowText" lastClr="000000"/>
              </a:solidFill>
              <a:miter lim="800000"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立方体 17"/>
            <p:cNvSpPr>
              <a:spLocks noChangeArrowheads="1"/>
            </p:cNvSpPr>
            <p:nvPr/>
          </p:nvSpPr>
          <p:spPr bwMode="auto">
            <a:xfrm>
              <a:off x="7116880" y="3668201"/>
              <a:ext cx="706804" cy="706804"/>
            </a:xfrm>
            <a:prstGeom prst="cube">
              <a:avLst>
                <a:gd name="adj" fmla="val 25000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25400" cmpd="sng">
              <a:solidFill>
                <a:sysClr val="windowText" lastClr="000000"/>
              </a:solidFill>
              <a:miter lim="800000"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1" name="立方体 20"/>
            <p:cNvSpPr>
              <a:spLocks noChangeArrowheads="1"/>
            </p:cNvSpPr>
            <p:nvPr/>
          </p:nvSpPr>
          <p:spPr bwMode="auto">
            <a:xfrm>
              <a:off x="6575505" y="3189799"/>
              <a:ext cx="706804" cy="706804"/>
            </a:xfrm>
            <a:prstGeom prst="cube">
              <a:avLst>
                <a:gd name="adj" fmla="val 25000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25400" cmpd="sng">
              <a:solidFill>
                <a:sysClr val="windowText" lastClr="000000"/>
              </a:solidFill>
              <a:miter lim="800000"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9" name="立方体 18"/>
            <p:cNvSpPr>
              <a:spLocks noChangeArrowheads="1"/>
            </p:cNvSpPr>
            <p:nvPr/>
          </p:nvSpPr>
          <p:spPr bwMode="auto">
            <a:xfrm>
              <a:off x="7116880" y="3189799"/>
              <a:ext cx="706804" cy="706804"/>
            </a:xfrm>
            <a:prstGeom prst="cube">
              <a:avLst>
                <a:gd name="adj" fmla="val 25000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25400" cmpd="sng">
              <a:solidFill>
                <a:sysClr val="windowText" lastClr="000000"/>
              </a:solidFill>
              <a:miter lim="800000"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" name="立方体 16"/>
            <p:cNvSpPr>
              <a:spLocks noChangeArrowheads="1"/>
            </p:cNvSpPr>
            <p:nvPr/>
          </p:nvSpPr>
          <p:spPr bwMode="auto">
            <a:xfrm>
              <a:off x="6410076" y="3889878"/>
              <a:ext cx="706804" cy="706804"/>
            </a:xfrm>
            <a:prstGeom prst="cube">
              <a:avLst>
                <a:gd name="adj" fmla="val 25000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25400" cmpd="sng">
              <a:solidFill>
                <a:sysClr val="windowText" lastClr="000000"/>
              </a:solidFill>
              <a:miter lim="800000"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6" name="立方体 15"/>
            <p:cNvSpPr>
              <a:spLocks noChangeArrowheads="1"/>
            </p:cNvSpPr>
            <p:nvPr/>
          </p:nvSpPr>
          <p:spPr bwMode="auto">
            <a:xfrm>
              <a:off x="6410076" y="3368058"/>
              <a:ext cx="706804" cy="706804"/>
            </a:xfrm>
            <a:prstGeom prst="cube">
              <a:avLst>
                <a:gd name="adj" fmla="val 25000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25400" cmpd="sng">
              <a:solidFill>
                <a:sysClr val="windowText" lastClr="000000"/>
              </a:solidFill>
              <a:miter lim="800000"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文本框 14"/>
          <p:cNvSpPr txBox="1"/>
          <p:nvPr/>
        </p:nvSpPr>
        <p:spPr>
          <a:xfrm>
            <a:off x="2719234" y="5187773"/>
            <a:ext cx="2725558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 )</a:t>
            </a:r>
            <a:r>
              <a: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个正方体</a:t>
            </a:r>
            <a:endParaRPr lang="en-US" altLang="zh-CN" sz="2800" b="1" dirty="0">
              <a:solidFill>
                <a:srgbClr val="649B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033496" y="5187773"/>
            <a:ext cx="660783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14"/>
          <p:cNvSpPr txBox="1"/>
          <p:nvPr/>
        </p:nvSpPr>
        <p:spPr>
          <a:xfrm>
            <a:off x="7451063" y="5187773"/>
            <a:ext cx="2725558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 )</a:t>
            </a:r>
            <a:r>
              <a: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个正方体</a:t>
            </a:r>
            <a:endParaRPr lang="en-US" altLang="zh-CN" sz="2800" b="1">
              <a:solidFill>
                <a:srgbClr val="649B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765325" y="5187773"/>
            <a:ext cx="660783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16" name="图片 1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1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你说我摆。</a:t>
              </a:r>
              <a:endParaRPr lang="zh-CN" altLang="en-US" sz="2800" b="1" dirty="0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22" descr="20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128421" y="2533227"/>
            <a:ext cx="4487797" cy="3610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5928852" y="2533227"/>
            <a:ext cx="5134727" cy="2923676"/>
            <a:chOff x="5839926" y="1585294"/>
            <a:chExt cx="4678333" cy="2778729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46" b="100000" l="820" r="100000">
                          <a14:foregroundMark x1="25956" y1="33661" x2="51639" y2="4422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394685" y="2002563"/>
              <a:ext cx="2123574" cy="2361460"/>
            </a:xfrm>
            <a:prstGeom prst="rect">
              <a:avLst/>
            </a:prstGeom>
          </p:spPr>
        </p:pic>
        <p:grpSp>
          <p:nvGrpSpPr>
            <p:cNvPr id="11" name="组合 10"/>
            <p:cNvGrpSpPr/>
            <p:nvPr/>
          </p:nvGrpSpPr>
          <p:grpSpPr>
            <a:xfrm>
              <a:off x="5839926" y="1585294"/>
              <a:ext cx="2432824" cy="1621883"/>
              <a:chOff x="5868754" y="2384728"/>
              <a:chExt cx="1944216" cy="1296144"/>
            </a:xfrm>
          </p:grpSpPr>
          <p:sp>
            <p:nvSpPr>
              <p:cNvPr id="12" name="思想气泡: 云 12"/>
              <p:cNvSpPr/>
              <p:nvPr/>
            </p:nvSpPr>
            <p:spPr>
              <a:xfrm>
                <a:off x="5868754" y="2384728"/>
                <a:ext cx="1944216" cy="1296144"/>
              </a:xfrm>
              <a:prstGeom prst="cloudCallout">
                <a:avLst>
                  <a:gd name="adj1" fmla="val 50065"/>
                  <a:gd name="adj2" fmla="val 53550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28575" cap="flat" cmpd="sng" algn="ctr">
                <a:solidFill>
                  <a:srgbClr val="70AD4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  <a:sym typeface="Arial" panose="020B0604020202020204"/>
                </a:endParaRPr>
              </a:p>
            </p:txBody>
          </p:sp>
          <p:sp>
            <p:nvSpPr>
              <p:cNvPr id="13" name="TextBox 19"/>
              <p:cNvSpPr txBox="1"/>
              <p:nvPr/>
            </p:nvSpPr>
            <p:spPr>
              <a:xfrm>
                <a:off x="6173297" y="2648893"/>
                <a:ext cx="1478871" cy="767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和同伴说一说，并摆一摆</a:t>
                </a:r>
                <a:endPara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8" descr="9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074271" y="2542497"/>
            <a:ext cx="7221316" cy="3673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16947" y="1369624"/>
            <a:ext cx="7925487" cy="94496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5" descr="11.png"/>
          <p:cNvPicPr>
            <a:picLocks noChangeAspect="1" noChangeArrowheads="1"/>
          </p:cNvPicPr>
          <p:nvPr/>
        </p:nvPicPr>
        <p:blipFill>
          <a:blip r:embed="rId2" cstate="email"/>
          <a:srcRect b="-781"/>
          <a:stretch>
            <a:fillRect/>
          </a:stretch>
        </p:blipFill>
        <p:spPr bwMode="auto">
          <a:xfrm>
            <a:off x="4203823" y="3696891"/>
            <a:ext cx="733425" cy="535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7" descr="11.png"/>
          <p:cNvPicPr>
            <a:picLocks noChangeAspect="1" noChangeArrowheads="1"/>
          </p:cNvPicPr>
          <p:nvPr/>
        </p:nvPicPr>
        <p:blipFill>
          <a:blip r:embed="rId2" cstate="email"/>
          <a:srcRect b="-781"/>
          <a:stretch>
            <a:fillRect/>
          </a:stretch>
        </p:blipFill>
        <p:spPr bwMode="auto">
          <a:xfrm>
            <a:off x="8526339" y="3696891"/>
            <a:ext cx="733425" cy="535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立方体 9"/>
          <p:cNvSpPr>
            <a:spLocks noChangeArrowheads="1"/>
          </p:cNvSpPr>
          <p:nvPr/>
        </p:nvSpPr>
        <p:spPr bwMode="auto">
          <a:xfrm>
            <a:off x="2932236" y="3830241"/>
            <a:ext cx="535781" cy="535781"/>
          </a:xfrm>
          <a:prstGeom prst="cube">
            <a:avLst>
              <a:gd name="adj" fmla="val 25000"/>
            </a:avLst>
          </a:prstGeom>
          <a:solidFill>
            <a:srgbClr val="0070C0"/>
          </a:solidFill>
          <a:ln w="25400" cmpd="sng">
            <a:solidFill>
              <a:sysClr val="windowText" lastClr="000000"/>
            </a:solidFill>
            <a:miter lim="800000"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立方体 10"/>
          <p:cNvSpPr>
            <a:spLocks noChangeArrowheads="1"/>
          </p:cNvSpPr>
          <p:nvPr/>
        </p:nvSpPr>
        <p:spPr bwMode="auto">
          <a:xfrm>
            <a:off x="3338239" y="3830241"/>
            <a:ext cx="535781" cy="535781"/>
          </a:xfrm>
          <a:prstGeom prst="cube">
            <a:avLst>
              <a:gd name="adj" fmla="val 25000"/>
            </a:avLst>
          </a:prstGeom>
          <a:solidFill>
            <a:srgbClr val="0070C0"/>
          </a:solidFill>
          <a:ln w="25400" cmpd="sng">
            <a:solidFill>
              <a:sysClr val="windowText" lastClr="000000"/>
            </a:solidFill>
            <a:miter lim="800000"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立方体 11"/>
          <p:cNvSpPr>
            <a:spLocks noChangeArrowheads="1"/>
          </p:cNvSpPr>
          <p:nvPr/>
        </p:nvSpPr>
        <p:spPr bwMode="auto">
          <a:xfrm>
            <a:off x="2802458" y="3964781"/>
            <a:ext cx="535781" cy="535781"/>
          </a:xfrm>
          <a:prstGeom prst="cube">
            <a:avLst>
              <a:gd name="adj" fmla="val 25000"/>
            </a:avLst>
          </a:prstGeom>
          <a:solidFill>
            <a:srgbClr val="0070C0"/>
          </a:solidFill>
          <a:ln w="25400" cmpd="sng">
            <a:solidFill>
              <a:sysClr val="windowText" lastClr="000000"/>
            </a:solidFill>
            <a:miter lim="800000"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立方体 12"/>
          <p:cNvSpPr>
            <a:spLocks noChangeArrowheads="1"/>
          </p:cNvSpPr>
          <p:nvPr/>
        </p:nvSpPr>
        <p:spPr bwMode="auto">
          <a:xfrm>
            <a:off x="2932236" y="3429000"/>
            <a:ext cx="535781" cy="535781"/>
          </a:xfrm>
          <a:prstGeom prst="cube">
            <a:avLst>
              <a:gd name="adj" fmla="val 25000"/>
            </a:avLst>
          </a:prstGeom>
          <a:solidFill>
            <a:srgbClr val="0070C0"/>
          </a:solidFill>
          <a:ln w="25400" cmpd="sng">
            <a:solidFill>
              <a:sysClr val="windowText" lastClr="000000"/>
            </a:solidFill>
            <a:miter lim="800000"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立方体 13"/>
          <p:cNvSpPr>
            <a:spLocks noChangeArrowheads="1"/>
          </p:cNvSpPr>
          <p:nvPr/>
        </p:nvSpPr>
        <p:spPr bwMode="auto">
          <a:xfrm>
            <a:off x="7174979" y="3842147"/>
            <a:ext cx="535781" cy="535781"/>
          </a:xfrm>
          <a:prstGeom prst="cube">
            <a:avLst>
              <a:gd name="adj" fmla="val 25000"/>
            </a:avLst>
          </a:prstGeom>
          <a:solidFill>
            <a:srgbClr val="0070C0"/>
          </a:solidFill>
          <a:ln w="25400" cmpd="sng">
            <a:solidFill>
              <a:sysClr val="windowText" lastClr="000000"/>
            </a:solidFill>
            <a:miter lim="800000"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立方体 14"/>
          <p:cNvSpPr>
            <a:spLocks noChangeArrowheads="1"/>
          </p:cNvSpPr>
          <p:nvPr/>
        </p:nvSpPr>
        <p:spPr bwMode="auto">
          <a:xfrm>
            <a:off x="7567886" y="3842147"/>
            <a:ext cx="535781" cy="535781"/>
          </a:xfrm>
          <a:prstGeom prst="cube">
            <a:avLst>
              <a:gd name="adj" fmla="val 25000"/>
            </a:avLst>
          </a:prstGeom>
          <a:solidFill>
            <a:srgbClr val="0070C0"/>
          </a:solidFill>
          <a:ln w="25400" cmpd="sng">
            <a:solidFill>
              <a:sysClr val="windowText" lastClr="000000"/>
            </a:solidFill>
            <a:miter lim="800000"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" name="立方体 15"/>
          <p:cNvSpPr>
            <a:spLocks noChangeArrowheads="1"/>
          </p:cNvSpPr>
          <p:nvPr/>
        </p:nvSpPr>
        <p:spPr bwMode="auto">
          <a:xfrm>
            <a:off x="7049964" y="3979069"/>
            <a:ext cx="535781" cy="535781"/>
          </a:xfrm>
          <a:prstGeom prst="cube">
            <a:avLst>
              <a:gd name="adj" fmla="val 25000"/>
            </a:avLst>
          </a:prstGeom>
          <a:solidFill>
            <a:srgbClr val="0070C0"/>
          </a:solidFill>
          <a:ln w="25400" cmpd="sng">
            <a:solidFill>
              <a:sysClr val="windowText" lastClr="000000"/>
            </a:solidFill>
            <a:miter lim="800000"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立方体 16"/>
          <p:cNvSpPr>
            <a:spLocks noChangeArrowheads="1"/>
          </p:cNvSpPr>
          <p:nvPr/>
        </p:nvSpPr>
        <p:spPr bwMode="auto">
          <a:xfrm>
            <a:off x="7442870" y="3979069"/>
            <a:ext cx="535781" cy="535781"/>
          </a:xfrm>
          <a:prstGeom prst="cube">
            <a:avLst>
              <a:gd name="adj" fmla="val 25000"/>
            </a:avLst>
          </a:prstGeom>
          <a:solidFill>
            <a:srgbClr val="0070C0"/>
          </a:solidFill>
          <a:ln w="25400" cmpd="sng">
            <a:solidFill>
              <a:sysClr val="windowText" lastClr="000000"/>
            </a:solidFill>
            <a:miter lim="800000"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1" name="组合 23"/>
          <p:cNvGrpSpPr/>
          <p:nvPr/>
        </p:nvGrpSpPr>
        <p:grpSpPr>
          <a:xfrm>
            <a:off x="7057108" y="3437334"/>
            <a:ext cx="1054894" cy="660797"/>
            <a:chOff x="0" y="0"/>
            <a:chExt cx="1405602" cy="881396"/>
          </a:xfrm>
        </p:grpSpPr>
        <p:sp>
          <p:nvSpPr>
            <p:cNvPr id="22" name="立方体 17"/>
            <p:cNvSpPr>
              <a:spLocks noChangeArrowheads="1"/>
            </p:cNvSpPr>
            <p:nvPr/>
          </p:nvSpPr>
          <p:spPr bwMode="auto">
            <a:xfrm>
              <a:off x="167016" y="0"/>
              <a:ext cx="714380" cy="714380"/>
            </a:xfrm>
            <a:prstGeom prst="cube">
              <a:avLst>
                <a:gd name="adj" fmla="val 25000"/>
              </a:avLst>
            </a:prstGeom>
            <a:solidFill>
              <a:srgbClr val="0070C0"/>
            </a:solidFill>
            <a:ln w="25400" cmpd="sng">
              <a:solidFill>
                <a:sysClr val="windowText" lastClr="000000"/>
              </a:solidFill>
              <a:miter lim="800000"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3" name="立方体 18"/>
            <p:cNvSpPr>
              <a:spLocks noChangeArrowheads="1"/>
            </p:cNvSpPr>
            <p:nvPr/>
          </p:nvSpPr>
          <p:spPr bwMode="auto">
            <a:xfrm>
              <a:off x="691222" y="0"/>
              <a:ext cx="714380" cy="714380"/>
            </a:xfrm>
            <a:prstGeom prst="cube">
              <a:avLst>
                <a:gd name="adj" fmla="val 25000"/>
              </a:avLst>
            </a:prstGeom>
            <a:solidFill>
              <a:srgbClr val="0070C0"/>
            </a:solidFill>
            <a:ln w="25400" cmpd="sng">
              <a:solidFill>
                <a:sysClr val="windowText" lastClr="000000"/>
              </a:solidFill>
              <a:miter lim="800000"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4" name="立方体 19"/>
            <p:cNvSpPr>
              <a:spLocks noChangeArrowheads="1"/>
            </p:cNvSpPr>
            <p:nvPr/>
          </p:nvSpPr>
          <p:spPr bwMode="auto">
            <a:xfrm>
              <a:off x="0" y="167016"/>
              <a:ext cx="714380" cy="714380"/>
            </a:xfrm>
            <a:prstGeom prst="cube">
              <a:avLst>
                <a:gd name="adj" fmla="val 25000"/>
              </a:avLst>
            </a:prstGeom>
            <a:solidFill>
              <a:srgbClr val="0070C0"/>
            </a:solidFill>
            <a:ln w="25400" cmpd="sng">
              <a:solidFill>
                <a:sysClr val="windowText" lastClr="000000"/>
              </a:solidFill>
              <a:miter lim="800000"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5" name="立方体 21"/>
            <p:cNvSpPr>
              <a:spLocks noChangeArrowheads="1"/>
            </p:cNvSpPr>
            <p:nvPr/>
          </p:nvSpPr>
          <p:spPr bwMode="auto">
            <a:xfrm>
              <a:off x="508440" y="167016"/>
              <a:ext cx="714380" cy="714380"/>
            </a:xfrm>
            <a:prstGeom prst="cube">
              <a:avLst>
                <a:gd name="adj" fmla="val 25000"/>
              </a:avLst>
            </a:prstGeom>
            <a:solidFill>
              <a:srgbClr val="0070C0"/>
            </a:solidFill>
            <a:ln w="25400" cmpd="sng">
              <a:solidFill>
                <a:sysClr val="windowText" lastClr="000000"/>
              </a:solidFill>
              <a:miter lim="800000"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42573" y="1727014"/>
            <a:ext cx="10784759" cy="94496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06 L 0 -0.11551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11482 L 0 0.00069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06 4.44444E-06 L 4.79167E-06 -0.11551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06 -0.1132 L 4.79167E-06 0.00208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16" name="图片 1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1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</a:t>
              </a:r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数一数。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AutoShape 2"/>
          <p:cNvSpPr>
            <a:spLocks noChangeArrowheads="1"/>
          </p:cNvSpPr>
          <p:nvPr/>
        </p:nvSpPr>
        <p:spPr bwMode="auto">
          <a:xfrm>
            <a:off x="5285184" y="3447907"/>
            <a:ext cx="540544" cy="540544"/>
          </a:xfrm>
          <a:prstGeom prst="cube">
            <a:avLst>
              <a:gd name="adj" fmla="val 25000"/>
            </a:avLst>
          </a:prstGeom>
          <a:solidFill>
            <a:srgbClr val="B1EDC5"/>
          </a:solidFill>
          <a:ln w="9525" cmpd="sng">
            <a:solidFill>
              <a:sysClr val="windowText" lastClr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3233737" y="3609832"/>
            <a:ext cx="540544" cy="540544"/>
          </a:xfrm>
          <a:prstGeom prst="cube">
            <a:avLst>
              <a:gd name="adj" fmla="val 25000"/>
            </a:avLst>
          </a:prstGeom>
          <a:solidFill>
            <a:srgbClr val="B1EDC5"/>
          </a:solidFill>
          <a:ln w="9525" cmpd="sng">
            <a:solidFill>
              <a:sysClr val="windowText" lastClr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3233737" y="3232404"/>
            <a:ext cx="540544" cy="540544"/>
          </a:xfrm>
          <a:prstGeom prst="cube">
            <a:avLst>
              <a:gd name="adj" fmla="val 25000"/>
            </a:avLst>
          </a:prstGeom>
          <a:solidFill>
            <a:srgbClr val="B1EDC5"/>
          </a:solidFill>
          <a:ln w="9525" cmpd="sng">
            <a:solidFill>
              <a:sysClr val="windowText" lastClr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3233737" y="2853785"/>
            <a:ext cx="540544" cy="540544"/>
          </a:xfrm>
          <a:prstGeom prst="cube">
            <a:avLst>
              <a:gd name="adj" fmla="val 25000"/>
            </a:avLst>
          </a:prstGeom>
          <a:solidFill>
            <a:srgbClr val="B1EDC5"/>
          </a:solidFill>
          <a:ln w="9525" cmpd="sng">
            <a:solidFill>
              <a:sysClr val="windowText" lastClr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3612356" y="3609832"/>
            <a:ext cx="540544" cy="540544"/>
          </a:xfrm>
          <a:prstGeom prst="cube">
            <a:avLst>
              <a:gd name="adj" fmla="val 25000"/>
            </a:avLst>
          </a:prstGeom>
          <a:solidFill>
            <a:srgbClr val="B1EDC5"/>
          </a:solidFill>
          <a:ln w="9525" cmpd="sng">
            <a:solidFill>
              <a:sysClr val="windowText" lastClr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3071812" y="3771757"/>
            <a:ext cx="540544" cy="540544"/>
          </a:xfrm>
          <a:prstGeom prst="cube">
            <a:avLst>
              <a:gd name="adj" fmla="val 25000"/>
            </a:avLst>
          </a:prstGeom>
          <a:solidFill>
            <a:srgbClr val="B1EDC5"/>
          </a:solidFill>
          <a:ln w="9525" cmpd="sng">
            <a:solidFill>
              <a:sysClr val="windowText" lastClr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>
            <a:off x="3612356" y="3231213"/>
            <a:ext cx="540544" cy="540544"/>
          </a:xfrm>
          <a:prstGeom prst="cube">
            <a:avLst>
              <a:gd name="adj" fmla="val 25000"/>
            </a:avLst>
          </a:prstGeom>
          <a:solidFill>
            <a:srgbClr val="B1EDC5"/>
          </a:solidFill>
          <a:ln w="9525" cmpd="sng">
            <a:solidFill>
              <a:sysClr val="windowText" lastClr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8" name="AutoShape 9"/>
          <p:cNvSpPr>
            <a:spLocks noChangeArrowheads="1"/>
          </p:cNvSpPr>
          <p:nvPr/>
        </p:nvSpPr>
        <p:spPr bwMode="auto">
          <a:xfrm>
            <a:off x="5663803" y="3447907"/>
            <a:ext cx="540544" cy="540544"/>
          </a:xfrm>
          <a:prstGeom prst="cube">
            <a:avLst>
              <a:gd name="adj" fmla="val 25000"/>
            </a:avLst>
          </a:prstGeom>
          <a:solidFill>
            <a:srgbClr val="B1EDC5"/>
          </a:solidFill>
          <a:ln w="9525" cmpd="sng">
            <a:solidFill>
              <a:sysClr val="windowText" lastClr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9" name="AutoShape 10"/>
          <p:cNvSpPr>
            <a:spLocks noChangeArrowheads="1"/>
          </p:cNvSpPr>
          <p:nvPr/>
        </p:nvSpPr>
        <p:spPr bwMode="auto">
          <a:xfrm>
            <a:off x="5178028" y="3556254"/>
            <a:ext cx="540544" cy="540544"/>
          </a:xfrm>
          <a:prstGeom prst="cube">
            <a:avLst>
              <a:gd name="adj" fmla="val 25000"/>
            </a:avLst>
          </a:prstGeom>
          <a:solidFill>
            <a:srgbClr val="B1EDC5"/>
          </a:solidFill>
          <a:ln w="9525" cmpd="sng">
            <a:solidFill>
              <a:sysClr val="windowText" lastClr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0" name="AutoShape 11"/>
          <p:cNvSpPr>
            <a:spLocks noChangeArrowheads="1"/>
          </p:cNvSpPr>
          <p:nvPr/>
        </p:nvSpPr>
        <p:spPr bwMode="auto">
          <a:xfrm>
            <a:off x="5555456" y="3556254"/>
            <a:ext cx="540544" cy="540544"/>
          </a:xfrm>
          <a:prstGeom prst="cube">
            <a:avLst>
              <a:gd name="adj" fmla="val 25000"/>
            </a:avLst>
          </a:prstGeom>
          <a:solidFill>
            <a:srgbClr val="B1EDC5"/>
          </a:solidFill>
          <a:ln w="9525" cmpd="sng">
            <a:solidFill>
              <a:sysClr val="windowText" lastClr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>
            <a:off x="5339953" y="3015710"/>
            <a:ext cx="540544" cy="540544"/>
          </a:xfrm>
          <a:prstGeom prst="cube">
            <a:avLst>
              <a:gd name="adj" fmla="val 25000"/>
            </a:avLst>
          </a:prstGeom>
          <a:solidFill>
            <a:srgbClr val="B1EDC5"/>
          </a:solidFill>
          <a:ln w="9525" cmpd="sng">
            <a:solidFill>
              <a:sysClr val="windowText" lastClr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2" name="AutoShape 13"/>
          <p:cNvSpPr>
            <a:spLocks noChangeArrowheads="1"/>
          </p:cNvSpPr>
          <p:nvPr/>
        </p:nvSpPr>
        <p:spPr bwMode="auto">
          <a:xfrm>
            <a:off x="7339012" y="3124057"/>
            <a:ext cx="540544" cy="540544"/>
          </a:xfrm>
          <a:prstGeom prst="cube">
            <a:avLst>
              <a:gd name="adj" fmla="val 25000"/>
            </a:avLst>
          </a:prstGeom>
          <a:solidFill>
            <a:srgbClr val="B1EDC5"/>
          </a:solidFill>
          <a:ln w="9525" cmpd="sng">
            <a:solidFill>
              <a:sysClr val="windowText" lastClr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3" name="AutoShape 14"/>
          <p:cNvSpPr>
            <a:spLocks noChangeArrowheads="1"/>
          </p:cNvSpPr>
          <p:nvPr/>
        </p:nvSpPr>
        <p:spPr bwMode="auto">
          <a:xfrm>
            <a:off x="7339012" y="3501485"/>
            <a:ext cx="540544" cy="540544"/>
          </a:xfrm>
          <a:prstGeom prst="cube">
            <a:avLst>
              <a:gd name="adj" fmla="val 25000"/>
            </a:avLst>
          </a:prstGeom>
          <a:solidFill>
            <a:srgbClr val="B1EDC5"/>
          </a:solidFill>
          <a:ln w="9525" cmpd="sng">
            <a:solidFill>
              <a:sysClr val="windowText" lastClr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4" name="AutoShape 15"/>
          <p:cNvSpPr>
            <a:spLocks noChangeArrowheads="1"/>
          </p:cNvSpPr>
          <p:nvPr/>
        </p:nvSpPr>
        <p:spPr bwMode="auto">
          <a:xfrm>
            <a:off x="7716440" y="3501485"/>
            <a:ext cx="540544" cy="540544"/>
          </a:xfrm>
          <a:prstGeom prst="cube">
            <a:avLst>
              <a:gd name="adj" fmla="val 25000"/>
            </a:avLst>
          </a:prstGeom>
          <a:solidFill>
            <a:srgbClr val="B1EDC5"/>
          </a:solidFill>
          <a:ln w="9525" cmpd="sng">
            <a:solidFill>
              <a:sysClr val="windowText" lastClr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5" name="AutoShape 16"/>
          <p:cNvSpPr>
            <a:spLocks noChangeArrowheads="1"/>
          </p:cNvSpPr>
          <p:nvPr/>
        </p:nvSpPr>
        <p:spPr bwMode="auto">
          <a:xfrm>
            <a:off x="7230665" y="3609832"/>
            <a:ext cx="540544" cy="540544"/>
          </a:xfrm>
          <a:prstGeom prst="cube">
            <a:avLst>
              <a:gd name="adj" fmla="val 25000"/>
            </a:avLst>
          </a:prstGeom>
          <a:solidFill>
            <a:srgbClr val="B1EDC5"/>
          </a:solidFill>
          <a:ln w="9525" cmpd="sng">
            <a:solidFill>
              <a:sysClr val="windowText" lastClr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6" name="AutoShape 17"/>
          <p:cNvSpPr>
            <a:spLocks noChangeArrowheads="1"/>
          </p:cNvSpPr>
          <p:nvPr/>
        </p:nvSpPr>
        <p:spPr bwMode="auto">
          <a:xfrm>
            <a:off x="7716440" y="3124057"/>
            <a:ext cx="540544" cy="540544"/>
          </a:xfrm>
          <a:prstGeom prst="cube">
            <a:avLst>
              <a:gd name="adj" fmla="val 25000"/>
            </a:avLst>
          </a:prstGeom>
          <a:solidFill>
            <a:srgbClr val="B1EDC5"/>
          </a:solidFill>
          <a:ln w="9525" cmpd="sng">
            <a:solidFill>
              <a:sysClr val="windowText" lastClr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7" name="AutoShape 18"/>
          <p:cNvSpPr>
            <a:spLocks noChangeArrowheads="1"/>
          </p:cNvSpPr>
          <p:nvPr/>
        </p:nvSpPr>
        <p:spPr bwMode="auto">
          <a:xfrm>
            <a:off x="7230665" y="3231213"/>
            <a:ext cx="540544" cy="540544"/>
          </a:xfrm>
          <a:prstGeom prst="cube">
            <a:avLst>
              <a:gd name="adj" fmla="val 25000"/>
            </a:avLst>
          </a:prstGeom>
          <a:solidFill>
            <a:srgbClr val="B1EDC5"/>
          </a:solidFill>
          <a:ln w="9525" cmpd="sng">
            <a:solidFill>
              <a:sysClr val="windowText" lastClr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3233737" y="4904041"/>
            <a:ext cx="8102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6个</a:t>
            </a:r>
            <a:endParaRPr lang="zh-CN" altLang="zh-CN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 Box 20"/>
          <p:cNvSpPr txBox="1">
            <a:spLocks noChangeArrowheads="1"/>
          </p:cNvSpPr>
          <p:nvPr/>
        </p:nvSpPr>
        <p:spPr bwMode="auto">
          <a:xfrm>
            <a:off x="5339953" y="4906422"/>
            <a:ext cx="8102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5个</a:t>
            </a:r>
            <a:endParaRPr lang="zh-CN" altLang="zh-CN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 Box 21"/>
          <p:cNvSpPr txBox="1">
            <a:spLocks noChangeArrowheads="1"/>
          </p:cNvSpPr>
          <p:nvPr/>
        </p:nvSpPr>
        <p:spPr bwMode="auto">
          <a:xfrm>
            <a:off x="7446168" y="4906422"/>
            <a:ext cx="8102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6个</a:t>
            </a:r>
            <a:endParaRPr lang="zh-CN" altLang="zh-CN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1159</Words>
  <Application>WPS 演示</Application>
  <PresentationFormat>自定义</PresentationFormat>
  <Paragraphs>85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Arial</vt:lpstr>
      <vt:lpstr>宋体</vt:lpstr>
      <vt:lpstr>Wingdings</vt:lpstr>
      <vt:lpstr>Calibri</vt:lpstr>
      <vt:lpstr>微软雅黑</vt:lpstr>
      <vt:lpstr>思源黑体 CN Light</vt:lpstr>
      <vt:lpstr>黑体</vt:lpstr>
      <vt:lpstr>Arial</vt:lpstr>
      <vt:lpstr>楷体</vt:lpstr>
      <vt:lpstr>Arial Unicode MS</vt:lpstr>
      <vt:lpstr>等线 Light</vt:lpstr>
      <vt:lpstr>等线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2022-07-18T14:00:00Z</cp:lastPrinted>
  <dcterms:created xsi:type="dcterms:W3CDTF">2022-07-18T14:00:00Z</dcterms:created>
  <dcterms:modified xsi:type="dcterms:W3CDTF">2023-10-29T08:54:42Z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87144D55C1F643349ED7E8EE1EC0E35C_12</vt:lpwstr>
  </property>
  <property fmtid="{D5CDD505-2E9C-101B-9397-08002B2CF9AE}" pid="3" name="KSOProductBuildVer">
    <vt:lpwstr>2052-12.1.0.15712</vt:lpwstr>
  </property>
</Properties>
</file>