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handoutMasterIdLst>
    <p:handoutMasterId r:id="rId16"/>
  </p:handoutMasterIdLst>
  <p:sldIdLst>
    <p:sldId id="257" r:id="rId3"/>
    <p:sldId id="350" r:id="rId4"/>
    <p:sldId id="315" r:id="rId5"/>
    <p:sldId id="333" r:id="rId6"/>
    <p:sldId id="335" r:id="rId7"/>
    <p:sldId id="287" r:id="rId8"/>
    <p:sldId id="325" r:id="rId9"/>
    <p:sldId id="280" r:id="rId10"/>
    <p:sldId id="332" r:id="rId11"/>
    <p:sldId id="331" r:id="rId13"/>
    <p:sldId id="347" r:id="rId14"/>
    <p:sldId id="328" r:id="rId15"/>
  </p:sldIdLst>
  <p:sldSz cx="9144000" cy="5143500" type="screen16x9"/>
  <p:notesSz cx="6858000" cy="9144000"/>
  <p:embeddedFontLst>
    <p:embeddedFont>
      <p:font typeface="等线" panose="02010600030101010101" charset="-122"/>
      <p:regular r:id="rId20"/>
    </p:embeddedFont>
    <p:embeddedFont>
      <p:font typeface="楷体" panose="02010609060101010101" charset="-122"/>
      <p:regular r:id="rId21"/>
    </p:embeddedFont>
    <p:embeddedFont>
      <p:font typeface="黑体" panose="02010609060101010101" charset="-122"/>
      <p:regular r:id="rId22"/>
    </p:embeddedFont>
  </p:embeddedFontLst>
  <p:custDataLst>
    <p:tags r:id="rId23"/>
  </p:custDataLst>
  <p:defaultTextStyle>
    <a:defPPr>
      <a:defRPr lang="zh-CN"/>
    </a:defPPr>
    <a:lvl1pPr marL="0" lvl="0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1pPr>
    <a:lvl2pPr marL="342900" lvl="1" indent="1143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2pPr>
    <a:lvl3pPr marL="685800" lvl="2" indent="2286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3pPr>
    <a:lvl4pPr marL="1028700" lvl="3" indent="3429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4pPr>
    <a:lvl5pPr marL="1371600" lvl="4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5pPr>
    <a:lvl6pPr marL="2286000" lvl="5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6pPr>
    <a:lvl7pPr marL="2743200" lvl="6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7pPr>
    <a:lvl8pPr marL="3200400" lvl="7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8pPr>
    <a:lvl9pPr marL="3657600" lvl="8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7" userDrawn="1">
          <p15:clr>
            <a:srgbClr val="A4A3A4"/>
          </p15:clr>
        </p15:guide>
        <p15:guide id="2" pos="2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6"/>
    <p:restoredTop sz="93820"/>
  </p:normalViewPr>
  <p:slideViewPr>
    <p:cSldViewPr snapToGrid="0" showGuides="1">
      <p:cViewPr>
        <p:scale>
          <a:sx n="140" d="100"/>
          <a:sy n="140" d="100"/>
        </p:scale>
        <p:origin x="-804" y="-330"/>
      </p:cViewPr>
      <p:guideLst>
        <p:guide orient="horz" pos="1607"/>
        <p:guide pos="28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9.xml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EFBB33-6E4E-49D5-961C-1DE9894929CC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等线" panose="02010600030101010101" charset="-122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78C6AA-0DD9-4970-B83B-6DB2A61CF6A6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等线" panose="02010600030101010101" charset="-122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二级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685800" marR="0" lvl="2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三级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1028700" marR="0" lvl="3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四级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1371600" marR="0" lvl="4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五级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4155" y="241300"/>
            <a:ext cx="8585200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1"/>
          <p:cNvSpPr/>
          <p:nvPr userDrawn="1"/>
        </p:nvSpPr>
        <p:spPr>
          <a:xfrm>
            <a:off x="250486" y="233666"/>
            <a:ext cx="8643029" cy="4676168"/>
          </a:xfrm>
          <a:prstGeom prst="roundRect">
            <a:avLst>
              <a:gd name="adj" fmla="val 4527"/>
            </a:avLst>
          </a:prstGeom>
          <a:solidFill>
            <a:schemeClr val="bg1"/>
          </a:solidFill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4155" y="241300"/>
            <a:ext cx="8585200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>
            <a:off x="8640763" y="4633913"/>
            <a:ext cx="519113" cy="519113"/>
          </a:xfrm>
          <a:custGeom>
            <a:avLst/>
            <a:gdLst>
              <a:gd name="connsiteX0" fmla="*/ 409575 w 409576"/>
              <a:gd name="connsiteY0" fmla="*/ 0 h 409576"/>
              <a:gd name="connsiteX1" fmla="*/ 409576 w 409576"/>
              <a:gd name="connsiteY1" fmla="*/ 0 h 409576"/>
              <a:gd name="connsiteX2" fmla="*/ 409576 w 409576"/>
              <a:gd name="connsiteY2" fmla="*/ 409576 h 409576"/>
              <a:gd name="connsiteX3" fmla="*/ 0 w 409576"/>
              <a:gd name="connsiteY3" fmla="*/ 409576 h 409576"/>
              <a:gd name="connsiteX4" fmla="*/ 0 w 409576"/>
              <a:gd name="connsiteY4" fmla="*/ 409575 h 409576"/>
              <a:gd name="connsiteX5" fmla="*/ 409575 w 409576"/>
              <a:gd name="connsiteY5" fmla="*/ 0 h 40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575" h="409575">
                <a:moveTo>
                  <a:pt x="409575" y="0"/>
                </a:moveTo>
                <a:lnTo>
                  <a:pt x="409576" y="0"/>
                </a:lnTo>
                <a:lnTo>
                  <a:pt x="409576" y="409576"/>
                </a:lnTo>
                <a:lnTo>
                  <a:pt x="0" y="409576"/>
                </a:lnTo>
                <a:lnTo>
                  <a:pt x="0" y="409575"/>
                </a:lnTo>
                <a:cubicBezTo>
                  <a:pt x="0" y="183373"/>
                  <a:pt x="183373" y="0"/>
                  <a:pt x="4095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8728075" y="4725988"/>
            <a:ext cx="428625" cy="428625"/>
          </a:xfrm>
          <a:custGeom>
            <a:avLst/>
            <a:gdLst>
              <a:gd name="connsiteX0" fmla="*/ 409575 w 409576"/>
              <a:gd name="connsiteY0" fmla="*/ 0 h 409576"/>
              <a:gd name="connsiteX1" fmla="*/ 409576 w 409576"/>
              <a:gd name="connsiteY1" fmla="*/ 0 h 409576"/>
              <a:gd name="connsiteX2" fmla="*/ 409576 w 409576"/>
              <a:gd name="connsiteY2" fmla="*/ 409576 h 409576"/>
              <a:gd name="connsiteX3" fmla="*/ 0 w 409576"/>
              <a:gd name="connsiteY3" fmla="*/ 409576 h 409576"/>
              <a:gd name="connsiteX4" fmla="*/ 0 w 409576"/>
              <a:gd name="connsiteY4" fmla="*/ 409575 h 409576"/>
              <a:gd name="connsiteX5" fmla="*/ 409575 w 409576"/>
              <a:gd name="connsiteY5" fmla="*/ 0 h 40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575" h="409575">
                <a:moveTo>
                  <a:pt x="409575" y="0"/>
                </a:moveTo>
                <a:lnTo>
                  <a:pt x="409576" y="0"/>
                </a:lnTo>
                <a:lnTo>
                  <a:pt x="409576" y="409576"/>
                </a:lnTo>
                <a:lnTo>
                  <a:pt x="0" y="409576"/>
                </a:lnTo>
                <a:lnTo>
                  <a:pt x="0" y="409575"/>
                </a:lnTo>
                <a:cubicBezTo>
                  <a:pt x="0" y="183373"/>
                  <a:pt x="183373" y="0"/>
                  <a:pt x="409575" y="0"/>
                </a:cubicBezTo>
                <a:close/>
              </a:path>
            </a:pathLst>
          </a:custGeom>
          <a:solidFill>
            <a:srgbClr val="FFEEBD"/>
          </a:solidFill>
          <a:ln>
            <a:noFill/>
          </a:ln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任意多边形: 形状 4"/>
          <p:cNvSpPr/>
          <p:nvPr userDrawn="1"/>
        </p:nvSpPr>
        <p:spPr>
          <a:xfrm>
            <a:off x="-12700" y="4787900"/>
            <a:ext cx="403225" cy="371475"/>
          </a:xfrm>
          <a:custGeom>
            <a:avLst/>
            <a:gdLst>
              <a:gd name="connsiteX0" fmla="*/ 47624 w 623887"/>
              <a:gd name="connsiteY0" fmla="*/ 0 h 576942"/>
              <a:gd name="connsiteX1" fmla="*/ 623887 w 623887"/>
              <a:gd name="connsiteY1" fmla="*/ 576263 h 576942"/>
              <a:gd name="connsiteX2" fmla="*/ 623819 w 623887"/>
              <a:gd name="connsiteY2" fmla="*/ 576942 h 576942"/>
              <a:gd name="connsiteX3" fmla="*/ 0 w 623887"/>
              <a:gd name="connsiteY3" fmla="*/ 576942 h 576942"/>
              <a:gd name="connsiteX4" fmla="*/ 0 w 623887"/>
              <a:gd name="connsiteY4" fmla="*/ 4801 h 57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" h="576942">
                <a:moveTo>
                  <a:pt x="47624" y="0"/>
                </a:moveTo>
                <a:cubicBezTo>
                  <a:pt x="365885" y="0"/>
                  <a:pt x="623887" y="258002"/>
                  <a:pt x="623887" y="576263"/>
                </a:cubicBezTo>
                <a:lnTo>
                  <a:pt x="623819" y="576942"/>
                </a:lnTo>
                <a:lnTo>
                  <a:pt x="0" y="576942"/>
                </a:lnTo>
                <a:lnTo>
                  <a:pt x="0" y="4801"/>
                </a:lnTo>
                <a:close/>
              </a:path>
            </a:pathLst>
          </a:custGeom>
          <a:solidFill>
            <a:srgbClr val="D6CEC4"/>
          </a:solidFill>
          <a:ln>
            <a:noFill/>
          </a:ln>
          <a:effectLst>
            <a:outerShdw blurRad="12700" dist="127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-12700" y="4864100"/>
            <a:ext cx="320675" cy="295275"/>
          </a:xfrm>
          <a:custGeom>
            <a:avLst/>
            <a:gdLst>
              <a:gd name="connsiteX0" fmla="*/ 47624 w 623887"/>
              <a:gd name="connsiteY0" fmla="*/ 0 h 576942"/>
              <a:gd name="connsiteX1" fmla="*/ 623887 w 623887"/>
              <a:gd name="connsiteY1" fmla="*/ 576263 h 576942"/>
              <a:gd name="connsiteX2" fmla="*/ 623819 w 623887"/>
              <a:gd name="connsiteY2" fmla="*/ 576942 h 576942"/>
              <a:gd name="connsiteX3" fmla="*/ 0 w 623887"/>
              <a:gd name="connsiteY3" fmla="*/ 576942 h 576942"/>
              <a:gd name="connsiteX4" fmla="*/ 0 w 623887"/>
              <a:gd name="connsiteY4" fmla="*/ 4801 h 57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" h="576942">
                <a:moveTo>
                  <a:pt x="47624" y="0"/>
                </a:moveTo>
                <a:cubicBezTo>
                  <a:pt x="365885" y="0"/>
                  <a:pt x="623887" y="258002"/>
                  <a:pt x="623887" y="576263"/>
                </a:cubicBezTo>
                <a:lnTo>
                  <a:pt x="623819" y="576942"/>
                </a:lnTo>
                <a:lnTo>
                  <a:pt x="0" y="576942"/>
                </a:lnTo>
                <a:lnTo>
                  <a:pt x="0" y="48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" dist="127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 rot="20431318">
            <a:off x="8631238" y="4895850"/>
            <a:ext cx="522288" cy="128588"/>
          </a:xfrm>
          <a:prstGeom prst="rect">
            <a:avLst/>
          </a:prstGeom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2056" name="组合 8"/>
          <p:cNvGrpSpPr/>
          <p:nvPr userDrawn="1"/>
        </p:nvGrpSpPr>
        <p:grpSpPr>
          <a:xfrm>
            <a:off x="-25400" y="-22225"/>
            <a:ext cx="415925" cy="415925"/>
            <a:chOff x="-25416" y="-21437"/>
            <a:chExt cx="415814" cy="41581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25416" y="-21437"/>
              <a:ext cx="415814" cy="415814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rgbClr val="89C1C5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25416" y="-21437"/>
              <a:ext cx="338048" cy="338048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25416" y="-21437"/>
              <a:ext cx="247584" cy="247584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rgbClr val="A5D0D3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3" name="图片 12"/>
          <p:cNvPicPr>
            <a:picLocks noChangeAspect="1" noChangeArrowheads="1"/>
          </p:cNvPicPr>
          <p:nvPr userDrawn="1"/>
        </p:nvPicPr>
        <p:blipFill>
          <a:blip r:embed="rId6" cstate="email"/>
          <a:stretch>
            <a:fillRect/>
          </a:stretch>
        </p:blipFill>
        <p:spPr bwMode="auto">
          <a:xfrm>
            <a:off x="182563" y="4710113"/>
            <a:ext cx="406400" cy="355600"/>
          </a:xfrm>
          <a:prstGeom prst="rect">
            <a:avLst/>
          </a:prstGeom>
          <a:noFill/>
          <a:ln>
            <a:noFill/>
          </a:ln>
          <a:effectLst>
            <a:outerShdw blurRad="12700" dist="12700" dir="18900000" algn="bl" rotWithShape="0">
              <a:srgbClr val="000000">
                <a:alpha val="39999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 rot="20911276">
            <a:off x="8929688" y="4965700"/>
            <a:ext cx="193675" cy="119063"/>
          </a:xfrm>
          <a:prstGeom prst="rect">
            <a:avLst/>
          </a:prstGeom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 userDrawn="1"/>
        </p:nvSpPr>
        <p:spPr>
          <a:xfrm>
            <a:off x="224155" y="241300"/>
            <a:ext cx="8585200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6" Type="http://schemas.openxmlformats.org/officeDocument/2006/relationships/tags" Target="../tags/tag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矩形 2"/>
          <p:cNvSpPr/>
          <p:nvPr/>
        </p:nvSpPr>
        <p:spPr>
          <a:xfrm>
            <a:off x="2445068" y="1254163"/>
            <a:ext cx="4551362" cy="1228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2000"/>
              </a:lnSpc>
              <a:buNone/>
            </a:pPr>
            <a:r>
              <a:rPr lang="zh-CN" altLang="en-US" sz="6600" b="1" dirty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charset="-122"/>
              </a:rPr>
              <a:t>有几瓶牛奶</a:t>
            </a:r>
            <a:endParaRPr lang="zh-CN" altLang="en-US" sz="6600" b="1" dirty="0">
              <a:solidFill>
                <a:schemeClr val="tx1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4" name="标题 3"/>
          <p:cNvSpPr txBox="1"/>
          <p:nvPr/>
        </p:nvSpPr>
        <p:spPr>
          <a:xfrm>
            <a:off x="0" y="2626189"/>
            <a:ext cx="9144000" cy="4991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kern="1200" spc="600">
                <a:solidFill>
                  <a:srgbClr val="0070C0"/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1800" spc="0" dirty="0">
                <a:solidFill>
                  <a:schemeClr val="accent5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 spc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一年级上册 第七单</a:t>
            </a:r>
            <a:r>
              <a:rPr lang="zh-CN" altLang="en-US" sz="1800" spc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endParaRPr lang="zh-CN" altLang="en-US" sz="1800" spc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8657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7544" y="536362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endParaRPr lang="zh-CN" altLang="en-US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4" descr="22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72605" y="570952"/>
            <a:ext cx="3929062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5" descr="2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067944" y="2283718"/>
            <a:ext cx="466725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95092" y="1918739"/>
            <a:ext cx="785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62477" y="3641120"/>
            <a:ext cx="785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17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图片 11" descr="26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862831" y="1727968"/>
            <a:ext cx="3489639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14" descr="2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463779" y="3854297"/>
            <a:ext cx="1993106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图片 10" descr="2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60838" y="1221204"/>
            <a:ext cx="2794397" cy="84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715062" y="1258733"/>
            <a:ext cx="58936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7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243775" y="1249208"/>
            <a:ext cx="589359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9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018291" y="1601633"/>
            <a:ext cx="589359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16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653518" y="3933499"/>
            <a:ext cx="58936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7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941649" y="3931117"/>
            <a:ext cx="58936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＋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58368" y="3933499"/>
            <a:ext cx="58936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9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98899" y="3933499"/>
            <a:ext cx="58936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16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pic>
        <p:nvPicPr>
          <p:cNvPr id="19460" name="图片 9" descr="2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329055" y="1221105"/>
            <a:ext cx="2794635" cy="84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图片 12" descr="27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1004570" y="2109470"/>
            <a:ext cx="3468370" cy="172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图片 13" descr="2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910715" y="3785870"/>
            <a:ext cx="199326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89150" y="1239520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9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37005" y="1602740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3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747010" y="1602740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12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084070" y="3865245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9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794635" y="3865245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3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52470" y="3865245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12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383155" y="3854450"/>
            <a:ext cx="58928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7030A0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＋</a:t>
            </a:r>
            <a:endParaRPr lang="zh-CN" altLang="en-US" sz="2100" b="1">
              <a:solidFill>
                <a:srgbClr val="7030A0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24" name="任意多边形: 形状 23"/>
          <p:cNvSpPr/>
          <p:nvPr/>
        </p:nvSpPr>
        <p:spPr>
          <a:xfrm flipH="1" flipV="1">
            <a:off x="1537970" y="2125345"/>
            <a:ext cx="2926080" cy="1660525"/>
          </a:xfrm>
          <a:custGeom>
            <a:avLst/>
            <a:gdLst>
              <a:gd name="connsiteX0" fmla="*/ 2468829 w 3628919"/>
              <a:gd name="connsiteY0" fmla="*/ 242677 h 2233460"/>
              <a:gd name="connsiteX1" fmla="*/ 1778923 w 3628919"/>
              <a:gd name="connsiteY1" fmla="*/ 1757 h 2233460"/>
              <a:gd name="connsiteX2" fmla="*/ 552422 w 3628919"/>
              <a:gd name="connsiteY2" fmla="*/ 149594 h 2233460"/>
              <a:gd name="connsiteX3" fmla="*/ 136288 w 3628919"/>
              <a:gd name="connsiteY3" fmla="*/ 439793 h 2233460"/>
              <a:gd name="connsiteX4" fmla="*/ 10353 w 3628919"/>
              <a:gd name="connsiteY4" fmla="*/ 1310389 h 2233460"/>
              <a:gd name="connsiteX5" fmla="*/ 366257 w 3628919"/>
              <a:gd name="connsiteY5" fmla="*/ 2027673 h 2233460"/>
              <a:gd name="connsiteX6" fmla="*/ 1028786 w 3628919"/>
              <a:gd name="connsiteY6" fmla="*/ 2224789 h 2233460"/>
              <a:gd name="connsiteX7" fmla="*/ 2381222 w 3628919"/>
              <a:gd name="connsiteY7" fmla="*/ 1808655 h 2233460"/>
              <a:gd name="connsiteX8" fmla="*/ 3328475 w 3628919"/>
              <a:gd name="connsiteY8" fmla="*/ 1403472 h 2233460"/>
              <a:gd name="connsiteX9" fmla="*/ 3607723 w 3628919"/>
              <a:gd name="connsiteY9" fmla="*/ 1200880 h 2233460"/>
              <a:gd name="connsiteX10" fmla="*/ 3569395 w 3628919"/>
              <a:gd name="connsiteY10" fmla="*/ 976387 h 2233460"/>
              <a:gd name="connsiteX11" fmla="*/ 3251819 w 3628919"/>
              <a:gd name="connsiteY11" fmla="*/ 768320 h 2233460"/>
              <a:gd name="connsiteX12" fmla="*/ 2468829 w 3628919"/>
              <a:gd name="connsiteY12" fmla="*/ 242677 h 22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28919" h="2233460">
                <a:moveTo>
                  <a:pt x="2468829" y="242677"/>
                </a:moveTo>
                <a:cubicBezTo>
                  <a:pt x="2283576" y="129974"/>
                  <a:pt x="2098324" y="17271"/>
                  <a:pt x="1778923" y="1757"/>
                </a:cubicBezTo>
                <a:cubicBezTo>
                  <a:pt x="1459522" y="-13757"/>
                  <a:pt x="826194" y="76588"/>
                  <a:pt x="552422" y="149594"/>
                </a:cubicBezTo>
                <a:cubicBezTo>
                  <a:pt x="278650" y="222600"/>
                  <a:pt x="226633" y="246327"/>
                  <a:pt x="136288" y="439793"/>
                </a:cubicBezTo>
                <a:cubicBezTo>
                  <a:pt x="45943" y="633259"/>
                  <a:pt x="-27975" y="1045742"/>
                  <a:pt x="10353" y="1310389"/>
                </a:cubicBezTo>
                <a:cubicBezTo>
                  <a:pt x="48681" y="1575036"/>
                  <a:pt x="196518" y="1875273"/>
                  <a:pt x="366257" y="2027673"/>
                </a:cubicBezTo>
                <a:cubicBezTo>
                  <a:pt x="535996" y="2180073"/>
                  <a:pt x="692959" y="2261292"/>
                  <a:pt x="1028786" y="2224789"/>
                </a:cubicBezTo>
                <a:cubicBezTo>
                  <a:pt x="1364613" y="2188286"/>
                  <a:pt x="1997940" y="1945541"/>
                  <a:pt x="2381222" y="1808655"/>
                </a:cubicBezTo>
                <a:cubicBezTo>
                  <a:pt x="2764504" y="1671769"/>
                  <a:pt x="3124058" y="1504768"/>
                  <a:pt x="3328475" y="1403472"/>
                </a:cubicBezTo>
                <a:cubicBezTo>
                  <a:pt x="3532892" y="1302176"/>
                  <a:pt x="3567570" y="1272061"/>
                  <a:pt x="3607723" y="1200880"/>
                </a:cubicBezTo>
                <a:cubicBezTo>
                  <a:pt x="3647876" y="1129699"/>
                  <a:pt x="3628712" y="1048480"/>
                  <a:pt x="3569395" y="976387"/>
                </a:cubicBezTo>
                <a:cubicBezTo>
                  <a:pt x="3510078" y="904294"/>
                  <a:pt x="3251819" y="768320"/>
                  <a:pt x="3251819" y="768320"/>
                </a:cubicBezTo>
                <a:lnTo>
                  <a:pt x="2468829" y="242677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任意多边形: 形状 3"/>
          <p:cNvSpPr/>
          <p:nvPr/>
        </p:nvSpPr>
        <p:spPr>
          <a:xfrm>
            <a:off x="5238224" y="2438021"/>
            <a:ext cx="2610156" cy="1258073"/>
          </a:xfrm>
          <a:custGeom>
            <a:avLst/>
            <a:gdLst>
              <a:gd name="connsiteX0" fmla="*/ 3199831 w 3480208"/>
              <a:gd name="connsiteY0" fmla="*/ 1328925 h 1677431"/>
              <a:gd name="connsiteX1" fmla="*/ 407101 w 3480208"/>
              <a:gd name="connsiteY1" fmla="*/ 1671825 h 1677431"/>
              <a:gd name="connsiteX2" fmla="*/ 102301 w 3480208"/>
              <a:gd name="connsiteY2" fmla="*/ 1043175 h 1677431"/>
              <a:gd name="connsiteX3" fmla="*/ 1252921 w 3480208"/>
              <a:gd name="connsiteY3" fmla="*/ 845055 h 1677431"/>
              <a:gd name="connsiteX4" fmla="*/ 1980631 w 3480208"/>
              <a:gd name="connsiteY4" fmla="*/ 589785 h 1677431"/>
              <a:gd name="connsiteX5" fmla="*/ 1961581 w 3480208"/>
              <a:gd name="connsiteY5" fmla="*/ 18285 h 1677431"/>
              <a:gd name="connsiteX6" fmla="*/ 2422591 w 3480208"/>
              <a:gd name="connsiteY6" fmla="*/ 185925 h 1677431"/>
              <a:gd name="connsiteX7" fmla="*/ 2525461 w 3480208"/>
              <a:gd name="connsiteY7" fmla="*/ 631695 h 1677431"/>
              <a:gd name="connsiteX8" fmla="*/ 3306511 w 3480208"/>
              <a:gd name="connsiteY8" fmla="*/ 936495 h 1677431"/>
              <a:gd name="connsiteX9" fmla="*/ 3199831 w 3480208"/>
              <a:gd name="connsiteY9" fmla="*/ 1328925 h 167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0208" h="1677430">
                <a:moveTo>
                  <a:pt x="3199831" y="1328925"/>
                </a:moveTo>
                <a:cubicBezTo>
                  <a:pt x="2716596" y="1451480"/>
                  <a:pt x="923356" y="1719450"/>
                  <a:pt x="407101" y="1671825"/>
                </a:cubicBezTo>
                <a:cubicBezTo>
                  <a:pt x="-109154" y="1624200"/>
                  <a:pt x="-38669" y="1180970"/>
                  <a:pt x="102301" y="1043175"/>
                </a:cubicBezTo>
                <a:cubicBezTo>
                  <a:pt x="243271" y="905380"/>
                  <a:pt x="939866" y="920620"/>
                  <a:pt x="1252921" y="845055"/>
                </a:cubicBezTo>
                <a:cubicBezTo>
                  <a:pt x="1565976" y="769490"/>
                  <a:pt x="1862521" y="727580"/>
                  <a:pt x="1980631" y="589785"/>
                </a:cubicBezTo>
                <a:cubicBezTo>
                  <a:pt x="2098741" y="451990"/>
                  <a:pt x="1887921" y="85595"/>
                  <a:pt x="1961581" y="18285"/>
                </a:cubicBezTo>
                <a:cubicBezTo>
                  <a:pt x="2035241" y="-49025"/>
                  <a:pt x="2328611" y="83690"/>
                  <a:pt x="2422591" y="185925"/>
                </a:cubicBezTo>
                <a:cubicBezTo>
                  <a:pt x="2516571" y="288160"/>
                  <a:pt x="2378141" y="506600"/>
                  <a:pt x="2525461" y="631695"/>
                </a:cubicBezTo>
                <a:cubicBezTo>
                  <a:pt x="2672781" y="756790"/>
                  <a:pt x="3194116" y="823465"/>
                  <a:pt x="3306511" y="936495"/>
                </a:cubicBezTo>
                <a:cubicBezTo>
                  <a:pt x="3418906" y="1049525"/>
                  <a:pt x="3683066" y="1206370"/>
                  <a:pt x="3199831" y="1328925"/>
                </a:cubicBez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7544" y="536362"/>
            <a:ext cx="68407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endParaRPr lang="zh-CN" altLang="en-US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0" grpId="0"/>
      <p:bldP spid="31" grpId="0"/>
      <p:bldP spid="32" grpId="0"/>
      <p:bldP spid="33" grpId="0"/>
      <p:bldP spid="34" grpId="0"/>
      <p:bldP spid="17" grpId="0"/>
      <p:bldP spid="18" grpId="0"/>
      <p:bldP spid="19" grpId="0"/>
      <p:bldP spid="21" grpId="0"/>
      <p:bldP spid="22" grpId="0"/>
      <p:bldP spid="23" grpId="0"/>
      <p:bldP spid="26" grpId="0"/>
      <p:bldP spid="24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640080" y="1369060"/>
            <a:ext cx="6099175" cy="755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spcBef>
                <a:spcPts val="600"/>
              </a:spcBef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1.  9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加几的进位加法：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16393" name="矩形 6"/>
          <p:cNvSpPr/>
          <p:nvPr/>
        </p:nvSpPr>
        <p:spPr>
          <a:xfrm>
            <a:off x="4448175" y="1489075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</a:rPr>
              <a:t>接数法和凑十法</a:t>
            </a:r>
            <a:endParaRPr lang="zh-CN" altLang="en-US" sz="2800" dirty="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sp>
        <p:nvSpPr>
          <p:cNvPr id="16391" name="矩形 14"/>
          <p:cNvSpPr/>
          <p:nvPr/>
        </p:nvSpPr>
        <p:spPr>
          <a:xfrm>
            <a:off x="537845" y="2149475"/>
            <a:ext cx="774382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 2.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  <a:sym typeface="+mn-ea"/>
              </a:rPr>
              <a:t>加法交换律：交换两个加数的位置，和一样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charset="-122"/>
                <a:sym typeface="+mn-ea"/>
              </a:rPr>
              <a:t>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4950" y="306388"/>
            <a:ext cx="1990725" cy="598487"/>
            <a:chOff x="1035050" y="306388"/>
            <a:chExt cx="1990725" cy="598487"/>
          </a:xfrm>
        </p:grpSpPr>
        <p:sp>
          <p:nvSpPr>
            <p:cNvPr id="10" name="文本框 8"/>
            <p:cNvSpPr txBox="1">
              <a:spLocks noChangeArrowheads="1"/>
            </p:cNvSpPr>
            <p:nvPr/>
          </p:nvSpPr>
          <p:spPr bwMode="auto">
            <a:xfrm>
              <a:off x="1035050" y="306388"/>
              <a:ext cx="1990725" cy="5835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课堂总结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 bwMode="auto">
            <a:xfrm>
              <a:off x="1177925" y="904875"/>
              <a:ext cx="1728788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640080" y="938530"/>
            <a:ext cx="3985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这节课你有什么收获？</a:t>
            </a:r>
            <a:endParaRPr lang="zh-CN" altLang="en-US" sz="2800" b="1" dirty="0"/>
          </a:p>
        </p:txBody>
      </p:sp>
      <p:pic>
        <p:nvPicPr>
          <p:cNvPr id="1639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95000" y="12026900"/>
            <a:ext cx="3556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 spd="slow" advTm="270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6393" grpId="0"/>
      <p:bldP spid="163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852488" y="1357313"/>
            <a:ext cx="365125" cy="3651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09688" y="1265238"/>
            <a:ext cx="3352800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一共有几瓶牛奶</a:t>
            </a:r>
            <a:r>
              <a:rPr lang="zh-CN" altLang="en-US" sz="3000" b="1" dirty="0">
                <a:latin typeface="Times New Roman" panose="02020603050405020304" pitchFamily="18" charset="0"/>
                <a:ea typeface="楷体" panose="02010609060101010101" charset="-122"/>
              </a:rPr>
              <a:t>？</a:t>
            </a:r>
            <a:endParaRPr lang="zh-CN" altLang="en-US" sz="30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38313" y="1943100"/>
            <a:ext cx="358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938463" y="1955800"/>
            <a:ext cx="358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5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19" name="左大括号 18"/>
          <p:cNvSpPr/>
          <p:nvPr/>
        </p:nvSpPr>
        <p:spPr>
          <a:xfrm rot="16200000">
            <a:off x="2357438" y="2505075"/>
            <a:ext cx="231775" cy="1987550"/>
          </a:xfrm>
          <a:prstGeom prst="leftBrace">
            <a:avLst>
              <a:gd name="adj1" fmla="val 6568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973263" y="3714750"/>
            <a:ext cx="9985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charset="-122"/>
              </a:rPr>
              <a:t>？瓶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956175" y="2195513"/>
            <a:ext cx="3108325" cy="568325"/>
            <a:chOff x="5359535" y="747657"/>
            <a:chExt cx="3109550" cy="569187"/>
          </a:xfrm>
        </p:grpSpPr>
        <p:sp>
          <p:nvSpPr>
            <p:cNvPr id="39" name="矩形: 圆角 38"/>
            <p:cNvSpPr/>
            <p:nvPr/>
          </p:nvSpPr>
          <p:spPr>
            <a:xfrm>
              <a:off x="5359535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6072604" y="747657"/>
              <a:ext cx="568549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6785672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矩形: 圆角 55"/>
            <p:cNvSpPr/>
            <p:nvPr/>
          </p:nvSpPr>
          <p:spPr>
            <a:xfrm>
              <a:off x="7900536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78" name="文本框 57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6461125" y="2173288"/>
            <a:ext cx="6746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5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494588" y="2173288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064125" y="2179638"/>
            <a:ext cx="3587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754688" y="2176463"/>
            <a:ext cx="550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+ 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954588" y="3403600"/>
            <a:ext cx="3109912" cy="569913"/>
            <a:chOff x="5359535" y="747657"/>
            <a:chExt cx="3109550" cy="569187"/>
          </a:xfrm>
        </p:grpSpPr>
        <p:sp>
          <p:nvSpPr>
            <p:cNvPr id="65" name="矩形: 圆角 64"/>
            <p:cNvSpPr/>
            <p:nvPr/>
          </p:nvSpPr>
          <p:spPr>
            <a:xfrm>
              <a:off x="5359535" y="747657"/>
              <a:ext cx="569846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6072239" y="747657"/>
              <a:ext cx="569847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矩形: 圆角 66"/>
            <p:cNvSpPr/>
            <p:nvPr/>
          </p:nvSpPr>
          <p:spPr>
            <a:xfrm>
              <a:off x="6784944" y="747657"/>
              <a:ext cx="569846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矩形: 圆角 72"/>
            <p:cNvSpPr/>
            <p:nvPr/>
          </p:nvSpPr>
          <p:spPr>
            <a:xfrm>
              <a:off x="7899239" y="747657"/>
              <a:ext cx="569846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73" name="文本框 73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6459538" y="3382963"/>
            <a:ext cx="6746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494588" y="3382963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062538" y="3387725"/>
            <a:ext cx="35877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5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754688" y="3384550"/>
            <a:ext cx="54927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+ 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73150" y="2193925"/>
            <a:ext cx="3327400" cy="1208088"/>
            <a:chOff x="1073152" y="2193765"/>
            <a:chExt cx="3327072" cy="1208114"/>
          </a:xfrm>
        </p:grpSpPr>
        <p:pic>
          <p:nvPicPr>
            <p:cNvPr id="10260" name="图片 41"/>
            <p:cNvPicPr>
              <a:picLocks noChangeAspect="1"/>
            </p:cNvPicPr>
            <p:nvPr/>
          </p:nvPicPr>
          <p:blipFill>
            <a:blip r:embed="rId1" cstate="email"/>
            <a:srcRect r="36031"/>
            <a:stretch>
              <a:fillRect/>
            </a:stretch>
          </p:blipFill>
          <p:spPr>
            <a:xfrm>
              <a:off x="1073152" y="2276569"/>
              <a:ext cx="2530912" cy="112531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1" name="图片 8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3672271" y="2193765"/>
              <a:ext cx="727953" cy="117566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" name="组合 1"/>
          <p:cNvGrpSpPr/>
          <p:nvPr/>
        </p:nvGrpSpPr>
        <p:grpSpPr>
          <a:xfrm>
            <a:off x="234950" y="306388"/>
            <a:ext cx="1990725" cy="598487"/>
            <a:chOff x="1035050" y="306388"/>
            <a:chExt cx="1990725" cy="598487"/>
          </a:xfrm>
        </p:grpSpPr>
        <p:sp>
          <p:nvSpPr>
            <p:cNvPr id="3" name="文本框 8"/>
            <p:cNvSpPr txBox="1">
              <a:spLocks noChangeArrowheads="1"/>
            </p:cNvSpPr>
            <p:nvPr/>
          </p:nvSpPr>
          <p:spPr bwMode="auto">
            <a:xfrm>
              <a:off x="1035050" y="306388"/>
              <a:ext cx="1990725" cy="5835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探究新知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 bwMode="auto">
            <a:xfrm>
              <a:off x="1177925" y="904875"/>
              <a:ext cx="1728788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5524500" y="4238625"/>
            <a:ext cx="2846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怎么计算？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spd="slow" advTm="719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/>
      <p:bldP spid="43" grpId="0"/>
      <p:bldP spid="44" grpId="0"/>
      <p:bldP spid="19" grpId="0" animBg="1"/>
      <p:bldP spid="46" grpId="0"/>
      <p:bldP spid="59" grpId="0"/>
      <p:bldP spid="61" grpId="0"/>
      <p:bldP spid="62" grpId="0"/>
      <p:bldP spid="63" grpId="0"/>
      <p:bldP spid="75" grpId="0"/>
      <p:bldP spid="76" grpId="0"/>
      <p:bldP spid="77" grpId="0"/>
      <p:bldP spid="78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 descr="图片包含 游戏机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30538" y="2279650"/>
            <a:ext cx="1849437" cy="8350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6" name="直接连接符 25"/>
          <p:cNvCxnSpPr/>
          <p:nvPr/>
        </p:nvCxnSpPr>
        <p:spPr>
          <a:xfrm flipH="1" flipV="1">
            <a:off x="3021013" y="2311400"/>
            <a:ext cx="0" cy="2419350"/>
          </a:xfrm>
          <a:prstGeom prst="line">
            <a:avLst/>
          </a:prstGeom>
          <a:ln w="44450" cap="rnd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620713" y="347663"/>
            <a:ext cx="3328987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3000" b="1" dirty="0">
                <a:latin typeface="Times New Roman" panose="02020603050405020304" pitchFamily="18" charset="0"/>
                <a:ea typeface="楷体" panose="02010609060101010101" charset="-122"/>
              </a:rPr>
              <a:t>摆一摆，说一说。</a:t>
            </a:r>
            <a:endParaRPr lang="zh-CN" altLang="en-US" sz="30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68375" y="1905000"/>
            <a:ext cx="358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pic>
        <p:nvPicPr>
          <p:cNvPr id="33" name="图片 32" descr="图片包含 游戏机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975" y="2273300"/>
            <a:ext cx="1849438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57388" y="2328863"/>
            <a:ext cx="935037" cy="72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椭圆 37"/>
          <p:cNvSpPr/>
          <p:nvPr/>
        </p:nvSpPr>
        <p:spPr>
          <a:xfrm>
            <a:off x="255588" y="449263"/>
            <a:ext cx="365125" cy="3651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905125" y="887413"/>
            <a:ext cx="358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52875" y="896938"/>
            <a:ext cx="3587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5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22625" y="2339975"/>
            <a:ext cx="1946275" cy="741363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4638" y="3679825"/>
            <a:ext cx="663575" cy="1073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938848" y="3179763"/>
            <a:ext cx="1730375" cy="1014412"/>
            <a:chOff x="1421743" y="3071788"/>
            <a:chExt cx="1731571" cy="1013964"/>
          </a:xfrm>
        </p:grpSpPr>
        <p:sp>
          <p:nvSpPr>
            <p:cNvPr id="42" name="思想气泡: 云 41"/>
            <p:cNvSpPr/>
            <p:nvPr/>
          </p:nvSpPr>
          <p:spPr>
            <a:xfrm>
              <a:off x="1421743" y="3071788"/>
              <a:ext cx="1636255" cy="1013964"/>
            </a:xfrm>
            <a:prstGeom prst="cloudCallout">
              <a:avLst>
                <a:gd name="adj1" fmla="val -53809"/>
                <a:gd name="adj2" fmla="val 5811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97" name="文本框 42"/>
            <p:cNvSpPr txBox="1"/>
            <p:nvPr/>
          </p:nvSpPr>
          <p:spPr>
            <a:xfrm>
              <a:off x="1586297" y="3112224"/>
              <a:ext cx="1567017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charset="-122"/>
                </a:rPr>
                <a:t>10,11,12,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charset="-122"/>
              </a:endParaRPr>
            </a:p>
            <a:p>
              <a:pPr>
                <a:buNone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charset="-122"/>
                </a:rPr>
                <a:t>13,14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charset="-122"/>
                </a:rPr>
                <a:t>。</a:t>
              </a:r>
              <a:endParaRPr lang="zh-CN" altLang="en-US" sz="2600" b="1" dirty="0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8075" y="2349500"/>
            <a:ext cx="935038" cy="72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" name="图片 49" descr="图片包含 游戏机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16625" y="2287588"/>
            <a:ext cx="1849438" cy="833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66063" y="2328863"/>
            <a:ext cx="935037" cy="72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" name="矩形 56"/>
          <p:cNvSpPr/>
          <p:nvPr/>
        </p:nvSpPr>
        <p:spPr>
          <a:xfrm>
            <a:off x="6891338" y="2319338"/>
            <a:ext cx="1909763" cy="741363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58185" y="3773488"/>
            <a:ext cx="533400" cy="958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3940175" y="3170238"/>
            <a:ext cx="1951038" cy="1139825"/>
            <a:chOff x="4074724" y="3058373"/>
            <a:chExt cx="1950967" cy="1138614"/>
          </a:xfrm>
        </p:grpSpPr>
        <p:sp>
          <p:nvSpPr>
            <p:cNvPr id="60" name="思想气泡: 云 59"/>
            <p:cNvSpPr/>
            <p:nvPr/>
          </p:nvSpPr>
          <p:spPr>
            <a:xfrm rot="180000">
              <a:off x="4074724" y="3058373"/>
              <a:ext cx="1939854" cy="1138614"/>
            </a:xfrm>
            <a:prstGeom prst="cloudCallout">
              <a:avLst>
                <a:gd name="adj1" fmla="val -51610"/>
                <a:gd name="adj2" fmla="val 53963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246168" y="3121806"/>
              <a:ext cx="1536644" cy="5233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kumimoji="0" lang="en-US" altLang="zh-CN" sz="2800" b="1" kern="1200" cap="none" spc="30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9+1=</a:t>
              </a: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10</a:t>
              </a:r>
              <a:endParaRPr kumimoji="0" lang="zh-CN" altLang="en-US" sz="2800" b="1" kern="1200" cap="none" spc="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209657" y="3492886"/>
              <a:ext cx="1816034" cy="5233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2800" b="1" kern="1200" cap="none" spc="30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0+4=</a:t>
              </a: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14</a:t>
              </a:r>
              <a:endParaRPr kumimoji="0" lang="zh-CN" altLang="en-US" sz="2800" b="1" kern="1200" cap="none" spc="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 flipH="1" flipV="1">
            <a:off x="6026150" y="2344738"/>
            <a:ext cx="0" cy="2416175"/>
          </a:xfrm>
          <a:prstGeom prst="line">
            <a:avLst/>
          </a:prstGeom>
          <a:ln w="44450" cap="rnd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图片 6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08963" y="3762375"/>
            <a:ext cx="622300" cy="990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6189663" y="3176588"/>
            <a:ext cx="2005012" cy="1076325"/>
            <a:chOff x="6319486" y="3065055"/>
            <a:chExt cx="2004371" cy="1076472"/>
          </a:xfrm>
        </p:grpSpPr>
        <p:sp>
          <p:nvSpPr>
            <p:cNvPr id="66" name="思想气泡: 云 65"/>
            <p:cNvSpPr/>
            <p:nvPr/>
          </p:nvSpPr>
          <p:spPr>
            <a:xfrm rot="-300000" flipH="1">
              <a:off x="6319486" y="3065055"/>
              <a:ext cx="2004371" cy="1076472"/>
            </a:xfrm>
            <a:prstGeom prst="cloudCallout">
              <a:avLst>
                <a:gd name="adj1" fmla="val -45869"/>
                <a:gd name="adj2" fmla="val 63182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505164" y="3122213"/>
              <a:ext cx="1526687" cy="5223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kumimoji="0" lang="en-US" altLang="zh-CN" sz="2800" b="1" kern="1200" cap="none" spc="30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5+5=</a:t>
              </a: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10</a:t>
              </a:r>
              <a:endParaRPr kumimoji="0" lang="zh-CN" altLang="en-US" sz="2800" b="1" kern="1200" cap="none" spc="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505164" y="3488975"/>
              <a:ext cx="1807585" cy="5223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>
                <a:buClrTx/>
                <a:buSzTx/>
                <a:buFontTx/>
                <a:buNone/>
                <a:defRPr/>
              </a:pP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2800" b="1" kern="1200" cap="none" spc="30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0+4=</a:t>
              </a:r>
              <a:r>
                <a:rPr kumimoji="0" lang="en-US" altLang="zh-CN" sz="2800" b="1" kern="1200" cap="none" spc="0" normalizeH="0" baseline="0" noProof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14</a:t>
              </a:r>
              <a:endParaRPr kumimoji="0" lang="zh-CN" altLang="en-US" sz="2800" b="1" kern="1200" cap="none" spc="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370138" y="1016000"/>
            <a:ext cx="3379787" cy="1271588"/>
            <a:chOff x="2369807" y="1015211"/>
            <a:chExt cx="3379418" cy="1271602"/>
          </a:xfrm>
        </p:grpSpPr>
        <p:pic>
          <p:nvPicPr>
            <p:cNvPr id="11288" name="图片 38"/>
            <p:cNvPicPr>
              <a:picLocks noChangeAspect="1"/>
            </p:cNvPicPr>
            <p:nvPr/>
          </p:nvPicPr>
          <p:blipFill>
            <a:blip r:embed="rId6" cstate="email"/>
            <a:srcRect r="34229"/>
            <a:stretch>
              <a:fillRect/>
            </a:stretch>
          </p:blipFill>
          <p:spPr>
            <a:xfrm>
              <a:off x="2369807" y="1161503"/>
              <a:ext cx="2602244" cy="112531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9" name="图片 34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 flipH="1">
              <a:off x="5021272" y="1015211"/>
              <a:ext cx="727953" cy="11756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2249805" y="1905000"/>
            <a:ext cx="358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45125" y="4339590"/>
            <a:ext cx="17233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凑十法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8380" y="4336415"/>
            <a:ext cx="2495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b="1" dirty="0">
                <a:solidFill>
                  <a:srgbClr val="FF0000"/>
                </a:solidFill>
              </a:rPr>
              <a:t>接数法</a:t>
            </a:r>
            <a:endParaRPr lang="zh-CN" sz="2800" b="1" dirty="0">
              <a:solidFill>
                <a:srgbClr val="FF0000"/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 advTm="1038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8" grpId="0" animBg="1"/>
      <p:bldP spid="40" grpId="0"/>
      <p:bldP spid="41" grpId="0"/>
      <p:bldP spid="2" grpId="0" animBg="1"/>
      <p:bldP spid="57" grpId="0" animBg="1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 descr="图片包含 桌子, 大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29063" y="1754188"/>
            <a:ext cx="1387475" cy="282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椭圆 9"/>
          <p:cNvSpPr/>
          <p:nvPr/>
        </p:nvSpPr>
        <p:spPr>
          <a:xfrm>
            <a:off x="1012825" y="717550"/>
            <a:ext cx="365125" cy="36671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33513" y="617538"/>
            <a:ext cx="3375025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3000" b="1">
                <a:latin typeface="楷体" panose="02010609060101010101" charset="-122"/>
                <a:ea typeface="宋体" panose="02010600030101010101" pitchFamily="2" charset="-122"/>
              </a:rPr>
              <a:t>做一做</a:t>
            </a:r>
            <a:r>
              <a:rPr lang="zh-CN" altLang="en-US" sz="3000" b="1">
                <a:latin typeface="Times New Roman" panose="02020603050405020304" pitchFamily="18" charset="0"/>
                <a:ea typeface="楷体" panose="02010609060101010101" charset="-122"/>
              </a:rPr>
              <a:t>，</a:t>
            </a:r>
            <a:r>
              <a:rPr lang="zh-CN" altLang="en-US" sz="3000" b="1">
                <a:latin typeface="楷体" panose="02010609060101010101" charset="-122"/>
                <a:ea typeface="宋体" panose="02010600030101010101" pitchFamily="2" charset="-122"/>
              </a:rPr>
              <a:t>说一说</a:t>
            </a:r>
            <a:r>
              <a:rPr lang="zh-CN" altLang="en-US" sz="30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3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 descr="图片包含 桌子, 大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57313" y="1754188"/>
            <a:ext cx="1387475" cy="282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椭圆 1"/>
          <p:cNvSpPr/>
          <p:nvPr/>
        </p:nvSpPr>
        <p:spPr>
          <a:xfrm>
            <a:off x="4808538" y="2763838"/>
            <a:ext cx="209550" cy="1222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08538" y="2390775"/>
            <a:ext cx="209550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808538" y="2266950"/>
            <a:ext cx="209550" cy="1222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808538" y="2640013"/>
            <a:ext cx="209550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808538" y="2517775"/>
            <a:ext cx="209550" cy="1222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21425" y="2054225"/>
            <a:ext cx="1387475" cy="23209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9" name="直接箭头连接符 18"/>
          <p:cNvCxnSpPr/>
          <p:nvPr/>
        </p:nvCxnSpPr>
        <p:spPr>
          <a:xfrm>
            <a:off x="2743200" y="2974975"/>
            <a:ext cx="111283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5316538" y="2974975"/>
            <a:ext cx="111283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967288" y="895350"/>
            <a:ext cx="1976437" cy="1033463"/>
            <a:chOff x="4972854" y="742271"/>
            <a:chExt cx="1977370" cy="1033681"/>
          </a:xfrm>
        </p:grpSpPr>
        <p:sp>
          <p:nvSpPr>
            <p:cNvPr id="39" name="思想气泡: 云 38"/>
            <p:cNvSpPr/>
            <p:nvPr/>
          </p:nvSpPr>
          <p:spPr>
            <a:xfrm>
              <a:off x="4972854" y="742271"/>
              <a:ext cx="1905899" cy="1033681"/>
            </a:xfrm>
            <a:prstGeom prst="cloudCallout">
              <a:avLst>
                <a:gd name="adj1" fmla="val -32829"/>
                <a:gd name="adj2" fmla="val 754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10" name="文本框 42"/>
            <p:cNvSpPr txBox="1"/>
            <p:nvPr/>
          </p:nvSpPr>
          <p:spPr>
            <a:xfrm>
              <a:off x="5202884" y="808566"/>
              <a:ext cx="1747340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charset="-122"/>
                </a:rPr>
                <a:t>10</a:t>
              </a:r>
              <a:r>
                <a:rPr lang="zh-CN" altLang="en-US" sz="2600" b="1">
                  <a:latin typeface="Times New Roman" panose="02020603050405020304" pitchFamily="18" charset="0"/>
                  <a:ea typeface="楷体" panose="02010609060101010101" charset="-122"/>
                </a:rPr>
                <a:t>个一是</a:t>
              </a:r>
              <a:endParaRPr lang="en-US" altLang="zh-CN" sz="2600" b="1">
                <a:latin typeface="Times New Roman" panose="02020603050405020304" pitchFamily="18" charset="0"/>
                <a:ea typeface="楷体" panose="02010609060101010101" charset="-122"/>
              </a:endParaRPr>
            </a:p>
            <a:p>
              <a:pPr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charset="-122"/>
                </a:rPr>
                <a:t>1</a:t>
              </a:r>
              <a:r>
                <a:rPr lang="zh-CN" altLang="en-US" sz="2600" b="1">
                  <a:latin typeface="Times New Roman" panose="02020603050405020304" pitchFamily="18" charset="0"/>
                  <a:ea typeface="楷体" panose="02010609060101010101" charset="-122"/>
                </a:rPr>
                <a:t>个十。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50" name="椭圆 49"/>
          <p:cNvSpPr/>
          <p:nvPr/>
        </p:nvSpPr>
        <p:spPr>
          <a:xfrm>
            <a:off x="2232025" y="2276475"/>
            <a:ext cx="211138" cy="1222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232025" y="2644775"/>
            <a:ext cx="211138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235200" y="2522538"/>
            <a:ext cx="209550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232025" y="2400300"/>
            <a:ext cx="211138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232025" y="2768600"/>
            <a:ext cx="211138" cy="1238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 rot="5400000">
            <a:off x="4216400" y="2670175"/>
            <a:ext cx="1365250" cy="349250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" grpId="0" animBg="1"/>
      <p:bldP spid="28" grpId="0" animBg="1"/>
      <p:bldP spid="29" grpId="0" animBg="1"/>
      <p:bldP spid="30" grpId="0" animBg="1"/>
      <p:bldP spid="31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图片 19" descr="13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635706" y="1340720"/>
            <a:ext cx="3258321" cy="222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510951" y="2830376"/>
            <a:ext cx="535781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41719C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700"/>
              <a:t>15</a:t>
            </a:r>
            <a:endParaRPr lang="zh-CN" altLang="en-US" sz="2700"/>
          </a:p>
        </p:txBody>
      </p:sp>
      <p:grpSp>
        <p:nvGrpSpPr>
          <p:cNvPr id="7" name="组合 6"/>
          <p:cNvGrpSpPr/>
          <p:nvPr/>
        </p:nvGrpSpPr>
        <p:grpSpPr>
          <a:xfrm>
            <a:off x="333246" y="324072"/>
            <a:ext cx="3032123" cy="413981"/>
            <a:chOff x="2296" y="2003"/>
            <a:chExt cx="7470" cy="1159"/>
          </a:xfrm>
        </p:grpSpPr>
        <p:sp>
          <p:nvSpPr>
            <p:cNvPr id="8" name="文本框 7"/>
            <p:cNvSpPr txBox="1"/>
            <p:nvPr/>
          </p:nvSpPr>
          <p:spPr>
            <a:xfrm>
              <a:off x="3039" y="2003"/>
              <a:ext cx="6727" cy="1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田氏保钓体简" panose="02010800040101010101" pitchFamily="2" charset="-122"/>
                  <a:ea typeface="田氏保钓体简" panose="02010800040101010101" pitchFamily="2" charset="-122"/>
                </a:rPr>
                <a:t>圈一圈，算一算。</a:t>
              </a:r>
              <a:endParaRPr lang="zh-CN" altLang="en-US" sz="21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endParaRPr>
            </a:p>
          </p:txBody>
        </p:sp>
        <p:pic>
          <p:nvPicPr>
            <p:cNvPr id="9" name="Picture 4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BFDFD">
                    <a:alpha val="100000"/>
                  </a:srgbClr>
                </a:clrFrom>
                <a:clrTo>
                  <a:srgbClr val="FB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96" y="2223"/>
              <a:ext cx="702" cy="71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4339" name="图片 18" descr="1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045845" y="1351280"/>
            <a:ext cx="3335655" cy="227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863215" y="2894330"/>
            <a:ext cx="53594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rgbClr val="41719C"/>
                </a:solidFill>
                <a:latin typeface="迷你简南宫" panose="02010609000101010101" pitchFamily="49" charset="-122"/>
                <a:ea typeface="迷你简南宫" panose="02010609000101010101" pitchFamily="49" charset="-122"/>
              </a:rPr>
              <a:t>12</a:t>
            </a:r>
            <a:endParaRPr lang="zh-CN" altLang="en-US" sz="2700" b="1">
              <a:solidFill>
                <a:srgbClr val="41719C"/>
              </a:solidFill>
              <a:latin typeface="迷你简南宫" panose="02010609000101010101" pitchFamily="49" charset="-122"/>
              <a:ea typeface="迷你简南宫" panose="02010609000101010101" pitchFamily="49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153795" y="1340485"/>
            <a:ext cx="2496820" cy="1489710"/>
          </a:xfrm>
          <a:custGeom>
            <a:avLst/>
            <a:gdLst>
              <a:gd name="connsiteX0" fmla="*/ 2468829 w 3628919"/>
              <a:gd name="connsiteY0" fmla="*/ 242677 h 2233460"/>
              <a:gd name="connsiteX1" fmla="*/ 1778923 w 3628919"/>
              <a:gd name="connsiteY1" fmla="*/ 1757 h 2233460"/>
              <a:gd name="connsiteX2" fmla="*/ 552422 w 3628919"/>
              <a:gd name="connsiteY2" fmla="*/ 149594 h 2233460"/>
              <a:gd name="connsiteX3" fmla="*/ 136288 w 3628919"/>
              <a:gd name="connsiteY3" fmla="*/ 439793 h 2233460"/>
              <a:gd name="connsiteX4" fmla="*/ 10353 w 3628919"/>
              <a:gd name="connsiteY4" fmla="*/ 1310389 h 2233460"/>
              <a:gd name="connsiteX5" fmla="*/ 366257 w 3628919"/>
              <a:gd name="connsiteY5" fmla="*/ 2027673 h 2233460"/>
              <a:gd name="connsiteX6" fmla="*/ 1028786 w 3628919"/>
              <a:gd name="connsiteY6" fmla="*/ 2224789 h 2233460"/>
              <a:gd name="connsiteX7" fmla="*/ 2381222 w 3628919"/>
              <a:gd name="connsiteY7" fmla="*/ 1808655 h 2233460"/>
              <a:gd name="connsiteX8" fmla="*/ 3328475 w 3628919"/>
              <a:gd name="connsiteY8" fmla="*/ 1403472 h 2233460"/>
              <a:gd name="connsiteX9" fmla="*/ 3607723 w 3628919"/>
              <a:gd name="connsiteY9" fmla="*/ 1200880 h 2233460"/>
              <a:gd name="connsiteX10" fmla="*/ 3569395 w 3628919"/>
              <a:gd name="connsiteY10" fmla="*/ 976387 h 2233460"/>
              <a:gd name="connsiteX11" fmla="*/ 3251819 w 3628919"/>
              <a:gd name="connsiteY11" fmla="*/ 768320 h 2233460"/>
              <a:gd name="connsiteX12" fmla="*/ 2468829 w 3628919"/>
              <a:gd name="connsiteY12" fmla="*/ 242677 h 22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28919" h="2233460">
                <a:moveTo>
                  <a:pt x="2468829" y="242677"/>
                </a:moveTo>
                <a:cubicBezTo>
                  <a:pt x="2283576" y="129974"/>
                  <a:pt x="2098324" y="17271"/>
                  <a:pt x="1778923" y="1757"/>
                </a:cubicBezTo>
                <a:cubicBezTo>
                  <a:pt x="1459522" y="-13757"/>
                  <a:pt x="826194" y="76588"/>
                  <a:pt x="552422" y="149594"/>
                </a:cubicBezTo>
                <a:cubicBezTo>
                  <a:pt x="278650" y="222600"/>
                  <a:pt x="226633" y="246327"/>
                  <a:pt x="136288" y="439793"/>
                </a:cubicBezTo>
                <a:cubicBezTo>
                  <a:pt x="45943" y="633259"/>
                  <a:pt x="-27975" y="1045742"/>
                  <a:pt x="10353" y="1310389"/>
                </a:cubicBezTo>
                <a:cubicBezTo>
                  <a:pt x="48681" y="1575036"/>
                  <a:pt x="196518" y="1875273"/>
                  <a:pt x="366257" y="2027673"/>
                </a:cubicBezTo>
                <a:cubicBezTo>
                  <a:pt x="535996" y="2180073"/>
                  <a:pt x="692959" y="2261292"/>
                  <a:pt x="1028786" y="2224789"/>
                </a:cubicBezTo>
                <a:cubicBezTo>
                  <a:pt x="1364613" y="2188286"/>
                  <a:pt x="1997940" y="1945541"/>
                  <a:pt x="2381222" y="1808655"/>
                </a:cubicBezTo>
                <a:cubicBezTo>
                  <a:pt x="2764504" y="1671769"/>
                  <a:pt x="3124058" y="1504768"/>
                  <a:pt x="3328475" y="1403472"/>
                </a:cubicBezTo>
                <a:cubicBezTo>
                  <a:pt x="3532892" y="1302176"/>
                  <a:pt x="3567570" y="1272061"/>
                  <a:pt x="3607723" y="1200880"/>
                </a:cubicBezTo>
                <a:cubicBezTo>
                  <a:pt x="3647876" y="1129699"/>
                  <a:pt x="3628712" y="1048480"/>
                  <a:pt x="3569395" y="976387"/>
                </a:cubicBezTo>
                <a:cubicBezTo>
                  <a:pt x="3510078" y="904294"/>
                  <a:pt x="3251819" y="768320"/>
                  <a:pt x="3251819" y="768320"/>
                </a:cubicBezTo>
                <a:lnTo>
                  <a:pt x="2468829" y="242677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1" name="任意多边形: 形状 10"/>
          <p:cNvSpPr/>
          <p:nvPr/>
        </p:nvSpPr>
        <p:spPr>
          <a:xfrm>
            <a:off x="5522824" y="1396240"/>
            <a:ext cx="2242732" cy="1219656"/>
          </a:xfrm>
          <a:custGeom>
            <a:avLst/>
            <a:gdLst>
              <a:gd name="connsiteX0" fmla="*/ 575636 w 3118962"/>
              <a:gd name="connsiteY0" fmla="*/ 553075 h 1881974"/>
              <a:gd name="connsiteX1" fmla="*/ 1550266 w 3118962"/>
              <a:gd name="connsiteY1" fmla="*/ 60285 h 1881974"/>
              <a:gd name="connsiteX2" fmla="*/ 2886276 w 3118962"/>
              <a:gd name="connsiteY2" fmla="*/ 197171 h 1881974"/>
              <a:gd name="connsiteX3" fmla="*/ 2951981 w 3118962"/>
              <a:gd name="connsiteY3" fmla="*/ 1752199 h 1881974"/>
              <a:gd name="connsiteX4" fmla="*/ 1183411 w 3118962"/>
              <a:gd name="connsiteY4" fmla="*/ 1752199 h 1881974"/>
              <a:gd name="connsiteX5" fmla="*/ 17140 w 3118962"/>
              <a:gd name="connsiteY5" fmla="*/ 1390819 h 1881974"/>
              <a:gd name="connsiteX6" fmla="*/ 575636 w 3118962"/>
              <a:gd name="connsiteY6" fmla="*/ 553075 h 1881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8962" h="1881973">
                <a:moveTo>
                  <a:pt x="575636" y="553075"/>
                </a:moveTo>
                <a:cubicBezTo>
                  <a:pt x="831157" y="331319"/>
                  <a:pt x="1165159" y="119602"/>
                  <a:pt x="1550266" y="60285"/>
                </a:cubicBezTo>
                <a:cubicBezTo>
                  <a:pt x="1935373" y="968"/>
                  <a:pt x="2652657" y="-84815"/>
                  <a:pt x="2886276" y="197171"/>
                </a:cubicBezTo>
                <a:cubicBezTo>
                  <a:pt x="3119895" y="479157"/>
                  <a:pt x="3235792" y="1493028"/>
                  <a:pt x="2951981" y="1752199"/>
                </a:cubicBezTo>
                <a:cubicBezTo>
                  <a:pt x="2668170" y="2011370"/>
                  <a:pt x="1672551" y="1812429"/>
                  <a:pt x="1183411" y="1752199"/>
                </a:cubicBezTo>
                <a:cubicBezTo>
                  <a:pt x="694271" y="1691969"/>
                  <a:pt x="122999" y="1588848"/>
                  <a:pt x="17140" y="1390819"/>
                </a:cubicBezTo>
                <a:cubicBezTo>
                  <a:pt x="-88719" y="1192790"/>
                  <a:pt x="320115" y="774831"/>
                  <a:pt x="575636" y="55307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3" name="任意多边形: 形状 12"/>
          <p:cNvSpPr/>
          <p:nvPr/>
        </p:nvSpPr>
        <p:spPr>
          <a:xfrm>
            <a:off x="4813926" y="1433199"/>
            <a:ext cx="2458839" cy="1143997"/>
          </a:xfrm>
          <a:custGeom>
            <a:avLst/>
            <a:gdLst>
              <a:gd name="connsiteX0" fmla="*/ 1479926 w 3457906"/>
              <a:gd name="connsiteY0" fmla="*/ 99374 h 1771825"/>
              <a:gd name="connsiteX1" fmla="*/ 335557 w 3457906"/>
              <a:gd name="connsiteY1" fmla="*/ 225310 h 1771825"/>
              <a:gd name="connsiteX2" fmla="*/ 12506 w 3457906"/>
              <a:gd name="connsiteY2" fmla="*/ 1030201 h 1771825"/>
              <a:gd name="connsiteX3" fmla="*/ 669560 w 3457906"/>
              <a:gd name="connsiteY3" fmla="*/ 1758436 h 1771825"/>
              <a:gd name="connsiteX4" fmla="*/ 2153407 w 3457906"/>
              <a:gd name="connsiteY4" fmla="*/ 1462761 h 1771825"/>
              <a:gd name="connsiteX5" fmla="*/ 3034954 w 3457906"/>
              <a:gd name="connsiteY5" fmla="*/ 969971 h 1771825"/>
              <a:gd name="connsiteX6" fmla="*/ 3089708 w 3457906"/>
              <a:gd name="connsiteY6" fmla="*/ 707149 h 1771825"/>
              <a:gd name="connsiteX7" fmla="*/ 3089708 w 3457906"/>
              <a:gd name="connsiteY7" fmla="*/ 707149 h 1771825"/>
              <a:gd name="connsiteX8" fmla="*/ 3434662 w 3457906"/>
              <a:gd name="connsiteY8" fmla="*/ 433377 h 1771825"/>
              <a:gd name="connsiteX9" fmla="*/ 3204693 w 3457906"/>
              <a:gd name="connsiteY9" fmla="*/ 17243 h 1771825"/>
              <a:gd name="connsiteX10" fmla="*/ 1479926 w 3457906"/>
              <a:gd name="connsiteY10" fmla="*/ 99374 h 17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57905" h="1771825">
                <a:moveTo>
                  <a:pt x="1479926" y="99374"/>
                </a:moveTo>
                <a:cubicBezTo>
                  <a:pt x="1001737" y="134052"/>
                  <a:pt x="580127" y="70172"/>
                  <a:pt x="335557" y="225310"/>
                </a:cubicBezTo>
                <a:cubicBezTo>
                  <a:pt x="90987" y="380448"/>
                  <a:pt x="-43161" y="774680"/>
                  <a:pt x="12506" y="1030201"/>
                </a:cubicBezTo>
                <a:cubicBezTo>
                  <a:pt x="68173" y="1285722"/>
                  <a:pt x="312743" y="1686343"/>
                  <a:pt x="669560" y="1758436"/>
                </a:cubicBezTo>
                <a:cubicBezTo>
                  <a:pt x="1026377" y="1830529"/>
                  <a:pt x="1759175" y="1594172"/>
                  <a:pt x="2153407" y="1462761"/>
                </a:cubicBezTo>
                <a:cubicBezTo>
                  <a:pt x="2547639" y="1331350"/>
                  <a:pt x="2878904" y="1095906"/>
                  <a:pt x="3034954" y="969971"/>
                </a:cubicBezTo>
                <a:cubicBezTo>
                  <a:pt x="3191004" y="844036"/>
                  <a:pt x="3089708" y="707149"/>
                  <a:pt x="3089708" y="707149"/>
                </a:cubicBezTo>
                <a:lnTo>
                  <a:pt x="3089708" y="707149"/>
                </a:lnTo>
                <a:cubicBezTo>
                  <a:pt x="3147200" y="661520"/>
                  <a:pt x="3415498" y="548361"/>
                  <a:pt x="3434662" y="433377"/>
                </a:cubicBezTo>
                <a:cubicBezTo>
                  <a:pt x="3453826" y="318393"/>
                  <a:pt x="3536870" y="75648"/>
                  <a:pt x="3204693" y="17243"/>
                </a:cubicBezTo>
                <a:cubicBezTo>
                  <a:pt x="2872516" y="-41162"/>
                  <a:pt x="1958115" y="64696"/>
                  <a:pt x="1479926" y="99374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" name="任意多边形 2"/>
          <p:cNvSpPr/>
          <p:nvPr>
            <p:custDataLst>
              <p:tags r:id="rId4"/>
            </p:custDataLst>
          </p:nvPr>
        </p:nvSpPr>
        <p:spPr>
          <a:xfrm>
            <a:off x="1391920" y="1341755"/>
            <a:ext cx="2724150" cy="1530350"/>
          </a:xfrm>
          <a:custGeom>
            <a:avLst/>
            <a:gdLst>
              <a:gd name="connisteX0" fmla="*/ 2093171 w 2724158"/>
              <a:gd name="connsiteY0" fmla="*/ 255058 h 1530561"/>
              <a:gd name="connisteX1" fmla="*/ 2018241 w 2724158"/>
              <a:gd name="connsiteY1" fmla="*/ 208068 h 1530561"/>
              <a:gd name="connisteX2" fmla="*/ 1924261 w 2724158"/>
              <a:gd name="connsiteY2" fmla="*/ 170603 h 1530561"/>
              <a:gd name="connisteX3" fmla="*/ 1858856 w 2724158"/>
              <a:gd name="connsiteY3" fmla="*/ 133138 h 1530561"/>
              <a:gd name="connisteX4" fmla="*/ 1792816 w 2724158"/>
              <a:gd name="connsiteY4" fmla="*/ 114088 h 1530561"/>
              <a:gd name="connisteX5" fmla="*/ 1717886 w 2724158"/>
              <a:gd name="connsiteY5" fmla="*/ 95673 h 1530561"/>
              <a:gd name="connisteX6" fmla="*/ 1652481 w 2724158"/>
              <a:gd name="connsiteY6" fmla="*/ 95673 h 1530561"/>
              <a:gd name="connisteX7" fmla="*/ 1577551 w 2724158"/>
              <a:gd name="connsiteY7" fmla="*/ 67733 h 1530561"/>
              <a:gd name="connisteX8" fmla="*/ 1512146 w 2724158"/>
              <a:gd name="connsiteY8" fmla="*/ 67733 h 1530561"/>
              <a:gd name="connisteX9" fmla="*/ 1446741 w 2724158"/>
              <a:gd name="connsiteY9" fmla="*/ 58208 h 1530561"/>
              <a:gd name="connisteX10" fmla="*/ 1371811 w 2724158"/>
              <a:gd name="connsiteY10" fmla="*/ 48683 h 1530561"/>
              <a:gd name="connisteX11" fmla="*/ 1305771 w 2724158"/>
              <a:gd name="connsiteY11" fmla="*/ 39158 h 1530561"/>
              <a:gd name="connisteX12" fmla="*/ 1230841 w 2724158"/>
              <a:gd name="connsiteY12" fmla="*/ 30268 h 1530561"/>
              <a:gd name="connisteX13" fmla="*/ 1165436 w 2724158"/>
              <a:gd name="connsiteY13" fmla="*/ 20743 h 1530561"/>
              <a:gd name="connisteX14" fmla="*/ 1090506 w 2724158"/>
              <a:gd name="connsiteY14" fmla="*/ 1693 h 1530561"/>
              <a:gd name="connisteX15" fmla="*/ 1025101 w 2724158"/>
              <a:gd name="connsiteY15" fmla="*/ 1693 h 1530561"/>
              <a:gd name="connisteX16" fmla="*/ 959061 w 2724158"/>
              <a:gd name="connsiteY16" fmla="*/ 1693 h 1530561"/>
              <a:gd name="connisteX17" fmla="*/ 893656 w 2724158"/>
              <a:gd name="connsiteY17" fmla="*/ 1693 h 1530561"/>
              <a:gd name="connisteX18" fmla="*/ 818726 w 2724158"/>
              <a:gd name="connsiteY18" fmla="*/ 1693 h 1530561"/>
              <a:gd name="connisteX19" fmla="*/ 734271 w 2724158"/>
              <a:gd name="connsiteY19" fmla="*/ 1693 h 1530561"/>
              <a:gd name="connisteX20" fmla="*/ 668866 w 2724158"/>
              <a:gd name="connsiteY20" fmla="*/ 1693 h 1530561"/>
              <a:gd name="connisteX21" fmla="*/ 593936 w 2724158"/>
              <a:gd name="connsiteY21" fmla="*/ 20743 h 1530561"/>
              <a:gd name="connisteX22" fmla="*/ 519006 w 2724158"/>
              <a:gd name="connsiteY22" fmla="*/ 30268 h 1530561"/>
              <a:gd name="connisteX23" fmla="*/ 444076 w 2724158"/>
              <a:gd name="connsiteY23" fmla="*/ 39158 h 1530561"/>
              <a:gd name="connisteX24" fmla="*/ 378671 w 2724158"/>
              <a:gd name="connsiteY24" fmla="*/ 58208 h 1530561"/>
              <a:gd name="connisteX25" fmla="*/ 312631 w 2724158"/>
              <a:gd name="connsiteY25" fmla="*/ 95673 h 1530561"/>
              <a:gd name="connisteX26" fmla="*/ 266276 w 2724158"/>
              <a:gd name="connsiteY26" fmla="*/ 180128 h 1530561"/>
              <a:gd name="connisteX27" fmla="*/ 256751 w 2724158"/>
              <a:gd name="connsiteY27" fmla="*/ 245533 h 1530561"/>
              <a:gd name="connisteX28" fmla="*/ 284691 w 2724158"/>
              <a:gd name="connsiteY28" fmla="*/ 320463 h 1530561"/>
              <a:gd name="connisteX29" fmla="*/ 350096 w 2724158"/>
              <a:gd name="connsiteY29" fmla="*/ 376343 h 1530561"/>
              <a:gd name="connisteX30" fmla="*/ 387561 w 2724158"/>
              <a:gd name="connsiteY30" fmla="*/ 442383 h 1530561"/>
              <a:gd name="connisteX31" fmla="*/ 444076 w 2724158"/>
              <a:gd name="connsiteY31" fmla="*/ 507788 h 1530561"/>
              <a:gd name="connisteX32" fmla="*/ 472016 w 2724158"/>
              <a:gd name="connsiteY32" fmla="*/ 573193 h 1530561"/>
              <a:gd name="connisteX33" fmla="*/ 481541 w 2724158"/>
              <a:gd name="connsiteY33" fmla="*/ 639233 h 1530561"/>
              <a:gd name="connisteX34" fmla="*/ 491066 w 2724158"/>
              <a:gd name="connsiteY34" fmla="*/ 704638 h 1530561"/>
              <a:gd name="connisteX35" fmla="*/ 481541 w 2724158"/>
              <a:gd name="connsiteY35" fmla="*/ 770043 h 1530561"/>
              <a:gd name="connisteX36" fmla="*/ 444076 w 2724158"/>
              <a:gd name="connsiteY36" fmla="*/ 835448 h 1530561"/>
              <a:gd name="connisteX37" fmla="*/ 378671 w 2724158"/>
              <a:gd name="connsiteY37" fmla="*/ 882438 h 1530561"/>
              <a:gd name="connisteX38" fmla="*/ 312631 w 2724158"/>
              <a:gd name="connsiteY38" fmla="*/ 929428 h 1530561"/>
              <a:gd name="connisteX39" fmla="*/ 247226 w 2724158"/>
              <a:gd name="connsiteY39" fmla="*/ 966893 h 1530561"/>
              <a:gd name="connisteX40" fmla="*/ 172296 w 2724158"/>
              <a:gd name="connsiteY40" fmla="*/ 994833 h 1530561"/>
              <a:gd name="connisteX41" fmla="*/ 106891 w 2724158"/>
              <a:gd name="connsiteY41" fmla="*/ 1041823 h 1530561"/>
              <a:gd name="connisteX42" fmla="*/ 40851 w 2724158"/>
              <a:gd name="connsiteY42" fmla="*/ 1069763 h 1530561"/>
              <a:gd name="connisteX43" fmla="*/ 3386 w 2724158"/>
              <a:gd name="connsiteY43" fmla="*/ 1135803 h 1530561"/>
              <a:gd name="connisteX44" fmla="*/ 3386 w 2724158"/>
              <a:gd name="connsiteY44" fmla="*/ 1201208 h 1530561"/>
              <a:gd name="connisteX45" fmla="*/ 3386 w 2724158"/>
              <a:gd name="connsiteY45" fmla="*/ 1276138 h 1530561"/>
              <a:gd name="connisteX46" fmla="*/ 40851 w 2724158"/>
              <a:gd name="connsiteY46" fmla="*/ 1341543 h 1530561"/>
              <a:gd name="connisteX47" fmla="*/ 116416 w 2724158"/>
              <a:gd name="connsiteY47" fmla="*/ 1398058 h 1530561"/>
              <a:gd name="connisteX48" fmla="*/ 191346 w 2724158"/>
              <a:gd name="connsiteY48" fmla="*/ 1444413 h 1530561"/>
              <a:gd name="connisteX49" fmla="*/ 266276 w 2724158"/>
              <a:gd name="connsiteY49" fmla="*/ 1481878 h 1530561"/>
              <a:gd name="connisteX50" fmla="*/ 341206 w 2724158"/>
              <a:gd name="connsiteY50" fmla="*/ 1491403 h 1530561"/>
              <a:gd name="connisteX51" fmla="*/ 406611 w 2724158"/>
              <a:gd name="connsiteY51" fmla="*/ 1510453 h 1530561"/>
              <a:gd name="connisteX52" fmla="*/ 491066 w 2724158"/>
              <a:gd name="connsiteY52" fmla="*/ 1528868 h 1530561"/>
              <a:gd name="connisteX53" fmla="*/ 556471 w 2724158"/>
              <a:gd name="connsiteY53" fmla="*/ 1528868 h 1530561"/>
              <a:gd name="connisteX54" fmla="*/ 640926 w 2724158"/>
              <a:gd name="connsiteY54" fmla="*/ 1528868 h 1530561"/>
              <a:gd name="connisteX55" fmla="*/ 715856 w 2724158"/>
              <a:gd name="connsiteY55" fmla="*/ 1528868 h 1530561"/>
              <a:gd name="connisteX56" fmla="*/ 800311 w 2724158"/>
              <a:gd name="connsiteY56" fmla="*/ 1528868 h 1530561"/>
              <a:gd name="connisteX57" fmla="*/ 865716 w 2724158"/>
              <a:gd name="connsiteY57" fmla="*/ 1528868 h 1530561"/>
              <a:gd name="connisteX58" fmla="*/ 959061 w 2724158"/>
              <a:gd name="connsiteY58" fmla="*/ 1528868 h 1530561"/>
              <a:gd name="connisteX59" fmla="*/ 1025101 w 2724158"/>
              <a:gd name="connsiteY59" fmla="*/ 1528868 h 1530561"/>
              <a:gd name="connisteX60" fmla="*/ 1100031 w 2724158"/>
              <a:gd name="connsiteY60" fmla="*/ 1528868 h 1530561"/>
              <a:gd name="connisteX61" fmla="*/ 1165436 w 2724158"/>
              <a:gd name="connsiteY61" fmla="*/ 1528868 h 1530561"/>
              <a:gd name="connisteX62" fmla="*/ 1240366 w 2724158"/>
              <a:gd name="connsiteY62" fmla="*/ 1528868 h 1530561"/>
              <a:gd name="connisteX63" fmla="*/ 1324821 w 2724158"/>
              <a:gd name="connsiteY63" fmla="*/ 1528868 h 1530561"/>
              <a:gd name="connisteX64" fmla="*/ 1409276 w 2724158"/>
              <a:gd name="connsiteY64" fmla="*/ 1510453 h 1530561"/>
              <a:gd name="connisteX65" fmla="*/ 1474681 w 2724158"/>
              <a:gd name="connsiteY65" fmla="*/ 1491403 h 1530561"/>
              <a:gd name="connisteX66" fmla="*/ 1540086 w 2724158"/>
              <a:gd name="connsiteY66" fmla="*/ 1481878 h 1530561"/>
              <a:gd name="connisteX67" fmla="*/ 1605491 w 2724158"/>
              <a:gd name="connsiteY67" fmla="*/ 1481878 h 1530561"/>
              <a:gd name="connisteX68" fmla="*/ 1671531 w 2724158"/>
              <a:gd name="connsiteY68" fmla="*/ 1481878 h 1530561"/>
              <a:gd name="connisteX69" fmla="*/ 1736936 w 2724158"/>
              <a:gd name="connsiteY69" fmla="*/ 1463463 h 1530561"/>
              <a:gd name="connisteX70" fmla="*/ 1821391 w 2724158"/>
              <a:gd name="connsiteY70" fmla="*/ 1453938 h 1530561"/>
              <a:gd name="connisteX71" fmla="*/ 1905846 w 2724158"/>
              <a:gd name="connsiteY71" fmla="*/ 1444413 h 1530561"/>
              <a:gd name="connisteX72" fmla="*/ 1971251 w 2724158"/>
              <a:gd name="connsiteY72" fmla="*/ 1425998 h 1530561"/>
              <a:gd name="connisteX73" fmla="*/ 2036656 w 2724158"/>
              <a:gd name="connsiteY73" fmla="*/ 1416473 h 1530561"/>
              <a:gd name="connisteX74" fmla="*/ 2111586 w 2724158"/>
              <a:gd name="connsiteY74" fmla="*/ 1406948 h 1530561"/>
              <a:gd name="connisteX75" fmla="*/ 2176991 w 2724158"/>
              <a:gd name="connsiteY75" fmla="*/ 1388533 h 1530561"/>
              <a:gd name="connisteX76" fmla="*/ 2251921 w 2724158"/>
              <a:gd name="connsiteY76" fmla="*/ 1369483 h 1530561"/>
              <a:gd name="connisteX77" fmla="*/ 2336376 w 2724158"/>
              <a:gd name="connsiteY77" fmla="*/ 1341543 h 1530561"/>
              <a:gd name="connisteX78" fmla="*/ 2402416 w 2724158"/>
              <a:gd name="connsiteY78" fmla="*/ 1332018 h 1530561"/>
              <a:gd name="connisteX79" fmla="*/ 2477346 w 2724158"/>
              <a:gd name="connsiteY79" fmla="*/ 1313603 h 1530561"/>
              <a:gd name="connisteX80" fmla="*/ 2542751 w 2724158"/>
              <a:gd name="connsiteY80" fmla="*/ 1285663 h 1530561"/>
              <a:gd name="connisteX81" fmla="*/ 2617681 w 2724158"/>
              <a:gd name="connsiteY81" fmla="*/ 1257088 h 1530561"/>
              <a:gd name="connisteX82" fmla="*/ 2683086 w 2724158"/>
              <a:gd name="connsiteY82" fmla="*/ 1219623 h 1530561"/>
              <a:gd name="connisteX83" fmla="*/ 2702136 w 2724158"/>
              <a:gd name="connsiteY83" fmla="*/ 1154218 h 1530561"/>
              <a:gd name="connisteX84" fmla="*/ 2702136 w 2724158"/>
              <a:gd name="connsiteY84" fmla="*/ 1079288 h 1530561"/>
              <a:gd name="connisteX85" fmla="*/ 2702136 w 2724158"/>
              <a:gd name="connsiteY85" fmla="*/ 1004358 h 1530561"/>
              <a:gd name="connisteX86" fmla="*/ 2702136 w 2724158"/>
              <a:gd name="connsiteY86" fmla="*/ 938953 h 1530561"/>
              <a:gd name="connisteX87" fmla="*/ 2702136 w 2724158"/>
              <a:gd name="connsiteY87" fmla="*/ 835448 h 1530561"/>
              <a:gd name="connisteX88" fmla="*/ 2720551 w 2724158"/>
              <a:gd name="connsiteY88" fmla="*/ 770043 h 1530561"/>
              <a:gd name="connisteX89" fmla="*/ 2720551 w 2724158"/>
              <a:gd name="connsiteY89" fmla="*/ 704638 h 1530561"/>
              <a:gd name="connisteX90" fmla="*/ 2692611 w 2724158"/>
              <a:gd name="connsiteY90" fmla="*/ 639233 h 1530561"/>
              <a:gd name="connisteX91" fmla="*/ 2664671 w 2724158"/>
              <a:gd name="connsiteY91" fmla="*/ 564303 h 1530561"/>
              <a:gd name="connisteX92" fmla="*/ 2617681 w 2724158"/>
              <a:gd name="connsiteY92" fmla="*/ 498263 h 1530561"/>
              <a:gd name="connisteX93" fmla="*/ 2552276 w 2724158"/>
              <a:gd name="connsiteY93" fmla="*/ 432858 h 1530561"/>
              <a:gd name="connisteX94" fmla="*/ 2486236 w 2724158"/>
              <a:gd name="connsiteY94" fmla="*/ 376343 h 1530561"/>
              <a:gd name="connisteX95" fmla="*/ 2420831 w 2724158"/>
              <a:gd name="connsiteY95" fmla="*/ 329988 h 1530561"/>
              <a:gd name="connisteX96" fmla="*/ 2345901 w 2724158"/>
              <a:gd name="connsiteY96" fmla="*/ 292523 h 1530561"/>
              <a:gd name="connisteX97" fmla="*/ 2243031 w 2724158"/>
              <a:gd name="connsiteY97" fmla="*/ 255058 h 1530561"/>
              <a:gd name="connisteX98" fmla="*/ 2176991 w 2724158"/>
              <a:gd name="connsiteY98" fmla="*/ 226483 h 1530561"/>
              <a:gd name="connisteX99" fmla="*/ 2102061 w 2724158"/>
              <a:gd name="connsiteY99" fmla="*/ 226483 h 1530561"/>
              <a:gd name="connisteX100" fmla="*/ 2036656 w 2724158"/>
              <a:gd name="connsiteY100" fmla="*/ 226483 h 153056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</a:cxnLst>
            <a:rect l="l" t="t" r="r" b="b"/>
            <a:pathLst>
              <a:path w="2724159" h="1530562">
                <a:moveTo>
                  <a:pt x="2093172" y="255058"/>
                </a:moveTo>
                <a:cubicBezTo>
                  <a:pt x="2079837" y="246168"/>
                  <a:pt x="2051897" y="225213"/>
                  <a:pt x="2018242" y="208068"/>
                </a:cubicBezTo>
                <a:cubicBezTo>
                  <a:pt x="1984587" y="190923"/>
                  <a:pt x="1956012" y="185843"/>
                  <a:pt x="1924262" y="170603"/>
                </a:cubicBezTo>
                <a:cubicBezTo>
                  <a:pt x="1892512" y="155363"/>
                  <a:pt x="1884892" y="144568"/>
                  <a:pt x="1858857" y="133138"/>
                </a:cubicBezTo>
                <a:cubicBezTo>
                  <a:pt x="1832822" y="121708"/>
                  <a:pt x="1820757" y="121708"/>
                  <a:pt x="1792817" y="114088"/>
                </a:cubicBezTo>
                <a:cubicBezTo>
                  <a:pt x="1764877" y="106468"/>
                  <a:pt x="1745827" y="99483"/>
                  <a:pt x="1717887" y="95673"/>
                </a:cubicBezTo>
                <a:cubicBezTo>
                  <a:pt x="1689947" y="91863"/>
                  <a:pt x="1680422" y="101388"/>
                  <a:pt x="1652482" y="95673"/>
                </a:cubicBezTo>
                <a:cubicBezTo>
                  <a:pt x="1624542" y="89958"/>
                  <a:pt x="1605492" y="73448"/>
                  <a:pt x="1577552" y="67733"/>
                </a:cubicBezTo>
                <a:cubicBezTo>
                  <a:pt x="1549612" y="62018"/>
                  <a:pt x="1538182" y="69638"/>
                  <a:pt x="1512147" y="67733"/>
                </a:cubicBezTo>
                <a:cubicBezTo>
                  <a:pt x="1486112" y="65828"/>
                  <a:pt x="1474682" y="62018"/>
                  <a:pt x="1446742" y="58208"/>
                </a:cubicBezTo>
                <a:cubicBezTo>
                  <a:pt x="1418802" y="54398"/>
                  <a:pt x="1399752" y="52493"/>
                  <a:pt x="1371812" y="48683"/>
                </a:cubicBezTo>
                <a:cubicBezTo>
                  <a:pt x="1343872" y="44873"/>
                  <a:pt x="1333712" y="42968"/>
                  <a:pt x="1305772" y="39158"/>
                </a:cubicBezTo>
                <a:cubicBezTo>
                  <a:pt x="1277832" y="35348"/>
                  <a:pt x="1258782" y="34078"/>
                  <a:pt x="1230842" y="30268"/>
                </a:cubicBezTo>
                <a:cubicBezTo>
                  <a:pt x="1202902" y="26458"/>
                  <a:pt x="1193377" y="26458"/>
                  <a:pt x="1165437" y="20743"/>
                </a:cubicBezTo>
                <a:cubicBezTo>
                  <a:pt x="1137497" y="15028"/>
                  <a:pt x="1118447" y="5503"/>
                  <a:pt x="1090507" y="1693"/>
                </a:cubicBezTo>
                <a:cubicBezTo>
                  <a:pt x="1062567" y="-2117"/>
                  <a:pt x="1051137" y="1693"/>
                  <a:pt x="1025102" y="1693"/>
                </a:cubicBezTo>
                <a:cubicBezTo>
                  <a:pt x="999067" y="1693"/>
                  <a:pt x="985097" y="1693"/>
                  <a:pt x="959062" y="1693"/>
                </a:cubicBezTo>
                <a:cubicBezTo>
                  <a:pt x="933027" y="1693"/>
                  <a:pt x="921597" y="1693"/>
                  <a:pt x="893657" y="1693"/>
                </a:cubicBezTo>
                <a:cubicBezTo>
                  <a:pt x="865717" y="1693"/>
                  <a:pt x="850477" y="1693"/>
                  <a:pt x="818727" y="1693"/>
                </a:cubicBezTo>
                <a:cubicBezTo>
                  <a:pt x="786977" y="1693"/>
                  <a:pt x="764117" y="1693"/>
                  <a:pt x="734272" y="1693"/>
                </a:cubicBezTo>
                <a:cubicBezTo>
                  <a:pt x="704427" y="1693"/>
                  <a:pt x="696807" y="-2117"/>
                  <a:pt x="668867" y="1693"/>
                </a:cubicBezTo>
                <a:cubicBezTo>
                  <a:pt x="640927" y="5503"/>
                  <a:pt x="623782" y="15028"/>
                  <a:pt x="593937" y="20743"/>
                </a:cubicBezTo>
                <a:cubicBezTo>
                  <a:pt x="564092" y="26458"/>
                  <a:pt x="548852" y="26458"/>
                  <a:pt x="519007" y="30268"/>
                </a:cubicBezTo>
                <a:cubicBezTo>
                  <a:pt x="489162" y="34078"/>
                  <a:pt x="472017" y="33443"/>
                  <a:pt x="444077" y="39158"/>
                </a:cubicBezTo>
                <a:cubicBezTo>
                  <a:pt x="416137" y="44873"/>
                  <a:pt x="404707" y="46778"/>
                  <a:pt x="378672" y="58208"/>
                </a:cubicBezTo>
                <a:cubicBezTo>
                  <a:pt x="352637" y="69638"/>
                  <a:pt x="334857" y="71543"/>
                  <a:pt x="312632" y="95673"/>
                </a:cubicBezTo>
                <a:cubicBezTo>
                  <a:pt x="290407" y="119803"/>
                  <a:pt x="277707" y="150283"/>
                  <a:pt x="266277" y="180128"/>
                </a:cubicBezTo>
                <a:cubicBezTo>
                  <a:pt x="254847" y="209973"/>
                  <a:pt x="252942" y="217593"/>
                  <a:pt x="256752" y="245533"/>
                </a:cubicBezTo>
                <a:cubicBezTo>
                  <a:pt x="260562" y="273473"/>
                  <a:pt x="266277" y="294428"/>
                  <a:pt x="284692" y="320463"/>
                </a:cubicBezTo>
                <a:cubicBezTo>
                  <a:pt x="303107" y="346498"/>
                  <a:pt x="329777" y="352213"/>
                  <a:pt x="350097" y="376343"/>
                </a:cubicBezTo>
                <a:cubicBezTo>
                  <a:pt x="370417" y="400473"/>
                  <a:pt x="368512" y="416348"/>
                  <a:pt x="387562" y="442383"/>
                </a:cubicBezTo>
                <a:cubicBezTo>
                  <a:pt x="406612" y="468418"/>
                  <a:pt x="426932" y="481753"/>
                  <a:pt x="444077" y="507788"/>
                </a:cubicBezTo>
                <a:cubicBezTo>
                  <a:pt x="461222" y="533823"/>
                  <a:pt x="464397" y="547158"/>
                  <a:pt x="472017" y="573193"/>
                </a:cubicBezTo>
                <a:cubicBezTo>
                  <a:pt x="479637" y="599228"/>
                  <a:pt x="477732" y="613198"/>
                  <a:pt x="481542" y="639233"/>
                </a:cubicBezTo>
                <a:cubicBezTo>
                  <a:pt x="485352" y="665268"/>
                  <a:pt x="491067" y="678603"/>
                  <a:pt x="491067" y="704638"/>
                </a:cubicBezTo>
                <a:cubicBezTo>
                  <a:pt x="491067" y="730673"/>
                  <a:pt x="491067" y="744008"/>
                  <a:pt x="481542" y="770043"/>
                </a:cubicBezTo>
                <a:cubicBezTo>
                  <a:pt x="472017" y="796078"/>
                  <a:pt x="464397" y="813223"/>
                  <a:pt x="444077" y="835448"/>
                </a:cubicBezTo>
                <a:cubicBezTo>
                  <a:pt x="423757" y="857673"/>
                  <a:pt x="404707" y="863388"/>
                  <a:pt x="378672" y="882438"/>
                </a:cubicBezTo>
                <a:cubicBezTo>
                  <a:pt x="352637" y="901488"/>
                  <a:pt x="338667" y="912283"/>
                  <a:pt x="312632" y="929428"/>
                </a:cubicBezTo>
                <a:cubicBezTo>
                  <a:pt x="286597" y="946573"/>
                  <a:pt x="275167" y="953558"/>
                  <a:pt x="247227" y="966893"/>
                </a:cubicBezTo>
                <a:cubicBezTo>
                  <a:pt x="219287" y="980228"/>
                  <a:pt x="200237" y="979593"/>
                  <a:pt x="172297" y="994833"/>
                </a:cubicBezTo>
                <a:cubicBezTo>
                  <a:pt x="144357" y="1010073"/>
                  <a:pt x="132927" y="1026583"/>
                  <a:pt x="106892" y="1041823"/>
                </a:cubicBezTo>
                <a:cubicBezTo>
                  <a:pt x="80857" y="1057063"/>
                  <a:pt x="61807" y="1050713"/>
                  <a:pt x="40852" y="1069763"/>
                </a:cubicBezTo>
                <a:cubicBezTo>
                  <a:pt x="19897" y="1088813"/>
                  <a:pt x="11007" y="1109768"/>
                  <a:pt x="3387" y="1135803"/>
                </a:cubicBezTo>
                <a:cubicBezTo>
                  <a:pt x="-4233" y="1161838"/>
                  <a:pt x="3387" y="1173268"/>
                  <a:pt x="3387" y="1201208"/>
                </a:cubicBezTo>
                <a:cubicBezTo>
                  <a:pt x="3387" y="1229148"/>
                  <a:pt x="-4233" y="1248198"/>
                  <a:pt x="3387" y="1276138"/>
                </a:cubicBezTo>
                <a:cubicBezTo>
                  <a:pt x="11007" y="1304078"/>
                  <a:pt x="17992" y="1317413"/>
                  <a:pt x="40852" y="1341543"/>
                </a:cubicBezTo>
                <a:cubicBezTo>
                  <a:pt x="63712" y="1365673"/>
                  <a:pt x="86572" y="1377738"/>
                  <a:pt x="116417" y="1398058"/>
                </a:cubicBezTo>
                <a:cubicBezTo>
                  <a:pt x="146262" y="1418378"/>
                  <a:pt x="161502" y="1427903"/>
                  <a:pt x="191347" y="1444413"/>
                </a:cubicBezTo>
                <a:cubicBezTo>
                  <a:pt x="221192" y="1460923"/>
                  <a:pt x="236432" y="1472353"/>
                  <a:pt x="266277" y="1481878"/>
                </a:cubicBezTo>
                <a:cubicBezTo>
                  <a:pt x="296122" y="1491403"/>
                  <a:pt x="313267" y="1485688"/>
                  <a:pt x="341207" y="1491403"/>
                </a:cubicBezTo>
                <a:cubicBezTo>
                  <a:pt x="369147" y="1497118"/>
                  <a:pt x="376767" y="1502833"/>
                  <a:pt x="406612" y="1510453"/>
                </a:cubicBezTo>
                <a:cubicBezTo>
                  <a:pt x="436457" y="1518073"/>
                  <a:pt x="461222" y="1525058"/>
                  <a:pt x="491067" y="1528868"/>
                </a:cubicBezTo>
                <a:cubicBezTo>
                  <a:pt x="520912" y="1532678"/>
                  <a:pt x="526627" y="1528868"/>
                  <a:pt x="556472" y="1528868"/>
                </a:cubicBezTo>
                <a:cubicBezTo>
                  <a:pt x="586317" y="1528868"/>
                  <a:pt x="609177" y="1528868"/>
                  <a:pt x="640927" y="1528868"/>
                </a:cubicBezTo>
                <a:cubicBezTo>
                  <a:pt x="672677" y="1528868"/>
                  <a:pt x="684107" y="1528868"/>
                  <a:pt x="715857" y="1528868"/>
                </a:cubicBezTo>
                <a:cubicBezTo>
                  <a:pt x="747607" y="1528868"/>
                  <a:pt x="770467" y="1528868"/>
                  <a:pt x="800312" y="1528868"/>
                </a:cubicBezTo>
                <a:cubicBezTo>
                  <a:pt x="830157" y="1528868"/>
                  <a:pt x="833967" y="1528868"/>
                  <a:pt x="865717" y="1528868"/>
                </a:cubicBezTo>
                <a:cubicBezTo>
                  <a:pt x="897467" y="1528868"/>
                  <a:pt x="927312" y="1528868"/>
                  <a:pt x="959062" y="1528868"/>
                </a:cubicBezTo>
                <a:cubicBezTo>
                  <a:pt x="990812" y="1528868"/>
                  <a:pt x="997162" y="1528868"/>
                  <a:pt x="1025102" y="1528868"/>
                </a:cubicBezTo>
                <a:cubicBezTo>
                  <a:pt x="1053042" y="1528868"/>
                  <a:pt x="1072092" y="1528868"/>
                  <a:pt x="1100032" y="1528868"/>
                </a:cubicBezTo>
                <a:cubicBezTo>
                  <a:pt x="1127972" y="1528868"/>
                  <a:pt x="1137497" y="1528868"/>
                  <a:pt x="1165437" y="1528868"/>
                </a:cubicBezTo>
                <a:cubicBezTo>
                  <a:pt x="1193377" y="1528868"/>
                  <a:pt x="1208617" y="1528868"/>
                  <a:pt x="1240367" y="1528868"/>
                </a:cubicBezTo>
                <a:cubicBezTo>
                  <a:pt x="1272117" y="1528868"/>
                  <a:pt x="1291167" y="1532678"/>
                  <a:pt x="1324822" y="1528868"/>
                </a:cubicBezTo>
                <a:cubicBezTo>
                  <a:pt x="1358477" y="1525058"/>
                  <a:pt x="1379432" y="1518073"/>
                  <a:pt x="1409277" y="1510453"/>
                </a:cubicBezTo>
                <a:cubicBezTo>
                  <a:pt x="1439122" y="1502833"/>
                  <a:pt x="1448647" y="1497118"/>
                  <a:pt x="1474682" y="1491403"/>
                </a:cubicBezTo>
                <a:cubicBezTo>
                  <a:pt x="1500717" y="1485688"/>
                  <a:pt x="1514052" y="1483783"/>
                  <a:pt x="1540087" y="1481878"/>
                </a:cubicBezTo>
                <a:cubicBezTo>
                  <a:pt x="1566122" y="1479973"/>
                  <a:pt x="1579457" y="1481878"/>
                  <a:pt x="1605492" y="1481878"/>
                </a:cubicBezTo>
                <a:cubicBezTo>
                  <a:pt x="1631527" y="1481878"/>
                  <a:pt x="1645497" y="1485688"/>
                  <a:pt x="1671532" y="1481878"/>
                </a:cubicBezTo>
                <a:cubicBezTo>
                  <a:pt x="1697567" y="1478068"/>
                  <a:pt x="1707092" y="1469178"/>
                  <a:pt x="1736937" y="1463463"/>
                </a:cubicBezTo>
                <a:cubicBezTo>
                  <a:pt x="1766782" y="1457748"/>
                  <a:pt x="1787737" y="1457748"/>
                  <a:pt x="1821392" y="1453938"/>
                </a:cubicBezTo>
                <a:cubicBezTo>
                  <a:pt x="1855047" y="1450128"/>
                  <a:pt x="1876002" y="1450128"/>
                  <a:pt x="1905847" y="1444413"/>
                </a:cubicBezTo>
                <a:cubicBezTo>
                  <a:pt x="1935692" y="1438698"/>
                  <a:pt x="1945217" y="1431713"/>
                  <a:pt x="1971252" y="1425998"/>
                </a:cubicBezTo>
                <a:cubicBezTo>
                  <a:pt x="1997287" y="1420283"/>
                  <a:pt x="2008717" y="1420283"/>
                  <a:pt x="2036657" y="1416473"/>
                </a:cubicBezTo>
                <a:cubicBezTo>
                  <a:pt x="2064597" y="1412663"/>
                  <a:pt x="2083647" y="1412663"/>
                  <a:pt x="2111587" y="1406948"/>
                </a:cubicBezTo>
                <a:cubicBezTo>
                  <a:pt x="2139527" y="1401233"/>
                  <a:pt x="2149052" y="1396153"/>
                  <a:pt x="2176992" y="1388533"/>
                </a:cubicBezTo>
                <a:cubicBezTo>
                  <a:pt x="2204932" y="1380913"/>
                  <a:pt x="2220172" y="1379008"/>
                  <a:pt x="2251922" y="1369483"/>
                </a:cubicBezTo>
                <a:cubicBezTo>
                  <a:pt x="2283672" y="1359958"/>
                  <a:pt x="2306532" y="1349163"/>
                  <a:pt x="2336377" y="1341543"/>
                </a:cubicBezTo>
                <a:cubicBezTo>
                  <a:pt x="2366222" y="1333923"/>
                  <a:pt x="2374477" y="1337733"/>
                  <a:pt x="2402417" y="1332018"/>
                </a:cubicBezTo>
                <a:cubicBezTo>
                  <a:pt x="2430357" y="1326303"/>
                  <a:pt x="2449407" y="1323128"/>
                  <a:pt x="2477347" y="1313603"/>
                </a:cubicBezTo>
                <a:cubicBezTo>
                  <a:pt x="2505287" y="1304078"/>
                  <a:pt x="2514812" y="1297093"/>
                  <a:pt x="2542752" y="1285663"/>
                </a:cubicBezTo>
                <a:cubicBezTo>
                  <a:pt x="2570692" y="1274233"/>
                  <a:pt x="2589742" y="1270423"/>
                  <a:pt x="2617682" y="1257088"/>
                </a:cubicBezTo>
                <a:cubicBezTo>
                  <a:pt x="2645622" y="1243753"/>
                  <a:pt x="2665942" y="1239943"/>
                  <a:pt x="2683087" y="1219623"/>
                </a:cubicBezTo>
                <a:cubicBezTo>
                  <a:pt x="2700232" y="1199303"/>
                  <a:pt x="2698327" y="1182158"/>
                  <a:pt x="2702137" y="1154218"/>
                </a:cubicBezTo>
                <a:cubicBezTo>
                  <a:pt x="2705947" y="1126278"/>
                  <a:pt x="2702137" y="1109133"/>
                  <a:pt x="2702137" y="1079288"/>
                </a:cubicBezTo>
                <a:cubicBezTo>
                  <a:pt x="2702137" y="1049443"/>
                  <a:pt x="2702137" y="1032298"/>
                  <a:pt x="2702137" y="1004358"/>
                </a:cubicBezTo>
                <a:cubicBezTo>
                  <a:pt x="2702137" y="976418"/>
                  <a:pt x="2702137" y="972608"/>
                  <a:pt x="2702137" y="938953"/>
                </a:cubicBezTo>
                <a:cubicBezTo>
                  <a:pt x="2702137" y="905298"/>
                  <a:pt x="2698327" y="869103"/>
                  <a:pt x="2702137" y="835448"/>
                </a:cubicBezTo>
                <a:cubicBezTo>
                  <a:pt x="2705947" y="801793"/>
                  <a:pt x="2716742" y="796078"/>
                  <a:pt x="2720552" y="770043"/>
                </a:cubicBezTo>
                <a:cubicBezTo>
                  <a:pt x="2724362" y="744008"/>
                  <a:pt x="2726267" y="730673"/>
                  <a:pt x="2720552" y="704638"/>
                </a:cubicBezTo>
                <a:cubicBezTo>
                  <a:pt x="2714837" y="678603"/>
                  <a:pt x="2704042" y="667173"/>
                  <a:pt x="2692612" y="639233"/>
                </a:cubicBezTo>
                <a:cubicBezTo>
                  <a:pt x="2681182" y="611293"/>
                  <a:pt x="2679912" y="592243"/>
                  <a:pt x="2664672" y="564303"/>
                </a:cubicBezTo>
                <a:cubicBezTo>
                  <a:pt x="2649432" y="536363"/>
                  <a:pt x="2639907" y="524298"/>
                  <a:pt x="2617682" y="498263"/>
                </a:cubicBezTo>
                <a:cubicBezTo>
                  <a:pt x="2595457" y="472228"/>
                  <a:pt x="2578312" y="456988"/>
                  <a:pt x="2552277" y="432858"/>
                </a:cubicBezTo>
                <a:cubicBezTo>
                  <a:pt x="2526242" y="408728"/>
                  <a:pt x="2512272" y="396663"/>
                  <a:pt x="2486237" y="376343"/>
                </a:cubicBezTo>
                <a:cubicBezTo>
                  <a:pt x="2460202" y="356023"/>
                  <a:pt x="2448772" y="346498"/>
                  <a:pt x="2420832" y="329988"/>
                </a:cubicBezTo>
                <a:cubicBezTo>
                  <a:pt x="2392892" y="313478"/>
                  <a:pt x="2381462" y="307763"/>
                  <a:pt x="2345902" y="292523"/>
                </a:cubicBezTo>
                <a:cubicBezTo>
                  <a:pt x="2310342" y="277283"/>
                  <a:pt x="2276687" y="268393"/>
                  <a:pt x="2243032" y="255058"/>
                </a:cubicBezTo>
                <a:cubicBezTo>
                  <a:pt x="2209377" y="241723"/>
                  <a:pt x="2204932" y="232198"/>
                  <a:pt x="2176992" y="226483"/>
                </a:cubicBezTo>
                <a:cubicBezTo>
                  <a:pt x="2149052" y="220768"/>
                  <a:pt x="2130002" y="226483"/>
                  <a:pt x="2102062" y="226483"/>
                </a:cubicBezTo>
                <a:cubicBezTo>
                  <a:pt x="2074122" y="226483"/>
                  <a:pt x="2048087" y="226483"/>
                  <a:pt x="2036657" y="226483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1" grpId="0"/>
      <p:bldP spid="5" grpId="0" animBg="1"/>
      <p:bldP spid="11" grpId="0" animBg="1"/>
      <p:bldP spid="13" grpId="0" animBg="1"/>
      <p:bldP spid="13" grpId="1" animBg="1"/>
      <p:bldP spid="3" grpId="0" animBg="1"/>
      <p:bldP spid="3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927225" y="1300480"/>
            <a:ext cx="4704080" cy="755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spcBef>
                <a:spcPts val="600"/>
              </a:spcBef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9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加几的进位加法：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16391" name="矩形 14"/>
          <p:cNvSpPr/>
          <p:nvPr/>
        </p:nvSpPr>
        <p:spPr>
          <a:xfrm>
            <a:off x="1950085" y="2609215"/>
            <a:ext cx="17106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2.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</a:rPr>
              <a:t>凑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10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</a:rPr>
              <a:t>法</a:t>
            </a:r>
            <a:endParaRPr lang="zh-CN" altLang="en-US" sz="2800" dirty="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sp>
        <p:nvSpPr>
          <p:cNvPr id="2" name="矩形 14"/>
          <p:cNvSpPr/>
          <p:nvPr/>
        </p:nvSpPr>
        <p:spPr>
          <a:xfrm>
            <a:off x="1927225" y="1967230"/>
            <a:ext cx="183095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1. </a:t>
            </a:r>
            <a:r>
              <a:rPr lang="zh-CN" sz="3200" b="1" dirty="0" smtClean="0">
                <a:latin typeface="Times New Roman" panose="02020603050405020304" pitchFamily="18" charset="0"/>
                <a:ea typeface="楷体" panose="02010609060101010101" charset="-122"/>
              </a:rPr>
              <a:t>接数</a:t>
            </a:r>
            <a:r>
              <a:rPr 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法</a:t>
            </a:r>
            <a:endParaRPr lang="zh-CN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34950" y="306388"/>
            <a:ext cx="1990725" cy="598487"/>
            <a:chOff x="1035050" y="306388"/>
            <a:chExt cx="1990725" cy="598487"/>
          </a:xfrm>
        </p:grpSpPr>
        <p:sp>
          <p:nvSpPr>
            <p:cNvPr id="10" name="文本框 8"/>
            <p:cNvSpPr txBox="1">
              <a:spLocks noChangeArrowheads="1"/>
            </p:cNvSpPr>
            <p:nvPr/>
          </p:nvSpPr>
          <p:spPr bwMode="auto">
            <a:xfrm>
              <a:off x="1035050" y="306388"/>
              <a:ext cx="1990725" cy="5835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发现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 bwMode="auto">
            <a:xfrm>
              <a:off x="1580515" y="904875"/>
              <a:ext cx="914400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spd="slow" advTm="270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图片 21" descr="15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91867" y="1990725"/>
            <a:ext cx="1426369" cy="80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图片 22" descr="1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607594" y="2022872"/>
            <a:ext cx="2030016" cy="79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23" descr="17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51961" y="2032397"/>
            <a:ext cx="1563290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圆角矩形 24"/>
          <p:cNvSpPr/>
          <p:nvPr/>
        </p:nvSpPr>
        <p:spPr>
          <a:xfrm>
            <a:off x="1625204" y="2421732"/>
            <a:ext cx="1295400" cy="379810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515792" y="1994297"/>
            <a:ext cx="48220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</a:rPr>
              <a:t>11</a:t>
            </a:r>
            <a:endParaRPr lang="en-US" altLang="zh-CN" sz="1800">
              <a:solidFill>
                <a:srgbClr val="FF0000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608070" y="2421890"/>
            <a:ext cx="1265555" cy="3797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800600" y="2014538"/>
            <a:ext cx="48220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</a:rPr>
              <a:t>18</a:t>
            </a:r>
            <a:endParaRPr lang="en-US" altLang="zh-CN" sz="1800">
              <a:solidFill>
                <a:srgbClr val="FF0000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491288" y="2421732"/>
            <a:ext cx="1295400" cy="37981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123511" y="2003822"/>
            <a:ext cx="48220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</a:rPr>
              <a:t>13</a:t>
            </a:r>
            <a:endParaRPr lang="en-US" altLang="zh-CN" sz="1800">
              <a:solidFill>
                <a:srgbClr val="FF0000"/>
              </a:solidFill>
            </a:endParaRPr>
          </a:p>
        </p:txBody>
      </p:sp>
      <p:pic>
        <p:nvPicPr>
          <p:cNvPr id="14" name="图片 3" descr="3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88066" y="373271"/>
            <a:ext cx="1133970" cy="51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0" descr="1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55051" y="1131629"/>
            <a:ext cx="2626519" cy="3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 animBg="1"/>
      <p:bldP spid="28" grpId="0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3"/>
          <p:cNvGrpSpPr/>
          <p:nvPr/>
        </p:nvGrpSpPr>
        <p:grpSpPr>
          <a:xfrm>
            <a:off x="1029970" y="2063750"/>
            <a:ext cx="3514725" cy="1866922"/>
            <a:chOff x="744350" y="2063719"/>
            <a:chExt cx="3469823" cy="1891840"/>
          </a:xfrm>
        </p:grpSpPr>
        <p:grpSp>
          <p:nvGrpSpPr>
            <p:cNvPr id="14370" name="组合 11"/>
            <p:cNvGrpSpPr/>
            <p:nvPr/>
          </p:nvGrpSpPr>
          <p:grpSpPr>
            <a:xfrm>
              <a:off x="744350" y="2063719"/>
              <a:ext cx="3469823" cy="1852376"/>
              <a:chOff x="744350" y="2063719"/>
              <a:chExt cx="3469823" cy="1852376"/>
            </a:xfrm>
          </p:grpSpPr>
          <p:grpSp>
            <p:nvGrpSpPr>
              <p:cNvPr id="14377" name="组合 6"/>
              <p:cNvGrpSpPr/>
              <p:nvPr/>
            </p:nvGrpSpPr>
            <p:grpSpPr>
              <a:xfrm>
                <a:off x="744350" y="2063719"/>
                <a:ext cx="3469823" cy="1852376"/>
                <a:chOff x="906463" y="3204536"/>
                <a:chExt cx="3117573" cy="1664326"/>
              </a:xfrm>
            </p:grpSpPr>
            <p:sp>
              <p:nvSpPr>
                <p:cNvPr id="2" name="圆角矩形 1"/>
                <p:cNvSpPr/>
                <p:nvPr/>
              </p:nvSpPr>
              <p:spPr>
                <a:xfrm>
                  <a:off x="906463" y="3204536"/>
                  <a:ext cx="3117573" cy="1664326"/>
                </a:xfrm>
                <a:prstGeom prst="roundRect">
                  <a:avLst/>
                </a:prstGeom>
                <a:solidFill>
                  <a:srgbClr val="FCECD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  <a:ea typeface="宋体" panose="02010600030101010101" pitchFamily="2" charset="-122"/>
                    <a:cs typeface="+mn-cs"/>
                  </a:endParaRPr>
                </a:p>
              </p:txBody>
            </p: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1" cstate="email"/>
                <a:srcRect/>
                <a:stretch>
                  <a:fillRect/>
                </a:stretch>
              </p:blipFill>
              <p:spPr>
                <a:xfrm>
                  <a:off x="906463" y="3290210"/>
                  <a:ext cx="2934070" cy="1514098"/>
                </a:xfrm>
                <a:prstGeom prst="roundRect">
                  <a:avLst/>
                </a:prstGeom>
                <a:effectLst>
                  <a:softEdge rad="25400"/>
                </a:effectLst>
              </p:spPr>
            </p:pic>
          </p:grpSp>
          <p:sp>
            <p:nvSpPr>
              <p:cNvPr id="11" name="圆角矩形 10"/>
              <p:cNvSpPr/>
              <p:nvPr/>
            </p:nvSpPr>
            <p:spPr>
              <a:xfrm>
                <a:off x="2004661" y="3398636"/>
                <a:ext cx="2074592" cy="446030"/>
              </a:xfrm>
              <a:prstGeom prst="roundRect">
                <a:avLst/>
              </a:prstGeom>
              <a:solidFill>
                <a:srgbClr val="FCECD1"/>
              </a:solidFill>
              <a:ln>
                <a:solidFill>
                  <a:srgbClr val="FCEC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4371" name="组合 30"/>
            <p:cNvGrpSpPr/>
            <p:nvPr/>
          </p:nvGrpSpPr>
          <p:grpSpPr>
            <a:xfrm>
              <a:off x="1979264" y="3399075"/>
              <a:ext cx="2109512" cy="556484"/>
              <a:chOff x="5359153" y="651083"/>
              <a:chExt cx="3110374" cy="820509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5359153" y="746391"/>
                <a:ext cx="568713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6072971" y="746391"/>
                <a:ext cx="568715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4" name="矩形: 圆角 33"/>
              <p:cNvSpPr/>
              <p:nvPr/>
            </p:nvSpPr>
            <p:spPr>
              <a:xfrm>
                <a:off x="6784448" y="746391"/>
                <a:ext cx="571055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矩形: 圆角 34"/>
              <p:cNvSpPr/>
              <p:nvPr/>
            </p:nvSpPr>
            <p:spPr>
              <a:xfrm>
                <a:off x="7900814" y="746391"/>
                <a:ext cx="568713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76" name="文本框 37"/>
              <p:cNvSpPr txBox="1"/>
              <p:nvPr/>
            </p:nvSpPr>
            <p:spPr>
              <a:xfrm>
                <a:off x="7354622" y="651083"/>
                <a:ext cx="405311" cy="820509"/>
              </a:xfrm>
              <a:prstGeom prst="round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" panose="02010609060101010101" charset="-122"/>
                  </a:rPr>
                  <a:t>=</a:t>
                </a:r>
                <a:endParaRPr lang="zh-CN" altLang="en-US" sz="2800" b="1">
                  <a:latin typeface="Times New Roman" panose="02020603050405020304" pitchFamily="18" charset="0"/>
                  <a:ea typeface="楷体" panose="02010609060101010101" charset="-122"/>
                </a:endParaRPr>
              </a:p>
            </p:txBody>
          </p:sp>
        </p:grpSp>
      </p:grpSp>
      <p:sp>
        <p:nvSpPr>
          <p:cNvPr id="14362" name="Rectangle 3"/>
          <p:cNvSpPr txBox="1"/>
          <p:nvPr/>
        </p:nvSpPr>
        <p:spPr>
          <a:xfrm>
            <a:off x="543560" y="1250315"/>
            <a:ext cx="1990090" cy="62928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en-US" altLang="zh-CN" sz="2400" b="1">
                <a:latin typeface="楷体" panose="02010609060101010101" charset="-122"/>
                <a:ea typeface="宋体" panose="02010600030101010101" pitchFamily="2" charset="-122"/>
              </a:rPr>
              <a:t>2.</a:t>
            </a:r>
            <a:endParaRPr lang="en-US" altLang="zh-CN" sz="2400" b="1">
              <a:latin typeface="楷体" panose="02010609060101010101" charset="-122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90128" y="3398838"/>
            <a:ext cx="3190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9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55328" y="3392488"/>
            <a:ext cx="4000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09378" y="3398838"/>
            <a:ext cx="7080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17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58440" y="3386138"/>
            <a:ext cx="4302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+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grpSp>
        <p:nvGrpSpPr>
          <p:cNvPr id="14345" name="组合 14"/>
          <p:cNvGrpSpPr/>
          <p:nvPr/>
        </p:nvGrpSpPr>
        <p:grpSpPr>
          <a:xfrm>
            <a:off x="4891088" y="2063750"/>
            <a:ext cx="3502025" cy="1884328"/>
            <a:chOff x="4896831" y="2063719"/>
            <a:chExt cx="3502819" cy="1884086"/>
          </a:xfrm>
        </p:grpSpPr>
        <p:grpSp>
          <p:nvGrpSpPr>
            <p:cNvPr id="14350" name="组合 12"/>
            <p:cNvGrpSpPr/>
            <p:nvPr/>
          </p:nvGrpSpPr>
          <p:grpSpPr>
            <a:xfrm>
              <a:off x="4896831" y="2063719"/>
              <a:ext cx="3502819" cy="1852376"/>
              <a:chOff x="4896831" y="2063719"/>
              <a:chExt cx="3502819" cy="1852376"/>
            </a:xfrm>
          </p:grpSpPr>
          <p:grpSp>
            <p:nvGrpSpPr>
              <p:cNvPr id="14357" name="组合 8"/>
              <p:cNvGrpSpPr/>
              <p:nvPr/>
            </p:nvGrpSpPr>
            <p:grpSpPr>
              <a:xfrm>
                <a:off x="4896831" y="2063719"/>
                <a:ext cx="3502819" cy="1852376"/>
                <a:chOff x="4925129" y="3204536"/>
                <a:chExt cx="3147219" cy="1664326"/>
              </a:xfrm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955088" y="3204536"/>
                  <a:ext cx="3117260" cy="1664326"/>
                </a:xfrm>
                <a:prstGeom prst="roundRect">
                  <a:avLst/>
                </a:prstGeom>
                <a:solidFill>
                  <a:srgbClr val="FCECD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  <a:ea typeface="宋体" panose="02010600030101010101" pitchFamily="2" charset="-122"/>
                    <a:cs typeface="+mn-cs"/>
                  </a:endParaRPr>
                </a:p>
              </p:txBody>
            </p:sp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>
                <a:xfrm>
                  <a:off x="4925129" y="3385669"/>
                  <a:ext cx="2955221" cy="1418639"/>
                </a:xfrm>
                <a:prstGeom prst="roundRect">
                  <a:avLst/>
                </a:prstGeom>
                <a:effectLst>
                  <a:softEdge rad="25400"/>
                </a:effectLst>
              </p:spPr>
            </p:pic>
          </p:grpSp>
          <p:sp>
            <p:nvSpPr>
              <p:cNvPr id="59" name="圆角矩形 58"/>
              <p:cNvSpPr/>
              <p:nvPr/>
            </p:nvSpPr>
            <p:spPr>
              <a:xfrm>
                <a:off x="5155652" y="3431969"/>
                <a:ext cx="2075333" cy="446031"/>
              </a:xfrm>
              <a:prstGeom prst="roundRect">
                <a:avLst/>
              </a:prstGeom>
              <a:solidFill>
                <a:srgbClr val="FCECD1"/>
              </a:solidFill>
              <a:ln>
                <a:solidFill>
                  <a:srgbClr val="FCEC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4351" name="组合 48"/>
            <p:cNvGrpSpPr/>
            <p:nvPr/>
          </p:nvGrpSpPr>
          <p:grpSpPr>
            <a:xfrm>
              <a:off x="5060380" y="3399075"/>
              <a:ext cx="2108678" cy="548730"/>
              <a:chOff x="5360000" y="651083"/>
              <a:chExt cx="3109144" cy="809077"/>
            </a:xfrm>
          </p:grpSpPr>
          <p:sp>
            <p:nvSpPr>
              <p:cNvPr id="50" name="矩形: 圆角 49"/>
              <p:cNvSpPr/>
              <p:nvPr/>
            </p:nvSpPr>
            <p:spPr>
              <a:xfrm>
                <a:off x="5360000" y="746391"/>
                <a:ext cx="568918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6071731" y="746391"/>
                <a:ext cx="571258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矩形: 圆角 51"/>
              <p:cNvSpPr/>
              <p:nvPr/>
            </p:nvSpPr>
            <p:spPr>
              <a:xfrm>
                <a:off x="6785805" y="746391"/>
                <a:ext cx="568917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矩形: 圆角 52"/>
              <p:cNvSpPr/>
              <p:nvPr/>
            </p:nvSpPr>
            <p:spPr>
              <a:xfrm>
                <a:off x="7900227" y="746391"/>
                <a:ext cx="568917" cy="57105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EF75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56" name="文本框 53"/>
              <p:cNvSpPr txBox="1"/>
              <p:nvPr/>
            </p:nvSpPr>
            <p:spPr>
              <a:xfrm>
                <a:off x="7354622" y="651083"/>
                <a:ext cx="405311" cy="809077"/>
              </a:xfrm>
              <a:prstGeom prst="round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" panose="02010609060101010101" charset="-122"/>
                  </a:rPr>
                  <a:t>=</a:t>
                </a:r>
                <a:endParaRPr lang="zh-CN" altLang="en-US" sz="2800" b="1">
                  <a:latin typeface="Times New Roman" panose="02020603050405020304" pitchFamily="18" charset="0"/>
                  <a:ea typeface="楷体" panose="02010609060101010101" charset="-122"/>
                </a:endParaRPr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5078413" y="3398838"/>
            <a:ext cx="3206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045200" y="3392488"/>
            <a:ext cx="3984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697663" y="3398838"/>
            <a:ext cx="7096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13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546725" y="3386138"/>
            <a:ext cx="4302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+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 spd="slow" advTm="664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55" grpId="0"/>
      <p:bldP spid="56" grpId="0"/>
      <p:bldP spid="57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7544" y="680378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登山。</a:t>
            </a:r>
            <a:endParaRPr lang="zh-CN" altLang="en-US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3528" y="1275606"/>
            <a:ext cx="8128000" cy="2000250"/>
            <a:chOff x="323528" y="1275606"/>
            <a:chExt cx="8128000" cy="2000250"/>
          </a:xfrm>
        </p:grpSpPr>
        <p:pic>
          <p:nvPicPr>
            <p:cNvPr id="6" name="图片 20" descr="20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23528" y="1275606"/>
              <a:ext cx="8128000" cy="2000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323528" y="1347614"/>
              <a:ext cx="1728192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31"/>
          <p:cNvSpPr txBox="1">
            <a:spLocks noChangeArrowheads="1"/>
          </p:cNvSpPr>
          <p:nvPr/>
        </p:nvSpPr>
        <p:spPr bwMode="auto">
          <a:xfrm>
            <a:off x="1619672" y="2499742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31"/>
          <p:cNvSpPr txBox="1">
            <a:spLocks noChangeArrowheads="1"/>
          </p:cNvSpPr>
          <p:nvPr/>
        </p:nvSpPr>
        <p:spPr bwMode="auto">
          <a:xfrm>
            <a:off x="2411760" y="2293167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16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31"/>
          <p:cNvSpPr txBox="1">
            <a:spLocks noChangeArrowheads="1"/>
          </p:cNvSpPr>
          <p:nvPr/>
        </p:nvSpPr>
        <p:spPr bwMode="auto">
          <a:xfrm>
            <a:off x="3211097" y="2076502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4139952" y="1853337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17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31"/>
          <p:cNvSpPr txBox="1">
            <a:spLocks noChangeArrowheads="1"/>
          </p:cNvSpPr>
          <p:nvPr/>
        </p:nvSpPr>
        <p:spPr bwMode="auto">
          <a:xfrm>
            <a:off x="5743358" y="1825419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17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31"/>
          <p:cNvSpPr txBox="1">
            <a:spLocks noChangeArrowheads="1"/>
          </p:cNvSpPr>
          <p:nvPr/>
        </p:nvSpPr>
        <p:spPr bwMode="auto">
          <a:xfrm>
            <a:off x="6546502" y="2044898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8240717" y="2499741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7368463" y="2274190"/>
            <a:ext cx="566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16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7100" y="3284220"/>
            <a:ext cx="5134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你有什么发现？</a:t>
            </a:r>
            <a:endParaRPr lang="zh-CN" altLang="en-US" sz="24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4812665" y="3331210"/>
            <a:ext cx="3048000" cy="291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82725" y="3870325"/>
            <a:ext cx="63779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加法交换律：交换两个加数的位置，和一样。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2" grpId="0"/>
      <p:bldP spid="8" grpId="0"/>
    </p:bldLst>
  </p:timing>
</p:sld>
</file>

<file path=ppt/tags/tag1.xml><?xml version="1.0" encoding="utf-8"?>
<p:tagLst xmlns:p="http://schemas.openxmlformats.org/presentationml/2006/main">
  <p:tag name="TIMING" val="|8.7|1.8|2.1|1.5|0.5|0.7|31.5|2.8|0.8|0.5|0.3|11.9"/>
</p:tagLst>
</file>

<file path=ppt/tags/tag2.xml><?xml version="1.0" encoding="utf-8"?>
<p:tagLst xmlns:p="http://schemas.openxmlformats.org/presentationml/2006/main">
  <p:tag name="TIMING" val="|8.5|4.2|5|19.6|3.2|30|2.7|8.1"/>
</p:tagLst>
</file>

<file path=ppt/tags/tag3.xml><?xml version="1.0" encoding="utf-8"?>
<p:tagLst xmlns:p="http://schemas.openxmlformats.org/presentationml/2006/main">
  <p:tag name="KSO_WM_UNIT_PLACING_PICTURE_USER_VIEWPORT" val="{&quot;height&quot;:2410,&quot;width&quot;:4290}"/>
</p:tagLst>
</file>

<file path=ppt/tags/tag4.xml><?xml version="1.0" encoding="utf-8"?>
<p:tagLst xmlns:p="http://schemas.openxmlformats.org/presentationml/2006/main">
  <p:tag name="TIMING" val="|9.1"/>
</p:tagLst>
</file>

<file path=ppt/tags/tag5.xml><?xml version="1.0" encoding="utf-8"?>
<p:tagLst xmlns:p="http://schemas.openxmlformats.org/presentationml/2006/main">
  <p:tag name="TIMING" val="|26.8|2.6|0.8|5.1|7.2|0.7|0.8|16.2"/>
</p:tagLst>
</file>

<file path=ppt/tags/tag6.xml><?xml version="1.0" encoding="utf-8"?>
<p:tagLst xmlns:p="http://schemas.openxmlformats.org/presentationml/2006/main">
  <p:tag name="KSO_WM_UNIT_PLACING_PICTURE_USER_VIEWPORT" val="{&quot;height&quot;:3702.4984251968503,&quot;width&quot;:5495.494488188976}"/>
</p:tagLst>
</file>

<file path=ppt/tags/tag7.xml><?xml version="1.0" encoding="utf-8"?>
<p:tagLst xmlns:p="http://schemas.openxmlformats.org/presentationml/2006/main">
  <p:tag name="KSO_WM_UNIT_PLACING_PICTURE_USER_VIEWPORT" val="{&quot;height&quot;:2722,&quot;width&quot;:5462}"/>
</p:tagLst>
</file>

<file path=ppt/tags/tag8.xml><?xml version="1.0" encoding="utf-8"?>
<p:tagLst xmlns:p="http://schemas.openxmlformats.org/presentationml/2006/main">
  <p:tag name="TIMING" val="|9.1"/>
</p:tagLst>
</file>

<file path=ppt/tags/tag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FkY2JiY2ViMjdjNWRmODUwNWQ5ZWQ4YTBhOGViYjUifQ=="/>
  <p:tag name="KSO_WPP_MARK_KEY" val="77f0e9b0-001b-4a3e-88dc-b3eb1d18772a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WPS 演示</Application>
  <PresentationFormat>全屏显示(16:9)</PresentationFormat>
  <Paragraphs>176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等线</vt:lpstr>
      <vt:lpstr>等线 Light</vt:lpstr>
      <vt:lpstr>Calibri</vt:lpstr>
      <vt:lpstr>楷体</vt:lpstr>
      <vt:lpstr>微软雅黑</vt:lpstr>
      <vt:lpstr>Times New Roman</vt:lpstr>
      <vt:lpstr>黑体</vt:lpstr>
      <vt:lpstr>迷你简南宫</vt:lpstr>
      <vt:lpstr>田氏保钓体简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2022-12-15T20:59:00Z</cp:lastPrinted>
  <dcterms:created xsi:type="dcterms:W3CDTF">2022-12-15T20:59:00Z</dcterms:created>
  <dcterms:modified xsi:type="dcterms:W3CDTF">2023-10-29T08:57:03Z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8BABEF52354A445D8F037F6FB2DA77D0_12</vt:lpwstr>
  </property>
  <property fmtid="{D5CDD505-2E9C-101B-9397-08002B2CF9AE}" pid="3" name="KSOProductBuildVer">
    <vt:lpwstr>2052-12.1.0.15712</vt:lpwstr>
  </property>
</Properties>
</file>