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3"/>
  </p:sldMasterIdLst>
  <p:notesMasterIdLst>
    <p:notesMasterId r:id="rId13"/>
  </p:notesMasterIdLst>
  <p:handoutMasterIdLst>
    <p:handoutMasterId r:id="rId20"/>
  </p:handoutMasterIdLst>
  <p:sldIdLst>
    <p:sldId id="257" r:id="rId4"/>
    <p:sldId id="278" r:id="rId5"/>
    <p:sldId id="315" r:id="rId6"/>
    <p:sldId id="337" r:id="rId7"/>
    <p:sldId id="309" r:id="rId8"/>
    <p:sldId id="324" r:id="rId9"/>
    <p:sldId id="326" r:id="rId10"/>
    <p:sldId id="325" r:id="rId11"/>
    <p:sldId id="327" r:id="rId12"/>
    <p:sldId id="328" r:id="rId14"/>
    <p:sldId id="329" r:id="rId15"/>
    <p:sldId id="330" r:id="rId16"/>
    <p:sldId id="331" r:id="rId17"/>
    <p:sldId id="334" r:id="rId18"/>
    <p:sldId id="287" r:id="rId19"/>
  </p:sldIdLst>
  <p:sldSz cx="9144000" cy="5143500" type="screen16x9"/>
  <p:notesSz cx="6858000" cy="9144000"/>
  <p:embeddedFontLst>
    <p:embeddedFont>
      <p:font typeface="等线" panose="02010600030101010101" charset="-122"/>
      <p:regular r:id="rId24"/>
    </p:embeddedFont>
    <p:embeddedFont>
      <p:font typeface="等线 Light" panose="02010600030101010101" charset="-122"/>
      <p:regular r:id="rId25"/>
    </p:embeddedFont>
    <p:embeddedFont>
      <p:font typeface="楷体" panose="02010609060101010101" charset="-122"/>
      <p:regular r:id="rId26"/>
    </p:embeddedFont>
    <p:embeddedFont>
      <p:font typeface="黑体" panose="02010609060101010101" charset="-122"/>
      <p:regular r:id="rId27"/>
    </p:embeddedFont>
  </p:embeddedFontLst>
  <p:custDataLst>
    <p:tags r:id="rId28"/>
  </p:custDataLst>
  <p:defaultTextStyle>
    <a:defPPr>
      <a:defRPr lang="zh-CN"/>
    </a:defPPr>
    <a:lvl1pPr marL="0" lvl="0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1pPr>
    <a:lvl2pPr marL="342900" lvl="1" indent="1143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2pPr>
    <a:lvl3pPr marL="685800" lvl="2" indent="2286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3pPr>
    <a:lvl4pPr marL="1028700" lvl="3" indent="3429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4pPr>
    <a:lvl5pPr marL="1371600" lvl="4" indent="4572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5pPr>
    <a:lvl6pPr marL="2286000" lvl="5" indent="4572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6pPr>
    <a:lvl7pPr marL="2743200" lvl="6" indent="4572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7pPr>
    <a:lvl8pPr marL="3200400" lvl="7" indent="4572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8pPr>
    <a:lvl9pPr marL="3657600" lvl="8" indent="4572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4" userDrawn="1">
          <p15:clr>
            <a:srgbClr val="A4A3A4"/>
          </p15:clr>
        </p15:guide>
        <p15:guide id="2" pos="2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/>
    <p:restoredTop sz="93820"/>
  </p:normalViewPr>
  <p:slideViewPr>
    <p:cSldViewPr snapToGrid="0" showGuides="1">
      <p:cViewPr>
        <p:scale>
          <a:sx n="120" d="100"/>
          <a:sy n="120" d="100"/>
        </p:scale>
        <p:origin x="-738" y="-654"/>
      </p:cViewPr>
      <p:guideLst>
        <p:guide orient="horz" pos="1644"/>
        <p:guide pos="284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7.xml"/><Relationship Id="rId27" Type="http://schemas.openxmlformats.org/officeDocument/2006/relationships/font" Target="fonts/font4.fntdata"/><Relationship Id="rId26" Type="http://schemas.openxmlformats.org/officeDocument/2006/relationships/font" Target="fonts/font3.fntdata"/><Relationship Id="rId25" Type="http://schemas.openxmlformats.org/officeDocument/2006/relationships/font" Target="fonts/font2.fntdata"/><Relationship Id="rId24" Type="http://schemas.openxmlformats.org/officeDocument/2006/relationships/font" Target="fonts/font1.fntdata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55362BA-DB4E-4E66-8F9C-63869073DD0A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等线" panose="02010600030101010101" charset="-122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>
                <a:ea typeface="宋体" panose="02010600030101010101" pitchFamily="2" charset="-122"/>
              </a:rPr>
            </a:fld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8EFCBF-CB78-4CF2-9E0C-47D3F1E7BCFB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等线" panose="02010600030101010101" charset="-122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等线" panose="02010600030101010101" charset="-122"/>
              </a:rPr>
              <a:t>单击此处编辑母版文本样式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等线" panose="02010600030101010101" charset="-122"/>
            </a:endParaRPr>
          </a:p>
          <a:p>
            <a:pPr marL="342900" marR="0" lvl="1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等线" panose="02010600030101010101" charset="-122"/>
              </a:rPr>
              <a:t>二级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等线" panose="02010600030101010101" charset="-122"/>
            </a:endParaRPr>
          </a:p>
          <a:p>
            <a:pPr marL="685800" marR="0" lvl="2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等线" panose="02010600030101010101" charset="-122"/>
              </a:rPr>
              <a:t>三级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等线" panose="02010600030101010101" charset="-122"/>
            </a:endParaRPr>
          </a:p>
          <a:p>
            <a:pPr marL="1028700" marR="0" lvl="3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等线" panose="02010600030101010101" charset="-122"/>
              </a:rPr>
              <a:t>四级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等线" panose="02010600030101010101" charset="-122"/>
            </a:endParaRPr>
          </a:p>
          <a:p>
            <a:pPr marL="1371600" marR="0" lvl="4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等线" panose="02010600030101010101" charset="-122"/>
              </a:rPr>
              <a:t>五级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等线" panose="02010600030101010101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>
                <a:ea typeface="宋体" panose="02010600030101010101" pitchFamily="2" charset="-122"/>
              </a:rPr>
            </a:fld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 panose="02010600030101010101" charset="-122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 panose="02010600030101010101" charset="-122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 panose="02010600030101010101" charset="-122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 panose="02010600030101010101" charset="-122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 panose="02010600030101010101" charset="-122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4155" y="154940"/>
            <a:ext cx="8673465" cy="46615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C80F14BB-D67D-4266-A559-F3B179DA30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0C6F98-62DE-42A0-A49E-34C727D8EB2A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224155" y="165735"/>
            <a:ext cx="8673465" cy="46615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4155" y="165735"/>
            <a:ext cx="8673465" cy="46615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heme" Target="../theme/theme2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1.png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: 形状 21"/>
          <p:cNvSpPr/>
          <p:nvPr userDrawn="1"/>
        </p:nvSpPr>
        <p:spPr>
          <a:xfrm>
            <a:off x="0" y="3429000"/>
            <a:ext cx="1911350" cy="1714500"/>
          </a:xfrm>
          <a:custGeom>
            <a:avLst/>
            <a:gdLst>
              <a:gd name="connsiteX0" fmla="*/ 407557 w 1911318"/>
              <a:gd name="connsiteY0" fmla="*/ 0 h 1714501"/>
              <a:gd name="connsiteX1" fmla="*/ 1911318 w 1911318"/>
              <a:gd name="connsiteY1" fmla="*/ 1522012 h 1714501"/>
              <a:gd name="connsiteX2" fmla="*/ 1903554 w 1911318"/>
              <a:gd name="connsiteY2" fmla="*/ 1677629 h 1714501"/>
              <a:gd name="connsiteX3" fmla="*/ 1897995 w 1911318"/>
              <a:gd name="connsiteY3" fmla="*/ 1714501 h 1714501"/>
              <a:gd name="connsiteX4" fmla="*/ 0 w 1911318"/>
              <a:gd name="connsiteY4" fmla="*/ 1714501 h 1714501"/>
              <a:gd name="connsiteX5" fmla="*/ 0 w 1911318"/>
              <a:gd name="connsiteY5" fmla="*/ 58117 h 1714501"/>
              <a:gd name="connsiteX6" fmla="*/ 104497 w 1911318"/>
              <a:gd name="connsiteY6" fmla="*/ 30922 h 1714501"/>
              <a:gd name="connsiteX7" fmla="*/ 407557 w 1911318"/>
              <a:gd name="connsiteY7" fmla="*/ 0 h 171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318" h="1714501">
                <a:moveTo>
                  <a:pt x="407557" y="0"/>
                </a:moveTo>
                <a:cubicBezTo>
                  <a:pt x="1238061" y="0"/>
                  <a:pt x="1911318" y="681428"/>
                  <a:pt x="1911318" y="1522012"/>
                </a:cubicBezTo>
                <a:cubicBezTo>
                  <a:pt x="1911318" y="1574549"/>
                  <a:pt x="1908688" y="1626464"/>
                  <a:pt x="1903554" y="1677629"/>
                </a:cubicBezTo>
                <a:lnTo>
                  <a:pt x="1897995" y="1714501"/>
                </a:lnTo>
                <a:lnTo>
                  <a:pt x="0" y="1714501"/>
                </a:lnTo>
                <a:lnTo>
                  <a:pt x="0" y="58117"/>
                </a:lnTo>
                <a:lnTo>
                  <a:pt x="104497" y="30922"/>
                </a:lnTo>
                <a:cubicBezTo>
                  <a:pt x="202388" y="10647"/>
                  <a:pt x="303744" y="0"/>
                  <a:pt x="407557" y="0"/>
                </a:cubicBezTo>
                <a:close/>
              </a:path>
            </a:pathLst>
          </a:custGeom>
          <a:solidFill>
            <a:srgbClr val="498796">
              <a:alpha val="58000"/>
            </a:srgbClr>
          </a:solidFill>
          <a:ln>
            <a:noFill/>
          </a:ln>
          <a:effectLst>
            <a:outerShdw blurRad="12700" dist="127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28" name="组合 16"/>
          <p:cNvGrpSpPr/>
          <p:nvPr userDrawn="1"/>
        </p:nvGrpSpPr>
        <p:grpSpPr>
          <a:xfrm>
            <a:off x="5576888" y="0"/>
            <a:ext cx="3567112" cy="3055938"/>
            <a:chOff x="4831273" y="2"/>
            <a:chExt cx="4312729" cy="3695699"/>
          </a:xfrm>
        </p:grpSpPr>
        <p:sp>
          <p:nvSpPr>
            <p:cNvPr id="19" name="任意多边形: 形状 18"/>
            <p:cNvSpPr/>
            <p:nvPr/>
          </p:nvSpPr>
          <p:spPr>
            <a:xfrm>
              <a:off x="4831273" y="2"/>
              <a:ext cx="4312729" cy="3695699"/>
            </a:xfrm>
            <a:custGeom>
              <a:avLst/>
              <a:gdLst>
                <a:gd name="connsiteX0" fmla="*/ 177542 w 4312728"/>
                <a:gd name="connsiteY0" fmla="*/ 0 h 3695699"/>
                <a:gd name="connsiteX1" fmla="*/ 4312728 w 4312728"/>
                <a:gd name="connsiteY1" fmla="*/ 0 h 3695699"/>
                <a:gd name="connsiteX2" fmla="*/ 4312728 w 4312728"/>
                <a:gd name="connsiteY2" fmla="*/ 3146690 h 3695699"/>
                <a:gd name="connsiteX3" fmla="*/ 4203035 w 4312728"/>
                <a:gd name="connsiteY3" fmla="*/ 3229712 h 3695699"/>
                <a:gd name="connsiteX4" fmla="*/ 2695792 w 4312728"/>
                <a:gd name="connsiteY4" fmla="*/ 3695699 h 3695699"/>
                <a:gd name="connsiteX5" fmla="*/ 0 w 4312728"/>
                <a:gd name="connsiteY5" fmla="*/ 967188 h 3695699"/>
                <a:gd name="connsiteX6" fmla="*/ 121198 w 4312728"/>
                <a:gd name="connsiteY6" fmla="*/ 155812 h 369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12728" h="3695698">
                  <a:moveTo>
                    <a:pt x="177542" y="0"/>
                  </a:moveTo>
                  <a:lnTo>
                    <a:pt x="4312728" y="0"/>
                  </a:lnTo>
                  <a:lnTo>
                    <a:pt x="4312728" y="3146690"/>
                  </a:lnTo>
                  <a:lnTo>
                    <a:pt x="4203035" y="3229712"/>
                  </a:lnTo>
                  <a:cubicBezTo>
                    <a:pt x="3772784" y="3523912"/>
                    <a:pt x="3254109" y="3695699"/>
                    <a:pt x="2695792" y="3695699"/>
                  </a:cubicBezTo>
                  <a:cubicBezTo>
                    <a:pt x="1206947" y="3695699"/>
                    <a:pt x="0" y="2474103"/>
                    <a:pt x="0" y="967188"/>
                  </a:cubicBezTo>
                  <a:cubicBezTo>
                    <a:pt x="0" y="684642"/>
                    <a:pt x="42432" y="412126"/>
                    <a:pt x="121198" y="155812"/>
                  </a:cubicBezTo>
                  <a:close/>
                </a:path>
              </a:pathLst>
            </a:custGeom>
            <a:solidFill>
              <a:srgbClr val="D6CEC4">
                <a:alpha val="61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4927239" y="2"/>
              <a:ext cx="4216763" cy="3330929"/>
            </a:xfrm>
            <a:custGeom>
              <a:avLst/>
              <a:gdLst>
                <a:gd name="connsiteX0" fmla="*/ 120428 w 4216402"/>
                <a:gd name="connsiteY0" fmla="*/ 0 h 3331101"/>
                <a:gd name="connsiteX1" fmla="*/ 4216402 w 4216402"/>
                <a:gd name="connsiteY1" fmla="*/ 0 h 3331101"/>
                <a:gd name="connsiteX2" fmla="*/ 4216402 w 4216402"/>
                <a:gd name="connsiteY2" fmla="*/ 2665196 h 3331101"/>
                <a:gd name="connsiteX3" fmla="*/ 4126148 w 4216402"/>
                <a:gd name="connsiteY3" fmla="*/ 2748220 h 3331101"/>
                <a:gd name="connsiteX4" fmla="*/ 2521952 w 4216402"/>
                <a:gd name="connsiteY4" fmla="*/ 3331101 h 3331101"/>
                <a:gd name="connsiteX5" fmla="*/ 0 w 4216402"/>
                <a:gd name="connsiteY5" fmla="*/ 778539 h 3331101"/>
                <a:gd name="connsiteX6" fmla="*/ 113382 w 4216402"/>
                <a:gd name="connsiteY6" fmla="*/ 19485 h 3331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6402" h="3331101">
                  <a:moveTo>
                    <a:pt x="120428" y="0"/>
                  </a:moveTo>
                  <a:lnTo>
                    <a:pt x="4216402" y="0"/>
                  </a:lnTo>
                  <a:lnTo>
                    <a:pt x="4216402" y="2665196"/>
                  </a:lnTo>
                  <a:lnTo>
                    <a:pt x="4126148" y="2748220"/>
                  </a:lnTo>
                  <a:cubicBezTo>
                    <a:pt x="3690206" y="3112358"/>
                    <a:pt x="3131318" y="3331101"/>
                    <a:pt x="2521952" y="3331101"/>
                  </a:cubicBezTo>
                  <a:cubicBezTo>
                    <a:pt x="1129116" y="3331101"/>
                    <a:pt x="0" y="2188280"/>
                    <a:pt x="0" y="778539"/>
                  </a:cubicBezTo>
                  <a:cubicBezTo>
                    <a:pt x="0" y="514213"/>
                    <a:pt x="39696" y="259270"/>
                    <a:pt x="113382" y="19485"/>
                  </a:cubicBezTo>
                  <a:close/>
                </a:path>
              </a:pathLst>
            </a:custGeom>
            <a:solidFill>
              <a:srgbClr val="498796"/>
            </a:solidFill>
            <a:ln>
              <a:noFill/>
            </a:ln>
            <a:effectLst>
              <a:outerShdw blurRad="12700" dist="127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6023175" y="2"/>
              <a:ext cx="3120827" cy="2276934"/>
            </a:xfrm>
            <a:custGeom>
              <a:avLst/>
              <a:gdLst>
                <a:gd name="connsiteX0" fmla="*/ 31205 w 3122201"/>
                <a:gd name="connsiteY0" fmla="*/ 0 h 2276779"/>
                <a:gd name="connsiteX1" fmla="*/ 3122201 w 3122201"/>
                <a:gd name="connsiteY1" fmla="*/ 0 h 2276779"/>
                <a:gd name="connsiteX2" fmla="*/ 3122201 w 3122201"/>
                <a:gd name="connsiteY2" fmla="*/ 1841498 h 2276779"/>
                <a:gd name="connsiteX3" fmla="*/ 2984235 w 3122201"/>
                <a:gd name="connsiteY3" fmla="*/ 1945919 h 2276779"/>
                <a:gd name="connsiteX4" fmla="*/ 1914064 w 3122201"/>
                <a:gd name="connsiteY4" fmla="*/ 2276779 h 2276779"/>
                <a:gd name="connsiteX5" fmla="*/ 0 w 3122201"/>
                <a:gd name="connsiteY5" fmla="*/ 339484 h 2276779"/>
                <a:gd name="connsiteX6" fmla="*/ 9882 w 3122201"/>
                <a:gd name="connsiteY6" fmla="*/ 141407 h 227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2201" h="2276779">
                  <a:moveTo>
                    <a:pt x="31205" y="0"/>
                  </a:moveTo>
                  <a:lnTo>
                    <a:pt x="3122201" y="0"/>
                  </a:lnTo>
                  <a:lnTo>
                    <a:pt x="3122201" y="1841498"/>
                  </a:lnTo>
                  <a:lnTo>
                    <a:pt x="2984235" y="1945919"/>
                  </a:lnTo>
                  <a:cubicBezTo>
                    <a:pt x="2678749" y="2154807"/>
                    <a:pt x="2310480" y="2276779"/>
                    <a:pt x="1914064" y="2276779"/>
                  </a:cubicBezTo>
                  <a:cubicBezTo>
                    <a:pt x="856956" y="2276779"/>
                    <a:pt x="0" y="1409422"/>
                    <a:pt x="0" y="339484"/>
                  </a:cubicBezTo>
                  <a:cubicBezTo>
                    <a:pt x="0" y="272613"/>
                    <a:pt x="3348" y="206533"/>
                    <a:pt x="9882" y="141407"/>
                  </a:cubicBezTo>
                  <a:close/>
                </a:path>
              </a:pathLst>
            </a:custGeom>
            <a:solidFill>
              <a:srgbClr val="57A5AC"/>
            </a:solidFill>
            <a:ln>
              <a:noFill/>
            </a:ln>
            <a:effectLst>
              <a:outerShdw blurRad="12700" dist="12700" dir="8100000" algn="tr" rotWithShape="0">
                <a:schemeClr val="bg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平行四边形 23"/>
            <p:cNvSpPr/>
            <p:nvPr/>
          </p:nvSpPr>
          <p:spPr>
            <a:xfrm rot="1395662">
              <a:off x="6961727" y="1199905"/>
              <a:ext cx="1353126" cy="819772"/>
            </a:xfrm>
            <a:prstGeom prst="parallelogram">
              <a:avLst>
                <a:gd name="adj" fmla="val 58497"/>
              </a:avLst>
            </a:prstGeom>
            <a:noFill/>
            <a:ln w="28575"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508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5544031" y="738508"/>
              <a:ext cx="1214459" cy="799766"/>
              <a:chOff x="5642344" y="893135"/>
              <a:chExt cx="1453116" cy="956930"/>
            </a:xfrm>
            <a:effectLst>
              <a:outerShdw blurRad="508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grpSpPr>
          <p:sp>
            <p:nvSpPr>
              <p:cNvPr id="38" name="任意多边形: 形状 37"/>
              <p:cNvSpPr/>
              <p:nvPr/>
            </p:nvSpPr>
            <p:spPr>
              <a:xfrm>
                <a:off x="5642344" y="893135"/>
                <a:ext cx="1453116" cy="956930"/>
              </a:xfrm>
              <a:custGeom>
                <a:avLst/>
                <a:gdLst>
                  <a:gd name="connsiteX0" fmla="*/ 1105786 w 1453116"/>
                  <a:gd name="connsiteY0" fmla="*/ 0 h 956930"/>
                  <a:gd name="connsiteX1" fmla="*/ 0 w 1453116"/>
                  <a:gd name="connsiteY1" fmla="*/ 956930 h 956930"/>
                  <a:gd name="connsiteX2" fmla="*/ 1453116 w 1453116"/>
                  <a:gd name="connsiteY2" fmla="*/ 956930 h 956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53116" h="956930">
                    <a:moveTo>
                      <a:pt x="1105786" y="0"/>
                    </a:moveTo>
                    <a:lnTo>
                      <a:pt x="0" y="956930"/>
                    </a:lnTo>
                    <a:lnTo>
                      <a:pt x="1453116" y="956930"/>
                    </a:lnTo>
                  </a:path>
                </a:pathLst>
              </a:cu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 rot="450387">
                <a:off x="5819775" y="1695450"/>
                <a:ext cx="104775" cy="152400"/>
              </a:xfrm>
              <a:custGeom>
                <a:avLst/>
                <a:gdLst>
                  <a:gd name="connsiteX0" fmla="*/ 0 w 104775"/>
                  <a:gd name="connsiteY0" fmla="*/ 0 h 152400"/>
                  <a:gd name="connsiteX1" fmla="*/ 76200 w 104775"/>
                  <a:gd name="connsiteY1" fmla="*/ 38100 h 152400"/>
                  <a:gd name="connsiteX2" fmla="*/ 104775 w 104775"/>
                  <a:gd name="connsiteY2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4775" h="152400">
                    <a:moveTo>
                      <a:pt x="0" y="0"/>
                    </a:moveTo>
                    <a:cubicBezTo>
                      <a:pt x="29368" y="6350"/>
                      <a:pt x="58737" y="12700"/>
                      <a:pt x="76200" y="38100"/>
                    </a:cubicBezTo>
                    <a:cubicBezTo>
                      <a:pt x="93663" y="63500"/>
                      <a:pt x="99219" y="107950"/>
                      <a:pt x="104775" y="152400"/>
                    </a:cubicBezTo>
                  </a:path>
                </a:pathLst>
              </a:cu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cxnSp>
          <p:nvCxnSpPr>
            <p:cNvPr id="35" name="直接箭头连接符 34"/>
            <p:cNvCxnSpPr/>
            <p:nvPr/>
          </p:nvCxnSpPr>
          <p:spPr>
            <a:xfrm>
              <a:off x="6023175" y="2509238"/>
              <a:ext cx="2656350" cy="0"/>
            </a:xfrm>
            <a:prstGeom prst="straightConnector1">
              <a:avLst/>
            </a:prstGeom>
            <a:ln w="47625">
              <a:solidFill>
                <a:schemeClr val="accent5">
                  <a:lumMod val="20000"/>
                  <a:lumOff val="80000"/>
                </a:schemeClr>
              </a:solidFill>
              <a:headEnd type="none"/>
              <a:tailEnd type="triangle"/>
            </a:ln>
            <a:effectLst>
              <a:outerShdw blurRad="508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箭头连接符 35"/>
            <p:cNvCxnSpPr/>
            <p:nvPr/>
          </p:nvCxnSpPr>
          <p:spPr>
            <a:xfrm flipH="1" flipV="1">
              <a:off x="6151771" y="316777"/>
              <a:ext cx="0" cy="2344128"/>
            </a:xfrm>
            <a:prstGeom prst="straightConnector1">
              <a:avLst/>
            </a:prstGeom>
            <a:ln w="47625">
              <a:solidFill>
                <a:schemeClr val="accent5">
                  <a:lumMod val="20000"/>
                  <a:lumOff val="80000"/>
                </a:schemeClr>
              </a:solidFill>
              <a:headEnd type="none"/>
              <a:tailEnd type="triangle"/>
            </a:ln>
            <a:effectLst>
              <a:outerShdw blurRad="508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任意多边形: 形状 36"/>
            <p:cNvSpPr/>
            <p:nvPr/>
          </p:nvSpPr>
          <p:spPr>
            <a:xfrm rot="21350028">
              <a:off x="7625814" y="775619"/>
              <a:ext cx="1015324" cy="746820"/>
            </a:xfrm>
            <a:custGeom>
              <a:avLst/>
              <a:gdLst>
                <a:gd name="connsiteX0" fmla="*/ 0 w 1756614"/>
                <a:gd name="connsiteY0" fmla="*/ 0 h 1580403"/>
                <a:gd name="connsiteX1" fmla="*/ 1194140 w 1756614"/>
                <a:gd name="connsiteY1" fmla="*/ 0 h 1580403"/>
                <a:gd name="connsiteX2" fmla="*/ 1756614 w 1756614"/>
                <a:gd name="connsiteY2" fmla="*/ 1580403 h 1580403"/>
                <a:gd name="connsiteX3" fmla="*/ 0 w 1756614"/>
                <a:gd name="connsiteY3" fmla="*/ 1580403 h 1580403"/>
                <a:gd name="connsiteX4" fmla="*/ 0 w 1756614"/>
                <a:gd name="connsiteY4" fmla="*/ 0 h 1580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6614" h="1580403">
                  <a:moveTo>
                    <a:pt x="0" y="0"/>
                  </a:moveTo>
                  <a:lnTo>
                    <a:pt x="1194140" y="0"/>
                  </a:lnTo>
                  <a:lnTo>
                    <a:pt x="1756614" y="1580403"/>
                  </a:lnTo>
                  <a:lnTo>
                    <a:pt x="0" y="158040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>
              <a:solidFill>
                <a:srgbClr val="FDE3E3"/>
              </a:solidFill>
              <a:prstDash val="sysDot"/>
            </a:ln>
            <a:effectLst>
              <a:outerShdw blurRad="508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文本框 31"/>
          <p:cNvSpPr txBox="1"/>
          <p:nvPr userDrawn="1"/>
        </p:nvSpPr>
        <p:spPr>
          <a:xfrm rot="932892">
            <a:off x="781050" y="4311650"/>
            <a:ext cx="156210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0" i="0" u="none" strike="noStrike" kern="1200" cap="none" spc="0" normalizeH="0" baseline="0" noProof="0">
                <a:ln>
                  <a:noFill/>
                </a:ln>
                <a:solidFill>
                  <a:srgbClr val="FFF2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</a:t>
            </a:r>
            <a:r>
              <a:rPr kumimoji="0" lang="en-US" altLang="zh-CN" sz="4800" b="0" i="0" u="none" strike="noStrike" kern="1200" cap="none" spc="0" normalizeH="0" baseline="30000" noProof="0">
                <a:ln>
                  <a:noFill/>
                </a:ln>
                <a:solidFill>
                  <a:srgbClr val="FFF2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kumimoji="0" lang="zh-CN" altLang="en-US" sz="4800" b="0" i="0" u="none" strike="noStrike" kern="1200" cap="none" spc="0" normalizeH="0" baseline="30000" noProof="0">
              <a:ln>
                <a:noFill/>
              </a:ln>
              <a:solidFill>
                <a:srgbClr val="FFF2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29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slow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等线 Light" panose="02010600030101010101" charset="-122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 userDrawn="1"/>
        </p:nvSpPr>
        <p:spPr>
          <a:xfrm>
            <a:off x="8640763" y="4633913"/>
            <a:ext cx="519113" cy="519113"/>
          </a:xfrm>
          <a:custGeom>
            <a:avLst/>
            <a:gdLst>
              <a:gd name="connsiteX0" fmla="*/ 409575 w 409576"/>
              <a:gd name="connsiteY0" fmla="*/ 0 h 409576"/>
              <a:gd name="connsiteX1" fmla="*/ 409576 w 409576"/>
              <a:gd name="connsiteY1" fmla="*/ 0 h 409576"/>
              <a:gd name="connsiteX2" fmla="*/ 409576 w 409576"/>
              <a:gd name="connsiteY2" fmla="*/ 409576 h 409576"/>
              <a:gd name="connsiteX3" fmla="*/ 0 w 409576"/>
              <a:gd name="connsiteY3" fmla="*/ 409576 h 409576"/>
              <a:gd name="connsiteX4" fmla="*/ 0 w 409576"/>
              <a:gd name="connsiteY4" fmla="*/ 409575 h 409576"/>
              <a:gd name="connsiteX5" fmla="*/ 409575 w 409576"/>
              <a:gd name="connsiteY5" fmla="*/ 0 h 40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9575" h="409575">
                <a:moveTo>
                  <a:pt x="409575" y="0"/>
                </a:moveTo>
                <a:lnTo>
                  <a:pt x="409576" y="0"/>
                </a:lnTo>
                <a:lnTo>
                  <a:pt x="409576" y="409576"/>
                </a:lnTo>
                <a:lnTo>
                  <a:pt x="0" y="409576"/>
                </a:lnTo>
                <a:lnTo>
                  <a:pt x="0" y="409575"/>
                </a:lnTo>
                <a:cubicBezTo>
                  <a:pt x="0" y="183373"/>
                  <a:pt x="183373" y="0"/>
                  <a:pt x="4095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" dist="127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任意多边形: 形状 3"/>
          <p:cNvSpPr/>
          <p:nvPr userDrawn="1"/>
        </p:nvSpPr>
        <p:spPr>
          <a:xfrm>
            <a:off x="8728075" y="4725988"/>
            <a:ext cx="428625" cy="428625"/>
          </a:xfrm>
          <a:custGeom>
            <a:avLst/>
            <a:gdLst>
              <a:gd name="connsiteX0" fmla="*/ 409575 w 409576"/>
              <a:gd name="connsiteY0" fmla="*/ 0 h 409576"/>
              <a:gd name="connsiteX1" fmla="*/ 409576 w 409576"/>
              <a:gd name="connsiteY1" fmla="*/ 0 h 409576"/>
              <a:gd name="connsiteX2" fmla="*/ 409576 w 409576"/>
              <a:gd name="connsiteY2" fmla="*/ 409576 h 409576"/>
              <a:gd name="connsiteX3" fmla="*/ 0 w 409576"/>
              <a:gd name="connsiteY3" fmla="*/ 409576 h 409576"/>
              <a:gd name="connsiteX4" fmla="*/ 0 w 409576"/>
              <a:gd name="connsiteY4" fmla="*/ 409575 h 409576"/>
              <a:gd name="connsiteX5" fmla="*/ 409575 w 409576"/>
              <a:gd name="connsiteY5" fmla="*/ 0 h 40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9575" h="409575">
                <a:moveTo>
                  <a:pt x="409575" y="0"/>
                </a:moveTo>
                <a:lnTo>
                  <a:pt x="409576" y="0"/>
                </a:lnTo>
                <a:lnTo>
                  <a:pt x="409576" y="409576"/>
                </a:lnTo>
                <a:lnTo>
                  <a:pt x="0" y="409576"/>
                </a:lnTo>
                <a:lnTo>
                  <a:pt x="0" y="409575"/>
                </a:lnTo>
                <a:cubicBezTo>
                  <a:pt x="0" y="183373"/>
                  <a:pt x="183373" y="0"/>
                  <a:pt x="409575" y="0"/>
                </a:cubicBezTo>
                <a:close/>
              </a:path>
            </a:pathLst>
          </a:custGeom>
          <a:solidFill>
            <a:srgbClr val="FFEEBD"/>
          </a:solidFill>
          <a:ln>
            <a:noFill/>
          </a:ln>
          <a:effectLst>
            <a:outerShdw blurRad="12700" dist="127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任意多边形: 形状 4"/>
          <p:cNvSpPr/>
          <p:nvPr userDrawn="1"/>
        </p:nvSpPr>
        <p:spPr>
          <a:xfrm>
            <a:off x="-12700" y="4787900"/>
            <a:ext cx="403225" cy="371475"/>
          </a:xfrm>
          <a:custGeom>
            <a:avLst/>
            <a:gdLst>
              <a:gd name="connsiteX0" fmla="*/ 47624 w 623887"/>
              <a:gd name="connsiteY0" fmla="*/ 0 h 576942"/>
              <a:gd name="connsiteX1" fmla="*/ 623887 w 623887"/>
              <a:gd name="connsiteY1" fmla="*/ 576263 h 576942"/>
              <a:gd name="connsiteX2" fmla="*/ 623819 w 623887"/>
              <a:gd name="connsiteY2" fmla="*/ 576942 h 576942"/>
              <a:gd name="connsiteX3" fmla="*/ 0 w 623887"/>
              <a:gd name="connsiteY3" fmla="*/ 576942 h 576942"/>
              <a:gd name="connsiteX4" fmla="*/ 0 w 623887"/>
              <a:gd name="connsiteY4" fmla="*/ 4801 h 57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887" h="576942">
                <a:moveTo>
                  <a:pt x="47624" y="0"/>
                </a:moveTo>
                <a:cubicBezTo>
                  <a:pt x="365885" y="0"/>
                  <a:pt x="623887" y="258002"/>
                  <a:pt x="623887" y="576263"/>
                </a:cubicBezTo>
                <a:lnTo>
                  <a:pt x="623819" y="576942"/>
                </a:lnTo>
                <a:lnTo>
                  <a:pt x="0" y="576942"/>
                </a:lnTo>
                <a:lnTo>
                  <a:pt x="0" y="4801"/>
                </a:lnTo>
                <a:close/>
              </a:path>
            </a:pathLst>
          </a:custGeom>
          <a:solidFill>
            <a:srgbClr val="D6CEC4"/>
          </a:solidFill>
          <a:ln>
            <a:noFill/>
          </a:ln>
          <a:effectLst>
            <a:outerShdw blurRad="12700" dist="127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任意多边形: 形状 6"/>
          <p:cNvSpPr/>
          <p:nvPr userDrawn="1"/>
        </p:nvSpPr>
        <p:spPr>
          <a:xfrm>
            <a:off x="-12700" y="4864100"/>
            <a:ext cx="320675" cy="295275"/>
          </a:xfrm>
          <a:custGeom>
            <a:avLst/>
            <a:gdLst>
              <a:gd name="connsiteX0" fmla="*/ 47624 w 623887"/>
              <a:gd name="connsiteY0" fmla="*/ 0 h 576942"/>
              <a:gd name="connsiteX1" fmla="*/ 623887 w 623887"/>
              <a:gd name="connsiteY1" fmla="*/ 576263 h 576942"/>
              <a:gd name="connsiteX2" fmla="*/ 623819 w 623887"/>
              <a:gd name="connsiteY2" fmla="*/ 576942 h 576942"/>
              <a:gd name="connsiteX3" fmla="*/ 0 w 623887"/>
              <a:gd name="connsiteY3" fmla="*/ 576942 h 576942"/>
              <a:gd name="connsiteX4" fmla="*/ 0 w 623887"/>
              <a:gd name="connsiteY4" fmla="*/ 4801 h 57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887" h="576942">
                <a:moveTo>
                  <a:pt x="47624" y="0"/>
                </a:moveTo>
                <a:cubicBezTo>
                  <a:pt x="365885" y="0"/>
                  <a:pt x="623887" y="258002"/>
                  <a:pt x="623887" y="576263"/>
                </a:cubicBezTo>
                <a:lnTo>
                  <a:pt x="623819" y="576942"/>
                </a:lnTo>
                <a:lnTo>
                  <a:pt x="0" y="576942"/>
                </a:lnTo>
                <a:lnTo>
                  <a:pt x="0" y="48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" dist="127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 rot="20431318">
            <a:off x="8631238" y="4895850"/>
            <a:ext cx="522288" cy="128588"/>
          </a:xfrm>
          <a:prstGeom prst="rect">
            <a:avLst/>
          </a:prstGeom>
          <a:effectLst>
            <a:outerShdw blurRad="12700" dist="12700" dir="13500000" algn="br" rotWithShape="0">
              <a:prstClr val="black">
                <a:alpha val="40000"/>
              </a:prstClr>
            </a:outerShdw>
          </a:effectLst>
        </p:spPr>
      </p:pic>
      <p:grpSp>
        <p:nvGrpSpPr>
          <p:cNvPr id="2056" name="组合 8"/>
          <p:cNvGrpSpPr/>
          <p:nvPr userDrawn="1"/>
        </p:nvGrpSpPr>
        <p:grpSpPr>
          <a:xfrm>
            <a:off x="-25400" y="-22225"/>
            <a:ext cx="415925" cy="415925"/>
            <a:chOff x="-25416" y="-21437"/>
            <a:chExt cx="415814" cy="415814"/>
          </a:xfrm>
        </p:grpSpPr>
        <p:sp>
          <p:nvSpPr>
            <p:cNvPr id="10" name="任意多边形: 形状 9"/>
            <p:cNvSpPr/>
            <p:nvPr/>
          </p:nvSpPr>
          <p:spPr>
            <a:xfrm>
              <a:off x="-25416" y="-21437"/>
              <a:ext cx="415814" cy="415814"/>
            </a:xfrm>
            <a:custGeom>
              <a:avLst/>
              <a:gdLst>
                <a:gd name="connsiteX0" fmla="*/ 0 w 533399"/>
                <a:gd name="connsiteY0" fmla="*/ 0 h 533399"/>
                <a:gd name="connsiteX1" fmla="*/ 529558 w 533399"/>
                <a:gd name="connsiteY1" fmla="*/ 0 h 533399"/>
                <a:gd name="connsiteX2" fmla="*/ 533399 w 533399"/>
                <a:gd name="connsiteY2" fmla="*/ 38099 h 533399"/>
                <a:gd name="connsiteX3" fmla="*/ 38099 w 533399"/>
                <a:gd name="connsiteY3" fmla="*/ 533399 h 533399"/>
                <a:gd name="connsiteX4" fmla="*/ 0 w 533399"/>
                <a:gd name="connsiteY4" fmla="*/ 529558 h 53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399" h="533399">
                  <a:moveTo>
                    <a:pt x="0" y="0"/>
                  </a:moveTo>
                  <a:lnTo>
                    <a:pt x="529558" y="0"/>
                  </a:lnTo>
                  <a:lnTo>
                    <a:pt x="533399" y="38099"/>
                  </a:lnTo>
                  <a:cubicBezTo>
                    <a:pt x="533399" y="311646"/>
                    <a:pt x="311646" y="533399"/>
                    <a:pt x="38099" y="533399"/>
                  </a:cubicBezTo>
                  <a:lnTo>
                    <a:pt x="0" y="529558"/>
                  </a:lnTo>
                  <a:close/>
                </a:path>
              </a:pathLst>
            </a:custGeom>
            <a:solidFill>
              <a:srgbClr val="89C1C5"/>
            </a:soli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-25416" y="-21437"/>
              <a:ext cx="338048" cy="338048"/>
            </a:xfrm>
            <a:custGeom>
              <a:avLst/>
              <a:gdLst>
                <a:gd name="connsiteX0" fmla="*/ 0 w 533399"/>
                <a:gd name="connsiteY0" fmla="*/ 0 h 533399"/>
                <a:gd name="connsiteX1" fmla="*/ 529558 w 533399"/>
                <a:gd name="connsiteY1" fmla="*/ 0 h 533399"/>
                <a:gd name="connsiteX2" fmla="*/ 533399 w 533399"/>
                <a:gd name="connsiteY2" fmla="*/ 38099 h 533399"/>
                <a:gd name="connsiteX3" fmla="*/ 38099 w 533399"/>
                <a:gd name="connsiteY3" fmla="*/ 533399 h 533399"/>
                <a:gd name="connsiteX4" fmla="*/ 0 w 533399"/>
                <a:gd name="connsiteY4" fmla="*/ 529558 h 53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399" h="533399">
                  <a:moveTo>
                    <a:pt x="0" y="0"/>
                  </a:moveTo>
                  <a:lnTo>
                    <a:pt x="529558" y="0"/>
                  </a:lnTo>
                  <a:lnTo>
                    <a:pt x="533399" y="38099"/>
                  </a:lnTo>
                  <a:cubicBezTo>
                    <a:pt x="533399" y="311646"/>
                    <a:pt x="311646" y="533399"/>
                    <a:pt x="38099" y="533399"/>
                  </a:cubicBezTo>
                  <a:lnTo>
                    <a:pt x="0" y="5295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-25416" y="-21437"/>
              <a:ext cx="247584" cy="247584"/>
            </a:xfrm>
            <a:custGeom>
              <a:avLst/>
              <a:gdLst>
                <a:gd name="connsiteX0" fmla="*/ 0 w 533399"/>
                <a:gd name="connsiteY0" fmla="*/ 0 h 533399"/>
                <a:gd name="connsiteX1" fmla="*/ 529558 w 533399"/>
                <a:gd name="connsiteY1" fmla="*/ 0 h 533399"/>
                <a:gd name="connsiteX2" fmla="*/ 533399 w 533399"/>
                <a:gd name="connsiteY2" fmla="*/ 38099 h 533399"/>
                <a:gd name="connsiteX3" fmla="*/ 38099 w 533399"/>
                <a:gd name="connsiteY3" fmla="*/ 533399 h 533399"/>
                <a:gd name="connsiteX4" fmla="*/ 0 w 533399"/>
                <a:gd name="connsiteY4" fmla="*/ 529558 h 53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399" h="533399">
                  <a:moveTo>
                    <a:pt x="0" y="0"/>
                  </a:moveTo>
                  <a:lnTo>
                    <a:pt x="529558" y="0"/>
                  </a:lnTo>
                  <a:lnTo>
                    <a:pt x="533399" y="38099"/>
                  </a:lnTo>
                  <a:cubicBezTo>
                    <a:pt x="533399" y="311646"/>
                    <a:pt x="311646" y="533399"/>
                    <a:pt x="38099" y="533399"/>
                  </a:cubicBezTo>
                  <a:lnTo>
                    <a:pt x="0" y="529558"/>
                  </a:lnTo>
                  <a:close/>
                </a:path>
              </a:pathLst>
            </a:custGeom>
            <a:solidFill>
              <a:srgbClr val="A5D0D3"/>
            </a:soli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13" name="图片 12"/>
          <p:cNvPicPr>
            <a:picLocks noChangeAspect="1" noChangeArrowheads="1"/>
          </p:cNvPicPr>
          <p:nvPr userDrawn="1"/>
        </p:nvPicPr>
        <p:blipFill>
          <a:blip r:embed="rId5" cstate="email"/>
          <a:stretch>
            <a:fillRect/>
          </a:stretch>
        </p:blipFill>
        <p:spPr bwMode="auto">
          <a:xfrm>
            <a:off x="182563" y="4710113"/>
            <a:ext cx="406400" cy="355600"/>
          </a:xfrm>
          <a:prstGeom prst="rect">
            <a:avLst/>
          </a:prstGeom>
          <a:noFill/>
          <a:ln>
            <a:noFill/>
          </a:ln>
          <a:effectLst>
            <a:outerShdw blurRad="12700" dist="12700" dir="18900000" algn="bl" rotWithShape="0">
              <a:srgbClr val="000000">
                <a:alpha val="39999"/>
              </a:srgbClr>
            </a:outerShdw>
          </a:effectLst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 rot="20911276">
            <a:off x="8929688" y="4965700"/>
            <a:ext cx="193675" cy="119063"/>
          </a:xfrm>
          <a:prstGeom prst="rect">
            <a:avLst/>
          </a:prstGeom>
          <a:effectLst>
            <a:outerShdw blurRad="12700" dist="127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2057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transition spd="slow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等线 Light" panose="02010600030101010101" charset="-122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3.png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3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2"/>
          <p:cNvSpPr/>
          <p:nvPr/>
        </p:nvSpPr>
        <p:spPr>
          <a:xfrm>
            <a:off x="944458" y="2686795"/>
            <a:ext cx="4264025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北师大版数学一年级上册</a:t>
            </a:r>
            <a:endParaRPr lang="zh-CN" altLang="en-US" sz="2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172" name="矩形 2"/>
          <p:cNvSpPr/>
          <p:nvPr/>
        </p:nvSpPr>
        <p:spPr>
          <a:xfrm>
            <a:off x="1050028" y="1160407"/>
            <a:ext cx="4052887" cy="1228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12000"/>
              </a:lnSpc>
              <a:buNone/>
            </a:pPr>
            <a:r>
              <a:rPr lang="zh-CN" altLang="en-US" sz="6600" b="1" dirty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charset="-122"/>
              </a:rPr>
              <a:t>有几棵树</a:t>
            </a:r>
            <a:endParaRPr lang="zh-CN" altLang="en-US" sz="6600" b="1" dirty="0">
              <a:solidFill>
                <a:schemeClr val="tx1"/>
              </a:solidFill>
              <a:latin typeface="Arial" panose="020B0604020202020204" pitchFamily="34" charset="0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67544" y="608370"/>
            <a:ext cx="68407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看一看，填一填。</a:t>
            </a:r>
            <a:endParaRPr lang="zh-CN" altLang="en-US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图片 10" descr="19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786731" y="1419622"/>
            <a:ext cx="5570537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3414167" y="3243670"/>
            <a:ext cx="2004815" cy="624224"/>
            <a:chOff x="2328341" y="3783211"/>
            <a:chExt cx="2004815" cy="624224"/>
          </a:xfrm>
        </p:grpSpPr>
        <p:sp>
          <p:nvSpPr>
            <p:cNvPr id="7" name="TextBox 15"/>
            <p:cNvSpPr txBox="1">
              <a:spLocks noChangeArrowheads="1"/>
            </p:cNvSpPr>
            <p:nvPr/>
          </p:nvSpPr>
          <p:spPr bwMode="auto">
            <a:xfrm>
              <a:off x="2328341" y="3822660"/>
              <a:ext cx="194992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latin typeface="楷体" panose="02010609060101010101" charset="-122"/>
                  <a:ea typeface="楷体" panose="02010609060101010101" charset="-122"/>
                </a:rPr>
                <a:t>8</a:t>
              </a:r>
              <a:r>
                <a:rPr lang="zh-CN" altLang="en-US" sz="3200" b="1">
                  <a:latin typeface="楷体" panose="02010609060101010101" charset="-122"/>
                  <a:ea typeface="楷体" panose="02010609060101010101" charset="-122"/>
                </a:rPr>
                <a:t>＋</a:t>
              </a:r>
              <a:r>
                <a:rPr lang="en-US" altLang="zh-CN" sz="3200" b="1">
                  <a:latin typeface="楷体" panose="02010609060101010101" charset="-122"/>
                  <a:ea typeface="楷体" panose="02010609060101010101" charset="-122"/>
                </a:rPr>
                <a:t>8</a:t>
              </a:r>
              <a:r>
                <a:rPr lang="zh-CN" altLang="en-US" sz="3200" b="1">
                  <a:latin typeface="楷体" panose="02010609060101010101" charset="-122"/>
                  <a:ea typeface="楷体" panose="02010609060101010101" charset="-122"/>
                </a:rPr>
                <a:t>＝</a:t>
              </a:r>
              <a:endParaRPr lang="zh-CN" altLang="en-US" sz="32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8" name="圆角矩形 16"/>
            <p:cNvSpPr/>
            <p:nvPr/>
          </p:nvSpPr>
          <p:spPr>
            <a:xfrm>
              <a:off x="3750543" y="3783211"/>
              <a:ext cx="582613" cy="58102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9" name="TextBox 17"/>
          <p:cNvSpPr txBox="1">
            <a:spLocks noChangeArrowheads="1"/>
          </p:cNvSpPr>
          <p:nvPr/>
        </p:nvSpPr>
        <p:spPr bwMode="auto">
          <a:xfrm>
            <a:off x="4779218" y="3236636"/>
            <a:ext cx="6969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16</a:t>
            </a:r>
            <a:endParaRPr lang="zh-CN" altLang="en-US" sz="32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46249" y="630975"/>
            <a:ext cx="68407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1115616" y="1563638"/>
            <a:ext cx="7152338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8+3=     13+5=     9+9=     8+6=</a:t>
            </a:r>
            <a:endParaRPr lang="en-US" altLang="zh-CN" sz="2800" b="1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/>
            <a:endParaRPr lang="en-US" altLang="zh-CN" sz="2800" b="1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/>
            <a:r>
              <a:rPr lang="en-US" altLang="zh-CN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3+9=     8+10=     0+8=     8+9=</a:t>
            </a:r>
            <a:endParaRPr lang="zh-CN" altLang="en-US" sz="2800" b="1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1819951" y="1559319"/>
            <a:ext cx="576059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11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1817758" y="2429294"/>
            <a:ext cx="57606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12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3653866" y="1542705"/>
            <a:ext cx="576061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18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3678597" y="2421099"/>
            <a:ext cx="57606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18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5292080" y="1534893"/>
            <a:ext cx="576062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18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5302564" y="2396666"/>
            <a:ext cx="57606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6876256" y="1565264"/>
            <a:ext cx="576063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14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6876257" y="2427038"/>
            <a:ext cx="57606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17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3" descr="21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46710" y="1275715"/>
            <a:ext cx="7969885" cy="2065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1475657" y="2211710"/>
            <a:ext cx="3240359" cy="6480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2123728" y="2355726"/>
            <a:ext cx="2808312" cy="5040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711350" y="2184276"/>
            <a:ext cx="996554" cy="12383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084221" y="2200017"/>
            <a:ext cx="2431995" cy="116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572611" y="2608921"/>
            <a:ext cx="1439549" cy="10684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4572000" y="2452125"/>
            <a:ext cx="3168352" cy="13123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 descr="17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1944" y="149543"/>
            <a:ext cx="1489234" cy="65865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TextBox 9"/>
          <p:cNvSpPr txBox="1"/>
          <p:nvPr/>
        </p:nvSpPr>
        <p:spPr>
          <a:xfrm>
            <a:off x="560546" y="808225"/>
            <a:ext cx="2894648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  <a:sym typeface="+mn-ea"/>
              </a:rPr>
              <a:t>6.</a:t>
            </a:r>
            <a:r>
              <a:rPr lang="zh-CN" altLang="en-US" sz="2400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  <a:sym typeface="+mn-ea"/>
              </a:rPr>
              <a:t>买哪两盒合适？</a:t>
            </a:r>
            <a:endParaRPr lang="zh-CN" altLang="en-US" sz="2400" b="1" dirty="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  <a:cs typeface="田氏保钓体简" panose="02010800040101010101" pitchFamily="2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6959" y="1401286"/>
            <a:ext cx="6731318" cy="2019776"/>
          </a:xfrm>
          <a:prstGeom prst="rect">
            <a:avLst/>
          </a:prstGeom>
        </p:spPr>
      </p:pic>
      <p:sp>
        <p:nvSpPr>
          <p:cNvPr id="22" name="文本框 13"/>
          <p:cNvSpPr txBox="1"/>
          <p:nvPr/>
        </p:nvSpPr>
        <p:spPr>
          <a:xfrm>
            <a:off x="2907815" y="953005"/>
            <a:ext cx="2449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连一连。</a:t>
            </a:r>
            <a:endParaRPr lang="zh-CN" altLang="en-US" sz="2400" b="1"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679575" y="1749266"/>
            <a:ext cx="330835" cy="414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21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  <a:endParaRPr lang="en-US" altLang="zh-CN" sz="21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884964" y="1713548"/>
            <a:ext cx="330835" cy="414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21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  <a:endParaRPr lang="en-US" altLang="zh-CN" sz="21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353401" y="1567339"/>
            <a:ext cx="326708" cy="41402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1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en-US" altLang="zh-CN" sz="21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206365" y="2411095"/>
            <a:ext cx="15716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</a:rPr>
              <a:t>一共要</a:t>
            </a:r>
            <a:r>
              <a:rPr lang="en-US" altLang="zh-CN" sz="2000" b="1">
                <a:solidFill>
                  <a:srgbClr val="FF0000"/>
                </a:solidFill>
              </a:rPr>
              <a:t>15</a:t>
            </a:r>
            <a:r>
              <a:rPr lang="zh-CN" altLang="en-US" sz="2000" b="1">
                <a:solidFill>
                  <a:srgbClr val="FF0000"/>
                </a:solidFill>
              </a:rPr>
              <a:t>个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34105" y="3110230"/>
            <a:ext cx="26962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/>
              <a:t>6+8=14</a:t>
            </a:r>
            <a:endParaRPr lang="en-US" altLang="zh-CN" sz="32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3630295" y="3641725"/>
            <a:ext cx="26962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/>
              <a:t>8+9=17</a:t>
            </a:r>
            <a:endParaRPr lang="en-US" altLang="zh-CN" sz="3200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3634105" y="4121785"/>
            <a:ext cx="26962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/>
              <a:t>6+9=15</a:t>
            </a:r>
            <a:endParaRPr lang="en-US" altLang="zh-CN" sz="3200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4975225" y="3107690"/>
            <a:ext cx="4337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×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87925" y="3646170"/>
            <a:ext cx="4337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×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87925" y="4125595"/>
            <a:ext cx="504190" cy="6299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√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12" name="下弧形箭头 11"/>
          <p:cNvSpPr/>
          <p:nvPr/>
        </p:nvSpPr>
        <p:spPr>
          <a:xfrm>
            <a:off x="1733550" y="2728436"/>
            <a:ext cx="2446496" cy="426720"/>
          </a:xfrm>
          <a:prstGeom prst="curved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2" grpId="0"/>
      <p:bldP spid="3" grpId="0"/>
      <p:bldP spid="5" grpId="0"/>
      <p:bldP spid="6" grpId="0"/>
      <p:bldP spid="9" grpId="0"/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 descr="17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1944" y="149543"/>
            <a:ext cx="1489234" cy="65865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TextBox 9"/>
          <p:cNvSpPr txBox="1"/>
          <p:nvPr/>
        </p:nvSpPr>
        <p:spPr>
          <a:xfrm>
            <a:off x="560546" y="808225"/>
            <a:ext cx="2894648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  <a:sym typeface="+mn-ea"/>
              </a:rPr>
              <a:t>6.</a:t>
            </a:r>
            <a:r>
              <a:rPr lang="zh-CN" altLang="en-US" sz="2400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  <a:sym typeface="+mn-ea"/>
              </a:rPr>
              <a:t>买哪两盒合适？</a:t>
            </a:r>
            <a:endParaRPr lang="zh-CN" altLang="en-US" sz="2400" b="1" dirty="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  <a:cs typeface="田氏保钓体简" panose="02010800040101010101" pitchFamily="2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77754" y="1559719"/>
            <a:ext cx="3762375" cy="4224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4879" y="1244441"/>
            <a:ext cx="6731318" cy="2019776"/>
          </a:xfrm>
          <a:prstGeom prst="rect">
            <a:avLst/>
          </a:prstGeom>
        </p:spPr>
      </p:pic>
      <p:sp>
        <p:nvSpPr>
          <p:cNvPr id="22" name="文本框 13"/>
          <p:cNvSpPr txBox="1"/>
          <p:nvPr/>
        </p:nvSpPr>
        <p:spPr>
          <a:xfrm>
            <a:off x="2907815" y="953005"/>
            <a:ext cx="2449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连一连。</a:t>
            </a:r>
            <a:endParaRPr lang="zh-CN" altLang="en-US" sz="2400" b="1"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679575" y="1749266"/>
            <a:ext cx="330835" cy="414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21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  <a:endParaRPr lang="en-US" altLang="zh-CN" sz="21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884964" y="1713548"/>
            <a:ext cx="330835" cy="414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21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  <a:endParaRPr lang="en-US" altLang="zh-CN" sz="21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353401" y="1567339"/>
            <a:ext cx="326708" cy="41402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1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en-US" altLang="zh-CN" sz="21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1" name="图片 20" descr="图片788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0546" y="3445669"/>
            <a:ext cx="843439" cy="1047750"/>
          </a:xfrm>
          <a:prstGeom prst="rect">
            <a:avLst/>
          </a:prstGeom>
        </p:spPr>
      </p:pic>
      <p:sp>
        <p:nvSpPr>
          <p:cNvPr id="10" name="下弧形箭头 9"/>
          <p:cNvSpPr/>
          <p:nvPr/>
        </p:nvSpPr>
        <p:spPr>
          <a:xfrm>
            <a:off x="1699260" y="2636996"/>
            <a:ext cx="2446496" cy="426720"/>
          </a:xfrm>
          <a:prstGeom prst="curved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44028" y="3521393"/>
            <a:ext cx="4892040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  <a:cs typeface="田氏保钓体简" panose="02010800040101010101" pitchFamily="2" charset="-122"/>
              </a:rPr>
              <a:t>6+9=15 </a:t>
            </a:r>
            <a:endParaRPr lang="zh-CN" altLang="en-US" sz="1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  <a:cs typeface="田氏保钓体简" panose="02010800040101010101" pitchFamily="2" charset="-122"/>
            </a:endParaRPr>
          </a:p>
          <a:p>
            <a:pPr algn="l"/>
            <a:r>
              <a:rPr lang="zh-CN" altLang="en-US" sz="1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  <a:cs typeface="田氏保钓体简" panose="02010800040101010101" pitchFamily="2" charset="-122"/>
              </a:rPr>
              <a:t>刚好够分，买第一盒和第三盒合适。</a:t>
            </a:r>
            <a:endParaRPr lang="zh-CN" altLang="en-US" sz="1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  <a:cs typeface="田氏保钓体简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"/>
          <p:cNvGrpSpPr/>
          <p:nvPr/>
        </p:nvGrpSpPr>
        <p:grpSpPr>
          <a:xfrm>
            <a:off x="749300" y="306388"/>
            <a:ext cx="1990725" cy="598487"/>
            <a:chOff x="1035050" y="306388"/>
            <a:chExt cx="1990725" cy="598487"/>
          </a:xfrm>
        </p:grpSpPr>
        <p:sp>
          <p:nvSpPr>
            <p:cNvPr id="5" name="文本框 8"/>
            <p:cNvSpPr txBox="1">
              <a:spLocks noChangeArrowheads="1"/>
            </p:cNvSpPr>
            <p:nvPr/>
          </p:nvSpPr>
          <p:spPr bwMode="auto">
            <a:xfrm>
              <a:off x="1035050" y="306388"/>
              <a:ext cx="1990725" cy="58578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9pPr>
            </a:lstStyle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黑体" panose="02010609060101010101" charset="-122"/>
                  <a:ea typeface="宋体" panose="02010600030101010101" pitchFamily="2" charset="-122"/>
                  <a:cs typeface="等线" panose="02010600030101010101" charset="-122"/>
                </a:rPr>
                <a:t>课堂小结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宋体" panose="02010600030101010101" pitchFamily="2" charset="-122"/>
                <a:cs typeface="等线" panose="02010600030101010101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 bwMode="auto">
            <a:xfrm>
              <a:off x="1177925" y="904875"/>
              <a:ext cx="1728788" cy="0"/>
            </a:xfrm>
            <a:prstGeom prst="line">
              <a:avLst/>
            </a:prstGeom>
            <a:ln w="31750">
              <a:solidFill>
                <a:srgbClr val="D6CEC4"/>
              </a:solidFill>
              <a:prstDash val="sysDot"/>
            </a:ln>
            <a:effectLst>
              <a:outerShdw blurRad="12700" dist="127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10"/>
          <p:cNvSpPr txBox="1"/>
          <p:nvPr/>
        </p:nvSpPr>
        <p:spPr>
          <a:xfrm>
            <a:off x="1927225" y="1300163"/>
            <a:ext cx="3695700" cy="755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  <a:spcBef>
                <a:spcPts val="600"/>
              </a:spcBef>
              <a:buNone/>
            </a:pP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charset="-122"/>
              </a:rPr>
              <a:t>8</a:t>
            </a: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charset="-122"/>
              </a:rPr>
              <a:t>加几的进位加法：</a:t>
            </a:r>
            <a:endParaRPr lang="zh-CN" altLang="en-US" sz="3200" b="1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16393" name="矩形 6"/>
          <p:cNvSpPr/>
          <p:nvPr/>
        </p:nvSpPr>
        <p:spPr>
          <a:xfrm>
            <a:off x="1810385" y="2056130"/>
            <a:ext cx="191579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altLang="zh-CN" sz="3200" b="1">
                <a:latin typeface="Times New Roman" panose="02020603050405020304" pitchFamily="18" charset="0"/>
                <a:ea typeface="楷体" panose="02010609060101010101" charset="-122"/>
              </a:rPr>
              <a:t> 1. </a:t>
            </a:r>
            <a:r>
              <a:rPr lang="zh-CN" sz="3200" b="1">
                <a:latin typeface="Times New Roman" panose="02020603050405020304" pitchFamily="18" charset="0"/>
                <a:ea typeface="楷体" panose="02010609060101010101" charset="-122"/>
              </a:rPr>
              <a:t>接数法</a:t>
            </a:r>
            <a:endParaRPr lang="zh-CN" altLang="en-US" sz="2800">
              <a:latin typeface="等线" panose="02010600030101010101" charset="-122"/>
              <a:ea typeface="宋体" panose="02010600030101010101" pitchFamily="2" charset="-122"/>
            </a:endParaRPr>
          </a:p>
        </p:txBody>
      </p:sp>
      <p:sp>
        <p:nvSpPr>
          <p:cNvPr id="16391" name="矩形 14"/>
          <p:cNvSpPr/>
          <p:nvPr/>
        </p:nvSpPr>
        <p:spPr>
          <a:xfrm>
            <a:off x="1810385" y="2699385"/>
            <a:ext cx="191389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altLang="zh-CN" sz="3200" b="1">
                <a:latin typeface="Times New Roman" panose="02020603050405020304" pitchFamily="18" charset="0"/>
                <a:ea typeface="楷体" panose="02010609060101010101" charset="-122"/>
              </a:rPr>
              <a:t> 2. </a:t>
            </a:r>
            <a:r>
              <a:rPr lang="zh-CN" altLang="en-US" sz="3200" b="1">
                <a:latin typeface="Times New Roman" panose="02020603050405020304" pitchFamily="18" charset="0"/>
                <a:ea typeface="楷体" panose="02010609060101010101" charset="-122"/>
              </a:rPr>
              <a:t>凑</a:t>
            </a:r>
            <a:r>
              <a:rPr lang="en-US" altLang="zh-CN" sz="3200" b="1">
                <a:latin typeface="Times New Roman" panose="02020603050405020304" pitchFamily="18" charset="0"/>
                <a:ea typeface="楷体" panose="02010609060101010101" charset="-122"/>
              </a:rPr>
              <a:t>10</a:t>
            </a:r>
            <a:r>
              <a:rPr lang="zh-CN" altLang="en-US" sz="3200" b="1">
                <a:latin typeface="Times New Roman" panose="02020603050405020304" pitchFamily="18" charset="0"/>
                <a:ea typeface="楷体" panose="02010609060101010101" charset="-122"/>
              </a:rPr>
              <a:t>法</a:t>
            </a:r>
            <a:endParaRPr lang="zh-CN" altLang="en-US" sz="2800">
              <a:latin typeface="等线" panose="02010600030101010101" charset="-122"/>
              <a:ea typeface="宋体" panose="02010600030101010101" pitchFamily="2" charset="-122"/>
            </a:endParaRPr>
          </a:p>
        </p:txBody>
      </p:sp>
      <p:pic>
        <p:nvPicPr>
          <p:cNvPr id="1639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290300" y="12306300"/>
            <a:ext cx="304800" cy="2286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393" grpId="0"/>
      <p:bldP spid="1639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"/>
          <p:cNvGrpSpPr/>
          <p:nvPr/>
        </p:nvGrpSpPr>
        <p:grpSpPr>
          <a:xfrm>
            <a:off x="469265" y="294323"/>
            <a:ext cx="1990725" cy="583565"/>
            <a:chOff x="1035050" y="203518"/>
            <a:chExt cx="1990725" cy="583565"/>
          </a:xfrm>
        </p:grpSpPr>
        <p:sp>
          <p:nvSpPr>
            <p:cNvPr id="5" name="文本框 8"/>
            <p:cNvSpPr txBox="1">
              <a:spLocks noChangeArrowheads="1"/>
            </p:cNvSpPr>
            <p:nvPr/>
          </p:nvSpPr>
          <p:spPr bwMode="auto">
            <a:xfrm>
              <a:off x="1035050" y="203518"/>
              <a:ext cx="1990725" cy="58356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9pPr>
            </a:lstStyle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黑体" panose="02010609060101010101" charset="-122"/>
                  <a:ea typeface="宋体" panose="02010600030101010101" pitchFamily="2" charset="-122"/>
                  <a:cs typeface="等线" panose="02010600030101010101" charset="-122"/>
                </a:rPr>
                <a:t>探究新知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宋体" panose="02010600030101010101" pitchFamily="2" charset="-122"/>
                <a:cs typeface="等线" panose="02010600030101010101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 bwMode="auto">
            <a:xfrm flipV="1">
              <a:off x="1203325" y="763905"/>
              <a:ext cx="1641475" cy="11430"/>
            </a:xfrm>
            <a:prstGeom prst="line">
              <a:avLst/>
            </a:prstGeom>
            <a:ln w="31750">
              <a:solidFill>
                <a:srgbClr val="D6CEC4"/>
              </a:solidFill>
              <a:prstDash val="sysDot"/>
            </a:ln>
            <a:effectLst>
              <a:outerShdw blurRad="12700" dist="127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椭圆 25"/>
          <p:cNvSpPr/>
          <p:nvPr/>
        </p:nvSpPr>
        <p:spPr>
          <a:xfrm>
            <a:off x="1087438" y="3333750"/>
            <a:ext cx="365125" cy="365125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99540" y="1020445"/>
            <a:ext cx="6555105" cy="1971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" name="文本框 42"/>
          <p:cNvSpPr txBox="1"/>
          <p:nvPr/>
        </p:nvSpPr>
        <p:spPr>
          <a:xfrm>
            <a:off x="3407410" y="793115"/>
            <a:ext cx="35877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charset="-122"/>
              </a:rPr>
              <a:t>8</a:t>
            </a:r>
            <a:endParaRPr lang="zh-CN" altLang="en-US" sz="28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908675" y="793115"/>
            <a:ext cx="35877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charset="-122"/>
              </a:rPr>
              <a:t>6</a:t>
            </a:r>
            <a:endParaRPr lang="zh-CN" altLang="en-US" sz="28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85583" y="2989898"/>
            <a:ext cx="3041650" cy="803275"/>
            <a:chOff x="1281390" y="1071815"/>
            <a:chExt cx="3041862" cy="803244"/>
          </a:xfrm>
        </p:grpSpPr>
        <p:sp>
          <p:nvSpPr>
            <p:cNvPr id="10270" name="文本框 33"/>
            <p:cNvSpPr txBox="1"/>
            <p:nvPr/>
          </p:nvSpPr>
          <p:spPr>
            <a:xfrm>
              <a:off x="1281390" y="1321061"/>
              <a:ext cx="3041862" cy="5539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None/>
              </a:pPr>
              <a:r>
                <a:rPr lang="zh-CN" altLang="en-US" sz="3000" b="1" dirty="0">
                  <a:latin typeface="楷体" panose="02010609060101010101" charset="-122"/>
                  <a:ea typeface="楷体" panose="02010609060101010101" charset="-122"/>
                </a:rPr>
                <a:t>一共有几棵  </a:t>
              </a:r>
              <a:r>
                <a:rPr lang="zh-CN" altLang="en-US" sz="3000" b="1" dirty="0">
                  <a:latin typeface="Times New Roman" panose="02020603050405020304" pitchFamily="18" charset="0"/>
                  <a:ea typeface="楷体" panose="02010609060101010101" charset="-122"/>
                </a:rPr>
                <a:t>？</a:t>
              </a:r>
              <a:endParaRPr lang="zh-CN" altLang="en-US" sz="3000" b="1" dirty="0">
                <a:latin typeface="Times New Roman" panose="02020603050405020304" pitchFamily="18" charset="0"/>
                <a:ea typeface="楷体" panose="02010609060101010101" charset="-122"/>
              </a:endParaRPr>
            </a:p>
          </p:txBody>
        </p:sp>
        <p:pic>
          <p:nvPicPr>
            <p:cNvPr id="10271" name="图片 6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230684" y="1071815"/>
              <a:ext cx="368545" cy="80043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7" name="组合 46"/>
          <p:cNvGrpSpPr/>
          <p:nvPr/>
        </p:nvGrpSpPr>
        <p:grpSpPr>
          <a:xfrm>
            <a:off x="1226185" y="4015740"/>
            <a:ext cx="3108325" cy="568325"/>
            <a:chOff x="5359535" y="747657"/>
            <a:chExt cx="3109550" cy="569187"/>
          </a:xfrm>
        </p:grpSpPr>
        <p:sp>
          <p:nvSpPr>
            <p:cNvPr id="48" name="矩形: 圆角 47"/>
            <p:cNvSpPr/>
            <p:nvPr/>
          </p:nvSpPr>
          <p:spPr>
            <a:xfrm>
              <a:off x="5359535" y="747657"/>
              <a:ext cx="568549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6072604" y="747657"/>
              <a:ext cx="568549" cy="56918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矩形: 圆角 49"/>
            <p:cNvSpPr/>
            <p:nvPr/>
          </p:nvSpPr>
          <p:spPr>
            <a:xfrm>
              <a:off x="6785672" y="747657"/>
              <a:ext cx="568549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矩形: 圆角 50"/>
            <p:cNvSpPr/>
            <p:nvPr/>
          </p:nvSpPr>
          <p:spPr>
            <a:xfrm>
              <a:off x="7900536" y="747657"/>
              <a:ext cx="568549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69" name="文本框 32"/>
            <p:cNvSpPr txBox="1"/>
            <p:nvPr/>
          </p:nvSpPr>
          <p:spPr>
            <a:xfrm>
              <a:off x="7426942" y="770640"/>
              <a:ext cx="405311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楷体" panose="02010609060101010101" charset="-122"/>
                </a:rPr>
                <a:t>=</a:t>
              </a:r>
              <a:endParaRPr lang="zh-CN" altLang="en-US" sz="2800" b="1">
                <a:latin typeface="Times New Roman" panose="02020603050405020304" pitchFamily="18" charset="0"/>
                <a:ea typeface="楷体" panose="02010609060101010101" charset="-122"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2731135" y="3993515"/>
            <a:ext cx="6746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charset="-122"/>
              </a:rPr>
              <a:t>6</a:t>
            </a:r>
            <a:endParaRPr lang="en-US" altLang="zh-CN" sz="3200" b="1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64598" y="3993515"/>
            <a:ext cx="7778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charset="-122"/>
              </a:rPr>
              <a:t>14</a:t>
            </a:r>
            <a:endParaRPr lang="en-US" altLang="zh-CN" sz="3200" b="1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334135" y="3999865"/>
            <a:ext cx="3683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charset="-122"/>
              </a:rPr>
              <a:t>8</a:t>
            </a:r>
            <a:endParaRPr lang="en-US" altLang="zh-CN" sz="3200" b="1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2024698" y="3996690"/>
            <a:ext cx="5508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charset="-122"/>
              </a:rPr>
              <a:t>+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charset="-122"/>
              </a:rPr>
              <a:t> 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4918075" y="4022408"/>
            <a:ext cx="3108325" cy="568325"/>
            <a:chOff x="5359535" y="747657"/>
            <a:chExt cx="3109550" cy="569187"/>
          </a:xfrm>
        </p:grpSpPr>
        <p:sp>
          <p:nvSpPr>
            <p:cNvPr id="68" name="矩形: 圆角 67"/>
            <p:cNvSpPr/>
            <p:nvPr/>
          </p:nvSpPr>
          <p:spPr>
            <a:xfrm>
              <a:off x="5359535" y="747657"/>
              <a:ext cx="568549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6072604" y="747657"/>
              <a:ext cx="568549" cy="56918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4" name="矩形: 圆角 73"/>
            <p:cNvSpPr/>
            <p:nvPr/>
          </p:nvSpPr>
          <p:spPr>
            <a:xfrm>
              <a:off x="6785672" y="747657"/>
              <a:ext cx="568549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5" name="矩形: 圆角 74"/>
            <p:cNvSpPr/>
            <p:nvPr/>
          </p:nvSpPr>
          <p:spPr>
            <a:xfrm>
              <a:off x="7900536" y="747657"/>
              <a:ext cx="568549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64" name="文本框 32"/>
            <p:cNvSpPr txBox="1"/>
            <p:nvPr/>
          </p:nvSpPr>
          <p:spPr>
            <a:xfrm>
              <a:off x="7426942" y="770640"/>
              <a:ext cx="405311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楷体" panose="02010609060101010101" charset="-122"/>
                </a:rPr>
                <a:t>=</a:t>
              </a:r>
              <a:endParaRPr lang="zh-CN" altLang="en-US" sz="2800" b="1">
                <a:latin typeface="Times New Roman" panose="02020603050405020304" pitchFamily="18" charset="0"/>
                <a:ea typeface="楷体" panose="02010609060101010101" charset="-122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6423025" y="4000183"/>
            <a:ext cx="6746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charset="-122"/>
              </a:rPr>
              <a:t>8</a:t>
            </a:r>
            <a:endParaRPr lang="en-US" altLang="zh-CN" sz="3200" b="1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7456488" y="4000183"/>
            <a:ext cx="7778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charset="-122"/>
              </a:rPr>
              <a:t>14</a:t>
            </a:r>
            <a:endParaRPr lang="en-US" altLang="zh-CN" sz="3200" b="1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5026025" y="4006533"/>
            <a:ext cx="3683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charset="-122"/>
              </a:rPr>
              <a:t>6</a:t>
            </a:r>
            <a:endParaRPr lang="en-US" altLang="zh-CN" sz="3200" b="1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5716588" y="4003358"/>
            <a:ext cx="5508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charset="-122"/>
              </a:rPr>
              <a:t>+</a:t>
            </a:r>
            <a:r>
              <a:rPr lang="en-US" altLang="zh-CN" sz="3200" b="1">
                <a:latin typeface="Times New Roman" panose="02020603050405020304" pitchFamily="18" charset="0"/>
                <a:ea typeface="楷体" panose="02010609060101010101" charset="-122"/>
              </a:rPr>
              <a:t> </a:t>
            </a:r>
            <a:endParaRPr lang="zh-CN" altLang="en-US" sz="32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08880" y="3242310"/>
            <a:ext cx="2625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怎么计算？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3" grpId="0"/>
      <p:bldP spid="44" grpId="0"/>
      <p:bldP spid="56" grpId="0"/>
      <p:bldP spid="58" grpId="0"/>
      <p:bldP spid="59" grpId="0"/>
      <p:bldP spid="66" grpId="0"/>
      <p:bldP spid="77" grpId="0"/>
      <p:bldP spid="78" grpId="0"/>
      <p:bldP spid="79" grpId="0"/>
      <p:bldP spid="80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1179513" y="303213"/>
            <a:ext cx="3375025" cy="554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zh-CN" altLang="en-US" sz="3000" b="1">
                <a:latin typeface="楷体" panose="02010609060101010101" charset="-122"/>
                <a:ea typeface="楷体" panose="02010609060101010101" charset="-122"/>
              </a:rPr>
              <a:t>摆一摆</a:t>
            </a:r>
            <a:r>
              <a:rPr lang="zh-CN" altLang="en-US" sz="3000" b="1">
                <a:latin typeface="Times New Roman" panose="02020603050405020304" pitchFamily="18" charset="0"/>
                <a:ea typeface="楷体" panose="02010609060101010101" charset="-122"/>
              </a:rPr>
              <a:t>，</a:t>
            </a:r>
            <a:r>
              <a:rPr lang="zh-CN" altLang="en-US" sz="3000" b="1">
                <a:latin typeface="楷体" panose="02010609060101010101" charset="-122"/>
                <a:ea typeface="楷体" panose="02010609060101010101" charset="-122"/>
              </a:rPr>
              <a:t>说一说</a:t>
            </a:r>
            <a:r>
              <a:rPr lang="zh-CN" altLang="en-US" sz="3000" b="1">
                <a:latin typeface="Times New Roman" panose="02020603050405020304" pitchFamily="18" charset="0"/>
                <a:ea typeface="楷体" panose="02010609060101010101" charset="-122"/>
              </a:rPr>
              <a:t>。</a:t>
            </a:r>
            <a:endParaRPr lang="zh-CN" altLang="en-US" sz="30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736600" y="392113"/>
            <a:ext cx="366713" cy="365125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55888" y="1001713"/>
            <a:ext cx="3854450" cy="1154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" name="文本框 39"/>
          <p:cNvSpPr txBox="1"/>
          <p:nvPr/>
        </p:nvSpPr>
        <p:spPr>
          <a:xfrm>
            <a:off x="3268663" y="750888"/>
            <a:ext cx="360362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charset="-122"/>
              </a:rPr>
              <a:t>8</a:t>
            </a:r>
            <a:endParaRPr lang="zh-CN" altLang="en-US" sz="28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392738" y="746125"/>
            <a:ext cx="3587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charset="-122"/>
              </a:rPr>
              <a:t>6</a:t>
            </a:r>
            <a:endParaRPr lang="zh-CN" altLang="en-US" sz="28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55637" y="3414492"/>
            <a:ext cx="1812409" cy="834662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1220" y="3448602"/>
            <a:ext cx="1227039" cy="801923"/>
          </a:xfrm>
          <a:prstGeom prst="rect">
            <a:avLst/>
          </a:prstGeom>
          <a:effectLst>
            <a:softEdge rad="12700"/>
          </a:effectLst>
        </p:spPr>
      </p:pic>
      <p:grpSp>
        <p:nvGrpSpPr>
          <p:cNvPr id="29" name="组合 28"/>
          <p:cNvGrpSpPr/>
          <p:nvPr/>
        </p:nvGrpSpPr>
        <p:grpSpPr>
          <a:xfrm>
            <a:off x="3028633" y="2278063"/>
            <a:ext cx="3108325" cy="568325"/>
            <a:chOff x="5359535" y="747657"/>
            <a:chExt cx="3109550" cy="569187"/>
          </a:xfrm>
        </p:grpSpPr>
        <p:sp>
          <p:nvSpPr>
            <p:cNvPr id="31" name="矩形: 圆角 30"/>
            <p:cNvSpPr/>
            <p:nvPr/>
          </p:nvSpPr>
          <p:spPr>
            <a:xfrm>
              <a:off x="5359535" y="747657"/>
              <a:ext cx="568549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6072603" y="747657"/>
              <a:ext cx="568549" cy="56918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矩形: 圆角 46"/>
            <p:cNvSpPr/>
            <p:nvPr/>
          </p:nvSpPr>
          <p:spPr>
            <a:xfrm>
              <a:off x="6785672" y="747657"/>
              <a:ext cx="568549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矩形: 圆角 51"/>
            <p:cNvSpPr/>
            <p:nvPr/>
          </p:nvSpPr>
          <p:spPr>
            <a:xfrm>
              <a:off x="7900536" y="747657"/>
              <a:ext cx="568549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91" name="文本框 32"/>
            <p:cNvSpPr txBox="1"/>
            <p:nvPr/>
          </p:nvSpPr>
          <p:spPr>
            <a:xfrm>
              <a:off x="7426942" y="770640"/>
              <a:ext cx="405311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楷体" panose="02010609060101010101" charset="-122"/>
                </a:rPr>
                <a:t>=</a:t>
              </a:r>
              <a:endParaRPr lang="zh-CN" altLang="en-US" sz="2800" b="1">
                <a:latin typeface="Times New Roman" panose="02020603050405020304" pitchFamily="18" charset="0"/>
                <a:ea typeface="楷体" panose="02010609060101010101" charset="-122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4533583" y="2255838"/>
            <a:ext cx="6746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6</a:t>
            </a:r>
            <a:endParaRPr lang="zh-CN" altLang="en-US" sz="32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567045" y="2255838"/>
            <a:ext cx="7778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14</a:t>
            </a:r>
            <a:endParaRPr lang="zh-CN" altLang="en-US" sz="32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136583" y="2262188"/>
            <a:ext cx="3683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8</a:t>
            </a:r>
            <a:endParaRPr lang="zh-CN" altLang="en-US" sz="32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827145" y="2259013"/>
            <a:ext cx="550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latin typeface="Times New Roman" panose="02020603050405020304" pitchFamily="18" charset="0"/>
                <a:ea typeface="楷体" panose="02010609060101010101" charset="-122"/>
              </a:rPr>
              <a:t>+ </a:t>
            </a:r>
            <a:endParaRPr lang="zh-CN" altLang="en-US" sz="32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81263" y="2892108"/>
            <a:ext cx="360362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8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75138" y="2892425"/>
            <a:ext cx="3587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6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974080" y="2940685"/>
            <a:ext cx="2466340" cy="1014095"/>
            <a:chOff x="1421743" y="3071788"/>
            <a:chExt cx="2140794" cy="1013964"/>
          </a:xfrm>
        </p:grpSpPr>
        <p:sp>
          <p:nvSpPr>
            <p:cNvPr id="42" name="思想气泡: 云 41"/>
            <p:cNvSpPr/>
            <p:nvPr/>
          </p:nvSpPr>
          <p:spPr>
            <a:xfrm>
              <a:off x="1421743" y="3071788"/>
              <a:ext cx="1636255" cy="1013964"/>
            </a:xfrm>
            <a:prstGeom prst="cloudCallout">
              <a:avLst>
                <a:gd name="adj1" fmla="val -53809"/>
                <a:gd name="adj2" fmla="val 5811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97" name="文本框 42"/>
            <p:cNvSpPr txBox="1"/>
            <p:nvPr/>
          </p:nvSpPr>
          <p:spPr>
            <a:xfrm>
              <a:off x="1586322" y="3112410"/>
              <a:ext cx="1976215" cy="8914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charset="-122"/>
                </a:rPr>
                <a:t>9,10,11,</a:t>
              </a:r>
              <a:endParaRPr lang="en-US" altLang="zh-CN" sz="2600" b="1" dirty="0">
                <a:latin typeface="Times New Roman" panose="02020603050405020304" pitchFamily="18" charset="0"/>
                <a:ea typeface="楷体" panose="02010609060101010101" charset="-122"/>
              </a:endParaRPr>
            </a:p>
            <a:p>
              <a:pPr>
                <a:buNone/>
              </a:pP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charset="-122"/>
                </a:rPr>
                <a:t>12,13,14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charset="-122"/>
                </a:rPr>
                <a:t>。</a:t>
              </a:r>
              <a:endParaRPr lang="zh-CN" altLang="en-US" sz="2600" b="1" dirty="0">
                <a:latin typeface="Times New Roman" panose="02020603050405020304" pitchFamily="18" charset="0"/>
                <a:ea typeface="楷体" panose="02010609060101010101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751830" y="4249420"/>
            <a:ext cx="19577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接数法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8" grpId="0"/>
      <p:bldP spid="3" grpId="0"/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1179513" y="303213"/>
            <a:ext cx="3375025" cy="554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摆一摆</a:t>
            </a:r>
            <a:r>
              <a:rPr lang="zh-CN" altLang="en-US" sz="3000" b="1" dirty="0">
                <a:latin typeface="Times New Roman" panose="02020603050405020304" pitchFamily="18" charset="0"/>
                <a:ea typeface="楷体" panose="02010609060101010101" charset="-122"/>
              </a:rPr>
              <a:t>，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说一说</a:t>
            </a:r>
            <a:r>
              <a:rPr lang="zh-CN" altLang="en-US" sz="3000" b="1" dirty="0">
                <a:latin typeface="Times New Roman" panose="02020603050405020304" pitchFamily="18" charset="0"/>
                <a:ea typeface="楷体" panose="02010609060101010101" charset="-122"/>
              </a:rPr>
              <a:t>。</a:t>
            </a:r>
            <a:endParaRPr lang="zh-CN" altLang="en-US" sz="3000" b="1" dirty="0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736600" y="392113"/>
            <a:ext cx="366713" cy="365125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55888" y="1001713"/>
            <a:ext cx="3854450" cy="1154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" name="文本框 39"/>
          <p:cNvSpPr txBox="1"/>
          <p:nvPr/>
        </p:nvSpPr>
        <p:spPr>
          <a:xfrm>
            <a:off x="3268663" y="750888"/>
            <a:ext cx="360362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charset="-122"/>
              </a:rPr>
              <a:t>8</a:t>
            </a:r>
            <a:endParaRPr lang="zh-CN" altLang="en-US" sz="28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392738" y="746125"/>
            <a:ext cx="3587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charset="-122"/>
              </a:rPr>
              <a:t>6</a:t>
            </a:r>
            <a:endParaRPr lang="zh-CN" altLang="en-US" sz="28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68237" y="2816322"/>
            <a:ext cx="1812409" cy="834662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530" y="2858052"/>
            <a:ext cx="1227039" cy="801923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2" name="矩形 1"/>
          <p:cNvSpPr/>
          <p:nvPr/>
        </p:nvSpPr>
        <p:spPr>
          <a:xfrm>
            <a:off x="1055688" y="2871470"/>
            <a:ext cx="2401888" cy="774700"/>
          </a:xfrm>
          <a:prstGeom prst="rect">
            <a:avLst/>
          </a:prstGeom>
          <a:noFill/>
          <a:ln w="25400">
            <a:solidFill>
              <a:srgbClr val="FF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43304" y="2784330"/>
            <a:ext cx="1901401" cy="875645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9233" y="2821191"/>
            <a:ext cx="1339845" cy="875644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57" name="矩形 56"/>
          <p:cNvSpPr/>
          <p:nvPr/>
        </p:nvSpPr>
        <p:spPr>
          <a:xfrm>
            <a:off x="5851525" y="2815908"/>
            <a:ext cx="2552700" cy="844550"/>
          </a:xfrm>
          <a:prstGeom prst="rect">
            <a:avLst/>
          </a:prstGeom>
          <a:noFill/>
          <a:ln w="25400">
            <a:solidFill>
              <a:srgbClr val="FF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917700" y="3769995"/>
            <a:ext cx="1589088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30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8+</a:t>
            </a:r>
            <a:r>
              <a:rPr kumimoji="0" lang="en-US" altLang="zh-CN" sz="2800" b="1" kern="1200" cap="none" spc="60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2=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kern="1200" cap="none" spc="30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0</a:t>
            </a:r>
            <a:endParaRPr kumimoji="0" lang="zh-CN" altLang="en-US" sz="2800" b="1" kern="1200" cap="none" spc="300" normalizeH="0" baseline="0" noProof="0" dirty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917700" y="4298633"/>
            <a:ext cx="19399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kern="1200" cap="none" spc="30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0+</a:t>
            </a:r>
            <a:r>
              <a:rPr kumimoji="0" lang="en-US" altLang="zh-CN" sz="2800" b="1" kern="1200" cap="none" spc="60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4=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kern="1200" cap="none" spc="30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4</a:t>
            </a:r>
            <a:endParaRPr kumimoji="0" lang="zh-CN" altLang="en-US" sz="2800" b="1" kern="1200" cap="none" spc="300" normalizeH="0" baseline="0" noProof="0" dirty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cxnSp>
        <p:nvCxnSpPr>
          <p:cNvPr id="64" name="直接连接符 63"/>
          <p:cNvCxnSpPr/>
          <p:nvPr/>
        </p:nvCxnSpPr>
        <p:spPr>
          <a:xfrm flipH="1" flipV="1">
            <a:off x="4556125" y="2815908"/>
            <a:ext cx="0" cy="1814513"/>
          </a:xfrm>
          <a:prstGeom prst="line">
            <a:avLst/>
          </a:prstGeom>
          <a:ln w="47625" cap="rnd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/>
          <p:cNvSpPr txBox="1"/>
          <p:nvPr/>
        </p:nvSpPr>
        <p:spPr>
          <a:xfrm>
            <a:off x="6213475" y="3769995"/>
            <a:ext cx="159067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30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6+</a:t>
            </a:r>
            <a:r>
              <a:rPr kumimoji="0" lang="en-US" altLang="zh-CN" sz="2800" b="1" kern="1200" cap="none" spc="60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4=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kern="1200" cap="none" spc="30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0</a:t>
            </a:r>
            <a:endParaRPr kumimoji="0" lang="zh-CN" altLang="en-US" sz="2800" b="1" kern="1200" cap="none" spc="300" normalizeH="0" baseline="0" noProof="0" dirty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6199188" y="4298633"/>
            <a:ext cx="19399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kern="1200" cap="none" spc="30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0+</a:t>
            </a:r>
            <a:r>
              <a:rPr kumimoji="0" lang="en-US" altLang="zh-CN" sz="2800" b="1" kern="1200" cap="none" spc="60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4=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kern="1200" cap="none" spc="30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4</a:t>
            </a:r>
            <a:endParaRPr kumimoji="0" lang="zh-CN" altLang="en-US" sz="2800" b="1" kern="1200" cap="none" spc="300" normalizeH="0" baseline="0" noProof="0" dirty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081338" y="2098358"/>
            <a:ext cx="3108325" cy="568325"/>
            <a:chOff x="5359535" y="747657"/>
            <a:chExt cx="3109550" cy="569187"/>
          </a:xfrm>
        </p:grpSpPr>
        <p:sp>
          <p:nvSpPr>
            <p:cNvPr id="31" name="矩形: 圆角 30"/>
            <p:cNvSpPr/>
            <p:nvPr/>
          </p:nvSpPr>
          <p:spPr>
            <a:xfrm>
              <a:off x="5359535" y="747657"/>
              <a:ext cx="568549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6072603" y="747657"/>
              <a:ext cx="568549" cy="56918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矩形: 圆角 46"/>
            <p:cNvSpPr/>
            <p:nvPr/>
          </p:nvSpPr>
          <p:spPr>
            <a:xfrm>
              <a:off x="6785672" y="747657"/>
              <a:ext cx="568549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矩形: 圆角 51"/>
            <p:cNvSpPr/>
            <p:nvPr/>
          </p:nvSpPr>
          <p:spPr>
            <a:xfrm>
              <a:off x="7900536" y="747657"/>
              <a:ext cx="568549" cy="569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EF75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91" name="文本框 32"/>
            <p:cNvSpPr txBox="1"/>
            <p:nvPr/>
          </p:nvSpPr>
          <p:spPr>
            <a:xfrm>
              <a:off x="7426942" y="770640"/>
              <a:ext cx="405311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楷体" panose="02010609060101010101" charset="-122"/>
                </a:rPr>
                <a:t>=</a:t>
              </a:r>
              <a:endParaRPr lang="zh-CN" altLang="en-US" sz="2800" b="1">
                <a:latin typeface="Times New Roman" panose="02020603050405020304" pitchFamily="18" charset="0"/>
                <a:ea typeface="楷体" panose="02010609060101010101" charset="-122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4586288" y="2076133"/>
            <a:ext cx="6746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6</a:t>
            </a:r>
            <a:endParaRPr lang="zh-CN" altLang="en-US" sz="32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619750" y="2076133"/>
            <a:ext cx="7778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14</a:t>
            </a:r>
            <a:endParaRPr lang="zh-CN" altLang="en-US" sz="32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189288" y="2082483"/>
            <a:ext cx="3683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8</a:t>
            </a:r>
            <a:endParaRPr lang="zh-CN" altLang="en-US" sz="32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879850" y="2079308"/>
            <a:ext cx="550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3200" b="1">
                <a:latin typeface="Times New Roman" panose="02020603050405020304" pitchFamily="18" charset="0"/>
                <a:ea typeface="楷体" panose="02010609060101010101" charset="-122"/>
              </a:rPr>
              <a:t>+ </a:t>
            </a:r>
            <a:endParaRPr lang="zh-CN" altLang="en-US" sz="32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99560" y="4108450"/>
            <a:ext cx="22980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凑十法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</p:spTree>
    <p:custDataLst>
      <p:tags r:id="rId5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2" grpId="0" animBg="1"/>
      <p:bldP spid="57" grpId="0" animBg="1"/>
      <p:bldP spid="61" grpId="0"/>
      <p:bldP spid="62" grpId="0"/>
      <p:bldP spid="67" grpId="0"/>
      <p:bldP spid="68" grpId="0"/>
      <p:bldP spid="54" grpId="0"/>
      <p:bldP spid="55" grpId="0"/>
      <p:bldP spid="56" grpId="0"/>
      <p:bldP spid="58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361950" y="895350"/>
            <a:ext cx="365125" cy="366713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82638" y="809625"/>
            <a:ext cx="8094662" cy="554038"/>
            <a:chOff x="1195585" y="789859"/>
            <a:chExt cx="8094465" cy="553998"/>
          </a:xfrm>
        </p:grpSpPr>
        <p:sp>
          <p:nvSpPr>
            <p:cNvPr id="12300" name="文本框 10"/>
            <p:cNvSpPr txBox="1"/>
            <p:nvPr/>
          </p:nvSpPr>
          <p:spPr>
            <a:xfrm>
              <a:off x="1195585" y="789859"/>
              <a:ext cx="8094465" cy="5539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None/>
              </a:pPr>
              <a:r>
                <a:rPr lang="zh-CN" altLang="en-US" sz="3000" b="1" dirty="0">
                  <a:latin typeface="Times New Roman" panose="02020603050405020304" pitchFamily="18" charset="0"/>
                  <a:ea typeface="楷体" panose="02010609060101010101" charset="-122"/>
                </a:rPr>
                <a:t>用下面的方法计算</a:t>
              </a:r>
              <a:r>
                <a:rPr lang="en-US" altLang="zh-CN" sz="3000" b="1" dirty="0">
                  <a:latin typeface="Times New Roman" panose="02020603050405020304" pitchFamily="18" charset="0"/>
                  <a:ea typeface="楷体" panose="02010609060101010101" charset="-122"/>
                </a:rPr>
                <a:t>8+6=   </a:t>
              </a:r>
              <a:r>
                <a:rPr lang="zh-CN" altLang="en-US" sz="3000" b="1" dirty="0">
                  <a:latin typeface="Times New Roman" panose="02020603050405020304" pitchFamily="18" charset="0"/>
                  <a:ea typeface="楷体" panose="02010609060101010101" charset="-122"/>
                </a:rPr>
                <a:t>  ，你能看懂吗？</a:t>
              </a:r>
              <a:endParaRPr lang="zh-CN" altLang="en-US" sz="30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" name="矩形: 圆角 1"/>
            <p:cNvSpPr/>
            <p:nvPr/>
          </p:nvSpPr>
          <p:spPr>
            <a:xfrm>
              <a:off x="5218207" y="877166"/>
              <a:ext cx="412740" cy="39367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图片 3" descr="卡通人物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57121" y="1600157"/>
            <a:ext cx="3306323" cy="123107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8" name="图片 7" descr="图片包含 游戏机, 画&#10;&#10;描述已自动生成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11448" y="1588130"/>
            <a:ext cx="3426497" cy="1237166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4" name="文本框 33"/>
          <p:cNvSpPr txBox="1"/>
          <p:nvPr/>
        </p:nvSpPr>
        <p:spPr>
          <a:xfrm>
            <a:off x="957263" y="3703638"/>
            <a:ext cx="405447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30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8+1+1+1+1+1+</a:t>
            </a:r>
            <a:r>
              <a:rPr kumimoji="0" lang="en-US" altLang="zh-CN" sz="2800" b="1" kern="1200" cap="none" spc="60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1=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kern="1200" cap="none" spc="300" normalizeH="0" baseline="0" noProof="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4</a:t>
            </a:r>
            <a:endParaRPr kumimoji="0" lang="zh-CN" altLang="en-US" sz="2800" b="1" kern="1200" cap="none" spc="300" normalizeH="0" baseline="0" noProof="0" dirty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35" name="左大括号 34"/>
          <p:cNvSpPr/>
          <p:nvPr/>
        </p:nvSpPr>
        <p:spPr>
          <a:xfrm rot="5400000">
            <a:off x="2629694" y="2402681"/>
            <a:ext cx="241300" cy="2462213"/>
          </a:xfrm>
          <a:prstGeom prst="leftBrace">
            <a:avLst>
              <a:gd name="adj1" fmla="val 48792"/>
              <a:gd name="adj2" fmla="val 49645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305050" y="2911475"/>
            <a:ext cx="100647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6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个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1</a:t>
            </a:r>
            <a:endParaRPr lang="zh-CN" altLang="en-US" sz="28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559425" y="3703638"/>
            <a:ext cx="233045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300" normalizeH="0" baseline="0" noProof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8+2+</a:t>
            </a:r>
            <a:r>
              <a:rPr kumimoji="0" lang="en-US" altLang="zh-CN" sz="2800" b="1" kern="1200" cap="none" spc="600" normalizeH="0" baseline="0" noProof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4=</a:t>
            </a:r>
            <a:r>
              <a:rPr kumimoji="0" lang="en-US" altLang="zh-CN" sz="2800" b="1" kern="1200" cap="none" spc="0" normalizeH="0" baseline="0" noProof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kern="1200" cap="none" spc="300" normalizeH="0" baseline="0" noProof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4</a:t>
            </a:r>
            <a:endParaRPr kumimoji="0" lang="zh-CN" altLang="en-US" sz="2800" b="1" kern="1200" cap="none" spc="300" normalizeH="0" baseline="0" noProof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1" name="左大括号 40"/>
          <p:cNvSpPr/>
          <p:nvPr/>
        </p:nvSpPr>
        <p:spPr>
          <a:xfrm rot="5400000">
            <a:off x="5824538" y="3325813"/>
            <a:ext cx="241300" cy="615950"/>
          </a:xfrm>
          <a:prstGeom prst="leftBrace">
            <a:avLst>
              <a:gd name="adj1" fmla="val 26836"/>
              <a:gd name="adj2" fmla="val 49645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649913" y="2911475"/>
            <a:ext cx="61595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</a:rPr>
              <a:t>10</a:t>
            </a:r>
            <a:endParaRPr lang="zh-CN" altLang="en-US" sz="2800" b="1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94885" y="913130"/>
            <a:ext cx="7188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>
                <a:solidFill>
                  <a:srgbClr val="FF0000"/>
                </a:solidFill>
              </a:rPr>
              <a:t>14</a:t>
            </a:r>
            <a:endParaRPr lang="en-US" altLang="zh-CN" sz="1800" b="1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98370" y="4225925"/>
            <a:ext cx="15722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接数法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18530" y="4225925"/>
            <a:ext cx="15722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凑十法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 animBg="1"/>
      <p:bldP spid="36" grpId="0"/>
      <p:bldP spid="37" grpId="0"/>
      <p:bldP spid="41" grpId="0" animBg="1"/>
      <p:bldP spid="42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04375" y="494604"/>
            <a:ext cx="3081910" cy="460318"/>
            <a:chOff x="1735" y="779"/>
            <a:chExt cx="4854" cy="725"/>
          </a:xfrm>
        </p:grpSpPr>
        <p:sp>
          <p:nvSpPr>
            <p:cNvPr id="34" name="文本框 13"/>
            <p:cNvSpPr txBox="1"/>
            <p:nvPr/>
          </p:nvSpPr>
          <p:spPr>
            <a:xfrm>
              <a:off x="2056" y="779"/>
              <a:ext cx="453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400" b="1">
                  <a:effectLst>
                    <a:glow rad="127000">
                      <a:schemeClr val="bg1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田氏保钓体简" panose="02010800040101010101" pitchFamily="2" charset="-122"/>
                  <a:ea typeface="田氏保钓体简" panose="02010800040101010101" pitchFamily="2" charset="-122"/>
                </a:rPr>
                <a:t>圈一圈，算一算。</a:t>
              </a:r>
              <a:endParaRPr lang="zh-CN" altLang="en-US" sz="2400" b="1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endParaRPr>
            </a:p>
          </p:txBody>
        </p:sp>
        <p:pic>
          <p:nvPicPr>
            <p:cNvPr id="42" name="Picture 45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735" y="912"/>
              <a:ext cx="499" cy="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6806" name="图片 6" descr="1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48214" y="1202531"/>
            <a:ext cx="3504010" cy="2183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7" name="图片 9" descr="1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493895" y="1202531"/>
            <a:ext cx="3309938" cy="2183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945130" y="2795905"/>
            <a:ext cx="7416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402467" y="2802731"/>
            <a:ext cx="5429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1164908" y="1203722"/>
            <a:ext cx="2670572" cy="1454944"/>
          </a:xfrm>
          <a:custGeom>
            <a:avLst/>
            <a:gdLst>
              <a:gd name="connsiteX0" fmla="*/ 331076 w 3561036"/>
              <a:gd name="connsiteY0" fmla="*/ 299545 h 1939870"/>
              <a:gd name="connsiteX1" fmla="*/ 283779 w 3561036"/>
              <a:gd name="connsiteY1" fmla="*/ 315311 h 1939870"/>
              <a:gd name="connsiteX2" fmla="*/ 268014 w 3561036"/>
              <a:gd name="connsiteY2" fmla="*/ 362607 h 1939870"/>
              <a:gd name="connsiteX3" fmla="*/ 236482 w 3561036"/>
              <a:gd name="connsiteY3" fmla="*/ 394138 h 1939870"/>
              <a:gd name="connsiteX4" fmla="*/ 204951 w 3561036"/>
              <a:gd name="connsiteY4" fmla="*/ 457200 h 1939870"/>
              <a:gd name="connsiteX5" fmla="*/ 189186 w 3561036"/>
              <a:gd name="connsiteY5" fmla="*/ 504497 h 1939870"/>
              <a:gd name="connsiteX6" fmla="*/ 126124 w 3561036"/>
              <a:gd name="connsiteY6" fmla="*/ 599090 h 1939870"/>
              <a:gd name="connsiteX7" fmla="*/ 94593 w 3561036"/>
              <a:gd name="connsiteY7" fmla="*/ 646387 h 1939870"/>
              <a:gd name="connsiteX8" fmla="*/ 47296 w 3561036"/>
              <a:gd name="connsiteY8" fmla="*/ 804042 h 1939870"/>
              <a:gd name="connsiteX9" fmla="*/ 31531 w 3561036"/>
              <a:gd name="connsiteY9" fmla="*/ 851338 h 1939870"/>
              <a:gd name="connsiteX10" fmla="*/ 0 w 3561036"/>
              <a:gd name="connsiteY10" fmla="*/ 1056290 h 1939870"/>
              <a:gd name="connsiteX11" fmla="*/ 15765 w 3561036"/>
              <a:gd name="connsiteY11" fmla="*/ 1529256 h 1939870"/>
              <a:gd name="connsiteX12" fmla="*/ 31531 w 3561036"/>
              <a:gd name="connsiteY12" fmla="*/ 1576552 h 1939870"/>
              <a:gd name="connsiteX13" fmla="*/ 94593 w 3561036"/>
              <a:gd name="connsiteY13" fmla="*/ 1671145 h 1939870"/>
              <a:gd name="connsiteX14" fmla="*/ 141889 w 3561036"/>
              <a:gd name="connsiteY14" fmla="*/ 1718442 h 1939870"/>
              <a:gd name="connsiteX15" fmla="*/ 189186 w 3561036"/>
              <a:gd name="connsiteY15" fmla="*/ 1813035 h 1939870"/>
              <a:gd name="connsiteX16" fmla="*/ 236482 w 3561036"/>
              <a:gd name="connsiteY16" fmla="*/ 1844566 h 1939870"/>
              <a:gd name="connsiteX17" fmla="*/ 268014 w 3561036"/>
              <a:gd name="connsiteY17" fmla="*/ 1876097 h 1939870"/>
              <a:gd name="connsiteX18" fmla="*/ 331076 w 3561036"/>
              <a:gd name="connsiteY18" fmla="*/ 1891862 h 1939870"/>
              <a:gd name="connsiteX19" fmla="*/ 504496 w 3561036"/>
              <a:gd name="connsiteY19" fmla="*/ 1939159 h 1939870"/>
              <a:gd name="connsiteX20" fmla="*/ 1040524 w 3561036"/>
              <a:gd name="connsiteY20" fmla="*/ 1923393 h 1939870"/>
              <a:gd name="connsiteX21" fmla="*/ 1119351 w 3561036"/>
              <a:gd name="connsiteY21" fmla="*/ 1907628 h 1939870"/>
              <a:gd name="connsiteX22" fmla="*/ 1292772 w 3561036"/>
              <a:gd name="connsiteY22" fmla="*/ 1860331 h 1939870"/>
              <a:gd name="connsiteX23" fmla="*/ 1686910 w 3561036"/>
              <a:gd name="connsiteY23" fmla="*/ 1844566 h 1939870"/>
              <a:gd name="connsiteX24" fmla="*/ 2207172 w 3561036"/>
              <a:gd name="connsiteY24" fmla="*/ 1813035 h 1939870"/>
              <a:gd name="connsiteX25" fmla="*/ 2301765 w 3561036"/>
              <a:gd name="connsiteY25" fmla="*/ 1781504 h 1939870"/>
              <a:gd name="connsiteX26" fmla="*/ 2396358 w 3561036"/>
              <a:gd name="connsiteY26" fmla="*/ 1734207 h 1939870"/>
              <a:gd name="connsiteX27" fmla="*/ 2443655 w 3561036"/>
              <a:gd name="connsiteY27" fmla="*/ 1718442 h 1939870"/>
              <a:gd name="connsiteX28" fmla="*/ 2538248 w 3561036"/>
              <a:gd name="connsiteY28" fmla="*/ 1671145 h 1939870"/>
              <a:gd name="connsiteX29" fmla="*/ 2585545 w 3561036"/>
              <a:gd name="connsiteY29" fmla="*/ 1639614 h 1939870"/>
              <a:gd name="connsiteX30" fmla="*/ 2648607 w 3561036"/>
              <a:gd name="connsiteY30" fmla="*/ 1608083 h 1939870"/>
              <a:gd name="connsiteX31" fmla="*/ 2743200 w 3561036"/>
              <a:gd name="connsiteY31" fmla="*/ 1513490 h 1939870"/>
              <a:gd name="connsiteX32" fmla="*/ 2822027 w 3561036"/>
              <a:gd name="connsiteY32" fmla="*/ 1450428 h 1939870"/>
              <a:gd name="connsiteX33" fmla="*/ 2885089 w 3561036"/>
              <a:gd name="connsiteY33" fmla="*/ 1355835 h 1939870"/>
              <a:gd name="connsiteX34" fmla="*/ 2932386 w 3561036"/>
              <a:gd name="connsiteY34" fmla="*/ 1308538 h 1939870"/>
              <a:gd name="connsiteX35" fmla="*/ 2963917 w 3561036"/>
              <a:gd name="connsiteY35" fmla="*/ 1261242 h 1939870"/>
              <a:gd name="connsiteX36" fmla="*/ 3026979 w 3561036"/>
              <a:gd name="connsiteY36" fmla="*/ 1213945 h 1939870"/>
              <a:gd name="connsiteX37" fmla="*/ 3074276 w 3561036"/>
              <a:gd name="connsiteY37" fmla="*/ 1166649 h 1939870"/>
              <a:gd name="connsiteX38" fmla="*/ 3137338 w 3561036"/>
              <a:gd name="connsiteY38" fmla="*/ 1150883 h 1939870"/>
              <a:gd name="connsiteX39" fmla="*/ 3184634 w 3561036"/>
              <a:gd name="connsiteY39" fmla="*/ 1103587 h 1939870"/>
              <a:gd name="connsiteX40" fmla="*/ 3231931 w 3561036"/>
              <a:gd name="connsiteY40" fmla="*/ 1072056 h 1939870"/>
              <a:gd name="connsiteX41" fmla="*/ 3358055 w 3561036"/>
              <a:gd name="connsiteY41" fmla="*/ 961697 h 1939870"/>
              <a:gd name="connsiteX42" fmla="*/ 3373820 w 3561036"/>
              <a:gd name="connsiteY42" fmla="*/ 914400 h 1939870"/>
              <a:gd name="connsiteX43" fmla="*/ 3421117 w 3561036"/>
              <a:gd name="connsiteY43" fmla="*/ 882869 h 1939870"/>
              <a:gd name="connsiteX44" fmla="*/ 3499945 w 3561036"/>
              <a:gd name="connsiteY44" fmla="*/ 788276 h 1939870"/>
              <a:gd name="connsiteX45" fmla="*/ 3515710 w 3561036"/>
              <a:gd name="connsiteY45" fmla="*/ 394138 h 1939870"/>
              <a:gd name="connsiteX46" fmla="*/ 3468414 w 3561036"/>
              <a:gd name="connsiteY46" fmla="*/ 346842 h 1939870"/>
              <a:gd name="connsiteX47" fmla="*/ 3373820 w 3561036"/>
              <a:gd name="connsiteY47" fmla="*/ 299545 h 1939870"/>
              <a:gd name="connsiteX48" fmla="*/ 3216165 w 3561036"/>
              <a:gd name="connsiteY48" fmla="*/ 252249 h 1939870"/>
              <a:gd name="connsiteX49" fmla="*/ 3168869 w 3561036"/>
              <a:gd name="connsiteY49" fmla="*/ 220718 h 1939870"/>
              <a:gd name="connsiteX50" fmla="*/ 3042745 w 3561036"/>
              <a:gd name="connsiteY50" fmla="*/ 204952 h 1939870"/>
              <a:gd name="connsiteX51" fmla="*/ 2948151 w 3561036"/>
              <a:gd name="connsiteY51" fmla="*/ 189187 h 1939870"/>
              <a:gd name="connsiteX52" fmla="*/ 2837793 w 3561036"/>
              <a:gd name="connsiteY52" fmla="*/ 173421 h 1939870"/>
              <a:gd name="connsiteX53" fmla="*/ 2743200 w 3561036"/>
              <a:gd name="connsiteY53" fmla="*/ 157656 h 1939870"/>
              <a:gd name="connsiteX54" fmla="*/ 2601310 w 3561036"/>
              <a:gd name="connsiteY54" fmla="*/ 141890 h 1939870"/>
              <a:gd name="connsiteX55" fmla="*/ 2522482 w 3561036"/>
              <a:gd name="connsiteY55" fmla="*/ 126124 h 1939870"/>
              <a:gd name="connsiteX56" fmla="*/ 2270234 w 3561036"/>
              <a:gd name="connsiteY56" fmla="*/ 94593 h 1939870"/>
              <a:gd name="connsiteX57" fmla="*/ 2207172 w 3561036"/>
              <a:gd name="connsiteY57" fmla="*/ 78828 h 1939870"/>
              <a:gd name="connsiteX58" fmla="*/ 2017986 w 3561036"/>
              <a:gd name="connsiteY58" fmla="*/ 47297 h 1939870"/>
              <a:gd name="connsiteX59" fmla="*/ 1954924 w 3561036"/>
              <a:gd name="connsiteY59" fmla="*/ 15766 h 1939870"/>
              <a:gd name="connsiteX60" fmla="*/ 1891862 w 3561036"/>
              <a:gd name="connsiteY60" fmla="*/ 0 h 1939870"/>
              <a:gd name="connsiteX61" fmla="*/ 945931 w 3561036"/>
              <a:gd name="connsiteY61" fmla="*/ 15766 h 1939870"/>
              <a:gd name="connsiteX62" fmla="*/ 819807 w 3561036"/>
              <a:gd name="connsiteY62" fmla="*/ 47297 h 1939870"/>
              <a:gd name="connsiteX63" fmla="*/ 772510 w 3561036"/>
              <a:gd name="connsiteY63" fmla="*/ 94593 h 1939870"/>
              <a:gd name="connsiteX64" fmla="*/ 677917 w 3561036"/>
              <a:gd name="connsiteY64" fmla="*/ 126124 h 1939870"/>
              <a:gd name="connsiteX65" fmla="*/ 630620 w 3561036"/>
              <a:gd name="connsiteY65" fmla="*/ 141890 h 1939870"/>
              <a:gd name="connsiteX66" fmla="*/ 583324 w 3561036"/>
              <a:gd name="connsiteY66" fmla="*/ 173421 h 1939870"/>
              <a:gd name="connsiteX67" fmla="*/ 488731 w 3561036"/>
              <a:gd name="connsiteY67" fmla="*/ 204952 h 1939870"/>
              <a:gd name="connsiteX68" fmla="*/ 441434 w 3561036"/>
              <a:gd name="connsiteY68" fmla="*/ 268014 h 1939870"/>
              <a:gd name="connsiteX69" fmla="*/ 394138 w 3561036"/>
              <a:gd name="connsiteY69" fmla="*/ 283780 h 1939870"/>
              <a:gd name="connsiteX70" fmla="*/ 331076 w 3561036"/>
              <a:gd name="connsiteY70" fmla="*/ 299545 h 1939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561036" h="1939869">
                <a:moveTo>
                  <a:pt x="331076" y="299545"/>
                </a:moveTo>
                <a:cubicBezTo>
                  <a:pt x="312683" y="304800"/>
                  <a:pt x="295530" y="303560"/>
                  <a:pt x="283779" y="315311"/>
                </a:cubicBezTo>
                <a:cubicBezTo>
                  <a:pt x="272028" y="327062"/>
                  <a:pt x="276564" y="348357"/>
                  <a:pt x="268014" y="362607"/>
                </a:cubicBezTo>
                <a:cubicBezTo>
                  <a:pt x="260366" y="375353"/>
                  <a:pt x="246993" y="383628"/>
                  <a:pt x="236482" y="394138"/>
                </a:cubicBezTo>
                <a:cubicBezTo>
                  <a:pt x="225972" y="415159"/>
                  <a:pt x="214209" y="435598"/>
                  <a:pt x="204951" y="457200"/>
                </a:cubicBezTo>
                <a:cubicBezTo>
                  <a:pt x="198405" y="472475"/>
                  <a:pt x="197257" y="489970"/>
                  <a:pt x="189186" y="504497"/>
                </a:cubicBezTo>
                <a:cubicBezTo>
                  <a:pt x="170782" y="537624"/>
                  <a:pt x="147145" y="567559"/>
                  <a:pt x="126124" y="599090"/>
                </a:cubicBezTo>
                <a:cubicBezTo>
                  <a:pt x="115614" y="614856"/>
                  <a:pt x="100585" y="628411"/>
                  <a:pt x="94593" y="646387"/>
                </a:cubicBezTo>
                <a:cubicBezTo>
                  <a:pt x="19668" y="871163"/>
                  <a:pt x="94946" y="637268"/>
                  <a:pt x="47296" y="804042"/>
                </a:cubicBezTo>
                <a:cubicBezTo>
                  <a:pt x="42731" y="820021"/>
                  <a:pt x="35136" y="835116"/>
                  <a:pt x="31531" y="851338"/>
                </a:cubicBezTo>
                <a:cubicBezTo>
                  <a:pt x="22778" y="890726"/>
                  <a:pt x="5031" y="1021070"/>
                  <a:pt x="0" y="1056290"/>
                </a:cubicBezTo>
                <a:cubicBezTo>
                  <a:pt x="5255" y="1213945"/>
                  <a:pt x="6222" y="1371802"/>
                  <a:pt x="15765" y="1529256"/>
                </a:cubicBezTo>
                <a:cubicBezTo>
                  <a:pt x="16770" y="1545844"/>
                  <a:pt x="23460" y="1562025"/>
                  <a:pt x="31531" y="1576552"/>
                </a:cubicBezTo>
                <a:cubicBezTo>
                  <a:pt x="49935" y="1609679"/>
                  <a:pt x="67797" y="1644349"/>
                  <a:pt x="94593" y="1671145"/>
                </a:cubicBezTo>
                <a:lnTo>
                  <a:pt x="141889" y="1718442"/>
                </a:lnTo>
                <a:cubicBezTo>
                  <a:pt x="154712" y="1756908"/>
                  <a:pt x="158625" y="1782474"/>
                  <a:pt x="189186" y="1813035"/>
                </a:cubicBezTo>
                <a:cubicBezTo>
                  <a:pt x="202584" y="1826433"/>
                  <a:pt x="221686" y="1832730"/>
                  <a:pt x="236482" y="1844566"/>
                </a:cubicBezTo>
                <a:cubicBezTo>
                  <a:pt x="248089" y="1853851"/>
                  <a:pt x="254719" y="1869450"/>
                  <a:pt x="268014" y="1876097"/>
                </a:cubicBezTo>
                <a:cubicBezTo>
                  <a:pt x="287394" y="1885787"/>
                  <a:pt x="310322" y="1885636"/>
                  <a:pt x="331076" y="1891862"/>
                </a:cubicBezTo>
                <a:cubicBezTo>
                  <a:pt x="491103" y="1939870"/>
                  <a:pt x="360819" y="1910422"/>
                  <a:pt x="504496" y="1939159"/>
                </a:cubicBezTo>
                <a:cubicBezTo>
                  <a:pt x="683172" y="1933904"/>
                  <a:pt x="862005" y="1932548"/>
                  <a:pt x="1040524" y="1923393"/>
                </a:cubicBezTo>
                <a:cubicBezTo>
                  <a:pt x="1067285" y="1922021"/>
                  <a:pt x="1093499" y="1914678"/>
                  <a:pt x="1119351" y="1907628"/>
                </a:cubicBezTo>
                <a:cubicBezTo>
                  <a:pt x="1185235" y="1889660"/>
                  <a:pt x="1224994" y="1864850"/>
                  <a:pt x="1292772" y="1860331"/>
                </a:cubicBezTo>
                <a:cubicBezTo>
                  <a:pt x="1423965" y="1851585"/>
                  <a:pt x="1555531" y="1849821"/>
                  <a:pt x="1686910" y="1844566"/>
                </a:cubicBezTo>
                <a:cubicBezTo>
                  <a:pt x="1950158" y="1791915"/>
                  <a:pt x="1518945" y="1873760"/>
                  <a:pt x="2207172" y="1813035"/>
                </a:cubicBezTo>
                <a:cubicBezTo>
                  <a:pt x="2240280" y="1810114"/>
                  <a:pt x="2270234" y="1792014"/>
                  <a:pt x="2301765" y="1781504"/>
                </a:cubicBezTo>
                <a:cubicBezTo>
                  <a:pt x="2420652" y="1741875"/>
                  <a:pt x="2274106" y="1795332"/>
                  <a:pt x="2396358" y="1734207"/>
                </a:cubicBezTo>
                <a:cubicBezTo>
                  <a:pt x="2411222" y="1726775"/>
                  <a:pt x="2427889" y="1723697"/>
                  <a:pt x="2443655" y="1718442"/>
                </a:cubicBezTo>
                <a:cubicBezTo>
                  <a:pt x="2579192" y="1628083"/>
                  <a:pt x="2407709" y="1736415"/>
                  <a:pt x="2538248" y="1671145"/>
                </a:cubicBezTo>
                <a:cubicBezTo>
                  <a:pt x="2555196" y="1662671"/>
                  <a:pt x="2569094" y="1649015"/>
                  <a:pt x="2585545" y="1639614"/>
                </a:cubicBezTo>
                <a:cubicBezTo>
                  <a:pt x="2605950" y="1627954"/>
                  <a:pt x="2630255" y="1622764"/>
                  <a:pt x="2648607" y="1608083"/>
                </a:cubicBezTo>
                <a:cubicBezTo>
                  <a:pt x="2683427" y="1580227"/>
                  <a:pt x="2708380" y="1541346"/>
                  <a:pt x="2743200" y="1513490"/>
                </a:cubicBezTo>
                <a:cubicBezTo>
                  <a:pt x="2769476" y="1492469"/>
                  <a:pt x="2799517" y="1475439"/>
                  <a:pt x="2822027" y="1450428"/>
                </a:cubicBezTo>
                <a:cubicBezTo>
                  <a:pt x="2847378" y="1422260"/>
                  <a:pt x="2858293" y="1382631"/>
                  <a:pt x="2885089" y="1355835"/>
                </a:cubicBezTo>
                <a:cubicBezTo>
                  <a:pt x="2900855" y="1340069"/>
                  <a:pt x="2918112" y="1325666"/>
                  <a:pt x="2932386" y="1308538"/>
                </a:cubicBezTo>
                <a:cubicBezTo>
                  <a:pt x="2944516" y="1293982"/>
                  <a:pt x="2950519" y="1274640"/>
                  <a:pt x="2963917" y="1261242"/>
                </a:cubicBezTo>
                <a:cubicBezTo>
                  <a:pt x="2982497" y="1242662"/>
                  <a:pt x="3007029" y="1231045"/>
                  <a:pt x="3026979" y="1213945"/>
                </a:cubicBezTo>
                <a:cubicBezTo>
                  <a:pt x="3043907" y="1199435"/>
                  <a:pt x="3054918" y="1177711"/>
                  <a:pt x="3074276" y="1166649"/>
                </a:cubicBezTo>
                <a:cubicBezTo>
                  <a:pt x="3093089" y="1155899"/>
                  <a:pt x="3116317" y="1156138"/>
                  <a:pt x="3137338" y="1150883"/>
                </a:cubicBezTo>
                <a:cubicBezTo>
                  <a:pt x="3153103" y="1135118"/>
                  <a:pt x="3167506" y="1117860"/>
                  <a:pt x="3184634" y="1103587"/>
                </a:cubicBezTo>
                <a:cubicBezTo>
                  <a:pt x="3199190" y="1091457"/>
                  <a:pt x="3217671" y="1084533"/>
                  <a:pt x="3231931" y="1072056"/>
                </a:cubicBezTo>
                <a:cubicBezTo>
                  <a:pt x="3379492" y="942939"/>
                  <a:pt x="3251623" y="1032651"/>
                  <a:pt x="3358055" y="961697"/>
                </a:cubicBezTo>
                <a:cubicBezTo>
                  <a:pt x="3363310" y="945931"/>
                  <a:pt x="3363439" y="927377"/>
                  <a:pt x="3373820" y="914400"/>
                </a:cubicBezTo>
                <a:cubicBezTo>
                  <a:pt x="3385657" y="899604"/>
                  <a:pt x="3406561" y="894999"/>
                  <a:pt x="3421117" y="882869"/>
                </a:cubicBezTo>
                <a:cubicBezTo>
                  <a:pt x="3466640" y="844934"/>
                  <a:pt x="3468941" y="834783"/>
                  <a:pt x="3499945" y="788276"/>
                </a:cubicBezTo>
                <a:cubicBezTo>
                  <a:pt x="3553849" y="626564"/>
                  <a:pt x="3561036" y="643433"/>
                  <a:pt x="3515710" y="394138"/>
                </a:cubicBezTo>
                <a:cubicBezTo>
                  <a:pt x="3511722" y="372202"/>
                  <a:pt x="3485542" y="361115"/>
                  <a:pt x="3468414" y="346842"/>
                </a:cubicBezTo>
                <a:cubicBezTo>
                  <a:pt x="3400641" y="290365"/>
                  <a:pt x="3444923" y="335097"/>
                  <a:pt x="3373820" y="299545"/>
                </a:cubicBezTo>
                <a:cubicBezTo>
                  <a:pt x="3259106" y="242187"/>
                  <a:pt x="3416863" y="280919"/>
                  <a:pt x="3216165" y="252249"/>
                </a:cubicBezTo>
                <a:cubicBezTo>
                  <a:pt x="3200400" y="241739"/>
                  <a:pt x="3187149" y="225704"/>
                  <a:pt x="3168869" y="220718"/>
                </a:cubicBezTo>
                <a:cubicBezTo>
                  <a:pt x="3127993" y="209570"/>
                  <a:pt x="3084688" y="210944"/>
                  <a:pt x="3042745" y="204952"/>
                </a:cubicBezTo>
                <a:cubicBezTo>
                  <a:pt x="3011100" y="200431"/>
                  <a:pt x="2979746" y="194048"/>
                  <a:pt x="2948151" y="189187"/>
                </a:cubicBezTo>
                <a:cubicBezTo>
                  <a:pt x="2911424" y="183537"/>
                  <a:pt x="2874520" y="179071"/>
                  <a:pt x="2837793" y="173421"/>
                </a:cubicBezTo>
                <a:cubicBezTo>
                  <a:pt x="2806199" y="168560"/>
                  <a:pt x="2774885" y="161881"/>
                  <a:pt x="2743200" y="157656"/>
                </a:cubicBezTo>
                <a:cubicBezTo>
                  <a:pt x="2696030" y="151367"/>
                  <a:pt x="2648419" y="148620"/>
                  <a:pt x="2601310" y="141890"/>
                </a:cubicBezTo>
                <a:cubicBezTo>
                  <a:pt x="2574783" y="138100"/>
                  <a:pt x="2548914" y="130529"/>
                  <a:pt x="2522482" y="126124"/>
                </a:cubicBezTo>
                <a:cubicBezTo>
                  <a:pt x="2432515" y="111130"/>
                  <a:pt x="2362612" y="104858"/>
                  <a:pt x="2270234" y="94593"/>
                </a:cubicBezTo>
                <a:cubicBezTo>
                  <a:pt x="2249213" y="89338"/>
                  <a:pt x="2228468" y="82821"/>
                  <a:pt x="2207172" y="78828"/>
                </a:cubicBezTo>
                <a:cubicBezTo>
                  <a:pt x="2144335" y="67046"/>
                  <a:pt x="2017986" y="47297"/>
                  <a:pt x="2017986" y="47297"/>
                </a:cubicBezTo>
                <a:cubicBezTo>
                  <a:pt x="1996965" y="36787"/>
                  <a:pt x="1976929" y="24018"/>
                  <a:pt x="1954924" y="15766"/>
                </a:cubicBezTo>
                <a:cubicBezTo>
                  <a:pt x="1934636" y="8158"/>
                  <a:pt x="1913530" y="0"/>
                  <a:pt x="1891862" y="0"/>
                </a:cubicBezTo>
                <a:cubicBezTo>
                  <a:pt x="1576508" y="0"/>
                  <a:pt x="1261241" y="10511"/>
                  <a:pt x="945931" y="15766"/>
                </a:cubicBezTo>
                <a:cubicBezTo>
                  <a:pt x="934556" y="18041"/>
                  <a:pt x="840586" y="33444"/>
                  <a:pt x="819807" y="47297"/>
                </a:cubicBezTo>
                <a:cubicBezTo>
                  <a:pt x="801256" y="59664"/>
                  <a:pt x="792000" y="83765"/>
                  <a:pt x="772510" y="94593"/>
                </a:cubicBezTo>
                <a:cubicBezTo>
                  <a:pt x="743456" y="110734"/>
                  <a:pt x="709448" y="115614"/>
                  <a:pt x="677917" y="126124"/>
                </a:cubicBezTo>
                <a:cubicBezTo>
                  <a:pt x="662151" y="131379"/>
                  <a:pt x="644447" y="132672"/>
                  <a:pt x="630620" y="141890"/>
                </a:cubicBezTo>
                <a:cubicBezTo>
                  <a:pt x="614855" y="152400"/>
                  <a:pt x="600639" y="165726"/>
                  <a:pt x="583324" y="173421"/>
                </a:cubicBezTo>
                <a:cubicBezTo>
                  <a:pt x="552952" y="186920"/>
                  <a:pt x="488731" y="204952"/>
                  <a:pt x="488731" y="204952"/>
                </a:cubicBezTo>
                <a:cubicBezTo>
                  <a:pt x="472965" y="225973"/>
                  <a:pt x="461620" y="251192"/>
                  <a:pt x="441434" y="268014"/>
                </a:cubicBezTo>
                <a:cubicBezTo>
                  <a:pt x="428668" y="278653"/>
                  <a:pt x="410117" y="279215"/>
                  <a:pt x="394138" y="283780"/>
                </a:cubicBezTo>
                <a:cubicBezTo>
                  <a:pt x="325578" y="303369"/>
                  <a:pt x="349469" y="294290"/>
                  <a:pt x="331076" y="299545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975"/>
          </a:p>
        </p:txBody>
      </p:sp>
      <p:sp>
        <p:nvSpPr>
          <p:cNvPr id="15" name="任意多边形 14"/>
          <p:cNvSpPr/>
          <p:nvPr/>
        </p:nvSpPr>
        <p:spPr>
          <a:xfrm>
            <a:off x="4661774" y="1333500"/>
            <a:ext cx="2047875" cy="875110"/>
          </a:xfrm>
          <a:custGeom>
            <a:avLst/>
            <a:gdLst>
              <a:gd name="connsiteX0" fmla="*/ 335082 w 2730768"/>
              <a:gd name="connsiteY0" fmla="*/ 110359 h 1166648"/>
              <a:gd name="connsiteX1" fmla="*/ 177427 w 2730768"/>
              <a:gd name="connsiteY1" fmla="*/ 141890 h 1166648"/>
              <a:gd name="connsiteX2" fmla="*/ 67068 w 2730768"/>
              <a:gd name="connsiteY2" fmla="*/ 268014 h 1166648"/>
              <a:gd name="connsiteX3" fmla="*/ 35537 w 2730768"/>
              <a:gd name="connsiteY3" fmla="*/ 378372 h 1166648"/>
              <a:gd name="connsiteX4" fmla="*/ 4006 w 2730768"/>
              <a:gd name="connsiteY4" fmla="*/ 425669 h 1166648"/>
              <a:gd name="connsiteX5" fmla="*/ 51302 w 2730768"/>
              <a:gd name="connsiteY5" fmla="*/ 646386 h 1166648"/>
              <a:gd name="connsiteX6" fmla="*/ 161661 w 2730768"/>
              <a:gd name="connsiteY6" fmla="*/ 725214 h 1166648"/>
              <a:gd name="connsiteX7" fmla="*/ 272020 w 2730768"/>
              <a:gd name="connsiteY7" fmla="*/ 804041 h 1166648"/>
              <a:gd name="connsiteX8" fmla="*/ 366613 w 2730768"/>
              <a:gd name="connsiteY8" fmla="*/ 835572 h 1166648"/>
              <a:gd name="connsiteX9" fmla="*/ 508502 w 2730768"/>
              <a:gd name="connsiteY9" fmla="*/ 882869 h 1166648"/>
              <a:gd name="connsiteX10" fmla="*/ 571564 w 2730768"/>
              <a:gd name="connsiteY10" fmla="*/ 914400 h 1166648"/>
              <a:gd name="connsiteX11" fmla="*/ 634627 w 2730768"/>
              <a:gd name="connsiteY11" fmla="*/ 930166 h 1166648"/>
              <a:gd name="connsiteX12" fmla="*/ 744985 w 2730768"/>
              <a:gd name="connsiteY12" fmla="*/ 977462 h 1166648"/>
              <a:gd name="connsiteX13" fmla="*/ 792282 w 2730768"/>
              <a:gd name="connsiteY13" fmla="*/ 1008993 h 1166648"/>
              <a:gd name="connsiteX14" fmla="*/ 934171 w 2730768"/>
              <a:gd name="connsiteY14" fmla="*/ 1040524 h 1166648"/>
              <a:gd name="connsiteX15" fmla="*/ 981468 w 2730768"/>
              <a:gd name="connsiteY15" fmla="*/ 1056290 h 1166648"/>
              <a:gd name="connsiteX16" fmla="*/ 1044530 w 2730768"/>
              <a:gd name="connsiteY16" fmla="*/ 1072055 h 1166648"/>
              <a:gd name="connsiteX17" fmla="*/ 1154889 w 2730768"/>
              <a:gd name="connsiteY17" fmla="*/ 1119352 h 1166648"/>
              <a:gd name="connsiteX18" fmla="*/ 1249482 w 2730768"/>
              <a:gd name="connsiteY18" fmla="*/ 1150883 h 1166648"/>
              <a:gd name="connsiteX19" fmla="*/ 1564792 w 2730768"/>
              <a:gd name="connsiteY19" fmla="*/ 1166648 h 1166648"/>
              <a:gd name="connsiteX20" fmla="*/ 2510723 w 2730768"/>
              <a:gd name="connsiteY20" fmla="*/ 1150883 h 1166648"/>
              <a:gd name="connsiteX21" fmla="*/ 2573785 w 2730768"/>
              <a:gd name="connsiteY21" fmla="*/ 1135117 h 1166648"/>
              <a:gd name="connsiteX22" fmla="*/ 2605316 w 2730768"/>
              <a:gd name="connsiteY22" fmla="*/ 1087821 h 1166648"/>
              <a:gd name="connsiteX23" fmla="*/ 2668378 w 2730768"/>
              <a:gd name="connsiteY23" fmla="*/ 1024759 h 1166648"/>
              <a:gd name="connsiteX24" fmla="*/ 2684144 w 2730768"/>
              <a:gd name="connsiteY24" fmla="*/ 662152 h 1166648"/>
              <a:gd name="connsiteX25" fmla="*/ 2621082 w 2730768"/>
              <a:gd name="connsiteY25" fmla="*/ 567559 h 1166648"/>
              <a:gd name="connsiteX26" fmla="*/ 2589551 w 2730768"/>
              <a:gd name="connsiteY26" fmla="*/ 520262 h 1166648"/>
              <a:gd name="connsiteX27" fmla="*/ 2558020 w 2730768"/>
              <a:gd name="connsiteY27" fmla="*/ 472966 h 1166648"/>
              <a:gd name="connsiteX28" fmla="*/ 2526489 w 2730768"/>
              <a:gd name="connsiteY28" fmla="*/ 425669 h 1166648"/>
              <a:gd name="connsiteX29" fmla="*/ 2479192 w 2730768"/>
              <a:gd name="connsiteY29" fmla="*/ 394138 h 1166648"/>
              <a:gd name="connsiteX30" fmla="*/ 2368833 w 2730768"/>
              <a:gd name="connsiteY30" fmla="*/ 283779 h 1166648"/>
              <a:gd name="connsiteX31" fmla="*/ 2274240 w 2730768"/>
              <a:gd name="connsiteY31" fmla="*/ 220717 h 1166648"/>
              <a:gd name="connsiteX32" fmla="*/ 2226944 w 2730768"/>
              <a:gd name="connsiteY32" fmla="*/ 189186 h 1166648"/>
              <a:gd name="connsiteX33" fmla="*/ 2179647 w 2730768"/>
              <a:gd name="connsiteY33" fmla="*/ 141890 h 1166648"/>
              <a:gd name="connsiteX34" fmla="*/ 2006227 w 2730768"/>
              <a:gd name="connsiteY34" fmla="*/ 94593 h 1166648"/>
              <a:gd name="connsiteX35" fmla="*/ 1911633 w 2730768"/>
              <a:gd name="connsiteY35" fmla="*/ 63062 h 1166648"/>
              <a:gd name="connsiteX36" fmla="*/ 1769744 w 2730768"/>
              <a:gd name="connsiteY36" fmla="*/ 47297 h 1166648"/>
              <a:gd name="connsiteX37" fmla="*/ 1564792 w 2730768"/>
              <a:gd name="connsiteY37" fmla="*/ 15766 h 1166648"/>
              <a:gd name="connsiteX38" fmla="*/ 1359840 w 2730768"/>
              <a:gd name="connsiteY38" fmla="*/ 0 h 1166648"/>
              <a:gd name="connsiteX39" fmla="*/ 508502 w 2730768"/>
              <a:gd name="connsiteY39" fmla="*/ 15766 h 1166648"/>
              <a:gd name="connsiteX40" fmla="*/ 461206 w 2730768"/>
              <a:gd name="connsiteY40" fmla="*/ 31531 h 1166648"/>
              <a:gd name="connsiteX41" fmla="*/ 398144 w 2730768"/>
              <a:gd name="connsiteY41" fmla="*/ 63062 h 1166648"/>
              <a:gd name="connsiteX42" fmla="*/ 335082 w 2730768"/>
              <a:gd name="connsiteY42" fmla="*/ 110359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730768" h="1166648">
                <a:moveTo>
                  <a:pt x="335082" y="110359"/>
                </a:moveTo>
                <a:cubicBezTo>
                  <a:pt x="298296" y="123497"/>
                  <a:pt x="203327" y="122465"/>
                  <a:pt x="177427" y="141890"/>
                </a:cubicBezTo>
                <a:cubicBezTo>
                  <a:pt x="144547" y="166550"/>
                  <a:pt x="88950" y="224250"/>
                  <a:pt x="67068" y="268014"/>
                </a:cubicBezTo>
                <a:cubicBezTo>
                  <a:pt x="36383" y="329384"/>
                  <a:pt x="65851" y="307639"/>
                  <a:pt x="35537" y="378372"/>
                </a:cubicBezTo>
                <a:cubicBezTo>
                  <a:pt x="28073" y="395788"/>
                  <a:pt x="14516" y="409903"/>
                  <a:pt x="4006" y="425669"/>
                </a:cubicBezTo>
                <a:cubicBezTo>
                  <a:pt x="13463" y="520244"/>
                  <a:pt x="0" y="574563"/>
                  <a:pt x="51302" y="646386"/>
                </a:cubicBezTo>
                <a:cubicBezTo>
                  <a:pt x="94929" y="707464"/>
                  <a:pt x="100042" y="686702"/>
                  <a:pt x="161661" y="725214"/>
                </a:cubicBezTo>
                <a:cubicBezTo>
                  <a:pt x="175996" y="734173"/>
                  <a:pt x="248929" y="793778"/>
                  <a:pt x="272020" y="804041"/>
                </a:cubicBezTo>
                <a:cubicBezTo>
                  <a:pt x="302392" y="817540"/>
                  <a:pt x="336885" y="820708"/>
                  <a:pt x="366613" y="835572"/>
                </a:cubicBezTo>
                <a:cubicBezTo>
                  <a:pt x="453642" y="879087"/>
                  <a:pt x="406630" y="862494"/>
                  <a:pt x="508502" y="882869"/>
                </a:cubicBezTo>
                <a:cubicBezTo>
                  <a:pt x="529523" y="893379"/>
                  <a:pt x="549559" y="906148"/>
                  <a:pt x="571564" y="914400"/>
                </a:cubicBezTo>
                <a:cubicBezTo>
                  <a:pt x="591852" y="922008"/>
                  <a:pt x="614711" y="921631"/>
                  <a:pt x="634627" y="930166"/>
                </a:cubicBezTo>
                <a:cubicBezTo>
                  <a:pt x="787047" y="995489"/>
                  <a:pt x="563943" y="932203"/>
                  <a:pt x="744985" y="977462"/>
                </a:cubicBezTo>
                <a:cubicBezTo>
                  <a:pt x="760751" y="987972"/>
                  <a:pt x="774866" y="1001529"/>
                  <a:pt x="792282" y="1008993"/>
                </a:cubicBezTo>
                <a:cubicBezTo>
                  <a:pt x="814946" y="1018706"/>
                  <a:pt x="916205" y="1036033"/>
                  <a:pt x="934171" y="1040524"/>
                </a:cubicBezTo>
                <a:cubicBezTo>
                  <a:pt x="950293" y="1044555"/>
                  <a:pt x="965489" y="1051725"/>
                  <a:pt x="981468" y="1056290"/>
                </a:cubicBezTo>
                <a:cubicBezTo>
                  <a:pt x="1002302" y="1062243"/>
                  <a:pt x="1023696" y="1066102"/>
                  <a:pt x="1044530" y="1072055"/>
                </a:cubicBezTo>
                <a:cubicBezTo>
                  <a:pt x="1133335" y="1097428"/>
                  <a:pt x="1049793" y="1077313"/>
                  <a:pt x="1154889" y="1119352"/>
                </a:cubicBezTo>
                <a:cubicBezTo>
                  <a:pt x="1185748" y="1131696"/>
                  <a:pt x="1216287" y="1149223"/>
                  <a:pt x="1249482" y="1150883"/>
                </a:cubicBezTo>
                <a:lnTo>
                  <a:pt x="1564792" y="1166648"/>
                </a:lnTo>
                <a:lnTo>
                  <a:pt x="2510723" y="1150883"/>
                </a:lnTo>
                <a:cubicBezTo>
                  <a:pt x="2532380" y="1150206"/>
                  <a:pt x="2555756" y="1147136"/>
                  <a:pt x="2573785" y="1135117"/>
                </a:cubicBezTo>
                <a:cubicBezTo>
                  <a:pt x="2589550" y="1124607"/>
                  <a:pt x="2592985" y="1102207"/>
                  <a:pt x="2605316" y="1087821"/>
                </a:cubicBezTo>
                <a:cubicBezTo>
                  <a:pt x="2624663" y="1065250"/>
                  <a:pt x="2647357" y="1045780"/>
                  <a:pt x="2668378" y="1024759"/>
                </a:cubicBezTo>
                <a:cubicBezTo>
                  <a:pt x="2717473" y="877474"/>
                  <a:pt x="2730768" y="876624"/>
                  <a:pt x="2684144" y="662152"/>
                </a:cubicBezTo>
                <a:cubicBezTo>
                  <a:pt x="2676094" y="625121"/>
                  <a:pt x="2642103" y="599090"/>
                  <a:pt x="2621082" y="567559"/>
                </a:cubicBezTo>
                <a:lnTo>
                  <a:pt x="2589551" y="520262"/>
                </a:lnTo>
                <a:lnTo>
                  <a:pt x="2558020" y="472966"/>
                </a:lnTo>
                <a:cubicBezTo>
                  <a:pt x="2547510" y="457200"/>
                  <a:pt x="2542255" y="436179"/>
                  <a:pt x="2526489" y="425669"/>
                </a:cubicBezTo>
                <a:cubicBezTo>
                  <a:pt x="2510723" y="415159"/>
                  <a:pt x="2493276" y="406813"/>
                  <a:pt x="2479192" y="394138"/>
                </a:cubicBezTo>
                <a:cubicBezTo>
                  <a:pt x="2440523" y="359336"/>
                  <a:pt x="2412119" y="312637"/>
                  <a:pt x="2368833" y="283779"/>
                </a:cubicBezTo>
                <a:lnTo>
                  <a:pt x="2274240" y="220717"/>
                </a:lnTo>
                <a:cubicBezTo>
                  <a:pt x="2258475" y="210207"/>
                  <a:pt x="2240342" y="202584"/>
                  <a:pt x="2226944" y="189186"/>
                </a:cubicBezTo>
                <a:cubicBezTo>
                  <a:pt x="2211178" y="173421"/>
                  <a:pt x="2199137" y="152718"/>
                  <a:pt x="2179647" y="141890"/>
                </a:cubicBezTo>
                <a:cubicBezTo>
                  <a:pt x="2118395" y="107861"/>
                  <a:pt x="2070270" y="112059"/>
                  <a:pt x="2006227" y="94593"/>
                </a:cubicBezTo>
                <a:cubicBezTo>
                  <a:pt x="1974161" y="85848"/>
                  <a:pt x="1944667" y="66732"/>
                  <a:pt x="1911633" y="63062"/>
                </a:cubicBezTo>
                <a:cubicBezTo>
                  <a:pt x="1864337" y="57807"/>
                  <a:pt x="1816853" y="54027"/>
                  <a:pt x="1769744" y="47297"/>
                </a:cubicBezTo>
                <a:cubicBezTo>
                  <a:pt x="1565267" y="18086"/>
                  <a:pt x="1850483" y="42975"/>
                  <a:pt x="1564792" y="15766"/>
                </a:cubicBezTo>
                <a:cubicBezTo>
                  <a:pt x="1496581" y="9270"/>
                  <a:pt x="1428157" y="5255"/>
                  <a:pt x="1359840" y="0"/>
                </a:cubicBezTo>
                <a:lnTo>
                  <a:pt x="508502" y="15766"/>
                </a:lnTo>
                <a:cubicBezTo>
                  <a:pt x="491894" y="16349"/>
                  <a:pt x="476480" y="24985"/>
                  <a:pt x="461206" y="31531"/>
                </a:cubicBezTo>
                <a:cubicBezTo>
                  <a:pt x="439604" y="40789"/>
                  <a:pt x="418549" y="51402"/>
                  <a:pt x="398144" y="63062"/>
                </a:cubicBezTo>
                <a:cubicBezTo>
                  <a:pt x="264954" y="139170"/>
                  <a:pt x="371868" y="97221"/>
                  <a:pt x="335082" y="110359"/>
                </a:cubicBezTo>
                <a:close/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975"/>
          </a:p>
        </p:txBody>
      </p:sp>
      <p:sp>
        <p:nvSpPr>
          <p:cNvPr id="6" name="矩形 5"/>
          <p:cNvSpPr/>
          <p:nvPr/>
        </p:nvSpPr>
        <p:spPr>
          <a:xfrm>
            <a:off x="2094706" y="870585"/>
            <a:ext cx="478790" cy="414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21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en-US" altLang="zh-CN" sz="21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46554" y="1004888"/>
            <a:ext cx="478790" cy="414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21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en-US" altLang="zh-CN" sz="21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1039178" y="1262063"/>
            <a:ext cx="3321844" cy="1416844"/>
          </a:xfrm>
          <a:custGeom>
            <a:avLst/>
            <a:gdLst>
              <a:gd name="connisteX0" fmla="*/ 102870 w 4547870"/>
              <a:gd name="connsiteY0" fmla="*/ 1189990 h 1889125"/>
              <a:gd name="connisteX1" fmla="*/ 182245 w 4547870"/>
              <a:gd name="connsiteY1" fmla="*/ 1182370 h 1889125"/>
              <a:gd name="connisteX2" fmla="*/ 269240 w 4547870"/>
              <a:gd name="connsiteY2" fmla="*/ 1158240 h 1889125"/>
              <a:gd name="connisteX3" fmla="*/ 340995 w 4547870"/>
              <a:gd name="connsiteY3" fmla="*/ 1150620 h 1889125"/>
              <a:gd name="connisteX4" fmla="*/ 412115 w 4547870"/>
              <a:gd name="connsiteY4" fmla="*/ 1142365 h 1889125"/>
              <a:gd name="connisteX5" fmla="*/ 483870 w 4547870"/>
              <a:gd name="connsiteY5" fmla="*/ 1142365 h 1889125"/>
              <a:gd name="connisteX6" fmla="*/ 554990 w 4547870"/>
              <a:gd name="connsiteY6" fmla="*/ 1142365 h 1889125"/>
              <a:gd name="connisteX7" fmla="*/ 634365 w 4547870"/>
              <a:gd name="connsiteY7" fmla="*/ 1142365 h 1889125"/>
              <a:gd name="connisteX8" fmla="*/ 706120 w 4547870"/>
              <a:gd name="connsiteY8" fmla="*/ 1134745 h 1889125"/>
              <a:gd name="connisteX9" fmla="*/ 777240 w 4547870"/>
              <a:gd name="connsiteY9" fmla="*/ 1134745 h 1889125"/>
              <a:gd name="connisteX10" fmla="*/ 841375 w 4547870"/>
              <a:gd name="connsiteY10" fmla="*/ 1134745 h 1889125"/>
              <a:gd name="connisteX11" fmla="*/ 936625 w 4547870"/>
              <a:gd name="connsiteY11" fmla="*/ 1134745 h 1889125"/>
              <a:gd name="connisteX12" fmla="*/ 1016000 w 4547870"/>
              <a:gd name="connsiteY12" fmla="*/ 1134745 h 1889125"/>
              <a:gd name="connisteX13" fmla="*/ 1087120 w 4547870"/>
              <a:gd name="connsiteY13" fmla="*/ 1118870 h 1889125"/>
              <a:gd name="connisteX14" fmla="*/ 1158875 w 4547870"/>
              <a:gd name="connsiteY14" fmla="*/ 1094740 h 1889125"/>
              <a:gd name="connisteX15" fmla="*/ 1229995 w 4547870"/>
              <a:gd name="connsiteY15" fmla="*/ 1062990 h 1889125"/>
              <a:gd name="connisteX16" fmla="*/ 1301750 w 4547870"/>
              <a:gd name="connsiteY16" fmla="*/ 1023620 h 1889125"/>
              <a:gd name="connisteX17" fmla="*/ 1365250 w 4547870"/>
              <a:gd name="connsiteY17" fmla="*/ 951865 h 1889125"/>
              <a:gd name="connisteX18" fmla="*/ 1444625 w 4547870"/>
              <a:gd name="connsiteY18" fmla="*/ 888365 h 1889125"/>
              <a:gd name="connisteX19" fmla="*/ 1531620 w 4547870"/>
              <a:gd name="connsiteY19" fmla="*/ 808990 h 1889125"/>
              <a:gd name="connisteX20" fmla="*/ 1610995 w 4547870"/>
              <a:gd name="connsiteY20" fmla="*/ 737870 h 1889125"/>
              <a:gd name="connisteX21" fmla="*/ 1682750 w 4547870"/>
              <a:gd name="connsiteY21" fmla="*/ 674370 h 1889125"/>
              <a:gd name="connisteX22" fmla="*/ 1746250 w 4547870"/>
              <a:gd name="connsiteY22" fmla="*/ 602615 h 1889125"/>
              <a:gd name="connisteX23" fmla="*/ 1785620 w 4547870"/>
              <a:gd name="connsiteY23" fmla="*/ 531495 h 1889125"/>
              <a:gd name="connisteX24" fmla="*/ 1825625 w 4547870"/>
              <a:gd name="connsiteY24" fmla="*/ 443865 h 1889125"/>
              <a:gd name="connisteX25" fmla="*/ 1864995 w 4547870"/>
              <a:gd name="connsiteY25" fmla="*/ 372745 h 1889125"/>
              <a:gd name="connisteX26" fmla="*/ 1912620 w 4547870"/>
              <a:gd name="connsiteY26" fmla="*/ 301625 h 1889125"/>
              <a:gd name="connisteX27" fmla="*/ 1976120 w 4547870"/>
              <a:gd name="connsiteY27" fmla="*/ 229870 h 1889125"/>
              <a:gd name="connisteX28" fmla="*/ 2055495 w 4547870"/>
              <a:gd name="connsiteY28" fmla="*/ 182245 h 1889125"/>
              <a:gd name="connisteX29" fmla="*/ 2126615 w 4547870"/>
              <a:gd name="connsiteY29" fmla="*/ 150495 h 1889125"/>
              <a:gd name="connisteX30" fmla="*/ 2214245 w 4547870"/>
              <a:gd name="connsiteY30" fmla="*/ 127000 h 1889125"/>
              <a:gd name="connisteX31" fmla="*/ 2285365 w 4547870"/>
              <a:gd name="connsiteY31" fmla="*/ 102870 h 1889125"/>
              <a:gd name="connisteX32" fmla="*/ 2357120 w 4547870"/>
              <a:gd name="connsiteY32" fmla="*/ 86995 h 1889125"/>
              <a:gd name="connisteX33" fmla="*/ 2428240 w 4547870"/>
              <a:gd name="connsiteY33" fmla="*/ 55245 h 1889125"/>
              <a:gd name="connisteX34" fmla="*/ 2499995 w 4547870"/>
              <a:gd name="connsiteY34" fmla="*/ 47625 h 1889125"/>
              <a:gd name="connisteX35" fmla="*/ 2595245 w 4547870"/>
              <a:gd name="connsiteY35" fmla="*/ 31750 h 1889125"/>
              <a:gd name="connisteX36" fmla="*/ 2674620 w 4547870"/>
              <a:gd name="connsiteY36" fmla="*/ 23495 h 1889125"/>
              <a:gd name="connisteX37" fmla="*/ 2761615 w 4547870"/>
              <a:gd name="connsiteY37" fmla="*/ 23495 h 1889125"/>
              <a:gd name="connisteX38" fmla="*/ 2849245 w 4547870"/>
              <a:gd name="connsiteY38" fmla="*/ 15875 h 1889125"/>
              <a:gd name="connisteX39" fmla="*/ 2920365 w 4547870"/>
              <a:gd name="connsiteY39" fmla="*/ 0 h 1889125"/>
              <a:gd name="connisteX40" fmla="*/ 2999740 w 4547870"/>
              <a:gd name="connsiteY40" fmla="*/ 0 h 1889125"/>
              <a:gd name="connisteX41" fmla="*/ 3071495 w 4547870"/>
              <a:gd name="connsiteY41" fmla="*/ 0 h 1889125"/>
              <a:gd name="connisteX42" fmla="*/ 3142615 w 4547870"/>
              <a:gd name="connsiteY42" fmla="*/ 0 h 1889125"/>
              <a:gd name="connisteX43" fmla="*/ 3230245 w 4547870"/>
              <a:gd name="connsiteY43" fmla="*/ 0 h 1889125"/>
              <a:gd name="connisteX44" fmla="*/ 3325495 w 4547870"/>
              <a:gd name="connsiteY44" fmla="*/ 7620 h 1889125"/>
              <a:gd name="connisteX45" fmla="*/ 3396615 w 4547870"/>
              <a:gd name="connsiteY45" fmla="*/ 7620 h 1889125"/>
              <a:gd name="connisteX46" fmla="*/ 3460750 w 4547870"/>
              <a:gd name="connsiteY46" fmla="*/ 15875 h 1889125"/>
              <a:gd name="connisteX47" fmla="*/ 3531870 w 4547870"/>
              <a:gd name="connsiteY47" fmla="*/ 31750 h 1889125"/>
              <a:gd name="connisteX48" fmla="*/ 3603625 w 4547870"/>
              <a:gd name="connsiteY48" fmla="*/ 47625 h 1889125"/>
              <a:gd name="connisteX49" fmla="*/ 3683000 w 4547870"/>
              <a:gd name="connsiteY49" fmla="*/ 86995 h 1889125"/>
              <a:gd name="connisteX50" fmla="*/ 3754120 w 4547870"/>
              <a:gd name="connsiteY50" fmla="*/ 118745 h 1889125"/>
              <a:gd name="connisteX51" fmla="*/ 3825875 w 4547870"/>
              <a:gd name="connsiteY51" fmla="*/ 150495 h 1889125"/>
              <a:gd name="connisteX52" fmla="*/ 3896995 w 4547870"/>
              <a:gd name="connsiteY52" fmla="*/ 190500 h 1889125"/>
              <a:gd name="connisteX53" fmla="*/ 3968750 w 4547870"/>
              <a:gd name="connsiteY53" fmla="*/ 238125 h 1889125"/>
              <a:gd name="connisteX54" fmla="*/ 4039870 w 4547870"/>
              <a:gd name="connsiteY54" fmla="*/ 269875 h 1889125"/>
              <a:gd name="connisteX55" fmla="*/ 4111625 w 4547870"/>
              <a:gd name="connsiteY55" fmla="*/ 285750 h 1889125"/>
              <a:gd name="connisteX56" fmla="*/ 4182745 w 4547870"/>
              <a:gd name="connsiteY56" fmla="*/ 325120 h 1889125"/>
              <a:gd name="connisteX57" fmla="*/ 4254500 w 4547870"/>
              <a:gd name="connsiteY57" fmla="*/ 372745 h 1889125"/>
              <a:gd name="connisteX58" fmla="*/ 4333875 w 4547870"/>
              <a:gd name="connsiteY58" fmla="*/ 436245 h 1889125"/>
              <a:gd name="connisteX59" fmla="*/ 4373245 w 4547870"/>
              <a:gd name="connsiteY59" fmla="*/ 507365 h 1889125"/>
              <a:gd name="connisteX60" fmla="*/ 4413250 w 4547870"/>
              <a:gd name="connsiteY60" fmla="*/ 579120 h 1889125"/>
              <a:gd name="connisteX61" fmla="*/ 4445000 w 4547870"/>
              <a:gd name="connsiteY61" fmla="*/ 650240 h 1889125"/>
              <a:gd name="connisteX62" fmla="*/ 4476750 w 4547870"/>
              <a:gd name="connsiteY62" fmla="*/ 745490 h 1889125"/>
              <a:gd name="connisteX63" fmla="*/ 4500245 w 4547870"/>
              <a:gd name="connsiteY63" fmla="*/ 824865 h 1889125"/>
              <a:gd name="connisteX64" fmla="*/ 4524375 w 4547870"/>
              <a:gd name="connsiteY64" fmla="*/ 920115 h 1889125"/>
              <a:gd name="connisteX65" fmla="*/ 4547870 w 4547870"/>
              <a:gd name="connsiteY65" fmla="*/ 1007745 h 1889125"/>
              <a:gd name="connisteX66" fmla="*/ 4547870 w 4547870"/>
              <a:gd name="connsiteY66" fmla="*/ 1094740 h 1889125"/>
              <a:gd name="connisteX67" fmla="*/ 4547870 w 4547870"/>
              <a:gd name="connsiteY67" fmla="*/ 1174115 h 1889125"/>
              <a:gd name="connisteX68" fmla="*/ 4547870 w 4547870"/>
              <a:gd name="connsiteY68" fmla="*/ 1245870 h 1889125"/>
              <a:gd name="connisteX69" fmla="*/ 4547870 w 4547870"/>
              <a:gd name="connsiteY69" fmla="*/ 1316990 h 1889125"/>
              <a:gd name="connisteX70" fmla="*/ 4547870 w 4547870"/>
              <a:gd name="connsiteY70" fmla="*/ 1388745 h 1889125"/>
              <a:gd name="connisteX71" fmla="*/ 4524375 w 4547870"/>
              <a:gd name="connsiteY71" fmla="*/ 1459865 h 1889125"/>
              <a:gd name="connisteX72" fmla="*/ 4500245 w 4547870"/>
              <a:gd name="connsiteY72" fmla="*/ 1531620 h 1889125"/>
              <a:gd name="connisteX73" fmla="*/ 4429125 w 4547870"/>
              <a:gd name="connsiteY73" fmla="*/ 1610995 h 1889125"/>
              <a:gd name="connisteX74" fmla="*/ 4349750 w 4547870"/>
              <a:gd name="connsiteY74" fmla="*/ 1658620 h 1889125"/>
              <a:gd name="connisteX75" fmla="*/ 4262120 w 4547870"/>
              <a:gd name="connsiteY75" fmla="*/ 1690370 h 1889125"/>
              <a:gd name="connisteX76" fmla="*/ 4175125 w 4547870"/>
              <a:gd name="connsiteY76" fmla="*/ 1722120 h 1889125"/>
              <a:gd name="connisteX77" fmla="*/ 4087495 w 4547870"/>
              <a:gd name="connsiteY77" fmla="*/ 1746250 h 1889125"/>
              <a:gd name="connisteX78" fmla="*/ 4000500 w 4547870"/>
              <a:gd name="connsiteY78" fmla="*/ 1778000 h 1889125"/>
              <a:gd name="connisteX79" fmla="*/ 3928745 w 4547870"/>
              <a:gd name="connsiteY79" fmla="*/ 1793875 h 1889125"/>
              <a:gd name="connisteX80" fmla="*/ 3849370 w 4547870"/>
              <a:gd name="connsiteY80" fmla="*/ 1801495 h 1889125"/>
              <a:gd name="connisteX81" fmla="*/ 3754120 w 4547870"/>
              <a:gd name="connsiteY81" fmla="*/ 1825625 h 1889125"/>
              <a:gd name="connisteX82" fmla="*/ 3667125 w 4547870"/>
              <a:gd name="connsiteY82" fmla="*/ 1833245 h 1889125"/>
              <a:gd name="connisteX83" fmla="*/ 3587750 w 4547870"/>
              <a:gd name="connsiteY83" fmla="*/ 1857375 h 1889125"/>
              <a:gd name="connisteX84" fmla="*/ 3484245 w 4547870"/>
              <a:gd name="connsiteY84" fmla="*/ 1873250 h 1889125"/>
              <a:gd name="connisteX85" fmla="*/ 3412490 w 4547870"/>
              <a:gd name="connsiteY85" fmla="*/ 1889125 h 1889125"/>
              <a:gd name="connisteX86" fmla="*/ 3309620 w 4547870"/>
              <a:gd name="connsiteY86" fmla="*/ 1889125 h 1889125"/>
              <a:gd name="connisteX87" fmla="*/ 3237865 w 4547870"/>
              <a:gd name="connsiteY87" fmla="*/ 1889125 h 1889125"/>
              <a:gd name="connisteX88" fmla="*/ 3150870 w 4547870"/>
              <a:gd name="connsiteY88" fmla="*/ 1889125 h 1889125"/>
              <a:gd name="connisteX89" fmla="*/ 3079115 w 4547870"/>
              <a:gd name="connsiteY89" fmla="*/ 1889125 h 1889125"/>
              <a:gd name="connisteX90" fmla="*/ 3007995 w 4547870"/>
              <a:gd name="connsiteY90" fmla="*/ 1864995 h 1889125"/>
              <a:gd name="connisteX91" fmla="*/ 2936240 w 4547870"/>
              <a:gd name="connsiteY91" fmla="*/ 1849120 h 1889125"/>
              <a:gd name="connisteX92" fmla="*/ 2865120 w 4547870"/>
              <a:gd name="connsiteY92" fmla="*/ 1825625 h 1889125"/>
              <a:gd name="connisteX93" fmla="*/ 2785745 w 4547870"/>
              <a:gd name="connsiteY93" fmla="*/ 1825625 h 1889125"/>
              <a:gd name="connisteX94" fmla="*/ 2706370 w 4547870"/>
              <a:gd name="connsiteY94" fmla="*/ 1817370 h 1889125"/>
              <a:gd name="connisteX95" fmla="*/ 2618740 w 4547870"/>
              <a:gd name="connsiteY95" fmla="*/ 1817370 h 1889125"/>
              <a:gd name="connisteX96" fmla="*/ 2539365 w 4547870"/>
              <a:gd name="connsiteY96" fmla="*/ 1801495 h 1889125"/>
              <a:gd name="connisteX97" fmla="*/ 2468245 w 4547870"/>
              <a:gd name="connsiteY97" fmla="*/ 1801495 h 1889125"/>
              <a:gd name="connisteX98" fmla="*/ 2396490 w 4547870"/>
              <a:gd name="connsiteY98" fmla="*/ 1801495 h 1889125"/>
              <a:gd name="connisteX99" fmla="*/ 2325370 w 4547870"/>
              <a:gd name="connsiteY99" fmla="*/ 1801495 h 1889125"/>
              <a:gd name="connisteX100" fmla="*/ 2253615 w 4547870"/>
              <a:gd name="connsiteY100" fmla="*/ 1801495 h 1889125"/>
              <a:gd name="connisteX101" fmla="*/ 2182495 w 4547870"/>
              <a:gd name="connsiteY101" fmla="*/ 1801495 h 1889125"/>
              <a:gd name="connisteX102" fmla="*/ 2111375 w 4547870"/>
              <a:gd name="connsiteY102" fmla="*/ 1801495 h 1889125"/>
              <a:gd name="connisteX103" fmla="*/ 2039620 w 4547870"/>
              <a:gd name="connsiteY103" fmla="*/ 1801495 h 1889125"/>
              <a:gd name="connisteX104" fmla="*/ 1968500 w 4547870"/>
              <a:gd name="connsiteY104" fmla="*/ 1801495 h 1889125"/>
              <a:gd name="connisteX105" fmla="*/ 1896745 w 4547870"/>
              <a:gd name="connsiteY105" fmla="*/ 1801495 h 1889125"/>
              <a:gd name="connisteX106" fmla="*/ 1801495 w 4547870"/>
              <a:gd name="connsiteY106" fmla="*/ 1801495 h 1889125"/>
              <a:gd name="connisteX107" fmla="*/ 1722120 w 4547870"/>
              <a:gd name="connsiteY107" fmla="*/ 1801495 h 1889125"/>
              <a:gd name="connisteX108" fmla="*/ 1635125 w 4547870"/>
              <a:gd name="connsiteY108" fmla="*/ 1801495 h 1889125"/>
              <a:gd name="connisteX109" fmla="*/ 1547495 w 4547870"/>
              <a:gd name="connsiteY109" fmla="*/ 1801495 h 1889125"/>
              <a:gd name="connisteX110" fmla="*/ 1468120 w 4547870"/>
              <a:gd name="connsiteY110" fmla="*/ 1785620 h 1889125"/>
              <a:gd name="connisteX111" fmla="*/ 1397000 w 4547870"/>
              <a:gd name="connsiteY111" fmla="*/ 1778000 h 1889125"/>
              <a:gd name="connisteX112" fmla="*/ 1325245 w 4547870"/>
              <a:gd name="connsiteY112" fmla="*/ 1769745 h 1889125"/>
              <a:gd name="connisteX113" fmla="*/ 1254125 w 4547870"/>
              <a:gd name="connsiteY113" fmla="*/ 1769745 h 1889125"/>
              <a:gd name="connisteX114" fmla="*/ 1182370 w 4547870"/>
              <a:gd name="connsiteY114" fmla="*/ 1769745 h 1889125"/>
              <a:gd name="connisteX115" fmla="*/ 1055370 w 4547870"/>
              <a:gd name="connsiteY115" fmla="*/ 1769745 h 1889125"/>
              <a:gd name="connisteX116" fmla="*/ 968375 w 4547870"/>
              <a:gd name="connsiteY116" fmla="*/ 1769745 h 1889125"/>
              <a:gd name="connisteX117" fmla="*/ 841375 w 4547870"/>
              <a:gd name="connsiteY117" fmla="*/ 1769745 h 1889125"/>
              <a:gd name="connisteX118" fmla="*/ 761365 w 4547870"/>
              <a:gd name="connsiteY118" fmla="*/ 1769745 h 1889125"/>
              <a:gd name="connisteX119" fmla="*/ 681990 w 4547870"/>
              <a:gd name="connsiteY119" fmla="*/ 1769745 h 1889125"/>
              <a:gd name="connisteX120" fmla="*/ 602615 w 4547870"/>
              <a:gd name="connsiteY120" fmla="*/ 1769745 h 1889125"/>
              <a:gd name="connisteX121" fmla="*/ 531495 w 4547870"/>
              <a:gd name="connsiteY121" fmla="*/ 1753870 h 1889125"/>
              <a:gd name="connisteX122" fmla="*/ 443865 w 4547870"/>
              <a:gd name="connsiteY122" fmla="*/ 1746250 h 1889125"/>
              <a:gd name="connisteX123" fmla="*/ 364490 w 4547870"/>
              <a:gd name="connsiteY123" fmla="*/ 1737995 h 1889125"/>
              <a:gd name="connisteX124" fmla="*/ 293370 w 4547870"/>
              <a:gd name="connsiteY124" fmla="*/ 1722120 h 1889125"/>
              <a:gd name="connisteX125" fmla="*/ 221615 w 4547870"/>
              <a:gd name="connsiteY125" fmla="*/ 1706245 h 1889125"/>
              <a:gd name="connisteX126" fmla="*/ 150495 w 4547870"/>
              <a:gd name="connsiteY126" fmla="*/ 1682115 h 1889125"/>
              <a:gd name="connisteX127" fmla="*/ 79375 w 4547870"/>
              <a:gd name="connsiteY127" fmla="*/ 1618615 h 1889125"/>
              <a:gd name="connisteX128" fmla="*/ 31750 w 4547870"/>
              <a:gd name="connsiteY128" fmla="*/ 1547495 h 1889125"/>
              <a:gd name="connisteX129" fmla="*/ 7620 w 4547870"/>
              <a:gd name="connsiteY129" fmla="*/ 1475740 h 1889125"/>
              <a:gd name="connisteX130" fmla="*/ 0 w 4547870"/>
              <a:gd name="connsiteY130" fmla="*/ 1404620 h 1889125"/>
              <a:gd name="connisteX131" fmla="*/ 0 w 4547870"/>
              <a:gd name="connsiteY131" fmla="*/ 1332865 h 1889125"/>
              <a:gd name="connisteX132" fmla="*/ 0 w 4547870"/>
              <a:gd name="connsiteY132" fmla="*/ 1261745 h 1889125"/>
              <a:gd name="connisteX133" fmla="*/ 71120 w 4547870"/>
              <a:gd name="connsiteY133" fmla="*/ 1214120 h 1889125"/>
              <a:gd name="connisteX134" fmla="*/ 102870 w 4547870"/>
              <a:gd name="connsiteY134" fmla="*/ 1189990 h 188912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  <a:cxn ang="0">
                <a:pos x="connisteX114" y="connsiteY114"/>
              </a:cxn>
              <a:cxn ang="0">
                <a:pos x="connisteX115" y="connsiteY115"/>
              </a:cxn>
              <a:cxn ang="0">
                <a:pos x="connisteX116" y="connsiteY116"/>
              </a:cxn>
              <a:cxn ang="0">
                <a:pos x="connisteX117" y="connsiteY117"/>
              </a:cxn>
              <a:cxn ang="0">
                <a:pos x="connisteX118" y="connsiteY118"/>
              </a:cxn>
              <a:cxn ang="0">
                <a:pos x="connisteX119" y="connsiteY119"/>
              </a:cxn>
              <a:cxn ang="0">
                <a:pos x="connisteX120" y="connsiteY120"/>
              </a:cxn>
              <a:cxn ang="0">
                <a:pos x="connisteX121" y="connsiteY121"/>
              </a:cxn>
              <a:cxn ang="0">
                <a:pos x="connisteX122" y="connsiteY122"/>
              </a:cxn>
              <a:cxn ang="0">
                <a:pos x="connisteX123" y="connsiteY123"/>
              </a:cxn>
              <a:cxn ang="0">
                <a:pos x="connisteX124" y="connsiteY124"/>
              </a:cxn>
              <a:cxn ang="0">
                <a:pos x="connisteX125" y="connsiteY125"/>
              </a:cxn>
              <a:cxn ang="0">
                <a:pos x="connisteX126" y="connsiteY126"/>
              </a:cxn>
              <a:cxn ang="0">
                <a:pos x="connisteX127" y="connsiteY127"/>
              </a:cxn>
              <a:cxn ang="0">
                <a:pos x="connisteX128" y="connsiteY128"/>
              </a:cxn>
              <a:cxn ang="0">
                <a:pos x="connisteX129" y="connsiteY129"/>
              </a:cxn>
              <a:cxn ang="0">
                <a:pos x="connisteX130" y="connsiteY130"/>
              </a:cxn>
              <a:cxn ang="0">
                <a:pos x="connisteX131" y="connsiteY131"/>
              </a:cxn>
              <a:cxn ang="0">
                <a:pos x="connisteX132" y="connsiteY132"/>
              </a:cxn>
              <a:cxn ang="0">
                <a:pos x="connisteX133" y="connsiteY133"/>
              </a:cxn>
              <a:cxn ang="0">
                <a:pos x="connisteX134" y="connsiteY134"/>
              </a:cxn>
            </a:cxnLst>
            <a:rect l="l" t="t" r="r" b="b"/>
            <a:pathLst>
              <a:path w="4547870" h="1889125">
                <a:moveTo>
                  <a:pt x="102870" y="1189990"/>
                </a:moveTo>
                <a:lnTo>
                  <a:pt x="182245" y="1182370"/>
                </a:lnTo>
                <a:lnTo>
                  <a:pt x="269240" y="1158240"/>
                </a:lnTo>
                <a:lnTo>
                  <a:pt x="340995" y="1150620"/>
                </a:lnTo>
                <a:lnTo>
                  <a:pt x="412115" y="1142365"/>
                </a:lnTo>
                <a:lnTo>
                  <a:pt x="483870" y="1142365"/>
                </a:lnTo>
                <a:lnTo>
                  <a:pt x="554990" y="1142365"/>
                </a:lnTo>
                <a:lnTo>
                  <a:pt x="634365" y="1142365"/>
                </a:lnTo>
                <a:lnTo>
                  <a:pt x="706120" y="1134745"/>
                </a:lnTo>
                <a:lnTo>
                  <a:pt x="777240" y="1134745"/>
                </a:lnTo>
                <a:lnTo>
                  <a:pt x="841375" y="1134745"/>
                </a:lnTo>
                <a:lnTo>
                  <a:pt x="936625" y="1134745"/>
                </a:lnTo>
                <a:lnTo>
                  <a:pt x="1016000" y="1134745"/>
                </a:lnTo>
                <a:lnTo>
                  <a:pt x="1087120" y="1118870"/>
                </a:lnTo>
                <a:lnTo>
                  <a:pt x="1158875" y="1094740"/>
                </a:lnTo>
                <a:lnTo>
                  <a:pt x="1229995" y="1062990"/>
                </a:lnTo>
                <a:lnTo>
                  <a:pt x="1301750" y="1023620"/>
                </a:lnTo>
                <a:lnTo>
                  <a:pt x="1365250" y="951865"/>
                </a:lnTo>
                <a:lnTo>
                  <a:pt x="1444625" y="888365"/>
                </a:lnTo>
                <a:lnTo>
                  <a:pt x="1531620" y="808990"/>
                </a:lnTo>
                <a:lnTo>
                  <a:pt x="1610995" y="737870"/>
                </a:lnTo>
                <a:lnTo>
                  <a:pt x="1682750" y="674370"/>
                </a:lnTo>
                <a:lnTo>
                  <a:pt x="1746250" y="602615"/>
                </a:lnTo>
                <a:lnTo>
                  <a:pt x="1785620" y="531495"/>
                </a:lnTo>
                <a:lnTo>
                  <a:pt x="1825625" y="443865"/>
                </a:lnTo>
                <a:lnTo>
                  <a:pt x="1864995" y="372745"/>
                </a:lnTo>
                <a:lnTo>
                  <a:pt x="1912620" y="301625"/>
                </a:lnTo>
                <a:lnTo>
                  <a:pt x="1976120" y="229870"/>
                </a:lnTo>
                <a:lnTo>
                  <a:pt x="2055495" y="182245"/>
                </a:lnTo>
                <a:lnTo>
                  <a:pt x="2126615" y="150495"/>
                </a:lnTo>
                <a:lnTo>
                  <a:pt x="2214245" y="127000"/>
                </a:lnTo>
                <a:lnTo>
                  <a:pt x="2285365" y="102870"/>
                </a:lnTo>
                <a:lnTo>
                  <a:pt x="2357120" y="86995"/>
                </a:lnTo>
                <a:lnTo>
                  <a:pt x="2428240" y="55245"/>
                </a:lnTo>
                <a:lnTo>
                  <a:pt x="2499995" y="47625"/>
                </a:lnTo>
                <a:lnTo>
                  <a:pt x="2595245" y="31750"/>
                </a:lnTo>
                <a:lnTo>
                  <a:pt x="2674620" y="23495"/>
                </a:lnTo>
                <a:lnTo>
                  <a:pt x="2761615" y="23495"/>
                </a:lnTo>
                <a:lnTo>
                  <a:pt x="2849245" y="15875"/>
                </a:lnTo>
                <a:lnTo>
                  <a:pt x="2920365" y="0"/>
                </a:lnTo>
                <a:lnTo>
                  <a:pt x="2999740" y="0"/>
                </a:lnTo>
                <a:lnTo>
                  <a:pt x="3071495" y="0"/>
                </a:lnTo>
                <a:lnTo>
                  <a:pt x="3142615" y="0"/>
                </a:lnTo>
                <a:lnTo>
                  <a:pt x="3230245" y="0"/>
                </a:lnTo>
                <a:lnTo>
                  <a:pt x="3325495" y="7620"/>
                </a:lnTo>
                <a:lnTo>
                  <a:pt x="3396615" y="7620"/>
                </a:lnTo>
                <a:lnTo>
                  <a:pt x="3460750" y="15875"/>
                </a:lnTo>
                <a:lnTo>
                  <a:pt x="3531870" y="31750"/>
                </a:lnTo>
                <a:lnTo>
                  <a:pt x="3603625" y="47625"/>
                </a:lnTo>
                <a:lnTo>
                  <a:pt x="3683000" y="86995"/>
                </a:lnTo>
                <a:lnTo>
                  <a:pt x="3754120" y="118745"/>
                </a:lnTo>
                <a:lnTo>
                  <a:pt x="3825875" y="150495"/>
                </a:lnTo>
                <a:lnTo>
                  <a:pt x="3896995" y="190500"/>
                </a:lnTo>
                <a:lnTo>
                  <a:pt x="3968750" y="238125"/>
                </a:lnTo>
                <a:lnTo>
                  <a:pt x="4039870" y="269875"/>
                </a:lnTo>
                <a:lnTo>
                  <a:pt x="4111625" y="285750"/>
                </a:lnTo>
                <a:lnTo>
                  <a:pt x="4182745" y="325120"/>
                </a:lnTo>
                <a:lnTo>
                  <a:pt x="4254500" y="372745"/>
                </a:lnTo>
                <a:lnTo>
                  <a:pt x="4333875" y="436245"/>
                </a:lnTo>
                <a:lnTo>
                  <a:pt x="4373245" y="507365"/>
                </a:lnTo>
                <a:lnTo>
                  <a:pt x="4413250" y="579120"/>
                </a:lnTo>
                <a:lnTo>
                  <a:pt x="4445000" y="650240"/>
                </a:lnTo>
                <a:lnTo>
                  <a:pt x="4476750" y="745490"/>
                </a:lnTo>
                <a:lnTo>
                  <a:pt x="4500245" y="824865"/>
                </a:lnTo>
                <a:lnTo>
                  <a:pt x="4524375" y="920115"/>
                </a:lnTo>
                <a:lnTo>
                  <a:pt x="4547870" y="1007745"/>
                </a:lnTo>
                <a:lnTo>
                  <a:pt x="4547870" y="1094740"/>
                </a:lnTo>
                <a:lnTo>
                  <a:pt x="4547870" y="1174115"/>
                </a:lnTo>
                <a:lnTo>
                  <a:pt x="4547870" y="1245870"/>
                </a:lnTo>
                <a:lnTo>
                  <a:pt x="4547870" y="1316990"/>
                </a:lnTo>
                <a:lnTo>
                  <a:pt x="4547870" y="1388745"/>
                </a:lnTo>
                <a:lnTo>
                  <a:pt x="4524375" y="1459865"/>
                </a:lnTo>
                <a:lnTo>
                  <a:pt x="4500245" y="1531620"/>
                </a:lnTo>
                <a:lnTo>
                  <a:pt x="4429125" y="1610995"/>
                </a:lnTo>
                <a:lnTo>
                  <a:pt x="4349750" y="1658620"/>
                </a:lnTo>
                <a:lnTo>
                  <a:pt x="4262120" y="1690370"/>
                </a:lnTo>
                <a:lnTo>
                  <a:pt x="4175125" y="1722120"/>
                </a:lnTo>
                <a:lnTo>
                  <a:pt x="4087495" y="1746250"/>
                </a:lnTo>
                <a:lnTo>
                  <a:pt x="4000500" y="1778000"/>
                </a:lnTo>
                <a:lnTo>
                  <a:pt x="3928745" y="1793875"/>
                </a:lnTo>
                <a:lnTo>
                  <a:pt x="3849370" y="1801495"/>
                </a:lnTo>
                <a:lnTo>
                  <a:pt x="3754120" y="1825625"/>
                </a:lnTo>
                <a:lnTo>
                  <a:pt x="3667125" y="1833245"/>
                </a:lnTo>
                <a:lnTo>
                  <a:pt x="3587750" y="1857375"/>
                </a:lnTo>
                <a:lnTo>
                  <a:pt x="3484245" y="1873250"/>
                </a:lnTo>
                <a:lnTo>
                  <a:pt x="3412490" y="1889125"/>
                </a:lnTo>
                <a:lnTo>
                  <a:pt x="3309620" y="1889125"/>
                </a:lnTo>
                <a:lnTo>
                  <a:pt x="3237865" y="1889125"/>
                </a:lnTo>
                <a:lnTo>
                  <a:pt x="3150870" y="1889125"/>
                </a:lnTo>
                <a:lnTo>
                  <a:pt x="3079115" y="1889125"/>
                </a:lnTo>
                <a:lnTo>
                  <a:pt x="3007995" y="1864995"/>
                </a:lnTo>
                <a:lnTo>
                  <a:pt x="2936240" y="1849120"/>
                </a:lnTo>
                <a:lnTo>
                  <a:pt x="2865120" y="1825625"/>
                </a:lnTo>
                <a:lnTo>
                  <a:pt x="2785745" y="1825625"/>
                </a:lnTo>
                <a:lnTo>
                  <a:pt x="2706370" y="1817370"/>
                </a:lnTo>
                <a:lnTo>
                  <a:pt x="2618740" y="1817370"/>
                </a:lnTo>
                <a:lnTo>
                  <a:pt x="2539365" y="1801495"/>
                </a:lnTo>
                <a:lnTo>
                  <a:pt x="2468245" y="1801495"/>
                </a:lnTo>
                <a:lnTo>
                  <a:pt x="2396490" y="1801495"/>
                </a:lnTo>
                <a:lnTo>
                  <a:pt x="2325370" y="1801495"/>
                </a:lnTo>
                <a:lnTo>
                  <a:pt x="2253615" y="1801495"/>
                </a:lnTo>
                <a:lnTo>
                  <a:pt x="2182495" y="1801495"/>
                </a:lnTo>
                <a:lnTo>
                  <a:pt x="2111375" y="1801495"/>
                </a:lnTo>
                <a:lnTo>
                  <a:pt x="2039620" y="1801495"/>
                </a:lnTo>
                <a:lnTo>
                  <a:pt x="1968500" y="1801495"/>
                </a:lnTo>
                <a:lnTo>
                  <a:pt x="1896745" y="1801495"/>
                </a:lnTo>
                <a:lnTo>
                  <a:pt x="1801495" y="1801495"/>
                </a:lnTo>
                <a:lnTo>
                  <a:pt x="1722120" y="1801495"/>
                </a:lnTo>
                <a:lnTo>
                  <a:pt x="1635125" y="1801495"/>
                </a:lnTo>
                <a:lnTo>
                  <a:pt x="1547495" y="1801495"/>
                </a:lnTo>
                <a:lnTo>
                  <a:pt x="1468120" y="1785620"/>
                </a:lnTo>
                <a:lnTo>
                  <a:pt x="1397000" y="1778000"/>
                </a:lnTo>
                <a:lnTo>
                  <a:pt x="1325245" y="1769745"/>
                </a:lnTo>
                <a:lnTo>
                  <a:pt x="1254125" y="1769745"/>
                </a:lnTo>
                <a:lnTo>
                  <a:pt x="1182370" y="1769745"/>
                </a:lnTo>
                <a:lnTo>
                  <a:pt x="1055370" y="1769745"/>
                </a:lnTo>
                <a:lnTo>
                  <a:pt x="968375" y="1769745"/>
                </a:lnTo>
                <a:lnTo>
                  <a:pt x="841375" y="1769745"/>
                </a:lnTo>
                <a:lnTo>
                  <a:pt x="761365" y="1769745"/>
                </a:lnTo>
                <a:lnTo>
                  <a:pt x="681990" y="1769745"/>
                </a:lnTo>
                <a:lnTo>
                  <a:pt x="602615" y="1769745"/>
                </a:lnTo>
                <a:lnTo>
                  <a:pt x="531495" y="1753870"/>
                </a:lnTo>
                <a:lnTo>
                  <a:pt x="443865" y="1746250"/>
                </a:lnTo>
                <a:lnTo>
                  <a:pt x="364490" y="1737995"/>
                </a:lnTo>
                <a:lnTo>
                  <a:pt x="293370" y="1722120"/>
                </a:lnTo>
                <a:lnTo>
                  <a:pt x="221615" y="1706245"/>
                </a:lnTo>
                <a:lnTo>
                  <a:pt x="150495" y="1682115"/>
                </a:lnTo>
                <a:lnTo>
                  <a:pt x="79375" y="1618615"/>
                </a:lnTo>
                <a:lnTo>
                  <a:pt x="31750" y="1547495"/>
                </a:lnTo>
                <a:lnTo>
                  <a:pt x="7620" y="1475740"/>
                </a:lnTo>
                <a:lnTo>
                  <a:pt x="0" y="1404620"/>
                </a:lnTo>
                <a:lnTo>
                  <a:pt x="0" y="1332865"/>
                </a:lnTo>
                <a:lnTo>
                  <a:pt x="0" y="1261745"/>
                </a:lnTo>
                <a:lnTo>
                  <a:pt x="71120" y="1214120"/>
                </a:lnTo>
                <a:lnTo>
                  <a:pt x="102870" y="1189990"/>
                </a:lnTo>
                <a:close/>
              </a:path>
            </a:pathLst>
          </a:cu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16" name="矩形 15"/>
          <p:cNvSpPr/>
          <p:nvPr/>
        </p:nvSpPr>
        <p:spPr>
          <a:xfrm>
            <a:off x="3547269" y="932021"/>
            <a:ext cx="478790" cy="414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21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en-US" altLang="zh-CN" sz="2100" b="1"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5434965" y="1270635"/>
            <a:ext cx="2327910" cy="1369695"/>
          </a:xfrm>
          <a:custGeom>
            <a:avLst/>
            <a:gdLst>
              <a:gd name="connisteX0" fmla="*/ 190500 w 3103880"/>
              <a:gd name="connsiteY0" fmla="*/ 174625 h 1826260"/>
              <a:gd name="connisteX1" fmla="*/ 119380 w 3103880"/>
              <a:gd name="connsiteY1" fmla="*/ 262255 h 1826260"/>
              <a:gd name="connisteX2" fmla="*/ 63500 w 3103880"/>
              <a:gd name="connsiteY2" fmla="*/ 357505 h 1826260"/>
              <a:gd name="connisteX3" fmla="*/ 24130 w 3103880"/>
              <a:gd name="connsiteY3" fmla="*/ 444500 h 1826260"/>
              <a:gd name="connisteX4" fmla="*/ 24130 w 3103880"/>
              <a:gd name="connsiteY4" fmla="*/ 516255 h 1826260"/>
              <a:gd name="connisteX5" fmla="*/ 8255 w 3103880"/>
              <a:gd name="connsiteY5" fmla="*/ 587375 h 1826260"/>
              <a:gd name="connisteX6" fmla="*/ 0 w 3103880"/>
              <a:gd name="connsiteY6" fmla="*/ 675005 h 1826260"/>
              <a:gd name="connisteX7" fmla="*/ 0 w 3103880"/>
              <a:gd name="connsiteY7" fmla="*/ 746125 h 1826260"/>
              <a:gd name="connisteX8" fmla="*/ 0 w 3103880"/>
              <a:gd name="connsiteY8" fmla="*/ 817880 h 1826260"/>
              <a:gd name="connisteX9" fmla="*/ 0 w 3103880"/>
              <a:gd name="connsiteY9" fmla="*/ 889635 h 1826260"/>
              <a:gd name="connisteX10" fmla="*/ 0 w 3103880"/>
              <a:gd name="connsiteY10" fmla="*/ 960755 h 1826260"/>
              <a:gd name="connisteX11" fmla="*/ 0 w 3103880"/>
              <a:gd name="connsiteY11" fmla="*/ 1032510 h 1826260"/>
              <a:gd name="connisteX12" fmla="*/ 95250 w 3103880"/>
              <a:gd name="connsiteY12" fmla="*/ 1111885 h 1826260"/>
              <a:gd name="connisteX13" fmla="*/ 167005 w 3103880"/>
              <a:gd name="connsiteY13" fmla="*/ 1143635 h 1826260"/>
              <a:gd name="connisteX14" fmla="*/ 238125 w 3103880"/>
              <a:gd name="connsiteY14" fmla="*/ 1159510 h 1826260"/>
              <a:gd name="connisteX15" fmla="*/ 309880 w 3103880"/>
              <a:gd name="connsiteY15" fmla="*/ 1191260 h 1826260"/>
              <a:gd name="connisteX16" fmla="*/ 388620 w 3103880"/>
              <a:gd name="connsiteY16" fmla="*/ 1207135 h 1826260"/>
              <a:gd name="connisteX17" fmla="*/ 460375 w 3103880"/>
              <a:gd name="connsiteY17" fmla="*/ 1246505 h 1826260"/>
              <a:gd name="connisteX18" fmla="*/ 531495 w 3103880"/>
              <a:gd name="connsiteY18" fmla="*/ 1278255 h 1826260"/>
              <a:gd name="connisteX19" fmla="*/ 619125 w 3103880"/>
              <a:gd name="connsiteY19" fmla="*/ 1310005 h 1826260"/>
              <a:gd name="connisteX20" fmla="*/ 698500 w 3103880"/>
              <a:gd name="connsiteY20" fmla="*/ 1341755 h 1826260"/>
              <a:gd name="connisteX21" fmla="*/ 769620 w 3103880"/>
              <a:gd name="connsiteY21" fmla="*/ 1365885 h 1826260"/>
              <a:gd name="connisteX22" fmla="*/ 857250 w 3103880"/>
              <a:gd name="connsiteY22" fmla="*/ 1389380 h 1826260"/>
              <a:gd name="connisteX23" fmla="*/ 960120 w 3103880"/>
              <a:gd name="connsiteY23" fmla="*/ 1421130 h 1826260"/>
              <a:gd name="connisteX24" fmla="*/ 1031875 w 3103880"/>
              <a:gd name="connsiteY24" fmla="*/ 1452880 h 1826260"/>
              <a:gd name="connisteX25" fmla="*/ 1111250 w 3103880"/>
              <a:gd name="connsiteY25" fmla="*/ 1484630 h 1826260"/>
              <a:gd name="connisteX26" fmla="*/ 1206500 w 3103880"/>
              <a:gd name="connsiteY26" fmla="*/ 1524635 h 1826260"/>
              <a:gd name="connisteX27" fmla="*/ 1301750 w 3103880"/>
              <a:gd name="connsiteY27" fmla="*/ 1556385 h 1826260"/>
              <a:gd name="connisteX28" fmla="*/ 1372870 w 3103880"/>
              <a:gd name="connsiteY28" fmla="*/ 1588135 h 1826260"/>
              <a:gd name="connisteX29" fmla="*/ 1444625 w 3103880"/>
              <a:gd name="connsiteY29" fmla="*/ 1611630 h 1826260"/>
              <a:gd name="connisteX30" fmla="*/ 1531620 w 3103880"/>
              <a:gd name="connsiteY30" fmla="*/ 1643380 h 1826260"/>
              <a:gd name="connisteX31" fmla="*/ 1610995 w 3103880"/>
              <a:gd name="connsiteY31" fmla="*/ 1667510 h 1826260"/>
              <a:gd name="connisteX32" fmla="*/ 1682750 w 3103880"/>
              <a:gd name="connsiteY32" fmla="*/ 1675130 h 1826260"/>
              <a:gd name="connisteX33" fmla="*/ 1762125 w 3103880"/>
              <a:gd name="connsiteY33" fmla="*/ 1699260 h 1826260"/>
              <a:gd name="connisteX34" fmla="*/ 1857375 w 3103880"/>
              <a:gd name="connsiteY34" fmla="*/ 1722755 h 1826260"/>
              <a:gd name="connisteX35" fmla="*/ 1944370 w 3103880"/>
              <a:gd name="connsiteY35" fmla="*/ 1746885 h 1826260"/>
              <a:gd name="connisteX36" fmla="*/ 2055495 w 3103880"/>
              <a:gd name="connsiteY36" fmla="*/ 1770380 h 1826260"/>
              <a:gd name="connisteX37" fmla="*/ 2127250 w 3103880"/>
              <a:gd name="connsiteY37" fmla="*/ 1778635 h 1826260"/>
              <a:gd name="connisteX38" fmla="*/ 2254250 w 3103880"/>
              <a:gd name="connsiteY38" fmla="*/ 1794510 h 1826260"/>
              <a:gd name="connisteX39" fmla="*/ 2349500 w 3103880"/>
              <a:gd name="connsiteY39" fmla="*/ 1802130 h 1826260"/>
              <a:gd name="connisteX40" fmla="*/ 2460625 w 3103880"/>
              <a:gd name="connsiteY40" fmla="*/ 1818005 h 1826260"/>
              <a:gd name="connisteX41" fmla="*/ 2571750 w 3103880"/>
              <a:gd name="connsiteY41" fmla="*/ 1826260 h 1826260"/>
              <a:gd name="connisteX42" fmla="*/ 2642870 w 3103880"/>
              <a:gd name="connsiteY42" fmla="*/ 1826260 h 1826260"/>
              <a:gd name="connisteX43" fmla="*/ 2714625 w 3103880"/>
              <a:gd name="connsiteY43" fmla="*/ 1826260 h 1826260"/>
              <a:gd name="connisteX44" fmla="*/ 2801620 w 3103880"/>
              <a:gd name="connsiteY44" fmla="*/ 1826260 h 1826260"/>
              <a:gd name="connisteX45" fmla="*/ 2873375 w 3103880"/>
              <a:gd name="connsiteY45" fmla="*/ 1818005 h 1826260"/>
              <a:gd name="connisteX46" fmla="*/ 2944495 w 3103880"/>
              <a:gd name="connsiteY46" fmla="*/ 1731010 h 1826260"/>
              <a:gd name="connisteX47" fmla="*/ 2968625 w 3103880"/>
              <a:gd name="connsiteY47" fmla="*/ 1659255 h 1826260"/>
              <a:gd name="connisteX48" fmla="*/ 3000375 w 3103880"/>
              <a:gd name="connsiteY48" fmla="*/ 1556385 h 1826260"/>
              <a:gd name="connisteX49" fmla="*/ 3016250 w 3103880"/>
              <a:gd name="connsiteY49" fmla="*/ 1477010 h 1826260"/>
              <a:gd name="connisteX50" fmla="*/ 3032125 w 3103880"/>
              <a:gd name="connsiteY50" fmla="*/ 1405255 h 1826260"/>
              <a:gd name="connisteX51" fmla="*/ 3056255 w 3103880"/>
              <a:gd name="connsiteY51" fmla="*/ 1325880 h 1826260"/>
              <a:gd name="connisteX52" fmla="*/ 3079750 w 3103880"/>
              <a:gd name="connsiteY52" fmla="*/ 1254760 h 1826260"/>
              <a:gd name="connisteX53" fmla="*/ 3088005 w 3103880"/>
              <a:gd name="connsiteY53" fmla="*/ 1175385 h 1826260"/>
              <a:gd name="connisteX54" fmla="*/ 3095625 w 3103880"/>
              <a:gd name="connsiteY54" fmla="*/ 1103630 h 1826260"/>
              <a:gd name="connisteX55" fmla="*/ 3103880 w 3103880"/>
              <a:gd name="connsiteY55" fmla="*/ 1024255 h 1826260"/>
              <a:gd name="connisteX56" fmla="*/ 3103880 w 3103880"/>
              <a:gd name="connsiteY56" fmla="*/ 953135 h 1826260"/>
              <a:gd name="connisteX57" fmla="*/ 3103880 w 3103880"/>
              <a:gd name="connsiteY57" fmla="*/ 881380 h 1826260"/>
              <a:gd name="connisteX58" fmla="*/ 3103880 w 3103880"/>
              <a:gd name="connsiteY58" fmla="*/ 809625 h 1826260"/>
              <a:gd name="connisteX59" fmla="*/ 3088005 w 3103880"/>
              <a:gd name="connsiteY59" fmla="*/ 738505 h 1826260"/>
              <a:gd name="connisteX60" fmla="*/ 3063875 w 3103880"/>
              <a:gd name="connsiteY60" fmla="*/ 666750 h 1826260"/>
              <a:gd name="connisteX61" fmla="*/ 3040380 w 3103880"/>
              <a:gd name="connsiteY61" fmla="*/ 587375 h 1826260"/>
              <a:gd name="connisteX62" fmla="*/ 3008630 w 3103880"/>
              <a:gd name="connsiteY62" fmla="*/ 500380 h 1826260"/>
              <a:gd name="connisteX63" fmla="*/ 2976245 w 3103880"/>
              <a:gd name="connsiteY63" fmla="*/ 421005 h 1826260"/>
              <a:gd name="connisteX64" fmla="*/ 2944495 w 3103880"/>
              <a:gd name="connsiteY64" fmla="*/ 349250 h 1826260"/>
              <a:gd name="connisteX65" fmla="*/ 2896870 w 3103880"/>
              <a:gd name="connsiteY65" fmla="*/ 278130 h 1826260"/>
              <a:gd name="connisteX66" fmla="*/ 2817495 w 3103880"/>
              <a:gd name="connsiteY66" fmla="*/ 230505 h 1826260"/>
              <a:gd name="connisteX67" fmla="*/ 2738120 w 3103880"/>
              <a:gd name="connsiteY67" fmla="*/ 174625 h 1826260"/>
              <a:gd name="connisteX68" fmla="*/ 2642870 w 3103880"/>
              <a:gd name="connsiteY68" fmla="*/ 142875 h 1826260"/>
              <a:gd name="connisteX69" fmla="*/ 2563495 w 3103880"/>
              <a:gd name="connsiteY69" fmla="*/ 111125 h 1826260"/>
              <a:gd name="connisteX70" fmla="*/ 2468245 w 3103880"/>
              <a:gd name="connsiteY70" fmla="*/ 79375 h 1826260"/>
              <a:gd name="connisteX71" fmla="*/ 2397125 w 3103880"/>
              <a:gd name="connsiteY71" fmla="*/ 55880 h 1826260"/>
              <a:gd name="connisteX72" fmla="*/ 2309495 w 3103880"/>
              <a:gd name="connsiteY72" fmla="*/ 55880 h 1826260"/>
              <a:gd name="connisteX73" fmla="*/ 2214245 w 3103880"/>
              <a:gd name="connsiteY73" fmla="*/ 55880 h 1826260"/>
              <a:gd name="connisteX74" fmla="*/ 2143125 w 3103880"/>
              <a:gd name="connsiteY74" fmla="*/ 55880 h 1826260"/>
              <a:gd name="connisteX75" fmla="*/ 2063750 w 3103880"/>
              <a:gd name="connsiteY75" fmla="*/ 55880 h 1826260"/>
              <a:gd name="connisteX76" fmla="*/ 1984375 w 3103880"/>
              <a:gd name="connsiteY76" fmla="*/ 55880 h 1826260"/>
              <a:gd name="connisteX77" fmla="*/ 1912620 w 3103880"/>
              <a:gd name="connsiteY77" fmla="*/ 55880 h 1826260"/>
              <a:gd name="connisteX78" fmla="*/ 1833245 w 3103880"/>
              <a:gd name="connsiteY78" fmla="*/ 55880 h 1826260"/>
              <a:gd name="connisteX79" fmla="*/ 1762125 w 3103880"/>
              <a:gd name="connsiteY79" fmla="*/ 55880 h 1826260"/>
              <a:gd name="connisteX80" fmla="*/ 1666875 w 3103880"/>
              <a:gd name="connsiteY80" fmla="*/ 55880 h 1826260"/>
              <a:gd name="connisteX81" fmla="*/ 1587500 w 3103880"/>
              <a:gd name="connsiteY81" fmla="*/ 55880 h 1826260"/>
              <a:gd name="connisteX82" fmla="*/ 1499870 w 3103880"/>
              <a:gd name="connsiteY82" fmla="*/ 55880 h 1826260"/>
              <a:gd name="connisteX83" fmla="*/ 1420495 w 3103880"/>
              <a:gd name="connsiteY83" fmla="*/ 55880 h 1826260"/>
              <a:gd name="connisteX84" fmla="*/ 1333500 w 3103880"/>
              <a:gd name="connsiteY84" fmla="*/ 55880 h 1826260"/>
              <a:gd name="connisteX85" fmla="*/ 1254125 w 3103880"/>
              <a:gd name="connsiteY85" fmla="*/ 55880 h 1826260"/>
              <a:gd name="connisteX86" fmla="*/ 1166495 w 3103880"/>
              <a:gd name="connsiteY86" fmla="*/ 55880 h 1826260"/>
              <a:gd name="connisteX87" fmla="*/ 1087120 w 3103880"/>
              <a:gd name="connsiteY87" fmla="*/ 55880 h 1826260"/>
              <a:gd name="connisteX88" fmla="*/ 1016000 w 3103880"/>
              <a:gd name="connsiteY88" fmla="*/ 47625 h 1826260"/>
              <a:gd name="connisteX89" fmla="*/ 936625 w 3103880"/>
              <a:gd name="connsiteY89" fmla="*/ 31750 h 1826260"/>
              <a:gd name="connisteX90" fmla="*/ 864870 w 3103880"/>
              <a:gd name="connsiteY90" fmla="*/ 15875 h 1826260"/>
              <a:gd name="connisteX91" fmla="*/ 793750 w 3103880"/>
              <a:gd name="connsiteY91" fmla="*/ 8255 h 1826260"/>
              <a:gd name="connisteX92" fmla="*/ 721995 w 3103880"/>
              <a:gd name="connsiteY92" fmla="*/ 0 h 1826260"/>
              <a:gd name="connisteX93" fmla="*/ 635000 w 3103880"/>
              <a:gd name="connsiteY93" fmla="*/ 0 h 1826260"/>
              <a:gd name="connisteX94" fmla="*/ 555625 w 3103880"/>
              <a:gd name="connsiteY94" fmla="*/ 0 h 1826260"/>
              <a:gd name="connisteX95" fmla="*/ 460375 w 3103880"/>
              <a:gd name="connsiteY95" fmla="*/ 0 h 1826260"/>
              <a:gd name="connisteX96" fmla="*/ 388620 w 3103880"/>
              <a:gd name="connsiteY96" fmla="*/ 0 h 1826260"/>
              <a:gd name="connisteX97" fmla="*/ 317500 w 3103880"/>
              <a:gd name="connsiteY97" fmla="*/ 15875 h 1826260"/>
              <a:gd name="connisteX98" fmla="*/ 246380 w 3103880"/>
              <a:gd name="connsiteY98" fmla="*/ 63500 h 1826260"/>
              <a:gd name="connisteX99" fmla="*/ 182880 w 3103880"/>
              <a:gd name="connsiteY99" fmla="*/ 135255 h 1826260"/>
              <a:gd name="connisteX100" fmla="*/ 151130 w 3103880"/>
              <a:gd name="connsiteY100" fmla="*/ 222250 h 1826260"/>
              <a:gd name="connisteX101" fmla="*/ 190500 w 3103880"/>
              <a:gd name="connsiteY101" fmla="*/ 174625 h 182626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</a:cxnLst>
            <a:rect l="l" t="t" r="r" b="b"/>
            <a:pathLst>
              <a:path w="3103880" h="1826260">
                <a:moveTo>
                  <a:pt x="190500" y="174625"/>
                </a:moveTo>
                <a:lnTo>
                  <a:pt x="119380" y="262255"/>
                </a:lnTo>
                <a:lnTo>
                  <a:pt x="63500" y="357505"/>
                </a:lnTo>
                <a:lnTo>
                  <a:pt x="24130" y="444500"/>
                </a:lnTo>
                <a:lnTo>
                  <a:pt x="24130" y="516255"/>
                </a:lnTo>
                <a:lnTo>
                  <a:pt x="8255" y="587375"/>
                </a:lnTo>
                <a:lnTo>
                  <a:pt x="0" y="675005"/>
                </a:lnTo>
                <a:lnTo>
                  <a:pt x="0" y="746125"/>
                </a:lnTo>
                <a:lnTo>
                  <a:pt x="0" y="817880"/>
                </a:lnTo>
                <a:lnTo>
                  <a:pt x="0" y="889635"/>
                </a:lnTo>
                <a:lnTo>
                  <a:pt x="0" y="960755"/>
                </a:lnTo>
                <a:lnTo>
                  <a:pt x="0" y="1032510"/>
                </a:lnTo>
                <a:lnTo>
                  <a:pt x="95250" y="1111885"/>
                </a:lnTo>
                <a:lnTo>
                  <a:pt x="167005" y="1143635"/>
                </a:lnTo>
                <a:lnTo>
                  <a:pt x="238125" y="1159510"/>
                </a:lnTo>
                <a:lnTo>
                  <a:pt x="309880" y="1191260"/>
                </a:lnTo>
                <a:lnTo>
                  <a:pt x="388620" y="1207135"/>
                </a:lnTo>
                <a:lnTo>
                  <a:pt x="460375" y="1246505"/>
                </a:lnTo>
                <a:lnTo>
                  <a:pt x="531495" y="1278255"/>
                </a:lnTo>
                <a:lnTo>
                  <a:pt x="619125" y="1310005"/>
                </a:lnTo>
                <a:lnTo>
                  <a:pt x="698500" y="1341755"/>
                </a:lnTo>
                <a:lnTo>
                  <a:pt x="769620" y="1365885"/>
                </a:lnTo>
                <a:lnTo>
                  <a:pt x="857250" y="1389380"/>
                </a:lnTo>
                <a:lnTo>
                  <a:pt x="960120" y="1421130"/>
                </a:lnTo>
                <a:lnTo>
                  <a:pt x="1031875" y="1452880"/>
                </a:lnTo>
                <a:lnTo>
                  <a:pt x="1111250" y="1484630"/>
                </a:lnTo>
                <a:lnTo>
                  <a:pt x="1206500" y="1524635"/>
                </a:lnTo>
                <a:lnTo>
                  <a:pt x="1301750" y="1556385"/>
                </a:lnTo>
                <a:lnTo>
                  <a:pt x="1372870" y="1588135"/>
                </a:lnTo>
                <a:lnTo>
                  <a:pt x="1444625" y="1611630"/>
                </a:lnTo>
                <a:lnTo>
                  <a:pt x="1531620" y="1643380"/>
                </a:lnTo>
                <a:lnTo>
                  <a:pt x="1610995" y="1667510"/>
                </a:lnTo>
                <a:lnTo>
                  <a:pt x="1682750" y="1675130"/>
                </a:lnTo>
                <a:lnTo>
                  <a:pt x="1762125" y="1699260"/>
                </a:lnTo>
                <a:lnTo>
                  <a:pt x="1857375" y="1722755"/>
                </a:lnTo>
                <a:lnTo>
                  <a:pt x="1944370" y="1746885"/>
                </a:lnTo>
                <a:lnTo>
                  <a:pt x="2055495" y="1770380"/>
                </a:lnTo>
                <a:lnTo>
                  <a:pt x="2127250" y="1778635"/>
                </a:lnTo>
                <a:lnTo>
                  <a:pt x="2254250" y="1794510"/>
                </a:lnTo>
                <a:lnTo>
                  <a:pt x="2349500" y="1802130"/>
                </a:lnTo>
                <a:lnTo>
                  <a:pt x="2460625" y="1818005"/>
                </a:lnTo>
                <a:lnTo>
                  <a:pt x="2571750" y="1826260"/>
                </a:lnTo>
                <a:lnTo>
                  <a:pt x="2642870" y="1826260"/>
                </a:lnTo>
                <a:lnTo>
                  <a:pt x="2714625" y="1826260"/>
                </a:lnTo>
                <a:lnTo>
                  <a:pt x="2801620" y="1826260"/>
                </a:lnTo>
                <a:lnTo>
                  <a:pt x="2873375" y="1818005"/>
                </a:lnTo>
                <a:lnTo>
                  <a:pt x="2944495" y="1731010"/>
                </a:lnTo>
                <a:lnTo>
                  <a:pt x="2968625" y="1659255"/>
                </a:lnTo>
                <a:lnTo>
                  <a:pt x="3000375" y="1556385"/>
                </a:lnTo>
                <a:lnTo>
                  <a:pt x="3016250" y="1477010"/>
                </a:lnTo>
                <a:lnTo>
                  <a:pt x="3032125" y="1405255"/>
                </a:lnTo>
                <a:lnTo>
                  <a:pt x="3056255" y="1325880"/>
                </a:lnTo>
                <a:lnTo>
                  <a:pt x="3079750" y="1254760"/>
                </a:lnTo>
                <a:lnTo>
                  <a:pt x="3088005" y="1175385"/>
                </a:lnTo>
                <a:lnTo>
                  <a:pt x="3095625" y="1103630"/>
                </a:lnTo>
                <a:lnTo>
                  <a:pt x="3103880" y="1024255"/>
                </a:lnTo>
                <a:lnTo>
                  <a:pt x="3103880" y="953135"/>
                </a:lnTo>
                <a:lnTo>
                  <a:pt x="3103880" y="881380"/>
                </a:lnTo>
                <a:lnTo>
                  <a:pt x="3103880" y="809625"/>
                </a:lnTo>
                <a:lnTo>
                  <a:pt x="3088005" y="738505"/>
                </a:lnTo>
                <a:lnTo>
                  <a:pt x="3063875" y="666750"/>
                </a:lnTo>
                <a:lnTo>
                  <a:pt x="3040380" y="587375"/>
                </a:lnTo>
                <a:lnTo>
                  <a:pt x="3008630" y="500380"/>
                </a:lnTo>
                <a:lnTo>
                  <a:pt x="2976245" y="421005"/>
                </a:lnTo>
                <a:lnTo>
                  <a:pt x="2944495" y="349250"/>
                </a:lnTo>
                <a:lnTo>
                  <a:pt x="2896870" y="278130"/>
                </a:lnTo>
                <a:lnTo>
                  <a:pt x="2817495" y="230505"/>
                </a:lnTo>
                <a:lnTo>
                  <a:pt x="2738120" y="174625"/>
                </a:lnTo>
                <a:lnTo>
                  <a:pt x="2642870" y="142875"/>
                </a:lnTo>
                <a:lnTo>
                  <a:pt x="2563495" y="111125"/>
                </a:lnTo>
                <a:lnTo>
                  <a:pt x="2468245" y="79375"/>
                </a:lnTo>
                <a:lnTo>
                  <a:pt x="2397125" y="55880"/>
                </a:lnTo>
                <a:lnTo>
                  <a:pt x="2309495" y="55880"/>
                </a:lnTo>
                <a:lnTo>
                  <a:pt x="2214245" y="55880"/>
                </a:lnTo>
                <a:lnTo>
                  <a:pt x="2143125" y="55880"/>
                </a:lnTo>
                <a:lnTo>
                  <a:pt x="2063750" y="55880"/>
                </a:lnTo>
                <a:lnTo>
                  <a:pt x="1984375" y="55880"/>
                </a:lnTo>
                <a:lnTo>
                  <a:pt x="1912620" y="55880"/>
                </a:lnTo>
                <a:lnTo>
                  <a:pt x="1833245" y="55880"/>
                </a:lnTo>
                <a:lnTo>
                  <a:pt x="1762125" y="55880"/>
                </a:lnTo>
                <a:lnTo>
                  <a:pt x="1666875" y="55880"/>
                </a:lnTo>
                <a:lnTo>
                  <a:pt x="1587500" y="55880"/>
                </a:lnTo>
                <a:lnTo>
                  <a:pt x="1499870" y="55880"/>
                </a:lnTo>
                <a:lnTo>
                  <a:pt x="1420495" y="55880"/>
                </a:lnTo>
                <a:lnTo>
                  <a:pt x="1333500" y="55880"/>
                </a:lnTo>
                <a:lnTo>
                  <a:pt x="1254125" y="55880"/>
                </a:lnTo>
                <a:lnTo>
                  <a:pt x="1166495" y="55880"/>
                </a:lnTo>
                <a:lnTo>
                  <a:pt x="1087120" y="55880"/>
                </a:lnTo>
                <a:lnTo>
                  <a:pt x="1016000" y="47625"/>
                </a:lnTo>
                <a:lnTo>
                  <a:pt x="936625" y="31750"/>
                </a:lnTo>
                <a:lnTo>
                  <a:pt x="864870" y="15875"/>
                </a:lnTo>
                <a:lnTo>
                  <a:pt x="793750" y="8255"/>
                </a:lnTo>
                <a:lnTo>
                  <a:pt x="721995" y="0"/>
                </a:lnTo>
                <a:lnTo>
                  <a:pt x="635000" y="0"/>
                </a:lnTo>
                <a:lnTo>
                  <a:pt x="555625" y="0"/>
                </a:lnTo>
                <a:lnTo>
                  <a:pt x="460375" y="0"/>
                </a:lnTo>
                <a:lnTo>
                  <a:pt x="388620" y="0"/>
                </a:lnTo>
                <a:lnTo>
                  <a:pt x="317500" y="15875"/>
                </a:lnTo>
                <a:lnTo>
                  <a:pt x="246380" y="63500"/>
                </a:lnTo>
                <a:lnTo>
                  <a:pt x="182880" y="135255"/>
                </a:lnTo>
                <a:lnTo>
                  <a:pt x="151130" y="222250"/>
                </a:lnTo>
                <a:lnTo>
                  <a:pt x="190500" y="174625"/>
                </a:lnTo>
                <a:close/>
              </a:path>
            </a:pathLst>
          </a:cu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18" name="矩形 17"/>
          <p:cNvSpPr/>
          <p:nvPr/>
        </p:nvSpPr>
        <p:spPr>
          <a:xfrm>
            <a:off x="7192010" y="1004888"/>
            <a:ext cx="478790" cy="414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21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en-US" altLang="zh-CN" sz="2100" b="1"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5" grpId="0" animBg="1"/>
      <p:bldP spid="6" grpId="0"/>
      <p:bldP spid="6" grpId="2"/>
      <p:bldP spid="7" grpId="0"/>
      <p:bldP spid="7" grpId="2"/>
      <p:bldP spid="14" grpId="0" animBg="1"/>
      <p:bldP spid="16" grpId="0"/>
      <p:bldP spid="17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927225" y="1300163"/>
            <a:ext cx="3695700" cy="755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  <a:spcBef>
                <a:spcPts val="600"/>
              </a:spcBef>
              <a:buNone/>
            </a:pPr>
            <a:r>
              <a:rPr lang="en-US" altLang="zh-CN" sz="32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charset="-122"/>
              </a:rPr>
              <a:t>8</a:t>
            </a: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charset="-122"/>
              </a:rPr>
              <a:t>加几的进位加法：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sp>
        <p:nvSpPr>
          <p:cNvPr id="16393" name="矩形 6"/>
          <p:cNvSpPr/>
          <p:nvPr/>
        </p:nvSpPr>
        <p:spPr>
          <a:xfrm>
            <a:off x="2000885" y="2144395"/>
            <a:ext cx="191579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charset="-122"/>
              </a:rPr>
              <a:t> 1. </a:t>
            </a:r>
            <a:r>
              <a:rPr lang="zh-CN" sz="3200" b="1" dirty="0">
                <a:latin typeface="Times New Roman" panose="02020603050405020304" pitchFamily="18" charset="0"/>
                <a:ea typeface="楷体" panose="02010609060101010101" charset="-122"/>
              </a:rPr>
              <a:t>接数法</a:t>
            </a:r>
            <a:endParaRPr lang="zh-CN" sz="2800" dirty="0">
              <a:latin typeface="等线" panose="02010600030101010101" charset="-122"/>
              <a:ea typeface="宋体" panose="02010600030101010101" pitchFamily="2" charset="-122"/>
            </a:endParaRPr>
          </a:p>
        </p:txBody>
      </p:sp>
      <p:sp>
        <p:nvSpPr>
          <p:cNvPr id="16391" name="矩形 14"/>
          <p:cNvSpPr/>
          <p:nvPr/>
        </p:nvSpPr>
        <p:spPr>
          <a:xfrm>
            <a:off x="2042160" y="2800350"/>
            <a:ext cx="191389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charset="-122"/>
              </a:rPr>
              <a:t> 2.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charset="-122"/>
              </a:rPr>
              <a:t>凑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charset="-122"/>
              </a:rPr>
              <a:t>10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charset="-122"/>
              </a:rPr>
              <a:t>法</a:t>
            </a:r>
            <a:endParaRPr lang="zh-CN" altLang="en-US" sz="2800" dirty="0">
              <a:latin typeface="等线" panose="02010600030101010101" charset="-122"/>
              <a:ea typeface="宋体" panose="02010600030101010101" pitchFamily="2" charset="-122"/>
            </a:endParaRPr>
          </a:p>
        </p:txBody>
      </p:sp>
      <p:grpSp>
        <p:nvGrpSpPr>
          <p:cNvPr id="8" name="组合 1"/>
          <p:cNvGrpSpPr/>
          <p:nvPr/>
        </p:nvGrpSpPr>
        <p:grpSpPr>
          <a:xfrm>
            <a:off x="469265" y="294323"/>
            <a:ext cx="1990725" cy="583565"/>
            <a:chOff x="1035050" y="203518"/>
            <a:chExt cx="1990725" cy="583565"/>
          </a:xfrm>
        </p:grpSpPr>
        <p:sp>
          <p:nvSpPr>
            <p:cNvPr id="9" name="文本框 8"/>
            <p:cNvSpPr txBox="1">
              <a:spLocks noChangeArrowheads="1"/>
            </p:cNvSpPr>
            <p:nvPr/>
          </p:nvSpPr>
          <p:spPr bwMode="auto">
            <a:xfrm>
              <a:off x="1035050" y="203518"/>
              <a:ext cx="1990725" cy="58356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defRPr>
              </a:lvl9pPr>
            </a:lstStyle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黑体" panose="02010609060101010101" charset="-122"/>
                  <a:ea typeface="宋体" panose="02010600030101010101" pitchFamily="2" charset="-122"/>
                  <a:cs typeface="等线" panose="02010600030101010101" charset="-122"/>
                </a:rPr>
                <a:t>发现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宋体" panose="02010600030101010101" pitchFamily="2" charset="-122"/>
                <a:cs typeface="等线" panose="02010600030101010101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 bwMode="auto">
            <a:xfrm flipV="1">
              <a:off x="1589405" y="753745"/>
              <a:ext cx="914400" cy="11430"/>
            </a:xfrm>
            <a:prstGeom prst="line">
              <a:avLst/>
            </a:prstGeom>
            <a:ln w="31750">
              <a:solidFill>
                <a:srgbClr val="D6CEC4"/>
              </a:solidFill>
              <a:prstDash val="sysDot"/>
            </a:ln>
            <a:effectLst>
              <a:outerShdw blurRad="12700" dist="127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393" grpId="0"/>
      <p:bldP spid="1639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0606" y="1953578"/>
            <a:ext cx="7406164" cy="1782604"/>
          </a:xfrm>
          <a:prstGeom prst="rect">
            <a:avLst/>
          </a:prstGeom>
        </p:spPr>
      </p:pic>
      <p:pic>
        <p:nvPicPr>
          <p:cNvPr id="4" name="图片 7" descr="17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1944" y="149543"/>
            <a:ext cx="1489234" cy="65865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TextBox 9"/>
          <p:cNvSpPr txBox="1"/>
          <p:nvPr/>
        </p:nvSpPr>
        <p:spPr>
          <a:xfrm>
            <a:off x="560546" y="808196"/>
            <a:ext cx="4948714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  <a:sym typeface="+mn-ea"/>
              </a:rPr>
              <a:t>1.</a:t>
            </a:r>
            <a:r>
              <a:rPr lang="zh-CN" altLang="en-US" sz="2400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  <a:sym typeface="+mn-ea"/>
              </a:rPr>
              <a:t>摆一摆，算一算。</a:t>
            </a:r>
            <a:endParaRPr lang="zh-CN" altLang="en-US" sz="2400" b="1" dirty="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  <a:cs typeface="田氏保钓体简" panose="02010800040101010101" pitchFamily="2" charset="-122"/>
              <a:sym typeface="+mn-ea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096101" y="2847737"/>
            <a:ext cx="589360" cy="506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en-US" altLang="zh-CN" sz="27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24"/>
          <p:cNvSpPr txBox="1">
            <a:spLocks noChangeArrowheads="1"/>
          </p:cNvSpPr>
          <p:nvPr/>
        </p:nvSpPr>
        <p:spPr bwMode="auto">
          <a:xfrm>
            <a:off x="6415802" y="2859167"/>
            <a:ext cx="589359" cy="506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US" altLang="zh-CN" sz="27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67544" y="555526"/>
            <a:ext cx="82089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圈一圈，算一算。</a:t>
            </a:r>
            <a:endParaRPr lang="zh-CN" altLang="en-US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" name="图片 7" descr="16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67525" y="1491630"/>
            <a:ext cx="3791172" cy="195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 descr="17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671230" y="1469663"/>
            <a:ext cx="3694261" cy="197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2843808" y="2784419"/>
            <a:ext cx="63961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15</a:t>
            </a:r>
            <a:endParaRPr lang="zh-CN" altLang="en-US" sz="28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5652120" y="2715766"/>
            <a:ext cx="5672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zh-CN" altLang="en-US" sz="28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6330499" y="2715766"/>
            <a:ext cx="5672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zh-CN" altLang="en-US" sz="28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TextBox 14"/>
          <p:cNvSpPr txBox="1">
            <a:spLocks noChangeArrowheads="1"/>
          </p:cNvSpPr>
          <p:nvPr/>
        </p:nvSpPr>
        <p:spPr bwMode="auto">
          <a:xfrm>
            <a:off x="6935226" y="2715766"/>
            <a:ext cx="5672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12</a:t>
            </a:r>
            <a:endParaRPr lang="zh-CN" altLang="en-US" sz="28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043608" y="1707654"/>
            <a:ext cx="2304256" cy="107676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5449171" y="1635646"/>
            <a:ext cx="2651221" cy="10801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1804670" y="1522730"/>
            <a:ext cx="2587625" cy="1328420"/>
          </a:xfrm>
          <a:custGeom>
            <a:avLst/>
            <a:gdLst>
              <a:gd name="connisteX0" fmla="*/ 2432359 w 2587863"/>
              <a:gd name="connsiteY0" fmla="*/ 200730 h 1328561"/>
              <a:gd name="connisteX1" fmla="*/ 2361874 w 2587863"/>
              <a:gd name="connsiteY1" fmla="*/ 154375 h 1328561"/>
              <a:gd name="connisteX2" fmla="*/ 2291389 w 2587863"/>
              <a:gd name="connsiteY2" fmla="*/ 130880 h 1328561"/>
              <a:gd name="connisteX3" fmla="*/ 2221539 w 2587863"/>
              <a:gd name="connsiteY3" fmla="*/ 107385 h 1328561"/>
              <a:gd name="connisteX4" fmla="*/ 2151054 w 2587863"/>
              <a:gd name="connsiteY4" fmla="*/ 83890 h 1328561"/>
              <a:gd name="connisteX5" fmla="*/ 2080569 w 2587863"/>
              <a:gd name="connsiteY5" fmla="*/ 71825 h 1328561"/>
              <a:gd name="connisteX6" fmla="*/ 2010084 w 2587863"/>
              <a:gd name="connsiteY6" fmla="*/ 48330 h 1328561"/>
              <a:gd name="connisteX7" fmla="*/ 1940234 w 2587863"/>
              <a:gd name="connsiteY7" fmla="*/ 36900 h 1328561"/>
              <a:gd name="connisteX8" fmla="*/ 1869749 w 2587863"/>
              <a:gd name="connsiteY8" fmla="*/ 24835 h 1328561"/>
              <a:gd name="connisteX9" fmla="*/ 1799264 w 2587863"/>
              <a:gd name="connsiteY9" fmla="*/ 24835 h 1328561"/>
              <a:gd name="connisteX10" fmla="*/ 1728779 w 2587863"/>
              <a:gd name="connsiteY10" fmla="*/ 13405 h 1328561"/>
              <a:gd name="connisteX11" fmla="*/ 1658294 w 2587863"/>
              <a:gd name="connsiteY11" fmla="*/ 13405 h 1328561"/>
              <a:gd name="connisteX12" fmla="*/ 1588444 w 2587863"/>
              <a:gd name="connsiteY12" fmla="*/ 13405 h 1328561"/>
              <a:gd name="connisteX13" fmla="*/ 1517959 w 2587863"/>
              <a:gd name="connsiteY13" fmla="*/ 13405 h 1328561"/>
              <a:gd name="connisteX14" fmla="*/ 1447474 w 2587863"/>
              <a:gd name="connsiteY14" fmla="*/ 13405 h 1328561"/>
              <a:gd name="connisteX15" fmla="*/ 1376989 w 2587863"/>
              <a:gd name="connsiteY15" fmla="*/ 13405 h 1328561"/>
              <a:gd name="connisteX16" fmla="*/ 1307139 w 2587863"/>
              <a:gd name="connsiteY16" fmla="*/ 13405 h 1328561"/>
              <a:gd name="connisteX17" fmla="*/ 1236654 w 2587863"/>
              <a:gd name="connsiteY17" fmla="*/ 1975 h 1328561"/>
              <a:gd name="connisteX18" fmla="*/ 1166169 w 2587863"/>
              <a:gd name="connsiteY18" fmla="*/ 1975 h 1328561"/>
              <a:gd name="connisteX19" fmla="*/ 1095684 w 2587863"/>
              <a:gd name="connsiteY19" fmla="*/ 1975 h 1328561"/>
              <a:gd name="connisteX20" fmla="*/ 1025834 w 2587863"/>
              <a:gd name="connsiteY20" fmla="*/ 1975 h 1328561"/>
              <a:gd name="connisteX21" fmla="*/ 955349 w 2587863"/>
              <a:gd name="connsiteY21" fmla="*/ 1975 h 1328561"/>
              <a:gd name="connisteX22" fmla="*/ 884864 w 2587863"/>
              <a:gd name="connsiteY22" fmla="*/ 1975 h 1328561"/>
              <a:gd name="connisteX23" fmla="*/ 814379 w 2587863"/>
              <a:gd name="connsiteY23" fmla="*/ 1975 h 1328561"/>
              <a:gd name="connisteX24" fmla="*/ 743894 w 2587863"/>
              <a:gd name="connsiteY24" fmla="*/ 1975 h 1328561"/>
              <a:gd name="connisteX25" fmla="*/ 674044 w 2587863"/>
              <a:gd name="connsiteY25" fmla="*/ 1975 h 1328561"/>
              <a:gd name="connisteX26" fmla="*/ 603559 w 2587863"/>
              <a:gd name="connsiteY26" fmla="*/ 1975 h 1328561"/>
              <a:gd name="connisteX27" fmla="*/ 533074 w 2587863"/>
              <a:gd name="connsiteY27" fmla="*/ 1975 h 1328561"/>
              <a:gd name="connisteX28" fmla="*/ 462589 w 2587863"/>
              <a:gd name="connsiteY28" fmla="*/ 1975 h 1328561"/>
              <a:gd name="connisteX29" fmla="*/ 392739 w 2587863"/>
              <a:gd name="connsiteY29" fmla="*/ 1975 h 1328561"/>
              <a:gd name="connisteX30" fmla="*/ 322254 w 2587863"/>
              <a:gd name="connsiteY30" fmla="*/ 1975 h 1328561"/>
              <a:gd name="connisteX31" fmla="*/ 251769 w 2587863"/>
              <a:gd name="connsiteY31" fmla="*/ 1975 h 1328561"/>
              <a:gd name="connisteX32" fmla="*/ 181284 w 2587863"/>
              <a:gd name="connsiteY32" fmla="*/ 24835 h 1328561"/>
              <a:gd name="connisteX33" fmla="*/ 111434 w 2587863"/>
              <a:gd name="connsiteY33" fmla="*/ 71825 h 1328561"/>
              <a:gd name="connisteX34" fmla="*/ 40949 w 2587863"/>
              <a:gd name="connsiteY34" fmla="*/ 130880 h 1328561"/>
              <a:gd name="connisteX35" fmla="*/ 17454 w 2587863"/>
              <a:gd name="connsiteY35" fmla="*/ 200730 h 1328561"/>
              <a:gd name="connisteX36" fmla="*/ 5389 w 2587863"/>
              <a:gd name="connsiteY36" fmla="*/ 271215 h 1328561"/>
              <a:gd name="connisteX37" fmla="*/ 75874 w 2587863"/>
              <a:gd name="connsiteY37" fmla="*/ 318205 h 1328561"/>
              <a:gd name="connisteX38" fmla="*/ 146359 w 2587863"/>
              <a:gd name="connsiteY38" fmla="*/ 353130 h 1328561"/>
              <a:gd name="connisteX39" fmla="*/ 216844 w 2587863"/>
              <a:gd name="connsiteY39" fmla="*/ 400120 h 1328561"/>
              <a:gd name="connisteX40" fmla="*/ 251769 w 2587863"/>
              <a:gd name="connsiteY40" fmla="*/ 470605 h 1328561"/>
              <a:gd name="connisteX41" fmla="*/ 251769 w 2587863"/>
              <a:gd name="connsiteY41" fmla="*/ 541090 h 1328561"/>
              <a:gd name="connisteX42" fmla="*/ 263834 w 2587863"/>
              <a:gd name="connsiteY42" fmla="*/ 611575 h 1328561"/>
              <a:gd name="connisteX43" fmla="*/ 263834 w 2587863"/>
              <a:gd name="connsiteY43" fmla="*/ 681425 h 1328561"/>
              <a:gd name="connisteX44" fmla="*/ 216844 w 2587863"/>
              <a:gd name="connsiteY44" fmla="*/ 751910 h 1328561"/>
              <a:gd name="connisteX45" fmla="*/ 157789 w 2587863"/>
              <a:gd name="connsiteY45" fmla="*/ 822395 h 1328561"/>
              <a:gd name="connisteX46" fmla="*/ 99369 w 2587863"/>
              <a:gd name="connsiteY46" fmla="*/ 892880 h 1328561"/>
              <a:gd name="connisteX47" fmla="*/ 52379 w 2587863"/>
              <a:gd name="connsiteY47" fmla="*/ 962730 h 1328561"/>
              <a:gd name="connisteX48" fmla="*/ 17454 w 2587863"/>
              <a:gd name="connsiteY48" fmla="*/ 1033215 h 1328561"/>
              <a:gd name="connisteX49" fmla="*/ 5389 w 2587863"/>
              <a:gd name="connsiteY49" fmla="*/ 1103700 h 1328561"/>
              <a:gd name="connisteX50" fmla="*/ 87939 w 2587863"/>
              <a:gd name="connsiteY50" fmla="*/ 1174185 h 1328561"/>
              <a:gd name="connisteX51" fmla="*/ 157789 w 2587863"/>
              <a:gd name="connsiteY51" fmla="*/ 1185615 h 1328561"/>
              <a:gd name="connisteX52" fmla="*/ 228274 w 2587863"/>
              <a:gd name="connsiteY52" fmla="*/ 1197680 h 1328561"/>
              <a:gd name="connisteX53" fmla="*/ 298759 w 2587863"/>
              <a:gd name="connsiteY53" fmla="*/ 1209110 h 1328561"/>
              <a:gd name="connisteX54" fmla="*/ 369244 w 2587863"/>
              <a:gd name="connsiteY54" fmla="*/ 1221175 h 1328561"/>
              <a:gd name="connisteX55" fmla="*/ 439094 w 2587863"/>
              <a:gd name="connsiteY55" fmla="*/ 1232605 h 1328561"/>
              <a:gd name="connisteX56" fmla="*/ 509579 w 2587863"/>
              <a:gd name="connsiteY56" fmla="*/ 1244035 h 1328561"/>
              <a:gd name="connisteX57" fmla="*/ 580064 w 2587863"/>
              <a:gd name="connsiteY57" fmla="*/ 1256100 h 1328561"/>
              <a:gd name="connisteX58" fmla="*/ 661979 w 2587863"/>
              <a:gd name="connsiteY58" fmla="*/ 1267530 h 1328561"/>
              <a:gd name="connisteX59" fmla="*/ 732464 w 2587863"/>
              <a:gd name="connsiteY59" fmla="*/ 1279595 h 1328561"/>
              <a:gd name="connisteX60" fmla="*/ 1002339 w 2587863"/>
              <a:gd name="connsiteY60" fmla="*/ 1303090 h 1328561"/>
              <a:gd name="connisteX61" fmla="*/ 1072189 w 2587863"/>
              <a:gd name="connsiteY61" fmla="*/ 1303090 h 1328561"/>
              <a:gd name="connisteX62" fmla="*/ 1142674 w 2587863"/>
              <a:gd name="connsiteY62" fmla="*/ 1303090 h 1328561"/>
              <a:gd name="connisteX63" fmla="*/ 1213159 w 2587863"/>
              <a:gd name="connsiteY63" fmla="*/ 1303090 h 1328561"/>
              <a:gd name="connisteX64" fmla="*/ 1283644 w 2587863"/>
              <a:gd name="connsiteY64" fmla="*/ 1291025 h 1328561"/>
              <a:gd name="connisteX65" fmla="*/ 1353494 w 2587863"/>
              <a:gd name="connsiteY65" fmla="*/ 1291025 h 1328561"/>
              <a:gd name="connisteX66" fmla="*/ 1423979 w 2587863"/>
              <a:gd name="connsiteY66" fmla="*/ 1291025 h 1328561"/>
              <a:gd name="connisteX67" fmla="*/ 1494464 w 2587863"/>
              <a:gd name="connsiteY67" fmla="*/ 1303090 h 1328561"/>
              <a:gd name="connisteX68" fmla="*/ 1576379 w 2587863"/>
              <a:gd name="connsiteY68" fmla="*/ 1303090 h 1328561"/>
              <a:gd name="connisteX69" fmla="*/ 1646864 w 2587863"/>
              <a:gd name="connsiteY69" fmla="*/ 1314520 h 1328561"/>
              <a:gd name="connisteX70" fmla="*/ 1717349 w 2587863"/>
              <a:gd name="connsiteY70" fmla="*/ 1326585 h 1328561"/>
              <a:gd name="connisteX71" fmla="*/ 1787834 w 2587863"/>
              <a:gd name="connsiteY71" fmla="*/ 1326585 h 1328561"/>
              <a:gd name="connisteX72" fmla="*/ 1857684 w 2587863"/>
              <a:gd name="connsiteY72" fmla="*/ 1326585 h 1328561"/>
              <a:gd name="connisteX73" fmla="*/ 1928169 w 2587863"/>
              <a:gd name="connsiteY73" fmla="*/ 1326585 h 1328561"/>
              <a:gd name="connisteX74" fmla="*/ 1998654 w 2587863"/>
              <a:gd name="connsiteY74" fmla="*/ 1326585 h 1328561"/>
              <a:gd name="connisteX75" fmla="*/ 2069139 w 2587863"/>
              <a:gd name="connsiteY75" fmla="*/ 1303090 h 1328561"/>
              <a:gd name="connisteX76" fmla="*/ 2138989 w 2587863"/>
              <a:gd name="connsiteY76" fmla="*/ 1267530 h 1328561"/>
              <a:gd name="connisteX77" fmla="*/ 2209474 w 2587863"/>
              <a:gd name="connsiteY77" fmla="*/ 1232605 h 1328561"/>
              <a:gd name="connisteX78" fmla="*/ 2279959 w 2587863"/>
              <a:gd name="connsiteY78" fmla="*/ 1197680 h 1328561"/>
              <a:gd name="connisteX79" fmla="*/ 2350444 w 2587863"/>
              <a:gd name="connsiteY79" fmla="*/ 1174185 h 1328561"/>
              <a:gd name="connisteX80" fmla="*/ 2420294 w 2587863"/>
              <a:gd name="connsiteY80" fmla="*/ 1127195 h 1328561"/>
              <a:gd name="connisteX81" fmla="*/ 2490779 w 2587863"/>
              <a:gd name="connsiteY81" fmla="*/ 1080205 h 1328561"/>
              <a:gd name="connisteX82" fmla="*/ 2526339 w 2587863"/>
              <a:gd name="connsiteY82" fmla="*/ 998290 h 1328561"/>
              <a:gd name="connisteX83" fmla="*/ 2549834 w 2587863"/>
              <a:gd name="connsiteY83" fmla="*/ 927805 h 1328561"/>
              <a:gd name="connisteX84" fmla="*/ 2584759 w 2587863"/>
              <a:gd name="connsiteY84" fmla="*/ 857320 h 1328561"/>
              <a:gd name="connisteX85" fmla="*/ 2584759 w 2587863"/>
              <a:gd name="connsiteY85" fmla="*/ 775405 h 1328561"/>
              <a:gd name="connisteX86" fmla="*/ 2584759 w 2587863"/>
              <a:gd name="connsiteY86" fmla="*/ 704920 h 1328561"/>
              <a:gd name="connisteX87" fmla="*/ 2584759 w 2587863"/>
              <a:gd name="connsiteY87" fmla="*/ 634435 h 1328561"/>
              <a:gd name="connisteX88" fmla="*/ 2584759 w 2587863"/>
              <a:gd name="connsiteY88" fmla="*/ 564585 h 1328561"/>
              <a:gd name="connisteX89" fmla="*/ 2584759 w 2587863"/>
              <a:gd name="connsiteY89" fmla="*/ 494100 h 1328561"/>
              <a:gd name="connisteX90" fmla="*/ 2572694 w 2587863"/>
              <a:gd name="connsiteY90" fmla="*/ 423615 h 1328561"/>
              <a:gd name="connisteX91" fmla="*/ 2514274 w 2587863"/>
              <a:gd name="connsiteY91" fmla="*/ 353130 h 1328561"/>
              <a:gd name="connisteX92" fmla="*/ 2443789 w 2587863"/>
              <a:gd name="connsiteY92" fmla="*/ 294710 h 1328561"/>
              <a:gd name="connisteX93" fmla="*/ 2420294 w 2587863"/>
              <a:gd name="connsiteY93" fmla="*/ 224225 h 1328561"/>
              <a:gd name="connisteX94" fmla="*/ 2432359 w 2587863"/>
              <a:gd name="connsiteY94" fmla="*/ 200730 h 1328561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</a:cxnLst>
            <a:rect l="l" t="t" r="r" b="b"/>
            <a:pathLst>
              <a:path w="2587864" h="1328561">
                <a:moveTo>
                  <a:pt x="2432359" y="200731"/>
                </a:moveTo>
                <a:cubicBezTo>
                  <a:pt x="2420929" y="186761"/>
                  <a:pt x="2389814" y="168346"/>
                  <a:pt x="2361874" y="154376"/>
                </a:cubicBezTo>
                <a:cubicBezTo>
                  <a:pt x="2333934" y="140406"/>
                  <a:pt x="2319329" y="140406"/>
                  <a:pt x="2291389" y="130881"/>
                </a:cubicBezTo>
                <a:cubicBezTo>
                  <a:pt x="2263449" y="121356"/>
                  <a:pt x="2249479" y="116911"/>
                  <a:pt x="2221539" y="107386"/>
                </a:cubicBezTo>
                <a:cubicBezTo>
                  <a:pt x="2193599" y="97861"/>
                  <a:pt x="2178994" y="90876"/>
                  <a:pt x="2151054" y="83891"/>
                </a:cubicBezTo>
                <a:cubicBezTo>
                  <a:pt x="2123114" y="76906"/>
                  <a:pt x="2108509" y="78811"/>
                  <a:pt x="2080569" y="71826"/>
                </a:cubicBezTo>
                <a:cubicBezTo>
                  <a:pt x="2052629" y="64841"/>
                  <a:pt x="2038024" y="55316"/>
                  <a:pt x="2010084" y="48331"/>
                </a:cubicBezTo>
                <a:cubicBezTo>
                  <a:pt x="1982144" y="41346"/>
                  <a:pt x="1968174" y="41346"/>
                  <a:pt x="1940234" y="36901"/>
                </a:cubicBezTo>
                <a:cubicBezTo>
                  <a:pt x="1912294" y="32456"/>
                  <a:pt x="1897689" y="27376"/>
                  <a:pt x="1869749" y="24836"/>
                </a:cubicBezTo>
                <a:cubicBezTo>
                  <a:pt x="1841809" y="22296"/>
                  <a:pt x="1827204" y="27376"/>
                  <a:pt x="1799264" y="24836"/>
                </a:cubicBezTo>
                <a:cubicBezTo>
                  <a:pt x="1771324" y="22296"/>
                  <a:pt x="1756719" y="15946"/>
                  <a:pt x="1728779" y="13406"/>
                </a:cubicBezTo>
                <a:cubicBezTo>
                  <a:pt x="1700839" y="10866"/>
                  <a:pt x="1686234" y="13406"/>
                  <a:pt x="1658294" y="13406"/>
                </a:cubicBezTo>
                <a:cubicBezTo>
                  <a:pt x="1630354" y="13406"/>
                  <a:pt x="1616384" y="13406"/>
                  <a:pt x="1588444" y="13406"/>
                </a:cubicBezTo>
                <a:cubicBezTo>
                  <a:pt x="1560504" y="13406"/>
                  <a:pt x="1545899" y="13406"/>
                  <a:pt x="1517959" y="13406"/>
                </a:cubicBezTo>
                <a:cubicBezTo>
                  <a:pt x="1490019" y="13406"/>
                  <a:pt x="1475414" y="13406"/>
                  <a:pt x="1447474" y="13406"/>
                </a:cubicBezTo>
                <a:cubicBezTo>
                  <a:pt x="1419534" y="13406"/>
                  <a:pt x="1404929" y="13406"/>
                  <a:pt x="1376989" y="13406"/>
                </a:cubicBezTo>
                <a:cubicBezTo>
                  <a:pt x="1349049" y="13406"/>
                  <a:pt x="1335079" y="15946"/>
                  <a:pt x="1307139" y="13406"/>
                </a:cubicBezTo>
                <a:cubicBezTo>
                  <a:pt x="1279199" y="10866"/>
                  <a:pt x="1264594" y="4516"/>
                  <a:pt x="1236654" y="1976"/>
                </a:cubicBezTo>
                <a:cubicBezTo>
                  <a:pt x="1208714" y="-564"/>
                  <a:pt x="1194109" y="1976"/>
                  <a:pt x="1166169" y="1976"/>
                </a:cubicBezTo>
                <a:cubicBezTo>
                  <a:pt x="1138229" y="1976"/>
                  <a:pt x="1123624" y="1976"/>
                  <a:pt x="1095684" y="1976"/>
                </a:cubicBezTo>
                <a:cubicBezTo>
                  <a:pt x="1067744" y="1976"/>
                  <a:pt x="1053774" y="1976"/>
                  <a:pt x="1025834" y="1976"/>
                </a:cubicBezTo>
                <a:cubicBezTo>
                  <a:pt x="997894" y="1976"/>
                  <a:pt x="983289" y="1976"/>
                  <a:pt x="955349" y="1976"/>
                </a:cubicBezTo>
                <a:cubicBezTo>
                  <a:pt x="927409" y="1976"/>
                  <a:pt x="912804" y="1976"/>
                  <a:pt x="884864" y="1976"/>
                </a:cubicBezTo>
                <a:cubicBezTo>
                  <a:pt x="856924" y="1976"/>
                  <a:pt x="842319" y="1976"/>
                  <a:pt x="814379" y="1976"/>
                </a:cubicBezTo>
                <a:cubicBezTo>
                  <a:pt x="786439" y="1976"/>
                  <a:pt x="771834" y="1976"/>
                  <a:pt x="743894" y="1976"/>
                </a:cubicBezTo>
                <a:cubicBezTo>
                  <a:pt x="715954" y="1976"/>
                  <a:pt x="701984" y="1976"/>
                  <a:pt x="674044" y="1976"/>
                </a:cubicBezTo>
                <a:cubicBezTo>
                  <a:pt x="646104" y="1976"/>
                  <a:pt x="631499" y="1976"/>
                  <a:pt x="603559" y="1976"/>
                </a:cubicBezTo>
                <a:cubicBezTo>
                  <a:pt x="575619" y="1976"/>
                  <a:pt x="561014" y="1976"/>
                  <a:pt x="533074" y="1976"/>
                </a:cubicBezTo>
                <a:cubicBezTo>
                  <a:pt x="505134" y="1976"/>
                  <a:pt x="490529" y="1976"/>
                  <a:pt x="462589" y="1976"/>
                </a:cubicBezTo>
                <a:cubicBezTo>
                  <a:pt x="434649" y="1976"/>
                  <a:pt x="420679" y="1976"/>
                  <a:pt x="392739" y="1976"/>
                </a:cubicBezTo>
                <a:cubicBezTo>
                  <a:pt x="364799" y="1976"/>
                  <a:pt x="350194" y="1976"/>
                  <a:pt x="322254" y="1976"/>
                </a:cubicBezTo>
                <a:cubicBezTo>
                  <a:pt x="294314" y="1976"/>
                  <a:pt x="279709" y="-2469"/>
                  <a:pt x="251769" y="1976"/>
                </a:cubicBezTo>
                <a:cubicBezTo>
                  <a:pt x="223829" y="6421"/>
                  <a:pt x="209224" y="10866"/>
                  <a:pt x="181284" y="24836"/>
                </a:cubicBezTo>
                <a:cubicBezTo>
                  <a:pt x="153344" y="38806"/>
                  <a:pt x="139374" y="50871"/>
                  <a:pt x="111434" y="71826"/>
                </a:cubicBezTo>
                <a:cubicBezTo>
                  <a:pt x="83494" y="92781"/>
                  <a:pt x="59999" y="104846"/>
                  <a:pt x="40949" y="130881"/>
                </a:cubicBezTo>
                <a:cubicBezTo>
                  <a:pt x="21899" y="156916"/>
                  <a:pt x="24439" y="172791"/>
                  <a:pt x="17454" y="200731"/>
                </a:cubicBezTo>
                <a:cubicBezTo>
                  <a:pt x="10469" y="228671"/>
                  <a:pt x="-6041" y="247721"/>
                  <a:pt x="5389" y="271216"/>
                </a:cubicBezTo>
                <a:cubicBezTo>
                  <a:pt x="16819" y="294711"/>
                  <a:pt x="47934" y="301696"/>
                  <a:pt x="75874" y="318206"/>
                </a:cubicBezTo>
                <a:cubicBezTo>
                  <a:pt x="103814" y="334716"/>
                  <a:pt x="118419" y="336621"/>
                  <a:pt x="146359" y="353131"/>
                </a:cubicBezTo>
                <a:cubicBezTo>
                  <a:pt x="174299" y="369641"/>
                  <a:pt x="195889" y="376626"/>
                  <a:pt x="216844" y="400121"/>
                </a:cubicBezTo>
                <a:cubicBezTo>
                  <a:pt x="237799" y="423616"/>
                  <a:pt x="244784" y="442666"/>
                  <a:pt x="251769" y="470606"/>
                </a:cubicBezTo>
                <a:cubicBezTo>
                  <a:pt x="258754" y="498546"/>
                  <a:pt x="249229" y="513151"/>
                  <a:pt x="251769" y="541091"/>
                </a:cubicBezTo>
                <a:cubicBezTo>
                  <a:pt x="254309" y="569031"/>
                  <a:pt x="261294" y="583636"/>
                  <a:pt x="263834" y="611576"/>
                </a:cubicBezTo>
                <a:cubicBezTo>
                  <a:pt x="266374" y="639516"/>
                  <a:pt x="273359" y="653486"/>
                  <a:pt x="263834" y="681426"/>
                </a:cubicBezTo>
                <a:cubicBezTo>
                  <a:pt x="254309" y="709366"/>
                  <a:pt x="237799" y="723971"/>
                  <a:pt x="216844" y="751911"/>
                </a:cubicBezTo>
                <a:cubicBezTo>
                  <a:pt x="195889" y="779851"/>
                  <a:pt x="181284" y="794456"/>
                  <a:pt x="157789" y="822396"/>
                </a:cubicBezTo>
                <a:cubicBezTo>
                  <a:pt x="134294" y="850336"/>
                  <a:pt x="120324" y="864941"/>
                  <a:pt x="99369" y="892881"/>
                </a:cubicBezTo>
                <a:cubicBezTo>
                  <a:pt x="78414" y="920821"/>
                  <a:pt x="68889" y="934791"/>
                  <a:pt x="52379" y="962731"/>
                </a:cubicBezTo>
                <a:cubicBezTo>
                  <a:pt x="35869" y="990671"/>
                  <a:pt x="26979" y="1005276"/>
                  <a:pt x="17454" y="1033216"/>
                </a:cubicBezTo>
                <a:cubicBezTo>
                  <a:pt x="7929" y="1061156"/>
                  <a:pt x="-8581" y="1075761"/>
                  <a:pt x="5389" y="1103701"/>
                </a:cubicBezTo>
                <a:cubicBezTo>
                  <a:pt x="19359" y="1131641"/>
                  <a:pt x="57459" y="1157676"/>
                  <a:pt x="87939" y="1174186"/>
                </a:cubicBezTo>
                <a:cubicBezTo>
                  <a:pt x="118419" y="1190696"/>
                  <a:pt x="129849" y="1181171"/>
                  <a:pt x="157789" y="1185616"/>
                </a:cubicBezTo>
                <a:cubicBezTo>
                  <a:pt x="185729" y="1190061"/>
                  <a:pt x="200334" y="1193236"/>
                  <a:pt x="228274" y="1197681"/>
                </a:cubicBezTo>
                <a:cubicBezTo>
                  <a:pt x="256214" y="1202126"/>
                  <a:pt x="270819" y="1204666"/>
                  <a:pt x="298759" y="1209111"/>
                </a:cubicBezTo>
                <a:cubicBezTo>
                  <a:pt x="326699" y="1213556"/>
                  <a:pt x="341304" y="1216731"/>
                  <a:pt x="369244" y="1221176"/>
                </a:cubicBezTo>
                <a:cubicBezTo>
                  <a:pt x="397184" y="1225621"/>
                  <a:pt x="411154" y="1228161"/>
                  <a:pt x="439094" y="1232606"/>
                </a:cubicBezTo>
                <a:cubicBezTo>
                  <a:pt x="467034" y="1237051"/>
                  <a:pt x="481639" y="1239591"/>
                  <a:pt x="509579" y="1244036"/>
                </a:cubicBezTo>
                <a:cubicBezTo>
                  <a:pt x="537519" y="1248481"/>
                  <a:pt x="549584" y="1251656"/>
                  <a:pt x="580064" y="1256101"/>
                </a:cubicBezTo>
                <a:cubicBezTo>
                  <a:pt x="610544" y="1260546"/>
                  <a:pt x="631499" y="1263086"/>
                  <a:pt x="661979" y="1267531"/>
                </a:cubicBezTo>
                <a:cubicBezTo>
                  <a:pt x="692459" y="1271976"/>
                  <a:pt x="664519" y="1272611"/>
                  <a:pt x="732464" y="1279596"/>
                </a:cubicBezTo>
                <a:cubicBezTo>
                  <a:pt x="800409" y="1286581"/>
                  <a:pt x="934394" y="1298646"/>
                  <a:pt x="1002339" y="1303091"/>
                </a:cubicBezTo>
                <a:cubicBezTo>
                  <a:pt x="1070284" y="1307536"/>
                  <a:pt x="1044249" y="1303091"/>
                  <a:pt x="1072189" y="1303091"/>
                </a:cubicBezTo>
                <a:cubicBezTo>
                  <a:pt x="1100129" y="1303091"/>
                  <a:pt x="1114734" y="1303091"/>
                  <a:pt x="1142674" y="1303091"/>
                </a:cubicBezTo>
                <a:cubicBezTo>
                  <a:pt x="1170614" y="1303091"/>
                  <a:pt x="1185219" y="1305631"/>
                  <a:pt x="1213159" y="1303091"/>
                </a:cubicBezTo>
                <a:cubicBezTo>
                  <a:pt x="1241099" y="1300551"/>
                  <a:pt x="1255704" y="1293566"/>
                  <a:pt x="1283644" y="1291026"/>
                </a:cubicBezTo>
                <a:cubicBezTo>
                  <a:pt x="1311584" y="1288486"/>
                  <a:pt x="1325554" y="1291026"/>
                  <a:pt x="1353494" y="1291026"/>
                </a:cubicBezTo>
                <a:cubicBezTo>
                  <a:pt x="1381434" y="1291026"/>
                  <a:pt x="1396039" y="1288486"/>
                  <a:pt x="1423979" y="1291026"/>
                </a:cubicBezTo>
                <a:cubicBezTo>
                  <a:pt x="1451919" y="1293566"/>
                  <a:pt x="1463984" y="1300551"/>
                  <a:pt x="1494464" y="1303091"/>
                </a:cubicBezTo>
                <a:cubicBezTo>
                  <a:pt x="1524944" y="1305631"/>
                  <a:pt x="1545899" y="1300551"/>
                  <a:pt x="1576379" y="1303091"/>
                </a:cubicBezTo>
                <a:cubicBezTo>
                  <a:pt x="1606859" y="1305631"/>
                  <a:pt x="1618924" y="1310076"/>
                  <a:pt x="1646864" y="1314521"/>
                </a:cubicBezTo>
                <a:cubicBezTo>
                  <a:pt x="1674804" y="1318966"/>
                  <a:pt x="1689409" y="1324046"/>
                  <a:pt x="1717349" y="1326586"/>
                </a:cubicBezTo>
                <a:cubicBezTo>
                  <a:pt x="1745289" y="1329126"/>
                  <a:pt x="1759894" y="1326586"/>
                  <a:pt x="1787834" y="1326586"/>
                </a:cubicBezTo>
                <a:cubicBezTo>
                  <a:pt x="1815774" y="1326586"/>
                  <a:pt x="1829744" y="1326586"/>
                  <a:pt x="1857684" y="1326586"/>
                </a:cubicBezTo>
                <a:cubicBezTo>
                  <a:pt x="1885624" y="1326586"/>
                  <a:pt x="1900229" y="1326586"/>
                  <a:pt x="1928169" y="1326586"/>
                </a:cubicBezTo>
                <a:cubicBezTo>
                  <a:pt x="1956109" y="1326586"/>
                  <a:pt x="1970714" y="1331031"/>
                  <a:pt x="1998654" y="1326586"/>
                </a:cubicBezTo>
                <a:cubicBezTo>
                  <a:pt x="2026594" y="1322141"/>
                  <a:pt x="2041199" y="1315156"/>
                  <a:pt x="2069139" y="1303091"/>
                </a:cubicBezTo>
                <a:cubicBezTo>
                  <a:pt x="2097079" y="1291026"/>
                  <a:pt x="2111049" y="1281501"/>
                  <a:pt x="2138989" y="1267531"/>
                </a:cubicBezTo>
                <a:cubicBezTo>
                  <a:pt x="2166929" y="1253561"/>
                  <a:pt x="2181534" y="1246576"/>
                  <a:pt x="2209474" y="1232606"/>
                </a:cubicBezTo>
                <a:cubicBezTo>
                  <a:pt x="2237414" y="1218636"/>
                  <a:pt x="2252019" y="1209111"/>
                  <a:pt x="2279959" y="1197681"/>
                </a:cubicBezTo>
                <a:cubicBezTo>
                  <a:pt x="2307899" y="1186251"/>
                  <a:pt x="2322504" y="1188156"/>
                  <a:pt x="2350444" y="1174186"/>
                </a:cubicBezTo>
                <a:cubicBezTo>
                  <a:pt x="2378384" y="1160216"/>
                  <a:pt x="2392354" y="1146246"/>
                  <a:pt x="2420294" y="1127196"/>
                </a:cubicBezTo>
                <a:cubicBezTo>
                  <a:pt x="2448234" y="1108146"/>
                  <a:pt x="2469824" y="1106241"/>
                  <a:pt x="2490779" y="1080206"/>
                </a:cubicBezTo>
                <a:cubicBezTo>
                  <a:pt x="2511734" y="1054171"/>
                  <a:pt x="2514274" y="1028771"/>
                  <a:pt x="2526339" y="998291"/>
                </a:cubicBezTo>
                <a:cubicBezTo>
                  <a:pt x="2538404" y="967811"/>
                  <a:pt x="2538404" y="955746"/>
                  <a:pt x="2549834" y="927806"/>
                </a:cubicBezTo>
                <a:cubicBezTo>
                  <a:pt x="2561264" y="899866"/>
                  <a:pt x="2577774" y="887801"/>
                  <a:pt x="2584759" y="857321"/>
                </a:cubicBezTo>
                <a:cubicBezTo>
                  <a:pt x="2591744" y="826841"/>
                  <a:pt x="2584759" y="805886"/>
                  <a:pt x="2584759" y="775406"/>
                </a:cubicBezTo>
                <a:cubicBezTo>
                  <a:pt x="2584759" y="744926"/>
                  <a:pt x="2584759" y="732861"/>
                  <a:pt x="2584759" y="704921"/>
                </a:cubicBezTo>
                <a:cubicBezTo>
                  <a:pt x="2584759" y="676981"/>
                  <a:pt x="2584759" y="662376"/>
                  <a:pt x="2584759" y="634436"/>
                </a:cubicBezTo>
                <a:cubicBezTo>
                  <a:pt x="2584759" y="606496"/>
                  <a:pt x="2584759" y="592526"/>
                  <a:pt x="2584759" y="564586"/>
                </a:cubicBezTo>
                <a:cubicBezTo>
                  <a:pt x="2584759" y="536646"/>
                  <a:pt x="2587299" y="522041"/>
                  <a:pt x="2584759" y="494101"/>
                </a:cubicBezTo>
                <a:cubicBezTo>
                  <a:pt x="2582219" y="466161"/>
                  <a:pt x="2586664" y="451556"/>
                  <a:pt x="2572694" y="423616"/>
                </a:cubicBezTo>
                <a:cubicBezTo>
                  <a:pt x="2558724" y="395676"/>
                  <a:pt x="2540309" y="379166"/>
                  <a:pt x="2514274" y="353131"/>
                </a:cubicBezTo>
                <a:cubicBezTo>
                  <a:pt x="2488239" y="327096"/>
                  <a:pt x="2462839" y="320746"/>
                  <a:pt x="2443789" y="294711"/>
                </a:cubicBezTo>
                <a:cubicBezTo>
                  <a:pt x="2424739" y="268676"/>
                  <a:pt x="2422834" y="243276"/>
                  <a:pt x="2420294" y="224226"/>
                </a:cubicBezTo>
                <a:cubicBezTo>
                  <a:pt x="2417754" y="205176"/>
                  <a:pt x="2443789" y="214701"/>
                  <a:pt x="2432359" y="200731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4966571" y="1635646"/>
            <a:ext cx="2651221" cy="10801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2" grpId="0" animBg="1"/>
      <p:bldP spid="2" grpId="1" animBg="1"/>
      <p:bldP spid="3" grpId="0" animBg="1"/>
      <p:bldP spid="3" grpId="1" animBg="1"/>
      <p:bldP spid="5" grpId="0" animBg="1"/>
      <p:bldP spid="14" grpId="0" animBg="1"/>
    </p:bldLst>
  </p:timing>
</p:sld>
</file>

<file path=ppt/tags/tag1.xml><?xml version="1.0" encoding="utf-8"?>
<p:tagLst xmlns:p="http://schemas.openxmlformats.org/presentationml/2006/main">
  <p:tag name="TIMING" val="|7.6|1|2.6|1.6|0.6|0.7|12|1|0.8|0.7|0.5|0.7"/>
</p:tagLst>
</file>

<file path=ppt/tags/tag2.xml><?xml version="1.0" encoding="utf-8"?>
<p:tagLst xmlns:p="http://schemas.openxmlformats.org/presentationml/2006/main">
  <p:tag name="TIMING" val="|4.7|1.4|2.7|10.5|12.6|6.3|9.8|4.1|6.7|7.2|6.5|1.5|0.8|0.4|1"/>
</p:tagLst>
</file>

<file path=ppt/tags/tag3.xml><?xml version="1.0" encoding="utf-8"?>
<p:tagLst xmlns:p="http://schemas.openxmlformats.org/presentationml/2006/main">
  <p:tag name="TIMING" val="|4.7|1.4|2.7|10.5|12.6|6.3|9.8|4.1|6.7|7.2|6.5|1.5|0.8|0.4|1"/>
</p:tagLst>
</file>

<file path=ppt/tags/tag4.xml><?xml version="1.0" encoding="utf-8"?>
<p:tagLst xmlns:p="http://schemas.openxmlformats.org/presentationml/2006/main">
  <p:tag name="TIMING" val="|12.2|4.6|18.2|5.4"/>
</p:tagLst>
</file>

<file path=ppt/tags/tag5.xml><?xml version="1.0" encoding="utf-8"?>
<p:tagLst xmlns:p="http://schemas.openxmlformats.org/presentationml/2006/main">
  <p:tag name="TIMING" val="|15.4"/>
</p:tagLst>
</file>

<file path=ppt/tags/tag6.xml><?xml version="1.0" encoding="utf-8"?>
<p:tagLst xmlns:p="http://schemas.openxmlformats.org/presentationml/2006/main">
  <p:tag name="TIMING" val="|15.4"/>
</p:tagLst>
</file>

<file path=ppt/tags/tag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ODA2YTMxNTI2ZWM3YjAxNzY0MTA0ZjRkMzNlODBiNDIifQ=="/>
  <p:tag name="KSO_WPP_MARK_KEY" val="f5c642e6-3ce5-4c4a-8664-3d22b77e5fec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478</Words>
  <Application>WPS 演示</Application>
  <PresentationFormat>全屏显示(16:9)</PresentationFormat>
  <Paragraphs>212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等线</vt:lpstr>
      <vt:lpstr>Times New Roman</vt:lpstr>
      <vt:lpstr>等线 Light</vt:lpstr>
      <vt:lpstr>Calibri</vt:lpstr>
      <vt:lpstr>楷体</vt:lpstr>
      <vt:lpstr>微软雅黑</vt:lpstr>
      <vt:lpstr>黑体</vt:lpstr>
      <vt:lpstr>田氏保钓体简</vt:lpstr>
      <vt:lpstr>Arial</vt:lpstr>
      <vt:lpstr>Arial Unicode MS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2022-12-16T14:53:00Z</cp:lastPrinted>
  <dcterms:created xsi:type="dcterms:W3CDTF">2022-12-16T14:53:00Z</dcterms:created>
  <dcterms:modified xsi:type="dcterms:W3CDTF">2023-10-29T08:57:58Z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D74076573F7046CDBC316AB7758C5068_12</vt:lpwstr>
  </property>
  <property fmtid="{D5CDD505-2E9C-101B-9397-08002B2CF9AE}" pid="3" name="KSOProductBuildVer">
    <vt:lpwstr>2052-12.1.0.15712</vt:lpwstr>
  </property>
</Properties>
</file>