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23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3"/>
    <p:sldMasterId id="2147483662" r:id="rId4"/>
    <p:sldMasterId id="2147483669" r:id="rId5"/>
    <p:sldMasterId id="2147483675" r:id="rId6"/>
    <p:sldMasterId id="2147483678" r:id="rId7"/>
    <p:sldMasterId id="2147483681" r:id="rId8"/>
    <p:sldMasterId id="2147483684" r:id="rId9"/>
  </p:sldMasterIdLst>
  <p:notesMasterIdLst>
    <p:notesMasterId r:id="rId11"/>
  </p:notesMasterIdLst>
  <p:sldIdLst>
    <p:sldId id="256" r:id="rId10"/>
    <p:sldId id="286" r:id="rId12"/>
    <p:sldId id="326" r:id="rId13"/>
    <p:sldId id="338" r:id="rId14"/>
    <p:sldId id="467" r:id="rId15"/>
    <p:sldId id="468" r:id="rId16"/>
    <p:sldId id="285" r:id="rId17"/>
    <p:sldId id="405" r:id="rId18"/>
    <p:sldId id="471" r:id="rId19"/>
    <p:sldId id="341" r:id="rId20"/>
    <p:sldId id="469" r:id="rId21"/>
    <p:sldId id="483" r:id="rId22"/>
    <p:sldId id="484" r:id="rId23"/>
    <p:sldId id="408" r:id="rId24"/>
    <p:sldId id="473" r:id="rId25"/>
    <p:sldId id="474" r:id="rId26"/>
    <p:sldId id="475" r:id="rId27"/>
    <p:sldId id="476" r:id="rId28"/>
    <p:sldId id="485" r:id="rId29"/>
    <p:sldId id="486" r:id="rId30"/>
    <p:sldId id="487" r:id="rId31"/>
    <p:sldId id="488" r:id="rId32"/>
    <p:sldId id="481" r:id="rId33"/>
    <p:sldId id="489" r:id="rId34"/>
    <p:sldId id="308" r:id="rId35"/>
  </p:sldIdLst>
  <p:sldSz cx="12192000" cy="6858000"/>
  <p:notesSz cx="7103745" cy="10234295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95" userDrawn="1">
          <p15:clr>
            <a:srgbClr val="A4A3A4"/>
          </p15:clr>
        </p15:guide>
        <p15:guide id="2" pos="11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9" autoAdjust="0"/>
    <p:restoredTop sz="96335"/>
  </p:normalViewPr>
  <p:slideViewPr>
    <p:cSldViewPr snapToGrid="0" showGuides="1">
      <p:cViewPr>
        <p:scale>
          <a:sx n="100" d="100"/>
          <a:sy n="100" d="100"/>
        </p:scale>
        <p:origin x="-1056" y="-324"/>
      </p:cViewPr>
      <p:guideLst>
        <p:guide orient="horz" pos="2795"/>
        <p:guide pos="114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9" Type="http://schemas.openxmlformats.org/officeDocument/2006/relationships/tags" Target="tags/tag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25.xml"/><Relationship Id="rId34" Type="http://schemas.openxmlformats.org/officeDocument/2006/relationships/slide" Target="slides/slide24.xml"/><Relationship Id="rId33" Type="http://schemas.openxmlformats.org/officeDocument/2006/relationships/slide" Target="slides/slide23.xml"/><Relationship Id="rId32" Type="http://schemas.openxmlformats.org/officeDocument/2006/relationships/slide" Target="slides/slide22.xml"/><Relationship Id="rId31" Type="http://schemas.openxmlformats.org/officeDocument/2006/relationships/slide" Target="slides/slide21.xml"/><Relationship Id="rId30" Type="http://schemas.openxmlformats.org/officeDocument/2006/relationships/slide" Target="slides/slide20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9.xml"/><Relationship Id="rId28" Type="http://schemas.openxmlformats.org/officeDocument/2006/relationships/slide" Target="slides/slide18.xml"/><Relationship Id="rId27" Type="http://schemas.openxmlformats.org/officeDocument/2006/relationships/slide" Target="slides/slide17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0" Type="http://schemas.openxmlformats.org/officeDocument/2006/relationships/slide" Target="slides/slide10.xml"/><Relationship Id="rId2" Type="http://schemas.openxmlformats.org/officeDocument/2006/relationships/theme" Target="theme/theme1.xml"/><Relationship Id="rId19" Type="http://schemas.openxmlformats.org/officeDocument/2006/relationships/slide" Target="slides/slide9.xml"/><Relationship Id="rId18" Type="http://schemas.openxmlformats.org/officeDocument/2006/relationships/slide" Target="slides/slide8.xml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13" Type="http://schemas.openxmlformats.org/officeDocument/2006/relationships/slide" Target="slides/slide3.xml"/><Relationship Id="rId12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FZLanTingHeiS-R-GB" panose="02000000000000000000" pitchFamily="2" charset="-122"/>
                <a:ea typeface="FZLanTingHeiS-R-GB" panose="02000000000000000000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FZLanTingHeiS-R-GB" panose="02000000000000000000" pitchFamily="2" charset="-122"/>
                <a:ea typeface="FZLanTingHeiS-R-GB" panose="02000000000000000000" pitchFamily="2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FZLanTingHeiS-R-GB" panose="02000000000000000000" pitchFamily="2" charset="-122"/>
                <a:ea typeface="FZLanTingHeiS-R-GB" panose="02000000000000000000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FZLanTingHeiS-R-GB" panose="02000000000000000000" pitchFamily="2" charset="-122"/>
                <a:ea typeface="FZLanTingHeiS-R-GB" panose="02000000000000000000" pitchFamily="2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FZLanTingHeiS-R-GB" panose="02000000000000000000" pitchFamily="2" charset="-122"/>
        <a:ea typeface="FZLanTingHeiS-R-GB" panose="02000000000000000000" pitchFamily="2" charset="-122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FZLanTingHeiS-R-GB" panose="02000000000000000000" pitchFamily="2" charset="-122"/>
        <a:ea typeface="FZLanTingHeiS-R-GB" panose="02000000000000000000" pitchFamily="2" charset="-122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FZLanTingHeiS-R-GB" panose="02000000000000000000" pitchFamily="2" charset="-122"/>
        <a:ea typeface="FZLanTingHeiS-R-GB" panose="02000000000000000000" pitchFamily="2" charset="-122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FZLanTingHeiS-R-GB" panose="02000000000000000000" pitchFamily="2" charset="-122"/>
        <a:ea typeface="FZLanTingHeiS-R-GB" panose="02000000000000000000" pitchFamily="2" charset="-122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FZLanTingHeiS-R-GB" panose="02000000000000000000" pitchFamily="2" charset="-122"/>
        <a:ea typeface="FZLanTingHeiS-R-GB" panose="020000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4" name="圆角矩形 2"/>
          <p:cNvSpPr/>
          <p:nvPr userDrawn="1"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pic>
        <p:nvPicPr>
          <p:cNvPr id="5" name="图片 4" descr="张着嘴&#10;&#10;低可信度描述已自动生成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0848" y="1556306"/>
            <a:ext cx="10695837" cy="4750882"/>
          </a:xfrm>
          <a:prstGeom prst="rect">
            <a:avLst/>
          </a:prstGeom>
        </p:spPr>
      </p:pic>
      <p:sp>
        <p:nvSpPr>
          <p:cNvPr id="6" name="矩形: 圆角 28"/>
          <p:cNvSpPr/>
          <p:nvPr userDrawn="1"/>
        </p:nvSpPr>
        <p:spPr>
          <a:xfrm>
            <a:off x="862988" y="1746446"/>
            <a:ext cx="10466024" cy="2886419"/>
          </a:xfrm>
          <a:prstGeom prst="roundRect">
            <a:avLst>
              <a:gd name="adj" fmla="val 764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v     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7" name="椭圆 6"/>
          <p:cNvSpPr>
            <a:spLocks noChangeAspect="1"/>
          </p:cNvSpPr>
          <p:nvPr userDrawn="1"/>
        </p:nvSpPr>
        <p:spPr>
          <a:xfrm>
            <a:off x="5850553" y="6307188"/>
            <a:ext cx="540000" cy="54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1.5cm</a:t>
            </a:r>
            <a:endParaRPr lang="zh-CN" altLang="en-US" sz="1200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8" name="椭圆 7"/>
          <p:cNvSpPr>
            <a:spLocks noChangeAspect="1"/>
          </p:cNvSpPr>
          <p:nvPr userDrawn="1"/>
        </p:nvSpPr>
        <p:spPr>
          <a:xfrm>
            <a:off x="11832000" y="421669"/>
            <a:ext cx="360000" cy="36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1</a:t>
            </a:r>
            <a:endParaRPr lang="zh-CN" altLang="en-US" sz="1400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9" name="椭圆 8"/>
          <p:cNvSpPr>
            <a:spLocks noChangeAspect="1"/>
          </p:cNvSpPr>
          <p:nvPr userDrawn="1"/>
        </p:nvSpPr>
        <p:spPr>
          <a:xfrm>
            <a:off x="11430060" y="27255"/>
            <a:ext cx="360000" cy="36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1</a:t>
            </a:r>
            <a:endParaRPr lang="zh-CN" altLang="en-US" sz="1400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 userDrawn="1"/>
        </p:nvSpPr>
        <p:spPr>
          <a:xfrm>
            <a:off x="0" y="421669"/>
            <a:ext cx="360000" cy="36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1</a:t>
            </a:r>
            <a:endParaRPr lang="zh-CN" altLang="en-US" sz="1400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 userDrawn="1"/>
        </p:nvSpPr>
        <p:spPr>
          <a:xfrm>
            <a:off x="669998" y="12751"/>
            <a:ext cx="360000" cy="36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1</a:t>
            </a:r>
            <a:endParaRPr lang="zh-CN" altLang="en-US" sz="1400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5465058" y="1117607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副标题</a:t>
            </a:r>
            <a:endParaRPr lang="zh-CN" altLang="en-US" sz="2800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513493" y="2990265"/>
            <a:ext cx="12141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0" i="0">
                <a:solidFill>
                  <a:schemeClr val="bg2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RTWS ShangGothic G0v1 Bold" charset="-122"/>
              </a:rPr>
              <a:t>内文区域</a:t>
            </a:r>
            <a:endParaRPr lang="zh-CN" altLang="en-US" sz="2000" b="0" i="0">
              <a:solidFill>
                <a:schemeClr val="bg2">
                  <a:lumMod val="75000"/>
                </a:schemeClr>
              </a:solidFill>
              <a:latin typeface="FZLanTingHeiS-R-GB" panose="02000000000000000000" pitchFamily="2" charset="-122"/>
              <a:ea typeface="FZLanTingHeiS-R-GB" panose="02000000000000000000" pitchFamily="2" charset="-122"/>
              <a:cs typeface="RTWS ShangGothic G0v1 Bold" charset="-122"/>
            </a:endParaRPr>
          </a:p>
        </p:txBody>
      </p:sp>
      <p:sp>
        <p:nvSpPr>
          <p:cNvPr id="14" name="圆角矩形 11"/>
          <p:cNvSpPr/>
          <p:nvPr userDrawn="1"/>
        </p:nvSpPr>
        <p:spPr>
          <a:xfrm>
            <a:off x="7314770" y="4767446"/>
            <a:ext cx="4014242" cy="1405161"/>
          </a:xfrm>
          <a:prstGeom prst="roundRect">
            <a:avLst>
              <a:gd name="adj" fmla="val 9616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8714831" y="5270636"/>
            <a:ext cx="12141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0" i="0">
                <a:solidFill>
                  <a:schemeClr val="bg2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RTWS ShangGothic G0v1 Bold" charset="-122"/>
              </a:rPr>
              <a:t>图片区域</a:t>
            </a:r>
            <a:endParaRPr lang="zh-CN" altLang="en-US" sz="2000" b="0" i="0">
              <a:solidFill>
                <a:schemeClr val="bg2">
                  <a:lumMod val="75000"/>
                </a:schemeClr>
              </a:solidFill>
              <a:latin typeface="FZLanTingHeiS-R-GB" panose="02000000000000000000" pitchFamily="2" charset="-122"/>
              <a:ea typeface="FZLanTingHeiS-R-GB" panose="02000000000000000000" pitchFamily="2" charset="-122"/>
              <a:cs typeface="RTWS ShangGothic G0v1 Bold" charset="-122"/>
            </a:endParaRP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学习目标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圆角矩形 2"/>
          <p:cNvSpPr/>
          <p:nvPr userDrawn="1"/>
        </p:nvSpPr>
        <p:spPr>
          <a:xfrm>
            <a:off x="5528958" y="1686560"/>
            <a:ext cx="6070846" cy="3817752"/>
          </a:xfrm>
          <a:prstGeom prst="roundRect">
            <a:avLst>
              <a:gd name="adj" fmla="val 70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/>
              <a:t> </a:t>
            </a:r>
            <a:endParaRPr lang="zh-CN" altLang="en-US" sz="900"/>
          </a:p>
        </p:txBody>
      </p:sp>
      <p:sp>
        <p:nvSpPr>
          <p:cNvPr id="6" name="圆角矩形 5"/>
          <p:cNvSpPr/>
          <p:nvPr userDrawn="1"/>
        </p:nvSpPr>
        <p:spPr>
          <a:xfrm>
            <a:off x="539999" y="1686560"/>
            <a:ext cx="4519681" cy="4620627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圆角矩形 6"/>
          <p:cNvSpPr/>
          <p:nvPr userDrawn="1"/>
        </p:nvSpPr>
        <p:spPr>
          <a:xfrm>
            <a:off x="5480076" y="4683760"/>
            <a:ext cx="6168611" cy="1623428"/>
          </a:xfrm>
          <a:prstGeom prst="roundRect">
            <a:avLst/>
          </a:prstGeom>
          <a:solidFill>
            <a:srgbClr val="6907D0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背景图案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78922" y="0"/>
            <a:ext cx="12270921" cy="690156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0001" y="1132092"/>
            <a:ext cx="11460575" cy="515323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0001" y="1083358"/>
            <a:ext cx="11443024" cy="510514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FF81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7" name="椭圆 6"/>
          <p:cNvSpPr/>
          <p:nvPr userDrawn="1"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8" name="椭圆 7"/>
          <p:cNvSpPr/>
          <p:nvPr userDrawn="1"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11" name="图片 10" descr="图片包含 文本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443986" y="1015999"/>
            <a:ext cx="11317889" cy="560132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10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88560" y="1066526"/>
            <a:ext cx="11414875" cy="5105951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2"/>
          <p:cNvSpPr/>
          <p:nvPr userDrawn="1"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448" y="1556306"/>
            <a:ext cx="10695837" cy="4750882"/>
          </a:xfrm>
          <a:prstGeom prst="rect">
            <a:avLst/>
          </a:prstGeom>
        </p:spPr>
      </p:pic>
      <p:sp>
        <p:nvSpPr>
          <p:cNvPr id="8" name="矩形: 圆角 28"/>
          <p:cNvSpPr/>
          <p:nvPr userDrawn="1"/>
        </p:nvSpPr>
        <p:spPr>
          <a:xfrm>
            <a:off x="862988" y="1746446"/>
            <a:ext cx="10466024" cy="2886419"/>
          </a:xfrm>
          <a:prstGeom prst="roundRect">
            <a:avLst>
              <a:gd name="adj" fmla="val 984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v     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7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8" name="椭圆 7"/>
          <p:cNvSpPr/>
          <p:nvPr userDrawn="1"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9" name="椭圆 8"/>
          <p:cNvSpPr/>
          <p:nvPr userDrawn="1"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2"/>
          <p:cNvSpPr/>
          <p:nvPr userDrawn="1"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5019245"/>
            <a:ext cx="12192000" cy="183875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12192000" cy="6857173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卡通人物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46781" y="-25897"/>
            <a:ext cx="12285561" cy="6909794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grpSp>
        <p:nvGrpSpPr>
          <p:cNvPr id="15" name="组合 14"/>
          <p:cNvGrpSpPr/>
          <p:nvPr userDrawn="1"/>
        </p:nvGrpSpPr>
        <p:grpSpPr>
          <a:xfrm>
            <a:off x="4631893" y="2920723"/>
            <a:ext cx="2928212" cy="1016554"/>
            <a:chOff x="4105276" y="3233530"/>
            <a:chExt cx="2928212" cy="1016554"/>
          </a:xfrm>
        </p:grpSpPr>
        <p:sp>
          <p:nvSpPr>
            <p:cNvPr id="9" name="文本框 8"/>
            <p:cNvSpPr txBox="1"/>
            <p:nvPr userDrawn="1"/>
          </p:nvSpPr>
          <p:spPr>
            <a:xfrm>
              <a:off x="5261595" y="3520782"/>
              <a:ext cx="17718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下次再见！</a:t>
              </a:r>
              <a:endParaRPr lang="zh-CN" altLang="en-US" sz="28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  <p:grpSp>
          <p:nvGrpSpPr>
            <p:cNvPr id="14" name="组合 13"/>
            <p:cNvGrpSpPr/>
            <p:nvPr userDrawn="1"/>
          </p:nvGrpSpPr>
          <p:grpSpPr>
            <a:xfrm>
              <a:off x="4105276" y="3233530"/>
              <a:ext cx="1076652" cy="1016554"/>
              <a:chOff x="4105275" y="3173253"/>
              <a:chExt cx="1140493" cy="1076831"/>
            </a:xfrm>
          </p:grpSpPr>
          <p:pic>
            <p:nvPicPr>
              <p:cNvPr id="12" name="图片 11"/>
              <p:cNvPicPr>
                <a:picLocks noChangeAspect="1"/>
              </p:cNvPicPr>
              <p:nvPr userDrawn="1"/>
            </p:nvPicPr>
            <p:blipFill>
              <a:blip r:embed="rId3" cstate="email"/>
              <a:stretch>
                <a:fillRect/>
              </a:stretch>
            </p:blipFill>
            <p:spPr>
              <a:xfrm rot="21135124">
                <a:off x="4105275" y="3173253"/>
                <a:ext cx="1140493" cy="952500"/>
              </a:xfrm>
              <a:prstGeom prst="rect">
                <a:avLst/>
              </a:prstGeom>
            </p:spPr>
          </p:pic>
          <p:sp>
            <p:nvSpPr>
              <p:cNvPr id="13" name="椭圆 12"/>
              <p:cNvSpPr/>
              <p:nvPr userDrawn="1"/>
            </p:nvSpPr>
            <p:spPr>
              <a:xfrm>
                <a:off x="4341452" y="4146820"/>
                <a:ext cx="668139" cy="103264"/>
              </a:xfrm>
              <a:prstGeom prst="ellipse">
                <a:avLst/>
              </a:prstGeom>
              <a:solidFill>
                <a:schemeClr val="tx1">
                  <a:alpha val="4817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b="0" i="0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</p:grpSp>
      </p:grp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8" name="矩形: 圆角 28"/>
          <p:cNvSpPr/>
          <p:nvPr userDrawn="1"/>
        </p:nvSpPr>
        <p:spPr>
          <a:xfrm>
            <a:off x="742333" y="1282700"/>
            <a:ext cx="10706100" cy="4600968"/>
          </a:xfrm>
          <a:prstGeom prst="roundRect">
            <a:avLst>
              <a:gd name="adj" fmla="val 57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v     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727197" y="3962400"/>
            <a:ext cx="4403604" cy="193396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房间里有粉色的窗帘&#10;&#10;中度可信度描述已自动生成"/>
          <p:cNvPicPr>
            <a:picLocks noChangeAspect="1"/>
          </p:cNvPicPr>
          <p:nvPr userDrawn="1"/>
        </p:nvPicPr>
        <p:blipFill>
          <a:blip r:embed="rId2" cstate="email"/>
          <a:srcRect b="-1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7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0000" y="1052254"/>
            <a:ext cx="11460576" cy="5154582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7" name="椭圆 6"/>
          <p:cNvSpPr/>
          <p:nvPr userDrawn="1"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8" name="椭圆 7"/>
          <p:cNvSpPr/>
          <p:nvPr userDrawn="1"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形用户界面, 应用程序, Word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3446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40000" y="921427"/>
            <a:ext cx="11124927" cy="5436944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7" name="椭圆 6"/>
          <p:cNvSpPr/>
          <p:nvPr userDrawn="1"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8" name="椭圆 7"/>
          <p:cNvSpPr/>
          <p:nvPr userDrawn="1"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i="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heme" Target="../theme/theme2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6.png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6.png"/><Relationship Id="rId7" Type="http://schemas.openxmlformats.org/officeDocument/2006/relationships/image" Target="../media/image14.png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theme" Target="../theme/theme4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6.png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6" Type="http://schemas.openxmlformats.org/officeDocument/2006/relationships/theme" Target="../theme/theme5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6.png"/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24.png"/><Relationship Id="rId4" Type="http://schemas.openxmlformats.org/officeDocument/2006/relationships/image" Target="../media/image23.svg"/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/Relationships>
</file>

<file path=ppt/slideMasters/_rels/slideMaster7.xml.rels><?xml version="1.0" encoding="UTF-8" standalone="yes"?>
<Relationships xmlns="http://schemas.openxmlformats.org/package/2006/relationships"><Relationship Id="rId5" Type="http://schemas.openxmlformats.org/officeDocument/2006/relationships/theme" Target="../theme/theme7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&#10;&#10;描述已自动生成"/>
          <p:cNvPicPr>
            <a:picLocks noChangeAspect="1"/>
          </p:cNvPicPr>
          <p:nvPr userDrawn="1"/>
        </p:nvPicPr>
        <p:blipFill>
          <a:blip r:embed="rId8" cstate="email"/>
          <a:stretch>
            <a:fillRect/>
          </a:stretch>
        </p:blipFill>
        <p:spPr>
          <a:xfrm>
            <a:off x="-5215" y="-695"/>
            <a:ext cx="12192338" cy="6857363"/>
          </a:xfrm>
          <a:prstGeom prst="rect">
            <a:avLst/>
          </a:prstGeom>
        </p:spPr>
      </p:pic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9" r:link="rId1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&#10;&#10;描述已自动生成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>
            <a:off x="-74645" y="0"/>
            <a:ext cx="12268115" cy="6858000"/>
          </a:xfrm>
          <a:prstGeom prst="rect">
            <a:avLst/>
          </a:prstGeom>
        </p:spPr>
      </p:pic>
      <p:sp>
        <p:nvSpPr>
          <p:cNvPr id="4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&#10;&#10;描述已自动生成"/>
          <p:cNvPicPr>
            <a:picLocks noChangeAspect="1"/>
          </p:cNvPicPr>
          <p:nvPr userDrawn="1"/>
        </p:nvPicPr>
        <p:blipFill>
          <a:blip r:embed="rId7" cstate="email"/>
          <a:stretch>
            <a:fillRect/>
          </a:stretch>
        </p:blipFill>
        <p:spPr>
          <a:xfrm>
            <a:off x="-1589" y="0"/>
            <a:ext cx="12193471" cy="6858000"/>
          </a:xfrm>
          <a:prstGeom prst="rect">
            <a:avLst/>
          </a:prstGeom>
        </p:spPr>
      </p:pic>
      <p:sp>
        <p:nvSpPr>
          <p:cNvPr id="4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, 正方形&#10;&#10;描述已自动生成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4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形状&#10;&#10;中度可信度描述已自动生成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-1" y="-1"/>
            <a:ext cx="12193469" cy="6857999"/>
          </a:xfrm>
          <a:prstGeom prst="rect">
            <a:avLst/>
          </a:prstGeom>
        </p:spPr>
      </p:pic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3176" y="0"/>
            <a:ext cx="12206710" cy="6858000"/>
          </a:xfrm>
          <a:prstGeom prst="rect">
            <a:avLst/>
          </a:prstGeom>
        </p:spPr>
      </p:pic>
      <p:pic>
        <p:nvPicPr>
          <p:cNvPr id="3" name="图片 2" descr="形状&#10;&#10;描述已自动生成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-1" y="-1"/>
            <a:ext cx="12193469" cy="6857999"/>
          </a:xfrm>
          <a:prstGeom prst="rect">
            <a:avLst/>
          </a:prstGeom>
        </p:spPr>
      </p:pic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8.emf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54.png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51.png"/><Relationship Id="rId1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1.png"/><Relationship Id="rId1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1.png"/><Relationship Id="rId1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1.png"/><Relationship Id="rId1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6.png"/><Relationship Id="rId1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6.png"/><Relationship Id="rId1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58.jpeg"/><Relationship Id="rId1" Type="http://schemas.openxmlformats.org/officeDocument/2006/relationships/image" Target="../media/image5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7.png"/><Relationship Id="rId1" Type="http://schemas.openxmlformats.org/officeDocument/2006/relationships/image" Target="../media/image36.emf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9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emf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44.emf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emf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92504" y="3939003"/>
            <a:ext cx="4605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第一单元 加与减</a:t>
            </a:r>
            <a:endParaRPr lang="zh-CN" altLang="en-US" sz="24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2504" y="2253614"/>
            <a:ext cx="63079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spc="-300" dirty="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rPr>
              <a:t>秋游</a:t>
            </a:r>
            <a:endParaRPr lang="en-US" altLang="zh-CN" sz="9600" spc="-300" dirty="0">
              <a:solidFill>
                <a:schemeClr val="bg1"/>
              </a:solidFill>
              <a:latin typeface="FZLanTingHeiS-EB-GB" panose="02000500000000000000" pitchFamily="2" charset="-122"/>
              <a:ea typeface="FZLanTingHeiS-EB-GB" panose="02000500000000000000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>
            <a:off x="8203829" y="2258116"/>
            <a:ext cx="2681094" cy="2731574"/>
          </a:xfrm>
          <a:prstGeom prst="roundRect">
            <a:avLst/>
          </a:prstGeom>
          <a:solidFill>
            <a:srgbClr val="EBE4FD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306717" y="2268851"/>
            <a:ext cx="2493644" cy="2721699"/>
          </a:xfrm>
          <a:prstGeom prst="roundRect">
            <a:avLst/>
          </a:prstGeom>
          <a:solidFill>
            <a:srgbClr val="EBE4FD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744127" y="2258116"/>
            <a:ext cx="2650638" cy="2731574"/>
          </a:xfrm>
          <a:prstGeom prst="roundRect">
            <a:avLst/>
          </a:prstGeom>
          <a:solidFill>
            <a:srgbClr val="EBE4FD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cxnSp>
        <p:nvCxnSpPr>
          <p:cNvPr id="24" name="直接连接符 33"/>
          <p:cNvCxnSpPr/>
          <p:nvPr/>
        </p:nvCxnSpPr>
        <p:spPr>
          <a:xfrm>
            <a:off x="1465186" y="4052790"/>
            <a:ext cx="936508" cy="1299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25" name="Text Box 5"/>
          <p:cNvSpPr txBox="1"/>
          <p:nvPr/>
        </p:nvSpPr>
        <p:spPr>
          <a:xfrm>
            <a:off x="1870523" y="3986586"/>
            <a:ext cx="557073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45</a:t>
            </a:r>
            <a:endParaRPr lang="en-US" altLang="zh-CN" sz="2800" b="1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Text Box 5"/>
          <p:cNvSpPr txBox="1"/>
          <p:nvPr/>
        </p:nvSpPr>
        <p:spPr>
          <a:xfrm>
            <a:off x="1868153" y="3031079"/>
            <a:ext cx="557073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90</a:t>
            </a:r>
            <a:endParaRPr lang="en-US" altLang="zh-CN" sz="2800" b="1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TextBox 90"/>
          <p:cNvSpPr txBox="1"/>
          <p:nvPr/>
        </p:nvSpPr>
        <p:spPr>
          <a:xfrm>
            <a:off x="1911098" y="2841173"/>
            <a:ext cx="278657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·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Text Box 5"/>
          <p:cNvSpPr txBox="1"/>
          <p:nvPr/>
        </p:nvSpPr>
        <p:spPr>
          <a:xfrm>
            <a:off x="2785672" y="3031079"/>
            <a:ext cx="857251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45</a:t>
            </a:r>
            <a:endParaRPr lang="en-US" altLang="zh-CN" sz="2800" b="1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9" name="直接连接符 88"/>
          <p:cNvCxnSpPr/>
          <p:nvPr/>
        </p:nvCxnSpPr>
        <p:spPr>
          <a:xfrm>
            <a:off x="2560562" y="4053439"/>
            <a:ext cx="972000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30" name="Text Box 5"/>
          <p:cNvSpPr txBox="1"/>
          <p:nvPr/>
        </p:nvSpPr>
        <p:spPr>
          <a:xfrm>
            <a:off x="2777520" y="3986586"/>
            <a:ext cx="856616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20</a:t>
            </a:r>
            <a:endParaRPr lang="en-US" altLang="zh-CN" sz="2800" b="1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Text Box 5"/>
          <p:cNvSpPr txBox="1"/>
          <p:nvPr/>
        </p:nvSpPr>
        <p:spPr>
          <a:xfrm>
            <a:off x="1424129" y="3457569"/>
            <a:ext cx="1160568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 </a:t>
            </a:r>
            <a:r>
              <a:rPr lang="en-US" altLang="zh-CN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45</a:t>
            </a:r>
            <a:endParaRPr lang="en-US" altLang="zh-CN" sz="2800" b="1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8" name="Text Box 5"/>
          <p:cNvSpPr txBox="1"/>
          <p:nvPr/>
        </p:nvSpPr>
        <p:spPr>
          <a:xfrm>
            <a:off x="2476297" y="3457569"/>
            <a:ext cx="102616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 </a:t>
            </a:r>
            <a:r>
              <a:rPr lang="en-US" altLang="zh-CN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25</a:t>
            </a:r>
            <a:endParaRPr lang="en-US" altLang="zh-CN" sz="2800" b="1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99229" y="2476162"/>
            <a:ext cx="1033145" cy="710565"/>
            <a:chOff x="5584995" y="2238825"/>
            <a:chExt cx="1033145" cy="710565"/>
          </a:xfrm>
        </p:grpSpPr>
        <p:sp>
          <p:nvSpPr>
            <p:cNvPr id="34" name="Text Box 21"/>
            <p:cNvSpPr txBox="1">
              <a:spLocks noChangeArrowheads="1"/>
            </p:cNvSpPr>
            <p:nvPr/>
          </p:nvSpPr>
          <p:spPr bwMode="auto">
            <a:xfrm>
              <a:off x="5584995" y="2426150"/>
              <a:ext cx="1033145" cy="523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sz="2800" b="1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90</a:t>
              </a:r>
              <a:endParaRPr lang="en-US" altLang="zh-CN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33" name="TextBox 90"/>
            <p:cNvSpPr txBox="1"/>
            <p:nvPr/>
          </p:nvSpPr>
          <p:spPr>
            <a:xfrm>
              <a:off x="5882175" y="2238825"/>
              <a:ext cx="615315" cy="5232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·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5466715" y="3048003"/>
            <a:ext cx="1249680" cy="52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45</a:t>
            </a:r>
            <a:endParaRPr lang="en-US" altLang="zh-CN" sz="2800" b="1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37" name="直接连接符 40"/>
          <p:cNvCxnSpPr/>
          <p:nvPr/>
        </p:nvCxnSpPr>
        <p:spPr>
          <a:xfrm>
            <a:off x="5418254" y="4070373"/>
            <a:ext cx="12141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Box 21"/>
          <p:cNvSpPr txBox="1">
            <a:spLocks noChangeArrowheads="1"/>
          </p:cNvSpPr>
          <p:nvPr/>
        </p:nvSpPr>
        <p:spPr bwMode="auto">
          <a:xfrm>
            <a:off x="5562823" y="4003520"/>
            <a:ext cx="1066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FE5A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20</a:t>
            </a:r>
            <a:endParaRPr lang="en-US" altLang="zh-CN" sz="2800" b="1">
              <a:solidFill>
                <a:srgbClr val="FE5A4F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6" name="Text Box 21"/>
          <p:cNvSpPr txBox="1">
            <a:spLocks noChangeArrowheads="1"/>
          </p:cNvSpPr>
          <p:nvPr/>
        </p:nvSpPr>
        <p:spPr bwMode="auto">
          <a:xfrm>
            <a:off x="5193654" y="3474493"/>
            <a:ext cx="1355725" cy="52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 25</a:t>
            </a:r>
            <a:endParaRPr lang="en-US" altLang="zh-CN" sz="2800" b="1">
              <a:solidFill>
                <a:schemeClr val="tx1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0" name="Text Box 5"/>
          <p:cNvSpPr txBox="1"/>
          <p:nvPr/>
        </p:nvSpPr>
        <p:spPr>
          <a:xfrm>
            <a:off x="8653190" y="2975304"/>
            <a:ext cx="856615" cy="5232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45</a:t>
            </a:r>
            <a:endParaRPr lang="en-US" altLang="zh-CN" sz="2800" b="1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2" name="直接连接符 47"/>
          <p:cNvCxnSpPr/>
          <p:nvPr/>
        </p:nvCxnSpPr>
        <p:spPr>
          <a:xfrm>
            <a:off x="8418473" y="3997674"/>
            <a:ext cx="1040765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43" name="Text Box 5"/>
          <p:cNvSpPr txBox="1"/>
          <p:nvPr/>
        </p:nvSpPr>
        <p:spPr>
          <a:xfrm>
            <a:off x="8588019" y="3986566"/>
            <a:ext cx="856615" cy="5232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 70</a:t>
            </a:r>
            <a:endParaRPr lang="en-US" altLang="zh-CN" sz="2800" b="1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4" name="TextBox 90"/>
          <p:cNvSpPr txBox="1"/>
          <p:nvPr/>
        </p:nvSpPr>
        <p:spPr>
          <a:xfrm>
            <a:off x="8788672" y="3756177"/>
            <a:ext cx="366293" cy="3079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14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</a:t>
            </a:r>
            <a:endParaRPr lang="en-US" altLang="zh-CN" sz="14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6" name="Text Box 5"/>
          <p:cNvSpPr txBox="1"/>
          <p:nvPr/>
        </p:nvSpPr>
        <p:spPr>
          <a:xfrm>
            <a:off x="9908725" y="2975314"/>
            <a:ext cx="792681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90</a:t>
            </a:r>
            <a:endParaRPr lang="en-US" altLang="zh-CN" sz="2800" b="1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1" name="Text Box 5"/>
          <p:cNvSpPr txBox="1"/>
          <p:nvPr/>
        </p:nvSpPr>
        <p:spPr>
          <a:xfrm>
            <a:off x="8369768" y="3401794"/>
            <a:ext cx="856615" cy="5232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+</a:t>
            </a:r>
            <a:r>
              <a:rPr lang="zh-CN" altLang="en-US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25</a:t>
            </a:r>
            <a:endParaRPr lang="en-US" altLang="zh-CN" sz="2800" b="1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7" name="Text Box 5"/>
          <p:cNvSpPr txBox="1"/>
          <p:nvPr/>
        </p:nvSpPr>
        <p:spPr>
          <a:xfrm>
            <a:off x="9563469" y="3401804"/>
            <a:ext cx="987423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>
                <a:solidFill>
                  <a:srgbClr val="FE5A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1">
                <a:solidFill>
                  <a:srgbClr val="FE5A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70</a:t>
            </a:r>
            <a:endParaRPr lang="en-US" altLang="zh-CN" sz="2800" b="1">
              <a:solidFill>
                <a:srgbClr val="FE5A4F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8" name="直接连接符 70"/>
          <p:cNvCxnSpPr/>
          <p:nvPr/>
        </p:nvCxnSpPr>
        <p:spPr>
          <a:xfrm>
            <a:off x="9619252" y="3997674"/>
            <a:ext cx="987423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49" name="Text Box 5"/>
          <p:cNvSpPr txBox="1"/>
          <p:nvPr/>
        </p:nvSpPr>
        <p:spPr>
          <a:xfrm>
            <a:off x="9945545" y="3986576"/>
            <a:ext cx="792681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20</a:t>
            </a:r>
            <a:endParaRPr lang="en-US" altLang="zh-CN" sz="2800" b="1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881670" y="1200600"/>
            <a:ext cx="3935863" cy="504000"/>
            <a:chOff x="2453727" y="372584"/>
            <a:chExt cx="3935863" cy="504000"/>
          </a:xfrm>
        </p:grpSpPr>
        <p:grpSp>
          <p:nvGrpSpPr>
            <p:cNvPr id="52" name="组合 51"/>
            <p:cNvGrpSpPr/>
            <p:nvPr/>
          </p:nvGrpSpPr>
          <p:grpSpPr>
            <a:xfrm>
              <a:off x="2499083" y="424985"/>
              <a:ext cx="3890507" cy="415581"/>
              <a:chOff x="5383755" y="1573561"/>
              <a:chExt cx="5071189" cy="541700"/>
            </a:xfrm>
          </p:grpSpPr>
          <p:sp>
            <p:nvSpPr>
              <p:cNvPr id="55" name="圆角矩形 65"/>
              <p:cNvSpPr/>
              <p:nvPr/>
            </p:nvSpPr>
            <p:spPr>
              <a:xfrm>
                <a:off x="5383755" y="1573561"/>
                <a:ext cx="4817358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9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56" name="文本占位符 26"/>
              <p:cNvSpPr txBox="1"/>
              <p:nvPr/>
            </p:nvSpPr>
            <p:spPr>
              <a:xfrm>
                <a:off x="5954127" y="1630068"/>
                <a:ext cx="4500817" cy="437812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smtClean="0">
                    <a:solidFill>
                      <a:srgbClr val="69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总结：连</a:t>
                </a:r>
                <a:r>
                  <a:rPr lang="zh-CN" altLang="en-US" sz="2000">
                    <a:solidFill>
                      <a:srgbClr val="69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减运算的计算方法</a:t>
                </a:r>
                <a:endParaRPr lang="zh-CN" altLang="en-US" sz="2000">
                  <a:solidFill>
                    <a:srgbClr val="69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53" name="椭圆 52"/>
            <p:cNvSpPr>
              <a:spLocks noChangeAspect="1"/>
            </p:cNvSpPr>
            <p:nvPr/>
          </p:nvSpPr>
          <p:spPr>
            <a:xfrm>
              <a:off x="2453727" y="372584"/>
              <a:ext cx="503730" cy="504000"/>
            </a:xfrm>
            <a:prstGeom prst="ellipse">
              <a:avLst/>
            </a:prstGeom>
            <a:solidFill>
              <a:srgbClr val="69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2532410" y="451402"/>
              <a:ext cx="346364" cy="346364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1492090" y="229769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solidFill>
                  <a:srgbClr val="6A07D0"/>
                </a:solidFill>
                <a:latin typeface="Times New Roman" panose="02020603050405020304" pitchFamily="18" charset="0"/>
                <a:ea typeface="FZLanTingHeiS-EB-GB" panose="02000500000000000000" pitchFamily="2" charset="-122"/>
                <a:cs typeface="Times New Roman" panose="02020603050405020304" pitchFamily="18" charset="0"/>
                <a:sym typeface="+mn-ea"/>
              </a:rPr>
              <a:t>从左到右计算</a:t>
            </a:r>
            <a:endParaRPr lang="zh-CN" altLang="en-US" sz="1600"/>
          </a:p>
        </p:txBody>
      </p:sp>
      <p:sp>
        <p:nvSpPr>
          <p:cNvPr id="88" name="Text Box 5"/>
          <p:cNvSpPr txBox="1"/>
          <p:nvPr/>
        </p:nvSpPr>
        <p:spPr>
          <a:xfrm>
            <a:off x="5081403" y="1380975"/>
            <a:ext cx="3357562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90</a:t>
            </a:r>
            <a:r>
              <a:rPr lang="zh-CN" altLang="en-US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45</a:t>
            </a:r>
            <a:r>
              <a:rPr lang="zh-CN" altLang="en-US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25</a:t>
            </a:r>
            <a:r>
              <a:rPr lang="zh-CN" altLang="en-US" sz="32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32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20</a:t>
            </a:r>
            <a:endParaRPr lang="zh-CN" altLang="en-US" sz="32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7988036" y="2264074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solidFill>
                  <a:srgbClr val="6A07D0"/>
                </a:solidFill>
                <a:latin typeface="Times New Roman" panose="02020603050405020304" pitchFamily="18" charset="0"/>
                <a:ea typeface="FZLanTingHeiS-EB-GB" panose="02000500000000000000" pitchFamily="2" charset="-122"/>
                <a:cs typeface="Times New Roman" panose="02020603050405020304" pitchFamily="18" charset="0"/>
                <a:sym typeface="+mn-ea"/>
              </a:rPr>
              <a:t>先算后两个数的和再减</a:t>
            </a:r>
            <a:endParaRPr lang="zh-CN" altLang="en-US" sz="1600"/>
          </a:p>
        </p:txBody>
      </p:sp>
      <p:sp>
        <p:nvSpPr>
          <p:cNvPr id="90" name="矩形 89"/>
          <p:cNvSpPr/>
          <p:nvPr/>
        </p:nvSpPr>
        <p:spPr>
          <a:xfrm>
            <a:off x="5075892" y="222996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solidFill>
                  <a:srgbClr val="6A07D0"/>
                </a:solidFill>
                <a:latin typeface="Times New Roman" panose="02020603050405020304" pitchFamily="18" charset="0"/>
                <a:ea typeface="FZLanTingHeiS-EB-GB" panose="02000500000000000000" pitchFamily="2" charset="-122"/>
                <a:cs typeface="Times New Roman" panose="02020603050405020304" pitchFamily="18" charset="0"/>
                <a:sym typeface="+mn-ea"/>
              </a:rPr>
              <a:t>从左到右计算</a:t>
            </a:r>
            <a:endParaRPr lang="zh-CN" altLang="en-US" sz="1600"/>
          </a:p>
        </p:txBody>
      </p:sp>
      <p:grpSp>
        <p:nvGrpSpPr>
          <p:cNvPr id="6" name="组合 5"/>
          <p:cNvGrpSpPr/>
          <p:nvPr/>
        </p:nvGrpSpPr>
        <p:grpSpPr>
          <a:xfrm>
            <a:off x="4622799" y="4893438"/>
            <a:ext cx="3185487" cy="712916"/>
            <a:chOff x="4622799" y="4864924"/>
            <a:chExt cx="3185487" cy="712916"/>
          </a:xfrm>
        </p:grpSpPr>
        <p:sp>
          <p:nvSpPr>
            <p:cNvPr id="91" name="圆角矩形 90"/>
            <p:cNvSpPr/>
            <p:nvPr/>
          </p:nvSpPr>
          <p:spPr>
            <a:xfrm>
              <a:off x="4622799" y="5034640"/>
              <a:ext cx="3064934" cy="543200"/>
            </a:xfrm>
            <a:prstGeom prst="roundRect">
              <a:avLst>
                <a:gd name="adj" fmla="val 21818"/>
              </a:avLst>
            </a:prstGeom>
            <a:solidFill>
              <a:sysClr val="window" lastClr="FFFFFF"/>
            </a:solidFill>
            <a:ln w="28575" cap="rnd" cmpd="sng" algn="ctr">
              <a:solidFill>
                <a:srgbClr val="6A07D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" name="圆角矩形 1"/>
            <p:cNvSpPr/>
            <p:nvPr/>
          </p:nvSpPr>
          <p:spPr>
            <a:xfrm rot="14731270">
              <a:off x="5218233" y="4876699"/>
              <a:ext cx="328629" cy="305079"/>
            </a:xfrm>
            <a:custGeom>
              <a:avLst/>
              <a:gdLst>
                <a:gd name="connsiteX0" fmla="*/ 395850 w 581556"/>
                <a:gd name="connsiteY0" fmla="*/ 0 h 445111"/>
                <a:gd name="connsiteX1" fmla="*/ 580044 w 581556"/>
                <a:gd name="connsiteY1" fmla="*/ 386705 h 445111"/>
                <a:gd name="connsiteX2" fmla="*/ 484939 w 581556"/>
                <a:gd name="connsiteY2" fmla="*/ 440655 h 445111"/>
                <a:gd name="connsiteX3" fmla="*/ 0 w 581556"/>
                <a:gd name="connsiteY3" fmla="*/ 273128 h 445111"/>
                <a:gd name="connsiteX4" fmla="*/ 0 w 579118"/>
                <a:gd name="connsiteY4" fmla="*/ 273128 h 447142"/>
                <a:gd name="connsiteX5" fmla="*/ 0 w 650795"/>
                <a:gd name="connsiteY5" fmla="*/ 274664 h 446308"/>
                <a:gd name="connsiteX6" fmla="*/ 0 w 2228193"/>
                <a:gd name="connsiteY6" fmla="*/ 119122 h 1282262"/>
                <a:gd name="connsiteX7" fmla="*/ 0 w 2303532"/>
                <a:gd name="connsiteY7" fmla="*/ 119122 h 1282262"/>
                <a:gd name="connsiteX8" fmla="*/ 0 w 2228193"/>
                <a:gd name="connsiteY8" fmla="*/ 119122 h 128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1556" h="445111">
                  <a:moveTo>
                    <a:pt x="395850" y="0"/>
                  </a:moveTo>
                  <a:cubicBezTo>
                    <a:pt x="404301" y="19004"/>
                    <a:pt x="565196" y="313263"/>
                    <a:pt x="580044" y="386705"/>
                  </a:cubicBezTo>
                  <a:cubicBezTo>
                    <a:pt x="594892" y="460147"/>
                    <a:pt x="495800" y="445413"/>
                    <a:pt x="484939" y="440655"/>
                  </a:cubicBezTo>
                  <a:cubicBezTo>
                    <a:pt x="445645" y="428968"/>
                    <a:pt x="161646" y="328970"/>
                    <a:pt x="0" y="273128"/>
                  </a:cubicBezTo>
                </a:path>
              </a:pathLst>
            </a:custGeom>
            <a:solidFill>
              <a:sysClr val="window" lastClr="FFFFFF"/>
            </a:solidFill>
            <a:ln w="28575" cap="rnd" cmpd="sng" algn="ctr">
              <a:solidFill>
                <a:srgbClr val="6A07D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622799" y="5177015"/>
              <a:ext cx="318548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mtClean="0">
                  <a:solidFill>
                    <a:srgbClr val="FE5A4F"/>
                  </a:solidFill>
                  <a:latin typeface="Times New Roman" panose="02020603050405020304" pitchFamily="18" charset="0"/>
                  <a:ea typeface="FZLanTingHeiS-EB-GB" panose="02000500000000000000" pitchFamily="2" charset="-122"/>
                  <a:cs typeface="Times New Roman" panose="02020603050405020304" pitchFamily="18" charset="0"/>
                  <a:sym typeface="+mn-ea"/>
                </a:rPr>
                <a:t>这种竖式容易出错，不提倡。</a:t>
              </a:r>
              <a:endParaRPr lang="zh-CN" altLang="en-US" sz="1400">
                <a:solidFill>
                  <a:srgbClr val="FE5A4F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9" grpId="0"/>
      <p:bldP spid="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3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767102" y="2337971"/>
            <a:ext cx="5549843" cy="217092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5092093" y="4383621"/>
            <a:ext cx="1719300" cy="578882"/>
            <a:chOff x="6824144" y="1450065"/>
            <a:chExt cx="1719300" cy="578882"/>
          </a:xfrm>
        </p:grpSpPr>
        <p:sp>
          <p:nvSpPr>
            <p:cNvPr id="11" name="文本框 10"/>
            <p:cNvSpPr txBox="1"/>
            <p:nvPr/>
          </p:nvSpPr>
          <p:spPr>
            <a:xfrm>
              <a:off x="6824144" y="1450065"/>
              <a:ext cx="1719300" cy="578882"/>
            </a:xfrm>
            <a:prstGeom prst="roundRect">
              <a:avLst/>
            </a:prstGeom>
            <a:solidFill>
              <a:srgbClr val="CD95FF"/>
            </a:solidFill>
            <a:ln w="9525">
              <a:noFill/>
            </a:ln>
          </p:spPr>
          <p:txBody>
            <a:bodyPr wrap="square" lIns="0" rIns="0">
              <a:spAutoFit/>
            </a:bodyPr>
            <a:lstStyle/>
            <a:p>
              <a:pPr eaLnBrk="1" hangingPunct="1">
                <a:buNone/>
              </a:pPr>
              <a:endParaRPr lang="zh-CN" altLang="en-US" sz="2800">
                <a:solidFill>
                  <a:schemeClr val="bg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001466" y="1539451"/>
              <a:ext cx="154197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1" hangingPunct="1">
                <a:buNone/>
              </a:pPr>
              <a:r>
                <a:rPr lang="zh-CN" altLang="en-US" sz="2000">
                  <a:solidFill>
                    <a:schemeClr val="bg1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秋游结束了</a:t>
              </a:r>
              <a:endParaRPr lang="zh-CN" altLang="en-US" sz="2000">
                <a:solidFill>
                  <a:schemeClr val="bg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  <p:sp>
        <p:nvSpPr>
          <p:cNvPr id="22" name="圆角矩形 21"/>
          <p:cNvSpPr/>
          <p:nvPr/>
        </p:nvSpPr>
        <p:spPr>
          <a:xfrm>
            <a:off x="5259968" y="1645501"/>
            <a:ext cx="2282056" cy="576925"/>
          </a:xfrm>
          <a:prstGeom prst="roundRect">
            <a:avLst>
              <a:gd name="adj" fmla="val 21818"/>
            </a:avLst>
          </a:prstGeom>
          <a:solidFill>
            <a:schemeClr val="bg1"/>
          </a:solidFill>
          <a:ln w="28575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5472858" y="1727256"/>
            <a:ext cx="1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我们车上有</a:t>
            </a:r>
            <a:r>
              <a:rPr lang="en-US" altLang="zh-CN" sz="20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38</a:t>
            </a:r>
            <a:r>
              <a: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人。</a:t>
            </a:r>
            <a:endParaRPr lang="en-US" altLang="zh-CN">
              <a:latin typeface="FZLanTingHeiS-R-GB" panose="02000000000000000000" pitchFamily="2" charset="-122"/>
              <a:ea typeface="FZLanTingHeiS-R-GB" panose="02000000000000000000" pitchFamily="2" charset="-122"/>
              <a:cs typeface="楷体" panose="02010609060101010101" pitchFamily="49" charset="-122"/>
            </a:endParaRPr>
          </a:p>
        </p:txBody>
      </p:sp>
      <p:sp>
        <p:nvSpPr>
          <p:cNvPr id="24" name="圆角矩形 1"/>
          <p:cNvSpPr/>
          <p:nvPr/>
        </p:nvSpPr>
        <p:spPr>
          <a:xfrm rot="1851314">
            <a:off x="7017732" y="2123234"/>
            <a:ext cx="255327" cy="241649"/>
          </a:xfrm>
          <a:custGeom>
            <a:avLst/>
            <a:gdLst>
              <a:gd name="connsiteX0" fmla="*/ 395850 w 581556"/>
              <a:gd name="connsiteY0" fmla="*/ 0 h 445111"/>
              <a:gd name="connsiteX1" fmla="*/ 580044 w 581556"/>
              <a:gd name="connsiteY1" fmla="*/ 386705 h 445111"/>
              <a:gd name="connsiteX2" fmla="*/ 484939 w 581556"/>
              <a:gd name="connsiteY2" fmla="*/ 440655 h 445111"/>
              <a:gd name="connsiteX3" fmla="*/ 0 w 581556"/>
              <a:gd name="connsiteY3" fmla="*/ 273128 h 445111"/>
              <a:gd name="connsiteX4" fmla="*/ 0 w 579118"/>
              <a:gd name="connsiteY4" fmla="*/ 273128 h 447142"/>
              <a:gd name="connsiteX5" fmla="*/ 0 w 650795"/>
              <a:gd name="connsiteY5" fmla="*/ 274664 h 446308"/>
              <a:gd name="connsiteX6" fmla="*/ 0 w 2228193"/>
              <a:gd name="connsiteY6" fmla="*/ 119122 h 1282262"/>
              <a:gd name="connsiteX7" fmla="*/ 0 w 2303532"/>
              <a:gd name="connsiteY7" fmla="*/ 119122 h 1282262"/>
              <a:gd name="connsiteX8" fmla="*/ 0 w 2228193"/>
              <a:gd name="connsiteY8" fmla="*/ 119122 h 128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1556" h="445111">
                <a:moveTo>
                  <a:pt x="395850" y="0"/>
                </a:moveTo>
                <a:cubicBezTo>
                  <a:pt x="404301" y="19004"/>
                  <a:pt x="565196" y="313263"/>
                  <a:pt x="580044" y="386705"/>
                </a:cubicBezTo>
                <a:cubicBezTo>
                  <a:pt x="594892" y="460147"/>
                  <a:pt x="495800" y="445413"/>
                  <a:pt x="484939" y="440655"/>
                </a:cubicBezTo>
                <a:cubicBezTo>
                  <a:pt x="445645" y="428968"/>
                  <a:pt x="161646" y="328970"/>
                  <a:pt x="0" y="273128"/>
                </a:cubicBezTo>
              </a:path>
            </a:pathLst>
          </a:custGeom>
          <a:solidFill>
            <a:schemeClr val="bg1"/>
          </a:solidFill>
          <a:ln w="28575" cap="rnd">
            <a:solidFill>
              <a:srgbClr val="3A7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8047153" y="1884131"/>
            <a:ext cx="2282056" cy="611606"/>
          </a:xfrm>
          <a:prstGeom prst="roundRect">
            <a:avLst>
              <a:gd name="adj" fmla="val 21818"/>
            </a:avLst>
          </a:prstGeom>
          <a:solidFill>
            <a:schemeClr val="bg1"/>
          </a:solidFill>
          <a:ln w="28575" cap="rnd">
            <a:solidFill>
              <a:srgbClr val="13902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圆角矩形 1"/>
          <p:cNvSpPr/>
          <p:nvPr/>
        </p:nvSpPr>
        <p:spPr>
          <a:xfrm rot="1851314">
            <a:off x="8505851" y="2458826"/>
            <a:ext cx="299798" cy="167212"/>
          </a:xfrm>
          <a:custGeom>
            <a:avLst/>
            <a:gdLst>
              <a:gd name="connsiteX0" fmla="*/ 395850 w 581556"/>
              <a:gd name="connsiteY0" fmla="*/ 0 h 445111"/>
              <a:gd name="connsiteX1" fmla="*/ 580044 w 581556"/>
              <a:gd name="connsiteY1" fmla="*/ 386705 h 445111"/>
              <a:gd name="connsiteX2" fmla="*/ 484939 w 581556"/>
              <a:gd name="connsiteY2" fmla="*/ 440655 h 445111"/>
              <a:gd name="connsiteX3" fmla="*/ 0 w 581556"/>
              <a:gd name="connsiteY3" fmla="*/ 273128 h 445111"/>
              <a:gd name="connsiteX4" fmla="*/ 0 w 579118"/>
              <a:gd name="connsiteY4" fmla="*/ 273128 h 447142"/>
              <a:gd name="connsiteX5" fmla="*/ 0 w 650795"/>
              <a:gd name="connsiteY5" fmla="*/ 274664 h 446308"/>
              <a:gd name="connsiteX6" fmla="*/ 0 w 2228193"/>
              <a:gd name="connsiteY6" fmla="*/ 119122 h 1282262"/>
              <a:gd name="connsiteX7" fmla="*/ 0 w 2303532"/>
              <a:gd name="connsiteY7" fmla="*/ 119122 h 1282262"/>
              <a:gd name="connsiteX8" fmla="*/ 0 w 2228193"/>
              <a:gd name="connsiteY8" fmla="*/ 119122 h 128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1556" h="445111">
                <a:moveTo>
                  <a:pt x="395850" y="0"/>
                </a:moveTo>
                <a:cubicBezTo>
                  <a:pt x="404301" y="19004"/>
                  <a:pt x="565196" y="313263"/>
                  <a:pt x="580044" y="386705"/>
                </a:cubicBezTo>
                <a:cubicBezTo>
                  <a:pt x="594892" y="460147"/>
                  <a:pt x="495800" y="445413"/>
                  <a:pt x="484939" y="440655"/>
                </a:cubicBezTo>
                <a:cubicBezTo>
                  <a:pt x="445645" y="428968"/>
                  <a:pt x="161646" y="328970"/>
                  <a:pt x="0" y="273128"/>
                </a:cubicBezTo>
              </a:path>
            </a:pathLst>
          </a:custGeom>
          <a:solidFill>
            <a:schemeClr val="bg1"/>
          </a:solidFill>
          <a:ln w="28575" cap="rnd">
            <a:solidFill>
              <a:srgbClr val="1390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8241735" y="1963381"/>
            <a:ext cx="2056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我们车上有</a:t>
            </a:r>
            <a:r>
              <a:rPr lang="en-US" altLang="zh-CN" sz="20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24</a:t>
            </a:r>
            <a:r>
              <a: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人。</a:t>
            </a:r>
            <a:endParaRPr lang="en-US" altLang="zh-CN">
              <a:latin typeface="FZLanTingHeiS-R-GB" panose="02000000000000000000" pitchFamily="2" charset="-122"/>
              <a:ea typeface="FZLanTingHeiS-R-GB" panose="02000000000000000000" pitchFamily="2" charset="-122"/>
              <a:cs typeface="楷体" panose="020106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5" name="圆角矩形 2"/>
          <p:cNvSpPr/>
          <p:nvPr/>
        </p:nvSpPr>
        <p:spPr>
          <a:xfrm>
            <a:off x="761131" y="1181543"/>
            <a:ext cx="2400030" cy="662516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rgbClr val="0070C0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172218" y="1282721"/>
            <a:ext cx="16971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rPr>
              <a:t>乘车返校</a:t>
            </a:r>
            <a:endParaRPr lang="zh-CN" altLang="en-US" sz="2800">
              <a:solidFill>
                <a:schemeClr val="bg1"/>
              </a:solidFill>
              <a:latin typeface="FZLanTingHeiS-EB-GB" panose="02000500000000000000" pitchFamily="2" charset="-122"/>
              <a:ea typeface="FZLanTingHeiS-EB-GB" panose="02000500000000000000" pitchFamily="2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957265" y="2337972"/>
            <a:ext cx="3202371" cy="1113290"/>
            <a:chOff x="1233972" y="2599099"/>
            <a:chExt cx="2930157" cy="982447"/>
          </a:xfrm>
        </p:grpSpPr>
        <p:sp>
          <p:nvSpPr>
            <p:cNvPr id="29" name="圆角矩形 28"/>
            <p:cNvSpPr/>
            <p:nvPr/>
          </p:nvSpPr>
          <p:spPr>
            <a:xfrm>
              <a:off x="1233972" y="2599099"/>
              <a:ext cx="2771708" cy="796027"/>
            </a:xfrm>
            <a:prstGeom prst="roundRect">
              <a:avLst>
                <a:gd name="adj" fmla="val 21818"/>
              </a:avLst>
            </a:prstGeom>
            <a:solidFill>
              <a:schemeClr val="bg1"/>
            </a:solidFill>
            <a:ln w="38100" cap="rnd">
              <a:solidFill>
                <a:srgbClr val="6908D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1" name="圆角矩形 1"/>
            <p:cNvSpPr/>
            <p:nvPr/>
          </p:nvSpPr>
          <p:spPr>
            <a:xfrm rot="1851314">
              <a:off x="1518320" y="3276467"/>
              <a:ext cx="328629" cy="305079"/>
            </a:xfrm>
            <a:custGeom>
              <a:avLst/>
              <a:gdLst>
                <a:gd name="connsiteX0" fmla="*/ 395850 w 581556"/>
                <a:gd name="connsiteY0" fmla="*/ 0 h 445111"/>
                <a:gd name="connsiteX1" fmla="*/ 580044 w 581556"/>
                <a:gd name="connsiteY1" fmla="*/ 386705 h 445111"/>
                <a:gd name="connsiteX2" fmla="*/ 484939 w 581556"/>
                <a:gd name="connsiteY2" fmla="*/ 440655 h 445111"/>
                <a:gd name="connsiteX3" fmla="*/ 0 w 581556"/>
                <a:gd name="connsiteY3" fmla="*/ 273128 h 445111"/>
                <a:gd name="connsiteX4" fmla="*/ 0 w 579118"/>
                <a:gd name="connsiteY4" fmla="*/ 273128 h 447142"/>
                <a:gd name="connsiteX5" fmla="*/ 0 w 650795"/>
                <a:gd name="connsiteY5" fmla="*/ 274664 h 446308"/>
                <a:gd name="connsiteX6" fmla="*/ 0 w 2228193"/>
                <a:gd name="connsiteY6" fmla="*/ 119122 h 1282262"/>
                <a:gd name="connsiteX7" fmla="*/ 0 w 2303532"/>
                <a:gd name="connsiteY7" fmla="*/ 119122 h 1282262"/>
                <a:gd name="connsiteX8" fmla="*/ 0 w 2228193"/>
                <a:gd name="connsiteY8" fmla="*/ 119122 h 128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1556" h="445111">
                  <a:moveTo>
                    <a:pt x="395850" y="0"/>
                  </a:moveTo>
                  <a:cubicBezTo>
                    <a:pt x="404301" y="19004"/>
                    <a:pt x="565196" y="313263"/>
                    <a:pt x="580044" y="386705"/>
                  </a:cubicBezTo>
                  <a:cubicBezTo>
                    <a:pt x="594892" y="460147"/>
                    <a:pt x="495800" y="445413"/>
                    <a:pt x="484939" y="440655"/>
                  </a:cubicBezTo>
                  <a:cubicBezTo>
                    <a:pt x="445645" y="428968"/>
                    <a:pt x="161646" y="328970"/>
                    <a:pt x="0" y="273128"/>
                  </a:cubicBezTo>
                </a:path>
              </a:pathLst>
            </a:custGeom>
            <a:solidFill>
              <a:schemeClr val="bg1"/>
            </a:solidFill>
            <a:ln w="38100" cap="rnd">
              <a:solidFill>
                <a:srgbClr val="6908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318377" y="2792598"/>
              <a:ext cx="2845752" cy="4074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sz="240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</a:rPr>
                <a:t>我们一共有</a:t>
              </a:r>
              <a:r>
                <a:rPr lang="en-US" altLang="zh-CN" sz="24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70</a:t>
              </a:r>
              <a:r>
                <a:rPr lang="zh-CN" altLang="en-US" sz="240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</a:rPr>
                <a:t>人</a:t>
              </a:r>
              <a:r>
                <a:rPr lang="en-US" altLang="zh-CN" sz="240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</a:rPr>
                <a:t>......</a:t>
              </a:r>
              <a:endParaRPr lang="en-US" altLang="zh-CN" sz="2400"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337630" y="5205729"/>
            <a:ext cx="49041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zh-CN" altLang="en-US" sz="2400" b="1">
                <a:solidFill>
                  <a:srgbClr val="6A07D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乘车返回学校，还有多少人没上车？</a:t>
            </a:r>
            <a:endParaRPr lang="zh-CN" altLang="en-US" sz="2400" b="1">
              <a:solidFill>
                <a:srgbClr val="6A07D0"/>
              </a:solidFill>
              <a:latin typeface="FZLanTingHeiS-R-GB" panose="02000000000000000000" pitchFamily="2" charset="-122"/>
              <a:ea typeface="FZLanTingHeiS-R-GB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21" name="图片 20" descr="卡通人物&#10;&#10;描述已自动生成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82698" y="3537908"/>
            <a:ext cx="1790334" cy="183851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952217" y="2617422"/>
            <a:ext cx="2021205" cy="933087"/>
            <a:chOff x="6952217" y="2617422"/>
            <a:chExt cx="2021205" cy="933087"/>
          </a:xfrm>
        </p:grpSpPr>
        <p:sp>
          <p:nvSpPr>
            <p:cNvPr id="21" name="Text Box 5"/>
            <p:cNvSpPr txBox="1"/>
            <p:nvPr/>
          </p:nvSpPr>
          <p:spPr>
            <a:xfrm>
              <a:off x="7616326" y="2617422"/>
              <a:ext cx="856495" cy="5219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8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70</a:t>
              </a:r>
              <a:endPara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Text Box 5"/>
            <p:cNvSpPr txBox="1"/>
            <p:nvPr/>
          </p:nvSpPr>
          <p:spPr>
            <a:xfrm>
              <a:off x="7189057" y="3028534"/>
              <a:ext cx="1784365" cy="5219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8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8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 38</a:t>
              </a:r>
              <a:endPara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3" name="直接连接符 83"/>
            <p:cNvCxnSpPr/>
            <p:nvPr/>
          </p:nvCxnSpPr>
          <p:spPr>
            <a:xfrm>
              <a:off x="6952217" y="3533765"/>
              <a:ext cx="1439874" cy="1588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24" name="Text Box 5"/>
          <p:cNvSpPr txBox="1"/>
          <p:nvPr/>
        </p:nvSpPr>
        <p:spPr>
          <a:xfrm>
            <a:off x="7629596" y="3468879"/>
            <a:ext cx="856495" cy="5219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</a:t>
            </a:r>
            <a:endParaRPr lang="en-US" altLang="zh-CN" sz="28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TextBox 90"/>
          <p:cNvSpPr txBox="1"/>
          <p:nvPr/>
        </p:nvSpPr>
        <p:spPr>
          <a:xfrm>
            <a:off x="7658337" y="2401534"/>
            <a:ext cx="440055" cy="52194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·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540352" y="2632042"/>
            <a:ext cx="1689099" cy="917922"/>
            <a:chOff x="8540352" y="2632042"/>
            <a:chExt cx="1689099" cy="917922"/>
          </a:xfrm>
        </p:grpSpPr>
        <p:sp>
          <p:nvSpPr>
            <p:cNvPr id="28" name="Text Box 5"/>
            <p:cNvSpPr txBox="1"/>
            <p:nvPr/>
          </p:nvSpPr>
          <p:spPr>
            <a:xfrm>
              <a:off x="9165960" y="2632042"/>
              <a:ext cx="856495" cy="5219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8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32</a:t>
              </a:r>
              <a:endPara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" name="Text Box 5"/>
            <p:cNvSpPr txBox="1"/>
            <p:nvPr/>
          </p:nvSpPr>
          <p:spPr>
            <a:xfrm>
              <a:off x="8716247" y="3012408"/>
              <a:ext cx="1513204" cy="5219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8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－ </a:t>
              </a:r>
              <a:r>
                <a:rPr lang="en-US" altLang="zh-CN" sz="28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24</a:t>
              </a:r>
              <a:endPara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0" name="直接连接符 12"/>
            <p:cNvCxnSpPr/>
            <p:nvPr/>
          </p:nvCxnSpPr>
          <p:spPr>
            <a:xfrm>
              <a:off x="8540352" y="3548376"/>
              <a:ext cx="1439873" cy="1588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31" name="Text Box 5"/>
          <p:cNvSpPr txBox="1"/>
          <p:nvPr/>
        </p:nvSpPr>
        <p:spPr>
          <a:xfrm>
            <a:off x="9263817" y="3468972"/>
            <a:ext cx="8566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 8</a:t>
            </a:r>
            <a:endParaRPr lang="en-US" altLang="zh-CN" sz="28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TextBox 90"/>
          <p:cNvSpPr txBox="1"/>
          <p:nvPr/>
        </p:nvSpPr>
        <p:spPr>
          <a:xfrm>
            <a:off x="9216627" y="2385027"/>
            <a:ext cx="44005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·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065977" y="4089912"/>
            <a:ext cx="3294492" cy="523220"/>
            <a:chOff x="6575830" y="4678637"/>
            <a:chExt cx="3294492" cy="523220"/>
          </a:xfrm>
        </p:grpSpPr>
        <p:sp>
          <p:nvSpPr>
            <p:cNvPr id="32" name="文本框 31"/>
            <p:cNvSpPr txBox="1"/>
            <p:nvPr/>
          </p:nvSpPr>
          <p:spPr>
            <a:xfrm>
              <a:off x="6575830" y="4716814"/>
              <a:ext cx="3294492" cy="46166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答：还有</a:t>
              </a:r>
              <a:r>
                <a:rPr lang="en-US" altLang="zh-CN" sz="240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   </a:t>
              </a:r>
              <a:r>
                <a:rPr lang="zh-CN" altLang="en-US" sz="240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 人没上车。</a:t>
              </a:r>
              <a:endPara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  <a:sym typeface="+mn-ea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878165" y="4678637"/>
              <a:ext cx="3387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8</a:t>
              </a:r>
              <a:endPara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6807865" y="1982617"/>
            <a:ext cx="2384145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70</a:t>
            </a:r>
            <a:r>
              <a:rPr lang="zh-CN" altLang="en-US" sz="2800" b="1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38</a:t>
            </a:r>
            <a:r>
              <a:rPr lang="zh-CN" altLang="en-US" sz="2800" b="1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sz="28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=</a:t>
            </a:r>
            <a:endParaRPr lang="en-US" altLang="zh-CN" sz="28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8803186" y="1972584"/>
            <a:ext cx="1404622" cy="550545"/>
            <a:chOff x="12382" y="6253"/>
            <a:chExt cx="2210" cy="867"/>
          </a:xfrm>
        </p:grpSpPr>
        <p:sp>
          <p:nvSpPr>
            <p:cNvPr id="35" name="文本框 34"/>
            <p:cNvSpPr txBox="1"/>
            <p:nvPr/>
          </p:nvSpPr>
          <p:spPr>
            <a:xfrm>
              <a:off x="12615" y="6298"/>
              <a:ext cx="1977" cy="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>
                  <a:solidFill>
                    <a:srgbClr val="FE5A4F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cs typeface="宋体" panose="02010600030101010101" pitchFamily="2" charset="-122"/>
                  <a:sym typeface="+mn-ea"/>
                </a:rPr>
                <a:t>（人）</a:t>
              </a:r>
              <a:endParaRPr lang="zh-CN" altLang="en-US" sz="2800">
                <a:solidFill>
                  <a:srgbClr val="FE5A4F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2382" y="6253"/>
              <a:ext cx="78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FE5A4F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8</a:t>
              </a:r>
              <a:endParaRPr lang="en-US" altLang="zh-CN" sz="2800">
                <a:solidFill>
                  <a:srgbClr val="FE5A4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54490" y="4922861"/>
            <a:ext cx="310505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chemeClr val="bg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先</a:t>
            </a:r>
            <a:r>
              <a:rPr lang="zh-CN" altLang="en-US" sz="2400" b="1" smtClean="0">
                <a:solidFill>
                  <a:schemeClr val="bg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减去蓝色车的</a:t>
            </a:r>
            <a:r>
              <a:rPr lang="zh-CN" altLang="en-US" sz="2400" b="1">
                <a:solidFill>
                  <a:schemeClr val="bg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人数，</a:t>
            </a:r>
            <a:endParaRPr lang="en-US" altLang="zh-CN" sz="2400" b="1">
              <a:solidFill>
                <a:schemeClr val="bg1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chemeClr val="bg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再</a:t>
            </a:r>
            <a:r>
              <a:rPr lang="zh-CN" altLang="en-US" sz="2400" b="1" smtClean="0">
                <a:solidFill>
                  <a:schemeClr val="bg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减去绿色车的</a:t>
            </a:r>
            <a:r>
              <a:rPr lang="zh-CN" altLang="en-US" sz="2400" b="1">
                <a:solidFill>
                  <a:schemeClr val="bg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人数。</a:t>
            </a:r>
            <a:endParaRPr lang="zh-CN" altLang="en-US" sz="2400" b="1">
              <a:solidFill>
                <a:schemeClr val="bg1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1095870" y="2674508"/>
            <a:ext cx="3649980" cy="601980"/>
            <a:chOff x="4553" y="3621"/>
            <a:chExt cx="5748" cy="948"/>
          </a:xfrm>
        </p:grpSpPr>
        <p:sp>
          <p:nvSpPr>
            <p:cNvPr id="90" name="文本框 89"/>
            <p:cNvSpPr txBox="1"/>
            <p:nvPr/>
          </p:nvSpPr>
          <p:spPr>
            <a:xfrm>
              <a:off x="5504" y="3627"/>
              <a:ext cx="4797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mtClean="0">
                  <a:solidFill>
                    <a:prstClr val="black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蓝</a:t>
              </a:r>
              <a:r>
                <a:rPr lang="zh-CN" sz="2400" smtClean="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色</a:t>
              </a:r>
              <a:r>
                <a:rPr lang="zh-CN" sz="240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车上</a:t>
              </a:r>
              <a:r>
                <a:rPr lang="zh-CN" sz="2400" smtClean="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有</a:t>
              </a:r>
              <a:r>
                <a:rPr lang="en-US" altLang="zh-CN" sz="2800" smtClean="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38</a:t>
              </a:r>
              <a:r>
                <a:rPr lang="zh-CN" sz="2400" smtClean="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人</a:t>
              </a:r>
              <a:endPara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 flipV="1">
              <a:off x="5601" y="4449"/>
              <a:ext cx="4033" cy="120"/>
              <a:chOff x="7962156" y="5561487"/>
              <a:chExt cx="3803650" cy="146050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7962156" y="5561487"/>
                <a:ext cx="3803650" cy="146050"/>
                <a:chOff x="7962156" y="5561487"/>
                <a:chExt cx="3803650" cy="146050"/>
              </a:xfrm>
            </p:grpSpPr>
            <p:sp>
              <p:nvSpPr>
                <p:cNvPr id="95" name="AutoShape 8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7962156" y="5561487"/>
                  <a:ext cx="3803650" cy="1460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  <a:latin typeface="FZLanTingHeiS-R-GB" panose="02000000000000000000" pitchFamily="2" charset="-122"/>
                    <a:ea typeface="FZLanTingHeiS-R-GB" panose="02000000000000000000" pitchFamily="2" charset="-122"/>
                  </a:endParaRPr>
                </a:p>
              </p:txBody>
            </p:sp>
            <p:sp>
              <p:nvSpPr>
                <p:cNvPr id="96" name="Freeform 10"/>
                <p:cNvSpPr/>
                <p:nvPr/>
              </p:nvSpPr>
              <p:spPr bwMode="auto">
                <a:xfrm>
                  <a:off x="7962156" y="5561487"/>
                  <a:ext cx="1914525" cy="146050"/>
                </a:xfrm>
                <a:custGeom>
                  <a:avLst/>
                  <a:gdLst>
                    <a:gd name="T0" fmla="*/ 1056 w 1206"/>
                    <a:gd name="T1" fmla="*/ 86 h 92"/>
                    <a:gd name="T2" fmla="*/ 1002 w 1206"/>
                    <a:gd name="T3" fmla="*/ 44 h 92"/>
                    <a:gd name="T4" fmla="*/ 976 w 1206"/>
                    <a:gd name="T5" fmla="*/ 30 h 92"/>
                    <a:gd name="T6" fmla="*/ 940 w 1206"/>
                    <a:gd name="T7" fmla="*/ 38 h 92"/>
                    <a:gd name="T8" fmla="*/ 900 w 1206"/>
                    <a:gd name="T9" fmla="*/ 70 h 92"/>
                    <a:gd name="T10" fmla="*/ 844 w 1206"/>
                    <a:gd name="T11" fmla="*/ 90 h 92"/>
                    <a:gd name="T12" fmla="*/ 790 w 1206"/>
                    <a:gd name="T13" fmla="*/ 70 h 92"/>
                    <a:gd name="T14" fmla="*/ 752 w 1206"/>
                    <a:gd name="T15" fmla="*/ 38 h 92"/>
                    <a:gd name="T16" fmla="*/ 716 w 1206"/>
                    <a:gd name="T17" fmla="*/ 30 h 92"/>
                    <a:gd name="T18" fmla="*/ 690 w 1206"/>
                    <a:gd name="T19" fmla="*/ 44 h 92"/>
                    <a:gd name="T20" fmla="*/ 636 w 1206"/>
                    <a:gd name="T21" fmla="*/ 84 h 92"/>
                    <a:gd name="T22" fmla="*/ 572 w 1206"/>
                    <a:gd name="T23" fmla="*/ 84 h 92"/>
                    <a:gd name="T24" fmla="*/ 520 w 1206"/>
                    <a:gd name="T25" fmla="*/ 44 h 92"/>
                    <a:gd name="T26" fmla="*/ 494 w 1206"/>
                    <a:gd name="T27" fmla="*/ 32 h 92"/>
                    <a:gd name="T28" fmla="*/ 458 w 1206"/>
                    <a:gd name="T29" fmla="*/ 36 h 92"/>
                    <a:gd name="T30" fmla="*/ 424 w 1206"/>
                    <a:gd name="T31" fmla="*/ 66 h 92"/>
                    <a:gd name="T32" fmla="*/ 378 w 1206"/>
                    <a:gd name="T33" fmla="*/ 90 h 92"/>
                    <a:gd name="T34" fmla="*/ 318 w 1206"/>
                    <a:gd name="T35" fmla="*/ 76 h 92"/>
                    <a:gd name="T36" fmla="*/ 280 w 1206"/>
                    <a:gd name="T37" fmla="*/ 44 h 92"/>
                    <a:gd name="T38" fmla="*/ 244 w 1206"/>
                    <a:gd name="T39" fmla="*/ 30 h 92"/>
                    <a:gd name="T40" fmla="*/ 208 w 1206"/>
                    <a:gd name="T41" fmla="*/ 44 h 92"/>
                    <a:gd name="T42" fmla="*/ 168 w 1206"/>
                    <a:gd name="T43" fmla="*/ 78 h 92"/>
                    <a:gd name="T44" fmla="*/ 106 w 1206"/>
                    <a:gd name="T45" fmla="*/ 90 h 92"/>
                    <a:gd name="T46" fmla="*/ 62 w 1206"/>
                    <a:gd name="T47" fmla="*/ 66 h 92"/>
                    <a:gd name="T48" fmla="*/ 20 w 1206"/>
                    <a:gd name="T49" fmla="*/ 34 h 92"/>
                    <a:gd name="T50" fmla="*/ 2 w 1206"/>
                    <a:gd name="T51" fmla="*/ 20 h 92"/>
                    <a:gd name="T52" fmla="*/ 8 w 1206"/>
                    <a:gd name="T53" fmla="*/ 2 h 92"/>
                    <a:gd name="T54" fmla="*/ 62 w 1206"/>
                    <a:gd name="T55" fmla="*/ 26 h 92"/>
                    <a:gd name="T56" fmla="*/ 86 w 1206"/>
                    <a:gd name="T57" fmla="*/ 46 h 92"/>
                    <a:gd name="T58" fmla="*/ 122 w 1206"/>
                    <a:gd name="T59" fmla="*/ 60 h 92"/>
                    <a:gd name="T60" fmla="*/ 158 w 1206"/>
                    <a:gd name="T61" fmla="*/ 46 h 92"/>
                    <a:gd name="T62" fmla="*/ 200 w 1206"/>
                    <a:gd name="T63" fmla="*/ 12 h 92"/>
                    <a:gd name="T64" fmla="*/ 256 w 1206"/>
                    <a:gd name="T65" fmla="*/ 2 h 92"/>
                    <a:gd name="T66" fmla="*/ 296 w 1206"/>
                    <a:gd name="T67" fmla="*/ 20 h 92"/>
                    <a:gd name="T68" fmla="*/ 344 w 1206"/>
                    <a:gd name="T69" fmla="*/ 58 h 92"/>
                    <a:gd name="T70" fmla="*/ 378 w 1206"/>
                    <a:gd name="T71" fmla="*/ 58 h 92"/>
                    <a:gd name="T72" fmla="*/ 418 w 1206"/>
                    <a:gd name="T73" fmla="*/ 30 h 92"/>
                    <a:gd name="T74" fmla="*/ 468 w 1206"/>
                    <a:gd name="T75" fmla="*/ 2 h 92"/>
                    <a:gd name="T76" fmla="*/ 534 w 1206"/>
                    <a:gd name="T77" fmla="*/ 18 h 92"/>
                    <a:gd name="T78" fmla="*/ 568 w 1206"/>
                    <a:gd name="T79" fmla="*/ 46 h 92"/>
                    <a:gd name="T80" fmla="*/ 602 w 1206"/>
                    <a:gd name="T81" fmla="*/ 60 h 92"/>
                    <a:gd name="T82" fmla="*/ 638 w 1206"/>
                    <a:gd name="T83" fmla="*/ 48 h 92"/>
                    <a:gd name="T84" fmla="*/ 680 w 1206"/>
                    <a:gd name="T85" fmla="*/ 12 h 92"/>
                    <a:gd name="T86" fmla="*/ 738 w 1206"/>
                    <a:gd name="T87" fmla="*/ 2 h 92"/>
                    <a:gd name="T88" fmla="*/ 782 w 1206"/>
                    <a:gd name="T89" fmla="*/ 22 h 92"/>
                    <a:gd name="T90" fmla="*/ 826 w 1206"/>
                    <a:gd name="T91" fmla="*/ 58 h 92"/>
                    <a:gd name="T92" fmla="*/ 862 w 1206"/>
                    <a:gd name="T93" fmla="*/ 58 h 92"/>
                    <a:gd name="T94" fmla="*/ 906 w 1206"/>
                    <a:gd name="T95" fmla="*/ 24 h 92"/>
                    <a:gd name="T96" fmla="*/ 950 w 1206"/>
                    <a:gd name="T97" fmla="*/ 2 h 92"/>
                    <a:gd name="T98" fmla="*/ 1010 w 1206"/>
                    <a:gd name="T99" fmla="*/ 14 h 92"/>
                    <a:gd name="T100" fmla="*/ 1050 w 1206"/>
                    <a:gd name="T101" fmla="*/ 46 h 92"/>
                    <a:gd name="T102" fmla="*/ 1084 w 1206"/>
                    <a:gd name="T103" fmla="*/ 60 h 92"/>
                    <a:gd name="T104" fmla="*/ 1118 w 1206"/>
                    <a:gd name="T105" fmla="*/ 48 h 92"/>
                    <a:gd name="T106" fmla="*/ 1152 w 1206"/>
                    <a:gd name="T107" fmla="*/ 20 h 92"/>
                    <a:gd name="T108" fmla="*/ 1194 w 1206"/>
                    <a:gd name="T109" fmla="*/ 2 h 92"/>
                    <a:gd name="T110" fmla="*/ 1206 w 1206"/>
                    <a:gd name="T111" fmla="*/ 8 h 92"/>
                    <a:gd name="T112" fmla="*/ 1200 w 1206"/>
                    <a:gd name="T113" fmla="*/ 30 h 92"/>
                    <a:gd name="T114" fmla="*/ 1158 w 1206"/>
                    <a:gd name="T115" fmla="*/ 54 h 92"/>
                    <a:gd name="T116" fmla="*/ 1118 w 1206"/>
                    <a:gd name="T117" fmla="*/ 84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06" h="92">
                      <a:moveTo>
                        <a:pt x="1086" y="90"/>
                      </a:moveTo>
                      <a:lnTo>
                        <a:pt x="1086" y="90"/>
                      </a:lnTo>
                      <a:lnTo>
                        <a:pt x="1070" y="90"/>
                      </a:lnTo>
                      <a:lnTo>
                        <a:pt x="1056" y="86"/>
                      </a:lnTo>
                      <a:lnTo>
                        <a:pt x="1044" y="80"/>
                      </a:lnTo>
                      <a:lnTo>
                        <a:pt x="1030" y="70"/>
                      </a:lnTo>
                      <a:lnTo>
                        <a:pt x="1030" y="70"/>
                      </a:lnTo>
                      <a:lnTo>
                        <a:pt x="1002" y="44"/>
                      </a:lnTo>
                      <a:lnTo>
                        <a:pt x="1002" y="44"/>
                      </a:lnTo>
                      <a:lnTo>
                        <a:pt x="992" y="38"/>
                      </a:lnTo>
                      <a:lnTo>
                        <a:pt x="984" y="34"/>
                      </a:lnTo>
                      <a:lnTo>
                        <a:pt x="976" y="30"/>
                      </a:lnTo>
                      <a:lnTo>
                        <a:pt x="966" y="30"/>
                      </a:lnTo>
                      <a:lnTo>
                        <a:pt x="958" y="30"/>
                      </a:lnTo>
                      <a:lnTo>
                        <a:pt x="948" y="34"/>
                      </a:lnTo>
                      <a:lnTo>
                        <a:pt x="940" y="38"/>
                      </a:lnTo>
                      <a:lnTo>
                        <a:pt x="932" y="42"/>
                      </a:lnTo>
                      <a:lnTo>
                        <a:pt x="932" y="42"/>
                      </a:lnTo>
                      <a:lnTo>
                        <a:pt x="900" y="70"/>
                      </a:lnTo>
                      <a:lnTo>
                        <a:pt x="900" y="70"/>
                      </a:lnTo>
                      <a:lnTo>
                        <a:pt x="886" y="80"/>
                      </a:lnTo>
                      <a:lnTo>
                        <a:pt x="874" y="86"/>
                      </a:lnTo>
                      <a:lnTo>
                        <a:pt x="858" y="90"/>
                      </a:lnTo>
                      <a:lnTo>
                        <a:pt x="844" y="90"/>
                      </a:lnTo>
                      <a:lnTo>
                        <a:pt x="830" y="90"/>
                      </a:lnTo>
                      <a:lnTo>
                        <a:pt x="816" y="86"/>
                      </a:lnTo>
                      <a:lnTo>
                        <a:pt x="802" y="80"/>
                      </a:lnTo>
                      <a:lnTo>
                        <a:pt x="790" y="70"/>
                      </a:lnTo>
                      <a:lnTo>
                        <a:pt x="790" y="70"/>
                      </a:lnTo>
                      <a:lnTo>
                        <a:pt x="760" y="44"/>
                      </a:lnTo>
                      <a:lnTo>
                        <a:pt x="760" y="44"/>
                      </a:lnTo>
                      <a:lnTo>
                        <a:pt x="752" y="38"/>
                      </a:lnTo>
                      <a:lnTo>
                        <a:pt x="744" y="34"/>
                      </a:lnTo>
                      <a:lnTo>
                        <a:pt x="734" y="32"/>
                      </a:lnTo>
                      <a:lnTo>
                        <a:pt x="726" y="30"/>
                      </a:lnTo>
                      <a:lnTo>
                        <a:pt x="716" y="30"/>
                      </a:lnTo>
                      <a:lnTo>
                        <a:pt x="708" y="34"/>
                      </a:lnTo>
                      <a:lnTo>
                        <a:pt x="698" y="38"/>
                      </a:lnTo>
                      <a:lnTo>
                        <a:pt x="690" y="44"/>
                      </a:lnTo>
                      <a:lnTo>
                        <a:pt x="690" y="44"/>
                      </a:lnTo>
                      <a:lnTo>
                        <a:pt x="666" y="64"/>
                      </a:lnTo>
                      <a:lnTo>
                        <a:pt x="666" y="64"/>
                      </a:lnTo>
                      <a:lnTo>
                        <a:pt x="650" y="76"/>
                      </a:lnTo>
                      <a:lnTo>
                        <a:pt x="636" y="84"/>
                      </a:lnTo>
                      <a:lnTo>
                        <a:pt x="620" y="90"/>
                      </a:lnTo>
                      <a:lnTo>
                        <a:pt x="604" y="92"/>
                      </a:lnTo>
                      <a:lnTo>
                        <a:pt x="588" y="90"/>
                      </a:lnTo>
                      <a:lnTo>
                        <a:pt x="572" y="84"/>
                      </a:lnTo>
                      <a:lnTo>
                        <a:pt x="556" y="76"/>
                      </a:lnTo>
                      <a:lnTo>
                        <a:pt x="542" y="64"/>
                      </a:lnTo>
                      <a:lnTo>
                        <a:pt x="542" y="64"/>
                      </a:lnTo>
                      <a:lnTo>
                        <a:pt x="520" y="44"/>
                      </a:lnTo>
                      <a:lnTo>
                        <a:pt x="520" y="44"/>
                      </a:lnTo>
                      <a:lnTo>
                        <a:pt x="510" y="38"/>
                      </a:lnTo>
                      <a:lnTo>
                        <a:pt x="502" y="34"/>
                      </a:lnTo>
                      <a:lnTo>
                        <a:pt x="494" y="32"/>
                      </a:lnTo>
                      <a:lnTo>
                        <a:pt x="484" y="30"/>
                      </a:lnTo>
                      <a:lnTo>
                        <a:pt x="476" y="30"/>
                      </a:lnTo>
                      <a:lnTo>
                        <a:pt x="468" y="32"/>
                      </a:lnTo>
                      <a:lnTo>
                        <a:pt x="458" y="36"/>
                      </a:lnTo>
                      <a:lnTo>
                        <a:pt x="450" y="42"/>
                      </a:lnTo>
                      <a:lnTo>
                        <a:pt x="450" y="42"/>
                      </a:lnTo>
                      <a:lnTo>
                        <a:pt x="436" y="54"/>
                      </a:lnTo>
                      <a:lnTo>
                        <a:pt x="424" y="66"/>
                      </a:lnTo>
                      <a:lnTo>
                        <a:pt x="424" y="66"/>
                      </a:lnTo>
                      <a:lnTo>
                        <a:pt x="410" y="76"/>
                      </a:lnTo>
                      <a:lnTo>
                        <a:pt x="394" y="84"/>
                      </a:lnTo>
                      <a:lnTo>
                        <a:pt x="378" y="90"/>
                      </a:lnTo>
                      <a:lnTo>
                        <a:pt x="364" y="92"/>
                      </a:lnTo>
                      <a:lnTo>
                        <a:pt x="348" y="90"/>
                      </a:lnTo>
                      <a:lnTo>
                        <a:pt x="332" y="84"/>
                      </a:lnTo>
                      <a:lnTo>
                        <a:pt x="318" y="76"/>
                      </a:lnTo>
                      <a:lnTo>
                        <a:pt x="302" y="66"/>
                      </a:lnTo>
                      <a:lnTo>
                        <a:pt x="302" y="66"/>
                      </a:lnTo>
                      <a:lnTo>
                        <a:pt x="280" y="44"/>
                      </a:lnTo>
                      <a:lnTo>
                        <a:pt x="280" y="44"/>
                      </a:lnTo>
                      <a:lnTo>
                        <a:pt x="272" y="38"/>
                      </a:lnTo>
                      <a:lnTo>
                        <a:pt x="262" y="34"/>
                      </a:lnTo>
                      <a:lnTo>
                        <a:pt x="254" y="32"/>
                      </a:lnTo>
                      <a:lnTo>
                        <a:pt x="244" y="30"/>
                      </a:lnTo>
                      <a:lnTo>
                        <a:pt x="234" y="30"/>
                      </a:lnTo>
                      <a:lnTo>
                        <a:pt x="226" y="34"/>
                      </a:lnTo>
                      <a:lnTo>
                        <a:pt x="216" y="38"/>
                      </a:lnTo>
                      <a:lnTo>
                        <a:pt x="208" y="44"/>
                      </a:lnTo>
                      <a:lnTo>
                        <a:pt x="208" y="44"/>
                      </a:lnTo>
                      <a:lnTo>
                        <a:pt x="182" y="66"/>
                      </a:lnTo>
                      <a:lnTo>
                        <a:pt x="182" y="66"/>
                      </a:lnTo>
                      <a:lnTo>
                        <a:pt x="168" y="78"/>
                      </a:lnTo>
                      <a:lnTo>
                        <a:pt x="152" y="84"/>
                      </a:lnTo>
                      <a:lnTo>
                        <a:pt x="138" y="90"/>
                      </a:lnTo>
                      <a:lnTo>
                        <a:pt x="122" y="90"/>
                      </a:lnTo>
                      <a:lnTo>
                        <a:pt x="106" y="90"/>
                      </a:lnTo>
                      <a:lnTo>
                        <a:pt x="90" y="84"/>
                      </a:lnTo>
                      <a:lnTo>
                        <a:pt x="76" y="76"/>
                      </a:lnTo>
                      <a:lnTo>
                        <a:pt x="62" y="66"/>
                      </a:lnTo>
                      <a:lnTo>
                        <a:pt x="62" y="66"/>
                      </a:lnTo>
                      <a:lnTo>
                        <a:pt x="42" y="50"/>
                      </a:lnTo>
                      <a:lnTo>
                        <a:pt x="24" y="36"/>
                      </a:lnTo>
                      <a:lnTo>
                        <a:pt x="24" y="36"/>
                      </a:lnTo>
                      <a:lnTo>
                        <a:pt x="20" y="34"/>
                      </a:lnTo>
                      <a:lnTo>
                        <a:pt x="14" y="32"/>
                      </a:lnTo>
                      <a:lnTo>
                        <a:pt x="14" y="32"/>
                      </a:lnTo>
                      <a:lnTo>
                        <a:pt x="8" y="28"/>
                      </a:lnTo>
                      <a:lnTo>
                        <a:pt x="2" y="20"/>
                      </a:lnTo>
                      <a:lnTo>
                        <a:pt x="0" y="1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2"/>
                      </a:lnTo>
                      <a:lnTo>
                        <a:pt x="16" y="2"/>
                      </a:lnTo>
                      <a:lnTo>
                        <a:pt x="16" y="2"/>
                      </a:lnTo>
                      <a:lnTo>
                        <a:pt x="38" y="12"/>
                      </a:lnTo>
                      <a:lnTo>
                        <a:pt x="62" y="26"/>
                      </a:lnTo>
                      <a:lnTo>
                        <a:pt x="62" y="26"/>
                      </a:lnTo>
                      <a:lnTo>
                        <a:pt x="74" y="36"/>
                      </a:lnTo>
                      <a:lnTo>
                        <a:pt x="86" y="46"/>
                      </a:lnTo>
                      <a:lnTo>
                        <a:pt x="86" y="46"/>
                      </a:lnTo>
                      <a:lnTo>
                        <a:pt x="94" y="52"/>
                      </a:lnTo>
                      <a:lnTo>
                        <a:pt x="102" y="58"/>
                      </a:lnTo>
                      <a:lnTo>
                        <a:pt x="112" y="60"/>
                      </a:lnTo>
                      <a:lnTo>
                        <a:pt x="122" y="60"/>
                      </a:lnTo>
                      <a:lnTo>
                        <a:pt x="130" y="60"/>
                      </a:lnTo>
                      <a:lnTo>
                        <a:pt x="140" y="58"/>
                      </a:lnTo>
                      <a:lnTo>
                        <a:pt x="148" y="54"/>
                      </a:lnTo>
                      <a:lnTo>
                        <a:pt x="158" y="46"/>
                      </a:lnTo>
                      <a:lnTo>
                        <a:pt x="158" y="46"/>
                      </a:lnTo>
                      <a:lnTo>
                        <a:pt x="188" y="20"/>
                      </a:lnTo>
                      <a:lnTo>
                        <a:pt x="188" y="20"/>
                      </a:lnTo>
                      <a:lnTo>
                        <a:pt x="200" y="12"/>
                      </a:lnTo>
                      <a:lnTo>
                        <a:pt x="214" y="6"/>
                      </a:lnTo>
                      <a:lnTo>
                        <a:pt x="228" y="2"/>
                      </a:lnTo>
                      <a:lnTo>
                        <a:pt x="242" y="0"/>
                      </a:lnTo>
                      <a:lnTo>
                        <a:pt x="256" y="2"/>
                      </a:lnTo>
                      <a:lnTo>
                        <a:pt x="270" y="4"/>
                      </a:lnTo>
                      <a:lnTo>
                        <a:pt x="284" y="12"/>
                      </a:lnTo>
                      <a:lnTo>
                        <a:pt x="296" y="20"/>
                      </a:lnTo>
                      <a:lnTo>
                        <a:pt x="296" y="20"/>
                      </a:lnTo>
                      <a:lnTo>
                        <a:pt x="328" y="48"/>
                      </a:lnTo>
                      <a:lnTo>
                        <a:pt x="328" y="48"/>
                      </a:lnTo>
                      <a:lnTo>
                        <a:pt x="336" y="54"/>
                      </a:lnTo>
                      <a:lnTo>
                        <a:pt x="344" y="58"/>
                      </a:lnTo>
                      <a:lnTo>
                        <a:pt x="352" y="60"/>
                      </a:lnTo>
                      <a:lnTo>
                        <a:pt x="362" y="60"/>
                      </a:lnTo>
                      <a:lnTo>
                        <a:pt x="370" y="60"/>
                      </a:lnTo>
                      <a:lnTo>
                        <a:pt x="378" y="58"/>
                      </a:lnTo>
                      <a:lnTo>
                        <a:pt x="388" y="54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418" y="30"/>
                      </a:lnTo>
                      <a:lnTo>
                        <a:pt x="418" y="30"/>
                      </a:lnTo>
                      <a:lnTo>
                        <a:pt x="434" y="16"/>
                      </a:lnTo>
                      <a:lnTo>
                        <a:pt x="450" y="6"/>
                      </a:lnTo>
                      <a:lnTo>
                        <a:pt x="468" y="2"/>
                      </a:lnTo>
                      <a:lnTo>
                        <a:pt x="484" y="0"/>
                      </a:lnTo>
                      <a:lnTo>
                        <a:pt x="500" y="2"/>
                      </a:lnTo>
                      <a:lnTo>
                        <a:pt x="518" y="8"/>
                      </a:lnTo>
                      <a:lnTo>
                        <a:pt x="534" y="18"/>
                      </a:lnTo>
                      <a:lnTo>
                        <a:pt x="550" y="30"/>
                      </a:lnTo>
                      <a:lnTo>
                        <a:pt x="550" y="30"/>
                      </a:lnTo>
                      <a:lnTo>
                        <a:pt x="568" y="46"/>
                      </a:lnTo>
                      <a:lnTo>
                        <a:pt x="568" y="46"/>
                      </a:lnTo>
                      <a:lnTo>
                        <a:pt x="576" y="52"/>
                      </a:lnTo>
                      <a:lnTo>
                        <a:pt x="584" y="58"/>
                      </a:lnTo>
                      <a:lnTo>
                        <a:pt x="594" y="60"/>
                      </a:lnTo>
                      <a:lnTo>
                        <a:pt x="602" y="60"/>
                      </a:lnTo>
                      <a:lnTo>
                        <a:pt x="612" y="60"/>
                      </a:lnTo>
                      <a:lnTo>
                        <a:pt x="620" y="58"/>
                      </a:lnTo>
                      <a:lnTo>
                        <a:pt x="630" y="54"/>
                      </a:lnTo>
                      <a:lnTo>
                        <a:pt x="638" y="48"/>
                      </a:lnTo>
                      <a:lnTo>
                        <a:pt x="638" y="48"/>
                      </a:lnTo>
                      <a:lnTo>
                        <a:pt x="668" y="22"/>
                      </a:lnTo>
                      <a:lnTo>
                        <a:pt x="668" y="22"/>
                      </a:lnTo>
                      <a:lnTo>
                        <a:pt x="680" y="12"/>
                      </a:lnTo>
                      <a:lnTo>
                        <a:pt x="694" y="6"/>
                      </a:lnTo>
                      <a:lnTo>
                        <a:pt x="710" y="2"/>
                      </a:lnTo>
                      <a:lnTo>
                        <a:pt x="724" y="0"/>
                      </a:lnTo>
                      <a:lnTo>
                        <a:pt x="738" y="2"/>
                      </a:lnTo>
                      <a:lnTo>
                        <a:pt x="754" y="6"/>
                      </a:lnTo>
                      <a:lnTo>
                        <a:pt x="768" y="12"/>
                      </a:lnTo>
                      <a:lnTo>
                        <a:pt x="782" y="22"/>
                      </a:lnTo>
                      <a:lnTo>
                        <a:pt x="782" y="22"/>
                      </a:lnTo>
                      <a:lnTo>
                        <a:pt x="808" y="46"/>
                      </a:lnTo>
                      <a:lnTo>
                        <a:pt x="808" y="46"/>
                      </a:lnTo>
                      <a:lnTo>
                        <a:pt x="816" y="52"/>
                      </a:lnTo>
                      <a:lnTo>
                        <a:pt x="826" y="58"/>
                      </a:lnTo>
                      <a:lnTo>
                        <a:pt x="834" y="60"/>
                      </a:lnTo>
                      <a:lnTo>
                        <a:pt x="844" y="60"/>
                      </a:lnTo>
                      <a:lnTo>
                        <a:pt x="852" y="60"/>
                      </a:lnTo>
                      <a:lnTo>
                        <a:pt x="862" y="58"/>
                      </a:lnTo>
                      <a:lnTo>
                        <a:pt x="870" y="54"/>
                      </a:lnTo>
                      <a:lnTo>
                        <a:pt x="880" y="48"/>
                      </a:lnTo>
                      <a:lnTo>
                        <a:pt x="880" y="48"/>
                      </a:lnTo>
                      <a:lnTo>
                        <a:pt x="906" y="24"/>
                      </a:lnTo>
                      <a:lnTo>
                        <a:pt x="906" y="24"/>
                      </a:lnTo>
                      <a:lnTo>
                        <a:pt x="920" y="14"/>
                      </a:lnTo>
                      <a:lnTo>
                        <a:pt x="934" y="6"/>
                      </a:lnTo>
                      <a:lnTo>
                        <a:pt x="950" y="2"/>
                      </a:lnTo>
                      <a:lnTo>
                        <a:pt x="966" y="0"/>
                      </a:lnTo>
                      <a:lnTo>
                        <a:pt x="980" y="2"/>
                      </a:lnTo>
                      <a:lnTo>
                        <a:pt x="996" y="6"/>
                      </a:lnTo>
                      <a:lnTo>
                        <a:pt x="1010" y="14"/>
                      </a:lnTo>
                      <a:lnTo>
                        <a:pt x="1026" y="24"/>
                      </a:lnTo>
                      <a:lnTo>
                        <a:pt x="1026" y="24"/>
                      </a:lnTo>
                      <a:lnTo>
                        <a:pt x="1050" y="46"/>
                      </a:lnTo>
                      <a:lnTo>
                        <a:pt x="1050" y="46"/>
                      </a:lnTo>
                      <a:lnTo>
                        <a:pt x="1058" y="52"/>
                      </a:lnTo>
                      <a:lnTo>
                        <a:pt x="1066" y="58"/>
                      </a:lnTo>
                      <a:lnTo>
                        <a:pt x="1074" y="60"/>
                      </a:lnTo>
                      <a:lnTo>
                        <a:pt x="1084" y="60"/>
                      </a:lnTo>
                      <a:lnTo>
                        <a:pt x="1092" y="60"/>
                      </a:lnTo>
                      <a:lnTo>
                        <a:pt x="1102" y="58"/>
                      </a:lnTo>
                      <a:lnTo>
                        <a:pt x="1110" y="54"/>
                      </a:lnTo>
                      <a:lnTo>
                        <a:pt x="1118" y="48"/>
                      </a:lnTo>
                      <a:lnTo>
                        <a:pt x="1118" y="48"/>
                      </a:lnTo>
                      <a:lnTo>
                        <a:pt x="1136" y="34"/>
                      </a:lnTo>
                      <a:lnTo>
                        <a:pt x="1144" y="26"/>
                      </a:lnTo>
                      <a:lnTo>
                        <a:pt x="1152" y="20"/>
                      </a:lnTo>
                      <a:lnTo>
                        <a:pt x="1152" y="20"/>
                      </a:lnTo>
                      <a:lnTo>
                        <a:pt x="1172" y="10"/>
                      </a:lnTo>
                      <a:lnTo>
                        <a:pt x="1194" y="2"/>
                      </a:lnTo>
                      <a:lnTo>
                        <a:pt x="1194" y="2"/>
                      </a:lnTo>
                      <a:lnTo>
                        <a:pt x="1198" y="2"/>
                      </a:lnTo>
                      <a:lnTo>
                        <a:pt x="1200" y="4"/>
                      </a:lnTo>
                      <a:lnTo>
                        <a:pt x="1204" y="6"/>
                      </a:lnTo>
                      <a:lnTo>
                        <a:pt x="1206" y="8"/>
                      </a:lnTo>
                      <a:lnTo>
                        <a:pt x="1206" y="8"/>
                      </a:lnTo>
                      <a:lnTo>
                        <a:pt x="1204" y="22"/>
                      </a:lnTo>
                      <a:lnTo>
                        <a:pt x="1202" y="26"/>
                      </a:lnTo>
                      <a:lnTo>
                        <a:pt x="1200" y="30"/>
                      </a:lnTo>
                      <a:lnTo>
                        <a:pt x="1200" y="30"/>
                      </a:lnTo>
                      <a:lnTo>
                        <a:pt x="1184" y="36"/>
                      </a:lnTo>
                      <a:lnTo>
                        <a:pt x="1170" y="44"/>
                      </a:lnTo>
                      <a:lnTo>
                        <a:pt x="1158" y="54"/>
                      </a:lnTo>
                      <a:lnTo>
                        <a:pt x="1148" y="64"/>
                      </a:lnTo>
                      <a:lnTo>
                        <a:pt x="1148" y="64"/>
                      </a:lnTo>
                      <a:lnTo>
                        <a:pt x="1134" y="76"/>
                      </a:lnTo>
                      <a:lnTo>
                        <a:pt x="1118" y="84"/>
                      </a:lnTo>
                      <a:lnTo>
                        <a:pt x="1102" y="90"/>
                      </a:lnTo>
                      <a:lnTo>
                        <a:pt x="1086" y="90"/>
                      </a:lnTo>
                      <a:lnTo>
                        <a:pt x="1086" y="90"/>
                      </a:lnTo>
                      <a:close/>
                    </a:path>
                  </a:pathLst>
                </a:custGeom>
                <a:solidFill>
                  <a:srgbClr val="78AB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  <a:latin typeface="FZLanTingHeiS-R-GB" panose="02000000000000000000" pitchFamily="2" charset="-122"/>
                    <a:ea typeface="FZLanTingHeiS-R-GB" panose="02000000000000000000" pitchFamily="2" charset="-122"/>
                  </a:endParaRPr>
                </a:p>
              </p:txBody>
            </p:sp>
          </p:grpSp>
          <p:sp>
            <p:nvSpPr>
              <p:cNvPr id="94" name="Freeform 11"/>
              <p:cNvSpPr/>
              <p:nvPr/>
            </p:nvSpPr>
            <p:spPr bwMode="auto">
              <a:xfrm>
                <a:off x="9851281" y="5561487"/>
                <a:ext cx="1914525" cy="146050"/>
              </a:xfrm>
              <a:custGeom>
                <a:avLst/>
                <a:gdLst>
                  <a:gd name="T0" fmla="*/ 1056 w 1206"/>
                  <a:gd name="T1" fmla="*/ 86 h 92"/>
                  <a:gd name="T2" fmla="*/ 1002 w 1206"/>
                  <a:gd name="T3" fmla="*/ 44 h 92"/>
                  <a:gd name="T4" fmla="*/ 976 w 1206"/>
                  <a:gd name="T5" fmla="*/ 30 h 92"/>
                  <a:gd name="T6" fmla="*/ 940 w 1206"/>
                  <a:gd name="T7" fmla="*/ 38 h 92"/>
                  <a:gd name="T8" fmla="*/ 900 w 1206"/>
                  <a:gd name="T9" fmla="*/ 70 h 92"/>
                  <a:gd name="T10" fmla="*/ 846 w 1206"/>
                  <a:gd name="T11" fmla="*/ 90 h 92"/>
                  <a:gd name="T12" fmla="*/ 790 w 1206"/>
                  <a:gd name="T13" fmla="*/ 70 h 92"/>
                  <a:gd name="T14" fmla="*/ 752 w 1206"/>
                  <a:gd name="T15" fmla="*/ 38 h 92"/>
                  <a:gd name="T16" fmla="*/ 716 w 1206"/>
                  <a:gd name="T17" fmla="*/ 30 h 92"/>
                  <a:gd name="T18" fmla="*/ 690 w 1206"/>
                  <a:gd name="T19" fmla="*/ 44 h 92"/>
                  <a:gd name="T20" fmla="*/ 636 w 1206"/>
                  <a:gd name="T21" fmla="*/ 84 h 92"/>
                  <a:gd name="T22" fmla="*/ 572 w 1206"/>
                  <a:gd name="T23" fmla="*/ 84 h 92"/>
                  <a:gd name="T24" fmla="*/ 520 w 1206"/>
                  <a:gd name="T25" fmla="*/ 44 h 92"/>
                  <a:gd name="T26" fmla="*/ 494 w 1206"/>
                  <a:gd name="T27" fmla="*/ 32 h 92"/>
                  <a:gd name="T28" fmla="*/ 460 w 1206"/>
                  <a:gd name="T29" fmla="*/ 36 h 92"/>
                  <a:gd name="T30" fmla="*/ 424 w 1206"/>
                  <a:gd name="T31" fmla="*/ 66 h 92"/>
                  <a:gd name="T32" fmla="*/ 380 w 1206"/>
                  <a:gd name="T33" fmla="*/ 90 h 92"/>
                  <a:gd name="T34" fmla="*/ 318 w 1206"/>
                  <a:gd name="T35" fmla="*/ 76 h 92"/>
                  <a:gd name="T36" fmla="*/ 280 w 1206"/>
                  <a:gd name="T37" fmla="*/ 44 h 92"/>
                  <a:gd name="T38" fmla="*/ 244 w 1206"/>
                  <a:gd name="T39" fmla="*/ 30 h 92"/>
                  <a:gd name="T40" fmla="*/ 208 w 1206"/>
                  <a:gd name="T41" fmla="*/ 44 h 92"/>
                  <a:gd name="T42" fmla="*/ 168 w 1206"/>
                  <a:gd name="T43" fmla="*/ 78 h 92"/>
                  <a:gd name="T44" fmla="*/ 106 w 1206"/>
                  <a:gd name="T45" fmla="*/ 90 h 92"/>
                  <a:gd name="T46" fmla="*/ 62 w 1206"/>
                  <a:gd name="T47" fmla="*/ 66 h 92"/>
                  <a:gd name="T48" fmla="*/ 20 w 1206"/>
                  <a:gd name="T49" fmla="*/ 34 h 92"/>
                  <a:gd name="T50" fmla="*/ 2 w 1206"/>
                  <a:gd name="T51" fmla="*/ 20 h 92"/>
                  <a:gd name="T52" fmla="*/ 8 w 1206"/>
                  <a:gd name="T53" fmla="*/ 2 h 92"/>
                  <a:gd name="T54" fmla="*/ 62 w 1206"/>
                  <a:gd name="T55" fmla="*/ 26 h 92"/>
                  <a:gd name="T56" fmla="*/ 86 w 1206"/>
                  <a:gd name="T57" fmla="*/ 46 h 92"/>
                  <a:gd name="T58" fmla="*/ 122 w 1206"/>
                  <a:gd name="T59" fmla="*/ 60 h 92"/>
                  <a:gd name="T60" fmla="*/ 158 w 1206"/>
                  <a:gd name="T61" fmla="*/ 46 h 92"/>
                  <a:gd name="T62" fmla="*/ 200 w 1206"/>
                  <a:gd name="T63" fmla="*/ 12 h 92"/>
                  <a:gd name="T64" fmla="*/ 258 w 1206"/>
                  <a:gd name="T65" fmla="*/ 2 h 92"/>
                  <a:gd name="T66" fmla="*/ 298 w 1206"/>
                  <a:gd name="T67" fmla="*/ 20 h 92"/>
                  <a:gd name="T68" fmla="*/ 344 w 1206"/>
                  <a:gd name="T69" fmla="*/ 58 h 92"/>
                  <a:gd name="T70" fmla="*/ 380 w 1206"/>
                  <a:gd name="T71" fmla="*/ 58 h 92"/>
                  <a:gd name="T72" fmla="*/ 418 w 1206"/>
                  <a:gd name="T73" fmla="*/ 30 h 92"/>
                  <a:gd name="T74" fmla="*/ 468 w 1206"/>
                  <a:gd name="T75" fmla="*/ 2 h 92"/>
                  <a:gd name="T76" fmla="*/ 534 w 1206"/>
                  <a:gd name="T77" fmla="*/ 18 h 92"/>
                  <a:gd name="T78" fmla="*/ 568 w 1206"/>
                  <a:gd name="T79" fmla="*/ 46 h 92"/>
                  <a:gd name="T80" fmla="*/ 604 w 1206"/>
                  <a:gd name="T81" fmla="*/ 60 h 92"/>
                  <a:gd name="T82" fmla="*/ 638 w 1206"/>
                  <a:gd name="T83" fmla="*/ 48 h 92"/>
                  <a:gd name="T84" fmla="*/ 682 w 1206"/>
                  <a:gd name="T85" fmla="*/ 12 h 92"/>
                  <a:gd name="T86" fmla="*/ 740 w 1206"/>
                  <a:gd name="T87" fmla="*/ 2 h 92"/>
                  <a:gd name="T88" fmla="*/ 782 w 1206"/>
                  <a:gd name="T89" fmla="*/ 22 h 92"/>
                  <a:gd name="T90" fmla="*/ 826 w 1206"/>
                  <a:gd name="T91" fmla="*/ 58 h 92"/>
                  <a:gd name="T92" fmla="*/ 862 w 1206"/>
                  <a:gd name="T93" fmla="*/ 58 h 92"/>
                  <a:gd name="T94" fmla="*/ 906 w 1206"/>
                  <a:gd name="T95" fmla="*/ 24 h 92"/>
                  <a:gd name="T96" fmla="*/ 950 w 1206"/>
                  <a:gd name="T97" fmla="*/ 2 h 92"/>
                  <a:gd name="T98" fmla="*/ 1012 w 1206"/>
                  <a:gd name="T99" fmla="*/ 14 h 92"/>
                  <a:gd name="T100" fmla="*/ 1050 w 1206"/>
                  <a:gd name="T101" fmla="*/ 46 h 92"/>
                  <a:gd name="T102" fmla="*/ 1084 w 1206"/>
                  <a:gd name="T103" fmla="*/ 60 h 92"/>
                  <a:gd name="T104" fmla="*/ 1120 w 1206"/>
                  <a:gd name="T105" fmla="*/ 48 h 92"/>
                  <a:gd name="T106" fmla="*/ 1152 w 1206"/>
                  <a:gd name="T107" fmla="*/ 20 h 92"/>
                  <a:gd name="T108" fmla="*/ 1196 w 1206"/>
                  <a:gd name="T109" fmla="*/ 2 h 92"/>
                  <a:gd name="T110" fmla="*/ 1206 w 1206"/>
                  <a:gd name="T111" fmla="*/ 8 h 92"/>
                  <a:gd name="T112" fmla="*/ 1200 w 1206"/>
                  <a:gd name="T113" fmla="*/ 30 h 92"/>
                  <a:gd name="T114" fmla="*/ 1160 w 1206"/>
                  <a:gd name="T115" fmla="*/ 54 h 92"/>
                  <a:gd name="T116" fmla="*/ 1120 w 1206"/>
                  <a:gd name="T117" fmla="*/ 8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06" h="92">
                    <a:moveTo>
                      <a:pt x="1086" y="90"/>
                    </a:moveTo>
                    <a:lnTo>
                      <a:pt x="1086" y="90"/>
                    </a:lnTo>
                    <a:lnTo>
                      <a:pt x="1070" y="90"/>
                    </a:lnTo>
                    <a:lnTo>
                      <a:pt x="1056" y="86"/>
                    </a:lnTo>
                    <a:lnTo>
                      <a:pt x="1044" y="80"/>
                    </a:lnTo>
                    <a:lnTo>
                      <a:pt x="1032" y="70"/>
                    </a:lnTo>
                    <a:lnTo>
                      <a:pt x="1032" y="70"/>
                    </a:lnTo>
                    <a:lnTo>
                      <a:pt x="1002" y="44"/>
                    </a:lnTo>
                    <a:lnTo>
                      <a:pt x="1002" y="44"/>
                    </a:lnTo>
                    <a:lnTo>
                      <a:pt x="994" y="38"/>
                    </a:lnTo>
                    <a:lnTo>
                      <a:pt x="984" y="34"/>
                    </a:lnTo>
                    <a:lnTo>
                      <a:pt x="976" y="30"/>
                    </a:lnTo>
                    <a:lnTo>
                      <a:pt x="966" y="30"/>
                    </a:lnTo>
                    <a:lnTo>
                      <a:pt x="958" y="30"/>
                    </a:lnTo>
                    <a:lnTo>
                      <a:pt x="948" y="34"/>
                    </a:lnTo>
                    <a:lnTo>
                      <a:pt x="940" y="38"/>
                    </a:lnTo>
                    <a:lnTo>
                      <a:pt x="932" y="42"/>
                    </a:lnTo>
                    <a:lnTo>
                      <a:pt x="932" y="42"/>
                    </a:lnTo>
                    <a:lnTo>
                      <a:pt x="900" y="70"/>
                    </a:lnTo>
                    <a:lnTo>
                      <a:pt x="900" y="70"/>
                    </a:lnTo>
                    <a:lnTo>
                      <a:pt x="888" y="80"/>
                    </a:lnTo>
                    <a:lnTo>
                      <a:pt x="874" y="86"/>
                    </a:lnTo>
                    <a:lnTo>
                      <a:pt x="860" y="90"/>
                    </a:lnTo>
                    <a:lnTo>
                      <a:pt x="846" y="90"/>
                    </a:lnTo>
                    <a:lnTo>
                      <a:pt x="830" y="90"/>
                    </a:lnTo>
                    <a:lnTo>
                      <a:pt x="816" y="86"/>
                    </a:lnTo>
                    <a:lnTo>
                      <a:pt x="802" y="80"/>
                    </a:lnTo>
                    <a:lnTo>
                      <a:pt x="790" y="70"/>
                    </a:lnTo>
                    <a:lnTo>
                      <a:pt x="790" y="70"/>
                    </a:lnTo>
                    <a:lnTo>
                      <a:pt x="762" y="44"/>
                    </a:lnTo>
                    <a:lnTo>
                      <a:pt x="762" y="44"/>
                    </a:lnTo>
                    <a:lnTo>
                      <a:pt x="752" y="38"/>
                    </a:lnTo>
                    <a:lnTo>
                      <a:pt x="744" y="34"/>
                    </a:lnTo>
                    <a:lnTo>
                      <a:pt x="734" y="32"/>
                    </a:lnTo>
                    <a:lnTo>
                      <a:pt x="726" y="30"/>
                    </a:lnTo>
                    <a:lnTo>
                      <a:pt x="716" y="30"/>
                    </a:lnTo>
                    <a:lnTo>
                      <a:pt x="708" y="34"/>
                    </a:lnTo>
                    <a:lnTo>
                      <a:pt x="698" y="38"/>
                    </a:lnTo>
                    <a:lnTo>
                      <a:pt x="690" y="44"/>
                    </a:lnTo>
                    <a:lnTo>
                      <a:pt x="690" y="44"/>
                    </a:lnTo>
                    <a:lnTo>
                      <a:pt x="666" y="64"/>
                    </a:lnTo>
                    <a:lnTo>
                      <a:pt x="666" y="64"/>
                    </a:lnTo>
                    <a:lnTo>
                      <a:pt x="650" y="76"/>
                    </a:lnTo>
                    <a:lnTo>
                      <a:pt x="636" y="84"/>
                    </a:lnTo>
                    <a:lnTo>
                      <a:pt x="620" y="90"/>
                    </a:lnTo>
                    <a:lnTo>
                      <a:pt x="604" y="92"/>
                    </a:lnTo>
                    <a:lnTo>
                      <a:pt x="588" y="90"/>
                    </a:lnTo>
                    <a:lnTo>
                      <a:pt x="572" y="84"/>
                    </a:lnTo>
                    <a:lnTo>
                      <a:pt x="558" y="76"/>
                    </a:lnTo>
                    <a:lnTo>
                      <a:pt x="542" y="64"/>
                    </a:lnTo>
                    <a:lnTo>
                      <a:pt x="542" y="64"/>
                    </a:lnTo>
                    <a:lnTo>
                      <a:pt x="520" y="44"/>
                    </a:lnTo>
                    <a:lnTo>
                      <a:pt x="520" y="44"/>
                    </a:lnTo>
                    <a:lnTo>
                      <a:pt x="512" y="38"/>
                    </a:lnTo>
                    <a:lnTo>
                      <a:pt x="502" y="34"/>
                    </a:lnTo>
                    <a:lnTo>
                      <a:pt x="494" y="32"/>
                    </a:lnTo>
                    <a:lnTo>
                      <a:pt x="486" y="30"/>
                    </a:lnTo>
                    <a:lnTo>
                      <a:pt x="476" y="30"/>
                    </a:lnTo>
                    <a:lnTo>
                      <a:pt x="468" y="32"/>
                    </a:lnTo>
                    <a:lnTo>
                      <a:pt x="460" y="36"/>
                    </a:lnTo>
                    <a:lnTo>
                      <a:pt x="450" y="42"/>
                    </a:lnTo>
                    <a:lnTo>
                      <a:pt x="450" y="42"/>
                    </a:lnTo>
                    <a:lnTo>
                      <a:pt x="438" y="54"/>
                    </a:lnTo>
                    <a:lnTo>
                      <a:pt x="424" y="66"/>
                    </a:lnTo>
                    <a:lnTo>
                      <a:pt x="424" y="66"/>
                    </a:lnTo>
                    <a:lnTo>
                      <a:pt x="410" y="76"/>
                    </a:lnTo>
                    <a:lnTo>
                      <a:pt x="394" y="84"/>
                    </a:lnTo>
                    <a:lnTo>
                      <a:pt x="380" y="90"/>
                    </a:lnTo>
                    <a:lnTo>
                      <a:pt x="364" y="92"/>
                    </a:lnTo>
                    <a:lnTo>
                      <a:pt x="348" y="90"/>
                    </a:lnTo>
                    <a:lnTo>
                      <a:pt x="332" y="84"/>
                    </a:lnTo>
                    <a:lnTo>
                      <a:pt x="318" y="76"/>
                    </a:lnTo>
                    <a:lnTo>
                      <a:pt x="304" y="66"/>
                    </a:lnTo>
                    <a:lnTo>
                      <a:pt x="304" y="66"/>
                    </a:lnTo>
                    <a:lnTo>
                      <a:pt x="280" y="44"/>
                    </a:lnTo>
                    <a:lnTo>
                      <a:pt x="280" y="44"/>
                    </a:lnTo>
                    <a:lnTo>
                      <a:pt x="272" y="38"/>
                    </a:lnTo>
                    <a:lnTo>
                      <a:pt x="262" y="34"/>
                    </a:lnTo>
                    <a:lnTo>
                      <a:pt x="254" y="32"/>
                    </a:lnTo>
                    <a:lnTo>
                      <a:pt x="244" y="30"/>
                    </a:lnTo>
                    <a:lnTo>
                      <a:pt x="236" y="30"/>
                    </a:lnTo>
                    <a:lnTo>
                      <a:pt x="226" y="34"/>
                    </a:lnTo>
                    <a:lnTo>
                      <a:pt x="216" y="38"/>
                    </a:lnTo>
                    <a:lnTo>
                      <a:pt x="208" y="44"/>
                    </a:lnTo>
                    <a:lnTo>
                      <a:pt x="208" y="44"/>
                    </a:lnTo>
                    <a:lnTo>
                      <a:pt x="182" y="66"/>
                    </a:lnTo>
                    <a:lnTo>
                      <a:pt x="182" y="66"/>
                    </a:lnTo>
                    <a:lnTo>
                      <a:pt x="168" y="78"/>
                    </a:lnTo>
                    <a:lnTo>
                      <a:pt x="154" y="84"/>
                    </a:lnTo>
                    <a:lnTo>
                      <a:pt x="138" y="90"/>
                    </a:lnTo>
                    <a:lnTo>
                      <a:pt x="122" y="90"/>
                    </a:lnTo>
                    <a:lnTo>
                      <a:pt x="106" y="90"/>
                    </a:lnTo>
                    <a:lnTo>
                      <a:pt x="90" y="84"/>
                    </a:lnTo>
                    <a:lnTo>
                      <a:pt x="76" y="76"/>
                    </a:lnTo>
                    <a:lnTo>
                      <a:pt x="62" y="66"/>
                    </a:lnTo>
                    <a:lnTo>
                      <a:pt x="62" y="66"/>
                    </a:lnTo>
                    <a:lnTo>
                      <a:pt x="44" y="50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0" y="34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8" y="28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40" y="12"/>
                    </a:lnTo>
                    <a:lnTo>
                      <a:pt x="62" y="26"/>
                    </a:lnTo>
                    <a:lnTo>
                      <a:pt x="62" y="26"/>
                    </a:lnTo>
                    <a:lnTo>
                      <a:pt x="74" y="36"/>
                    </a:lnTo>
                    <a:lnTo>
                      <a:pt x="86" y="46"/>
                    </a:lnTo>
                    <a:lnTo>
                      <a:pt x="86" y="46"/>
                    </a:lnTo>
                    <a:lnTo>
                      <a:pt x="94" y="52"/>
                    </a:lnTo>
                    <a:lnTo>
                      <a:pt x="104" y="58"/>
                    </a:lnTo>
                    <a:lnTo>
                      <a:pt x="112" y="60"/>
                    </a:lnTo>
                    <a:lnTo>
                      <a:pt x="122" y="60"/>
                    </a:lnTo>
                    <a:lnTo>
                      <a:pt x="130" y="60"/>
                    </a:lnTo>
                    <a:lnTo>
                      <a:pt x="140" y="58"/>
                    </a:lnTo>
                    <a:lnTo>
                      <a:pt x="148" y="54"/>
                    </a:lnTo>
                    <a:lnTo>
                      <a:pt x="158" y="46"/>
                    </a:lnTo>
                    <a:lnTo>
                      <a:pt x="158" y="46"/>
                    </a:lnTo>
                    <a:lnTo>
                      <a:pt x="188" y="20"/>
                    </a:lnTo>
                    <a:lnTo>
                      <a:pt x="188" y="20"/>
                    </a:lnTo>
                    <a:lnTo>
                      <a:pt x="200" y="12"/>
                    </a:lnTo>
                    <a:lnTo>
                      <a:pt x="214" y="6"/>
                    </a:lnTo>
                    <a:lnTo>
                      <a:pt x="228" y="2"/>
                    </a:lnTo>
                    <a:lnTo>
                      <a:pt x="242" y="0"/>
                    </a:lnTo>
                    <a:lnTo>
                      <a:pt x="258" y="2"/>
                    </a:lnTo>
                    <a:lnTo>
                      <a:pt x="272" y="4"/>
                    </a:lnTo>
                    <a:lnTo>
                      <a:pt x="284" y="12"/>
                    </a:lnTo>
                    <a:lnTo>
                      <a:pt x="298" y="20"/>
                    </a:lnTo>
                    <a:lnTo>
                      <a:pt x="298" y="20"/>
                    </a:lnTo>
                    <a:lnTo>
                      <a:pt x="328" y="48"/>
                    </a:lnTo>
                    <a:lnTo>
                      <a:pt x="328" y="48"/>
                    </a:lnTo>
                    <a:lnTo>
                      <a:pt x="336" y="54"/>
                    </a:lnTo>
                    <a:lnTo>
                      <a:pt x="344" y="58"/>
                    </a:lnTo>
                    <a:lnTo>
                      <a:pt x="354" y="60"/>
                    </a:lnTo>
                    <a:lnTo>
                      <a:pt x="362" y="60"/>
                    </a:lnTo>
                    <a:lnTo>
                      <a:pt x="370" y="60"/>
                    </a:lnTo>
                    <a:lnTo>
                      <a:pt x="380" y="58"/>
                    </a:lnTo>
                    <a:lnTo>
                      <a:pt x="388" y="54"/>
                    </a:lnTo>
                    <a:lnTo>
                      <a:pt x="396" y="50"/>
                    </a:lnTo>
                    <a:lnTo>
                      <a:pt x="396" y="50"/>
                    </a:lnTo>
                    <a:lnTo>
                      <a:pt x="418" y="30"/>
                    </a:lnTo>
                    <a:lnTo>
                      <a:pt x="418" y="30"/>
                    </a:lnTo>
                    <a:lnTo>
                      <a:pt x="434" y="16"/>
                    </a:lnTo>
                    <a:lnTo>
                      <a:pt x="450" y="6"/>
                    </a:lnTo>
                    <a:lnTo>
                      <a:pt x="468" y="2"/>
                    </a:lnTo>
                    <a:lnTo>
                      <a:pt x="484" y="0"/>
                    </a:lnTo>
                    <a:lnTo>
                      <a:pt x="502" y="2"/>
                    </a:lnTo>
                    <a:lnTo>
                      <a:pt x="518" y="8"/>
                    </a:lnTo>
                    <a:lnTo>
                      <a:pt x="534" y="18"/>
                    </a:lnTo>
                    <a:lnTo>
                      <a:pt x="550" y="30"/>
                    </a:lnTo>
                    <a:lnTo>
                      <a:pt x="550" y="30"/>
                    </a:lnTo>
                    <a:lnTo>
                      <a:pt x="568" y="46"/>
                    </a:lnTo>
                    <a:lnTo>
                      <a:pt x="568" y="46"/>
                    </a:lnTo>
                    <a:lnTo>
                      <a:pt x="576" y="52"/>
                    </a:lnTo>
                    <a:lnTo>
                      <a:pt x="586" y="58"/>
                    </a:lnTo>
                    <a:lnTo>
                      <a:pt x="594" y="60"/>
                    </a:lnTo>
                    <a:lnTo>
                      <a:pt x="604" y="60"/>
                    </a:lnTo>
                    <a:lnTo>
                      <a:pt x="612" y="60"/>
                    </a:lnTo>
                    <a:lnTo>
                      <a:pt x="622" y="58"/>
                    </a:lnTo>
                    <a:lnTo>
                      <a:pt x="630" y="54"/>
                    </a:lnTo>
                    <a:lnTo>
                      <a:pt x="638" y="48"/>
                    </a:lnTo>
                    <a:lnTo>
                      <a:pt x="638" y="48"/>
                    </a:lnTo>
                    <a:lnTo>
                      <a:pt x="668" y="22"/>
                    </a:lnTo>
                    <a:lnTo>
                      <a:pt x="668" y="22"/>
                    </a:lnTo>
                    <a:lnTo>
                      <a:pt x="682" y="12"/>
                    </a:lnTo>
                    <a:lnTo>
                      <a:pt x="696" y="6"/>
                    </a:lnTo>
                    <a:lnTo>
                      <a:pt x="710" y="2"/>
                    </a:lnTo>
                    <a:lnTo>
                      <a:pt x="724" y="0"/>
                    </a:lnTo>
                    <a:lnTo>
                      <a:pt x="740" y="2"/>
                    </a:lnTo>
                    <a:lnTo>
                      <a:pt x="754" y="6"/>
                    </a:lnTo>
                    <a:lnTo>
                      <a:pt x="768" y="12"/>
                    </a:lnTo>
                    <a:lnTo>
                      <a:pt x="782" y="22"/>
                    </a:lnTo>
                    <a:lnTo>
                      <a:pt x="782" y="22"/>
                    </a:lnTo>
                    <a:lnTo>
                      <a:pt x="808" y="46"/>
                    </a:lnTo>
                    <a:lnTo>
                      <a:pt x="808" y="46"/>
                    </a:lnTo>
                    <a:lnTo>
                      <a:pt x="816" y="52"/>
                    </a:lnTo>
                    <a:lnTo>
                      <a:pt x="826" y="58"/>
                    </a:lnTo>
                    <a:lnTo>
                      <a:pt x="834" y="60"/>
                    </a:lnTo>
                    <a:lnTo>
                      <a:pt x="844" y="60"/>
                    </a:lnTo>
                    <a:lnTo>
                      <a:pt x="854" y="60"/>
                    </a:lnTo>
                    <a:lnTo>
                      <a:pt x="862" y="58"/>
                    </a:lnTo>
                    <a:lnTo>
                      <a:pt x="872" y="54"/>
                    </a:lnTo>
                    <a:lnTo>
                      <a:pt x="880" y="48"/>
                    </a:lnTo>
                    <a:lnTo>
                      <a:pt x="880" y="48"/>
                    </a:lnTo>
                    <a:lnTo>
                      <a:pt x="906" y="24"/>
                    </a:lnTo>
                    <a:lnTo>
                      <a:pt x="906" y="24"/>
                    </a:lnTo>
                    <a:lnTo>
                      <a:pt x="920" y="14"/>
                    </a:lnTo>
                    <a:lnTo>
                      <a:pt x="934" y="6"/>
                    </a:lnTo>
                    <a:lnTo>
                      <a:pt x="950" y="2"/>
                    </a:lnTo>
                    <a:lnTo>
                      <a:pt x="966" y="0"/>
                    </a:lnTo>
                    <a:lnTo>
                      <a:pt x="982" y="2"/>
                    </a:lnTo>
                    <a:lnTo>
                      <a:pt x="996" y="6"/>
                    </a:lnTo>
                    <a:lnTo>
                      <a:pt x="1012" y="14"/>
                    </a:lnTo>
                    <a:lnTo>
                      <a:pt x="1026" y="24"/>
                    </a:lnTo>
                    <a:lnTo>
                      <a:pt x="1026" y="24"/>
                    </a:lnTo>
                    <a:lnTo>
                      <a:pt x="1050" y="46"/>
                    </a:lnTo>
                    <a:lnTo>
                      <a:pt x="1050" y="46"/>
                    </a:lnTo>
                    <a:lnTo>
                      <a:pt x="1058" y="52"/>
                    </a:lnTo>
                    <a:lnTo>
                      <a:pt x="1066" y="58"/>
                    </a:lnTo>
                    <a:lnTo>
                      <a:pt x="1076" y="60"/>
                    </a:lnTo>
                    <a:lnTo>
                      <a:pt x="1084" y="60"/>
                    </a:lnTo>
                    <a:lnTo>
                      <a:pt x="1094" y="60"/>
                    </a:lnTo>
                    <a:lnTo>
                      <a:pt x="1102" y="58"/>
                    </a:lnTo>
                    <a:lnTo>
                      <a:pt x="1110" y="54"/>
                    </a:lnTo>
                    <a:lnTo>
                      <a:pt x="1120" y="48"/>
                    </a:lnTo>
                    <a:lnTo>
                      <a:pt x="1120" y="48"/>
                    </a:lnTo>
                    <a:lnTo>
                      <a:pt x="1136" y="34"/>
                    </a:lnTo>
                    <a:lnTo>
                      <a:pt x="1144" y="26"/>
                    </a:lnTo>
                    <a:lnTo>
                      <a:pt x="1152" y="20"/>
                    </a:lnTo>
                    <a:lnTo>
                      <a:pt x="1152" y="20"/>
                    </a:lnTo>
                    <a:lnTo>
                      <a:pt x="1174" y="10"/>
                    </a:lnTo>
                    <a:lnTo>
                      <a:pt x="1196" y="2"/>
                    </a:lnTo>
                    <a:lnTo>
                      <a:pt x="1196" y="2"/>
                    </a:lnTo>
                    <a:lnTo>
                      <a:pt x="1198" y="2"/>
                    </a:lnTo>
                    <a:lnTo>
                      <a:pt x="1202" y="4"/>
                    </a:lnTo>
                    <a:lnTo>
                      <a:pt x="1204" y="6"/>
                    </a:lnTo>
                    <a:lnTo>
                      <a:pt x="1206" y="8"/>
                    </a:lnTo>
                    <a:lnTo>
                      <a:pt x="1206" y="8"/>
                    </a:lnTo>
                    <a:lnTo>
                      <a:pt x="1204" y="22"/>
                    </a:lnTo>
                    <a:lnTo>
                      <a:pt x="1202" y="26"/>
                    </a:lnTo>
                    <a:lnTo>
                      <a:pt x="1200" y="30"/>
                    </a:lnTo>
                    <a:lnTo>
                      <a:pt x="1200" y="30"/>
                    </a:lnTo>
                    <a:lnTo>
                      <a:pt x="1184" y="36"/>
                    </a:lnTo>
                    <a:lnTo>
                      <a:pt x="1172" y="44"/>
                    </a:lnTo>
                    <a:lnTo>
                      <a:pt x="1160" y="54"/>
                    </a:lnTo>
                    <a:lnTo>
                      <a:pt x="1148" y="64"/>
                    </a:lnTo>
                    <a:lnTo>
                      <a:pt x="1148" y="64"/>
                    </a:lnTo>
                    <a:lnTo>
                      <a:pt x="1134" y="76"/>
                    </a:lnTo>
                    <a:lnTo>
                      <a:pt x="1120" y="84"/>
                    </a:lnTo>
                    <a:lnTo>
                      <a:pt x="1104" y="90"/>
                    </a:lnTo>
                    <a:lnTo>
                      <a:pt x="1086" y="90"/>
                    </a:lnTo>
                    <a:lnTo>
                      <a:pt x="1086" y="90"/>
                    </a:lnTo>
                    <a:close/>
                  </a:path>
                </a:pathLst>
              </a:custGeom>
              <a:solidFill>
                <a:srgbClr val="78A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</p:grpSp>
        <p:sp>
          <p:nvSpPr>
            <p:cNvPr id="92" name="泪滴形 71"/>
            <p:cNvSpPr/>
            <p:nvPr/>
          </p:nvSpPr>
          <p:spPr>
            <a:xfrm rot="6780000">
              <a:off x="4556" y="3618"/>
              <a:ext cx="833" cy="839"/>
            </a:xfrm>
            <a:prstGeom prst="teardrop">
              <a:avLst/>
            </a:prstGeom>
            <a:solidFill>
              <a:srgbClr val="F33B0C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134239" y="3668904"/>
            <a:ext cx="3467735" cy="598170"/>
            <a:chOff x="11320" y="3605"/>
            <a:chExt cx="5461" cy="942"/>
          </a:xfrm>
        </p:grpSpPr>
        <p:sp>
          <p:nvSpPr>
            <p:cNvPr id="98" name="文本框 97"/>
            <p:cNvSpPr txBox="1"/>
            <p:nvPr/>
          </p:nvSpPr>
          <p:spPr>
            <a:xfrm>
              <a:off x="12148" y="3605"/>
              <a:ext cx="4633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prstClr val="black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绿</a:t>
              </a:r>
              <a:r>
                <a:rPr lang="zh-CN" sz="2400" smtClean="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色</a:t>
              </a:r>
              <a:r>
                <a:rPr lang="zh-CN" sz="240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车上</a:t>
              </a:r>
              <a:r>
                <a:rPr lang="zh-CN" sz="2400" smtClean="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有</a:t>
              </a:r>
              <a:r>
                <a:rPr lang="en-US" sz="2800" smtClean="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24</a:t>
              </a:r>
              <a:r>
                <a:rPr lang="zh-CN" sz="2400" smtClean="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人</a:t>
              </a:r>
              <a:endPara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99" name="组合 98"/>
            <p:cNvGrpSpPr/>
            <p:nvPr/>
          </p:nvGrpSpPr>
          <p:grpSpPr>
            <a:xfrm flipV="1">
              <a:off x="12315" y="4427"/>
              <a:ext cx="3844" cy="120"/>
              <a:chOff x="7962156" y="5561487"/>
              <a:chExt cx="3803650" cy="146050"/>
            </a:xfrm>
          </p:grpSpPr>
          <p:grpSp>
            <p:nvGrpSpPr>
              <p:cNvPr id="101" name="组合 100"/>
              <p:cNvGrpSpPr/>
              <p:nvPr/>
            </p:nvGrpSpPr>
            <p:grpSpPr>
              <a:xfrm>
                <a:off x="7962156" y="5561487"/>
                <a:ext cx="3803650" cy="146050"/>
                <a:chOff x="7962156" y="5561487"/>
                <a:chExt cx="3803650" cy="146050"/>
              </a:xfrm>
            </p:grpSpPr>
            <p:sp>
              <p:nvSpPr>
                <p:cNvPr id="103" name="AutoShape 8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7962156" y="5561487"/>
                  <a:ext cx="3803650" cy="1460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  <a:latin typeface="FZLanTingHeiS-R-GB" panose="02000000000000000000" pitchFamily="2" charset="-122"/>
                    <a:ea typeface="FZLanTingHeiS-R-GB" panose="02000000000000000000" pitchFamily="2" charset="-122"/>
                  </a:endParaRPr>
                </a:p>
              </p:txBody>
            </p:sp>
            <p:sp>
              <p:nvSpPr>
                <p:cNvPr id="104" name="Freeform 10"/>
                <p:cNvSpPr/>
                <p:nvPr/>
              </p:nvSpPr>
              <p:spPr bwMode="auto">
                <a:xfrm>
                  <a:off x="7962156" y="5561487"/>
                  <a:ext cx="1914525" cy="146050"/>
                </a:xfrm>
                <a:custGeom>
                  <a:avLst/>
                  <a:gdLst>
                    <a:gd name="T0" fmla="*/ 1056 w 1206"/>
                    <a:gd name="T1" fmla="*/ 86 h 92"/>
                    <a:gd name="T2" fmla="*/ 1002 w 1206"/>
                    <a:gd name="T3" fmla="*/ 44 h 92"/>
                    <a:gd name="T4" fmla="*/ 976 w 1206"/>
                    <a:gd name="T5" fmla="*/ 30 h 92"/>
                    <a:gd name="T6" fmla="*/ 940 w 1206"/>
                    <a:gd name="T7" fmla="*/ 38 h 92"/>
                    <a:gd name="T8" fmla="*/ 900 w 1206"/>
                    <a:gd name="T9" fmla="*/ 70 h 92"/>
                    <a:gd name="T10" fmla="*/ 844 w 1206"/>
                    <a:gd name="T11" fmla="*/ 90 h 92"/>
                    <a:gd name="T12" fmla="*/ 790 w 1206"/>
                    <a:gd name="T13" fmla="*/ 70 h 92"/>
                    <a:gd name="T14" fmla="*/ 752 w 1206"/>
                    <a:gd name="T15" fmla="*/ 38 h 92"/>
                    <a:gd name="T16" fmla="*/ 716 w 1206"/>
                    <a:gd name="T17" fmla="*/ 30 h 92"/>
                    <a:gd name="T18" fmla="*/ 690 w 1206"/>
                    <a:gd name="T19" fmla="*/ 44 h 92"/>
                    <a:gd name="T20" fmla="*/ 636 w 1206"/>
                    <a:gd name="T21" fmla="*/ 84 h 92"/>
                    <a:gd name="T22" fmla="*/ 572 w 1206"/>
                    <a:gd name="T23" fmla="*/ 84 h 92"/>
                    <a:gd name="T24" fmla="*/ 520 w 1206"/>
                    <a:gd name="T25" fmla="*/ 44 h 92"/>
                    <a:gd name="T26" fmla="*/ 494 w 1206"/>
                    <a:gd name="T27" fmla="*/ 32 h 92"/>
                    <a:gd name="T28" fmla="*/ 458 w 1206"/>
                    <a:gd name="T29" fmla="*/ 36 h 92"/>
                    <a:gd name="T30" fmla="*/ 424 w 1206"/>
                    <a:gd name="T31" fmla="*/ 66 h 92"/>
                    <a:gd name="T32" fmla="*/ 378 w 1206"/>
                    <a:gd name="T33" fmla="*/ 90 h 92"/>
                    <a:gd name="T34" fmla="*/ 318 w 1206"/>
                    <a:gd name="T35" fmla="*/ 76 h 92"/>
                    <a:gd name="T36" fmla="*/ 280 w 1206"/>
                    <a:gd name="T37" fmla="*/ 44 h 92"/>
                    <a:gd name="T38" fmla="*/ 244 w 1206"/>
                    <a:gd name="T39" fmla="*/ 30 h 92"/>
                    <a:gd name="T40" fmla="*/ 208 w 1206"/>
                    <a:gd name="T41" fmla="*/ 44 h 92"/>
                    <a:gd name="T42" fmla="*/ 168 w 1206"/>
                    <a:gd name="T43" fmla="*/ 78 h 92"/>
                    <a:gd name="T44" fmla="*/ 106 w 1206"/>
                    <a:gd name="T45" fmla="*/ 90 h 92"/>
                    <a:gd name="T46" fmla="*/ 62 w 1206"/>
                    <a:gd name="T47" fmla="*/ 66 h 92"/>
                    <a:gd name="T48" fmla="*/ 20 w 1206"/>
                    <a:gd name="T49" fmla="*/ 34 h 92"/>
                    <a:gd name="T50" fmla="*/ 2 w 1206"/>
                    <a:gd name="T51" fmla="*/ 20 h 92"/>
                    <a:gd name="T52" fmla="*/ 8 w 1206"/>
                    <a:gd name="T53" fmla="*/ 2 h 92"/>
                    <a:gd name="T54" fmla="*/ 62 w 1206"/>
                    <a:gd name="T55" fmla="*/ 26 h 92"/>
                    <a:gd name="T56" fmla="*/ 86 w 1206"/>
                    <a:gd name="T57" fmla="*/ 46 h 92"/>
                    <a:gd name="T58" fmla="*/ 122 w 1206"/>
                    <a:gd name="T59" fmla="*/ 60 h 92"/>
                    <a:gd name="T60" fmla="*/ 158 w 1206"/>
                    <a:gd name="T61" fmla="*/ 46 h 92"/>
                    <a:gd name="T62" fmla="*/ 200 w 1206"/>
                    <a:gd name="T63" fmla="*/ 12 h 92"/>
                    <a:gd name="T64" fmla="*/ 256 w 1206"/>
                    <a:gd name="T65" fmla="*/ 2 h 92"/>
                    <a:gd name="T66" fmla="*/ 296 w 1206"/>
                    <a:gd name="T67" fmla="*/ 20 h 92"/>
                    <a:gd name="T68" fmla="*/ 344 w 1206"/>
                    <a:gd name="T69" fmla="*/ 58 h 92"/>
                    <a:gd name="T70" fmla="*/ 378 w 1206"/>
                    <a:gd name="T71" fmla="*/ 58 h 92"/>
                    <a:gd name="T72" fmla="*/ 418 w 1206"/>
                    <a:gd name="T73" fmla="*/ 30 h 92"/>
                    <a:gd name="T74" fmla="*/ 468 w 1206"/>
                    <a:gd name="T75" fmla="*/ 2 h 92"/>
                    <a:gd name="T76" fmla="*/ 534 w 1206"/>
                    <a:gd name="T77" fmla="*/ 18 h 92"/>
                    <a:gd name="T78" fmla="*/ 568 w 1206"/>
                    <a:gd name="T79" fmla="*/ 46 h 92"/>
                    <a:gd name="T80" fmla="*/ 602 w 1206"/>
                    <a:gd name="T81" fmla="*/ 60 h 92"/>
                    <a:gd name="T82" fmla="*/ 638 w 1206"/>
                    <a:gd name="T83" fmla="*/ 48 h 92"/>
                    <a:gd name="T84" fmla="*/ 680 w 1206"/>
                    <a:gd name="T85" fmla="*/ 12 h 92"/>
                    <a:gd name="T86" fmla="*/ 738 w 1206"/>
                    <a:gd name="T87" fmla="*/ 2 h 92"/>
                    <a:gd name="T88" fmla="*/ 782 w 1206"/>
                    <a:gd name="T89" fmla="*/ 22 h 92"/>
                    <a:gd name="T90" fmla="*/ 826 w 1206"/>
                    <a:gd name="T91" fmla="*/ 58 h 92"/>
                    <a:gd name="T92" fmla="*/ 862 w 1206"/>
                    <a:gd name="T93" fmla="*/ 58 h 92"/>
                    <a:gd name="T94" fmla="*/ 906 w 1206"/>
                    <a:gd name="T95" fmla="*/ 24 h 92"/>
                    <a:gd name="T96" fmla="*/ 950 w 1206"/>
                    <a:gd name="T97" fmla="*/ 2 h 92"/>
                    <a:gd name="T98" fmla="*/ 1010 w 1206"/>
                    <a:gd name="T99" fmla="*/ 14 h 92"/>
                    <a:gd name="T100" fmla="*/ 1050 w 1206"/>
                    <a:gd name="T101" fmla="*/ 46 h 92"/>
                    <a:gd name="T102" fmla="*/ 1084 w 1206"/>
                    <a:gd name="T103" fmla="*/ 60 h 92"/>
                    <a:gd name="T104" fmla="*/ 1118 w 1206"/>
                    <a:gd name="T105" fmla="*/ 48 h 92"/>
                    <a:gd name="T106" fmla="*/ 1152 w 1206"/>
                    <a:gd name="T107" fmla="*/ 20 h 92"/>
                    <a:gd name="T108" fmla="*/ 1194 w 1206"/>
                    <a:gd name="T109" fmla="*/ 2 h 92"/>
                    <a:gd name="T110" fmla="*/ 1206 w 1206"/>
                    <a:gd name="T111" fmla="*/ 8 h 92"/>
                    <a:gd name="T112" fmla="*/ 1200 w 1206"/>
                    <a:gd name="T113" fmla="*/ 30 h 92"/>
                    <a:gd name="T114" fmla="*/ 1158 w 1206"/>
                    <a:gd name="T115" fmla="*/ 54 h 92"/>
                    <a:gd name="T116" fmla="*/ 1118 w 1206"/>
                    <a:gd name="T117" fmla="*/ 84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06" h="92">
                      <a:moveTo>
                        <a:pt x="1086" y="90"/>
                      </a:moveTo>
                      <a:lnTo>
                        <a:pt x="1086" y="90"/>
                      </a:lnTo>
                      <a:lnTo>
                        <a:pt x="1070" y="90"/>
                      </a:lnTo>
                      <a:lnTo>
                        <a:pt x="1056" y="86"/>
                      </a:lnTo>
                      <a:lnTo>
                        <a:pt x="1044" y="80"/>
                      </a:lnTo>
                      <a:lnTo>
                        <a:pt x="1030" y="70"/>
                      </a:lnTo>
                      <a:lnTo>
                        <a:pt x="1030" y="70"/>
                      </a:lnTo>
                      <a:lnTo>
                        <a:pt x="1002" y="44"/>
                      </a:lnTo>
                      <a:lnTo>
                        <a:pt x="1002" y="44"/>
                      </a:lnTo>
                      <a:lnTo>
                        <a:pt x="992" y="38"/>
                      </a:lnTo>
                      <a:lnTo>
                        <a:pt x="984" y="34"/>
                      </a:lnTo>
                      <a:lnTo>
                        <a:pt x="976" y="30"/>
                      </a:lnTo>
                      <a:lnTo>
                        <a:pt x="966" y="30"/>
                      </a:lnTo>
                      <a:lnTo>
                        <a:pt x="958" y="30"/>
                      </a:lnTo>
                      <a:lnTo>
                        <a:pt x="948" y="34"/>
                      </a:lnTo>
                      <a:lnTo>
                        <a:pt x="940" y="38"/>
                      </a:lnTo>
                      <a:lnTo>
                        <a:pt x="932" y="42"/>
                      </a:lnTo>
                      <a:lnTo>
                        <a:pt x="932" y="42"/>
                      </a:lnTo>
                      <a:lnTo>
                        <a:pt x="900" y="70"/>
                      </a:lnTo>
                      <a:lnTo>
                        <a:pt x="900" y="70"/>
                      </a:lnTo>
                      <a:lnTo>
                        <a:pt x="886" y="80"/>
                      </a:lnTo>
                      <a:lnTo>
                        <a:pt x="874" y="86"/>
                      </a:lnTo>
                      <a:lnTo>
                        <a:pt x="858" y="90"/>
                      </a:lnTo>
                      <a:lnTo>
                        <a:pt x="844" y="90"/>
                      </a:lnTo>
                      <a:lnTo>
                        <a:pt x="830" y="90"/>
                      </a:lnTo>
                      <a:lnTo>
                        <a:pt x="816" y="86"/>
                      </a:lnTo>
                      <a:lnTo>
                        <a:pt x="802" y="80"/>
                      </a:lnTo>
                      <a:lnTo>
                        <a:pt x="790" y="70"/>
                      </a:lnTo>
                      <a:lnTo>
                        <a:pt x="790" y="70"/>
                      </a:lnTo>
                      <a:lnTo>
                        <a:pt x="760" y="44"/>
                      </a:lnTo>
                      <a:lnTo>
                        <a:pt x="760" y="44"/>
                      </a:lnTo>
                      <a:lnTo>
                        <a:pt x="752" y="38"/>
                      </a:lnTo>
                      <a:lnTo>
                        <a:pt x="744" y="34"/>
                      </a:lnTo>
                      <a:lnTo>
                        <a:pt x="734" y="32"/>
                      </a:lnTo>
                      <a:lnTo>
                        <a:pt x="726" y="30"/>
                      </a:lnTo>
                      <a:lnTo>
                        <a:pt x="716" y="30"/>
                      </a:lnTo>
                      <a:lnTo>
                        <a:pt x="708" y="34"/>
                      </a:lnTo>
                      <a:lnTo>
                        <a:pt x="698" y="38"/>
                      </a:lnTo>
                      <a:lnTo>
                        <a:pt x="690" y="44"/>
                      </a:lnTo>
                      <a:lnTo>
                        <a:pt x="690" y="44"/>
                      </a:lnTo>
                      <a:lnTo>
                        <a:pt x="666" y="64"/>
                      </a:lnTo>
                      <a:lnTo>
                        <a:pt x="666" y="64"/>
                      </a:lnTo>
                      <a:lnTo>
                        <a:pt x="650" y="76"/>
                      </a:lnTo>
                      <a:lnTo>
                        <a:pt x="636" y="84"/>
                      </a:lnTo>
                      <a:lnTo>
                        <a:pt x="620" y="90"/>
                      </a:lnTo>
                      <a:lnTo>
                        <a:pt x="604" y="92"/>
                      </a:lnTo>
                      <a:lnTo>
                        <a:pt x="588" y="90"/>
                      </a:lnTo>
                      <a:lnTo>
                        <a:pt x="572" y="84"/>
                      </a:lnTo>
                      <a:lnTo>
                        <a:pt x="556" y="76"/>
                      </a:lnTo>
                      <a:lnTo>
                        <a:pt x="542" y="64"/>
                      </a:lnTo>
                      <a:lnTo>
                        <a:pt x="542" y="64"/>
                      </a:lnTo>
                      <a:lnTo>
                        <a:pt x="520" y="44"/>
                      </a:lnTo>
                      <a:lnTo>
                        <a:pt x="520" y="44"/>
                      </a:lnTo>
                      <a:lnTo>
                        <a:pt x="510" y="38"/>
                      </a:lnTo>
                      <a:lnTo>
                        <a:pt x="502" y="34"/>
                      </a:lnTo>
                      <a:lnTo>
                        <a:pt x="494" y="32"/>
                      </a:lnTo>
                      <a:lnTo>
                        <a:pt x="484" y="30"/>
                      </a:lnTo>
                      <a:lnTo>
                        <a:pt x="476" y="30"/>
                      </a:lnTo>
                      <a:lnTo>
                        <a:pt x="468" y="32"/>
                      </a:lnTo>
                      <a:lnTo>
                        <a:pt x="458" y="36"/>
                      </a:lnTo>
                      <a:lnTo>
                        <a:pt x="450" y="42"/>
                      </a:lnTo>
                      <a:lnTo>
                        <a:pt x="450" y="42"/>
                      </a:lnTo>
                      <a:lnTo>
                        <a:pt x="436" y="54"/>
                      </a:lnTo>
                      <a:lnTo>
                        <a:pt x="424" y="66"/>
                      </a:lnTo>
                      <a:lnTo>
                        <a:pt x="424" y="66"/>
                      </a:lnTo>
                      <a:lnTo>
                        <a:pt x="410" y="76"/>
                      </a:lnTo>
                      <a:lnTo>
                        <a:pt x="394" y="84"/>
                      </a:lnTo>
                      <a:lnTo>
                        <a:pt x="378" y="90"/>
                      </a:lnTo>
                      <a:lnTo>
                        <a:pt x="364" y="92"/>
                      </a:lnTo>
                      <a:lnTo>
                        <a:pt x="348" y="90"/>
                      </a:lnTo>
                      <a:lnTo>
                        <a:pt x="332" y="84"/>
                      </a:lnTo>
                      <a:lnTo>
                        <a:pt x="318" y="76"/>
                      </a:lnTo>
                      <a:lnTo>
                        <a:pt x="302" y="66"/>
                      </a:lnTo>
                      <a:lnTo>
                        <a:pt x="302" y="66"/>
                      </a:lnTo>
                      <a:lnTo>
                        <a:pt x="280" y="44"/>
                      </a:lnTo>
                      <a:lnTo>
                        <a:pt x="280" y="44"/>
                      </a:lnTo>
                      <a:lnTo>
                        <a:pt x="272" y="38"/>
                      </a:lnTo>
                      <a:lnTo>
                        <a:pt x="262" y="34"/>
                      </a:lnTo>
                      <a:lnTo>
                        <a:pt x="254" y="32"/>
                      </a:lnTo>
                      <a:lnTo>
                        <a:pt x="244" y="30"/>
                      </a:lnTo>
                      <a:lnTo>
                        <a:pt x="234" y="30"/>
                      </a:lnTo>
                      <a:lnTo>
                        <a:pt x="226" y="34"/>
                      </a:lnTo>
                      <a:lnTo>
                        <a:pt x="216" y="38"/>
                      </a:lnTo>
                      <a:lnTo>
                        <a:pt x="208" y="44"/>
                      </a:lnTo>
                      <a:lnTo>
                        <a:pt x="208" y="44"/>
                      </a:lnTo>
                      <a:lnTo>
                        <a:pt x="182" y="66"/>
                      </a:lnTo>
                      <a:lnTo>
                        <a:pt x="182" y="66"/>
                      </a:lnTo>
                      <a:lnTo>
                        <a:pt x="168" y="78"/>
                      </a:lnTo>
                      <a:lnTo>
                        <a:pt x="152" y="84"/>
                      </a:lnTo>
                      <a:lnTo>
                        <a:pt x="138" y="90"/>
                      </a:lnTo>
                      <a:lnTo>
                        <a:pt x="122" y="90"/>
                      </a:lnTo>
                      <a:lnTo>
                        <a:pt x="106" y="90"/>
                      </a:lnTo>
                      <a:lnTo>
                        <a:pt x="90" y="84"/>
                      </a:lnTo>
                      <a:lnTo>
                        <a:pt x="76" y="76"/>
                      </a:lnTo>
                      <a:lnTo>
                        <a:pt x="62" y="66"/>
                      </a:lnTo>
                      <a:lnTo>
                        <a:pt x="62" y="66"/>
                      </a:lnTo>
                      <a:lnTo>
                        <a:pt x="42" y="50"/>
                      </a:lnTo>
                      <a:lnTo>
                        <a:pt x="24" y="36"/>
                      </a:lnTo>
                      <a:lnTo>
                        <a:pt x="24" y="36"/>
                      </a:lnTo>
                      <a:lnTo>
                        <a:pt x="20" y="34"/>
                      </a:lnTo>
                      <a:lnTo>
                        <a:pt x="14" y="32"/>
                      </a:lnTo>
                      <a:lnTo>
                        <a:pt x="14" y="32"/>
                      </a:lnTo>
                      <a:lnTo>
                        <a:pt x="8" y="28"/>
                      </a:lnTo>
                      <a:lnTo>
                        <a:pt x="2" y="20"/>
                      </a:lnTo>
                      <a:lnTo>
                        <a:pt x="0" y="1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2"/>
                      </a:lnTo>
                      <a:lnTo>
                        <a:pt x="16" y="2"/>
                      </a:lnTo>
                      <a:lnTo>
                        <a:pt x="16" y="2"/>
                      </a:lnTo>
                      <a:lnTo>
                        <a:pt x="38" y="12"/>
                      </a:lnTo>
                      <a:lnTo>
                        <a:pt x="62" y="26"/>
                      </a:lnTo>
                      <a:lnTo>
                        <a:pt x="62" y="26"/>
                      </a:lnTo>
                      <a:lnTo>
                        <a:pt x="74" y="36"/>
                      </a:lnTo>
                      <a:lnTo>
                        <a:pt x="86" y="46"/>
                      </a:lnTo>
                      <a:lnTo>
                        <a:pt x="86" y="46"/>
                      </a:lnTo>
                      <a:lnTo>
                        <a:pt x="94" y="52"/>
                      </a:lnTo>
                      <a:lnTo>
                        <a:pt x="102" y="58"/>
                      </a:lnTo>
                      <a:lnTo>
                        <a:pt x="112" y="60"/>
                      </a:lnTo>
                      <a:lnTo>
                        <a:pt x="122" y="60"/>
                      </a:lnTo>
                      <a:lnTo>
                        <a:pt x="130" y="60"/>
                      </a:lnTo>
                      <a:lnTo>
                        <a:pt x="140" y="58"/>
                      </a:lnTo>
                      <a:lnTo>
                        <a:pt x="148" y="54"/>
                      </a:lnTo>
                      <a:lnTo>
                        <a:pt x="158" y="46"/>
                      </a:lnTo>
                      <a:lnTo>
                        <a:pt x="158" y="46"/>
                      </a:lnTo>
                      <a:lnTo>
                        <a:pt x="188" y="20"/>
                      </a:lnTo>
                      <a:lnTo>
                        <a:pt x="188" y="20"/>
                      </a:lnTo>
                      <a:lnTo>
                        <a:pt x="200" y="12"/>
                      </a:lnTo>
                      <a:lnTo>
                        <a:pt x="214" y="6"/>
                      </a:lnTo>
                      <a:lnTo>
                        <a:pt x="228" y="2"/>
                      </a:lnTo>
                      <a:lnTo>
                        <a:pt x="242" y="0"/>
                      </a:lnTo>
                      <a:lnTo>
                        <a:pt x="256" y="2"/>
                      </a:lnTo>
                      <a:lnTo>
                        <a:pt x="270" y="4"/>
                      </a:lnTo>
                      <a:lnTo>
                        <a:pt x="284" y="12"/>
                      </a:lnTo>
                      <a:lnTo>
                        <a:pt x="296" y="20"/>
                      </a:lnTo>
                      <a:lnTo>
                        <a:pt x="296" y="20"/>
                      </a:lnTo>
                      <a:lnTo>
                        <a:pt x="328" y="48"/>
                      </a:lnTo>
                      <a:lnTo>
                        <a:pt x="328" y="48"/>
                      </a:lnTo>
                      <a:lnTo>
                        <a:pt x="336" y="54"/>
                      </a:lnTo>
                      <a:lnTo>
                        <a:pt x="344" y="58"/>
                      </a:lnTo>
                      <a:lnTo>
                        <a:pt x="352" y="60"/>
                      </a:lnTo>
                      <a:lnTo>
                        <a:pt x="362" y="60"/>
                      </a:lnTo>
                      <a:lnTo>
                        <a:pt x="370" y="60"/>
                      </a:lnTo>
                      <a:lnTo>
                        <a:pt x="378" y="58"/>
                      </a:lnTo>
                      <a:lnTo>
                        <a:pt x="388" y="54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418" y="30"/>
                      </a:lnTo>
                      <a:lnTo>
                        <a:pt x="418" y="30"/>
                      </a:lnTo>
                      <a:lnTo>
                        <a:pt x="434" y="16"/>
                      </a:lnTo>
                      <a:lnTo>
                        <a:pt x="450" y="6"/>
                      </a:lnTo>
                      <a:lnTo>
                        <a:pt x="468" y="2"/>
                      </a:lnTo>
                      <a:lnTo>
                        <a:pt x="484" y="0"/>
                      </a:lnTo>
                      <a:lnTo>
                        <a:pt x="500" y="2"/>
                      </a:lnTo>
                      <a:lnTo>
                        <a:pt x="518" y="8"/>
                      </a:lnTo>
                      <a:lnTo>
                        <a:pt x="534" y="18"/>
                      </a:lnTo>
                      <a:lnTo>
                        <a:pt x="550" y="30"/>
                      </a:lnTo>
                      <a:lnTo>
                        <a:pt x="550" y="30"/>
                      </a:lnTo>
                      <a:lnTo>
                        <a:pt x="568" y="46"/>
                      </a:lnTo>
                      <a:lnTo>
                        <a:pt x="568" y="46"/>
                      </a:lnTo>
                      <a:lnTo>
                        <a:pt x="576" y="52"/>
                      </a:lnTo>
                      <a:lnTo>
                        <a:pt x="584" y="58"/>
                      </a:lnTo>
                      <a:lnTo>
                        <a:pt x="594" y="60"/>
                      </a:lnTo>
                      <a:lnTo>
                        <a:pt x="602" y="60"/>
                      </a:lnTo>
                      <a:lnTo>
                        <a:pt x="612" y="60"/>
                      </a:lnTo>
                      <a:lnTo>
                        <a:pt x="620" y="58"/>
                      </a:lnTo>
                      <a:lnTo>
                        <a:pt x="630" y="54"/>
                      </a:lnTo>
                      <a:lnTo>
                        <a:pt x="638" y="48"/>
                      </a:lnTo>
                      <a:lnTo>
                        <a:pt x="638" y="48"/>
                      </a:lnTo>
                      <a:lnTo>
                        <a:pt x="668" y="22"/>
                      </a:lnTo>
                      <a:lnTo>
                        <a:pt x="668" y="22"/>
                      </a:lnTo>
                      <a:lnTo>
                        <a:pt x="680" y="12"/>
                      </a:lnTo>
                      <a:lnTo>
                        <a:pt x="694" y="6"/>
                      </a:lnTo>
                      <a:lnTo>
                        <a:pt x="710" y="2"/>
                      </a:lnTo>
                      <a:lnTo>
                        <a:pt x="724" y="0"/>
                      </a:lnTo>
                      <a:lnTo>
                        <a:pt x="738" y="2"/>
                      </a:lnTo>
                      <a:lnTo>
                        <a:pt x="754" y="6"/>
                      </a:lnTo>
                      <a:lnTo>
                        <a:pt x="768" y="12"/>
                      </a:lnTo>
                      <a:lnTo>
                        <a:pt x="782" y="22"/>
                      </a:lnTo>
                      <a:lnTo>
                        <a:pt x="782" y="22"/>
                      </a:lnTo>
                      <a:lnTo>
                        <a:pt x="808" y="46"/>
                      </a:lnTo>
                      <a:lnTo>
                        <a:pt x="808" y="46"/>
                      </a:lnTo>
                      <a:lnTo>
                        <a:pt x="816" y="52"/>
                      </a:lnTo>
                      <a:lnTo>
                        <a:pt x="826" y="58"/>
                      </a:lnTo>
                      <a:lnTo>
                        <a:pt x="834" y="60"/>
                      </a:lnTo>
                      <a:lnTo>
                        <a:pt x="844" y="60"/>
                      </a:lnTo>
                      <a:lnTo>
                        <a:pt x="852" y="60"/>
                      </a:lnTo>
                      <a:lnTo>
                        <a:pt x="862" y="58"/>
                      </a:lnTo>
                      <a:lnTo>
                        <a:pt x="870" y="54"/>
                      </a:lnTo>
                      <a:lnTo>
                        <a:pt x="880" y="48"/>
                      </a:lnTo>
                      <a:lnTo>
                        <a:pt x="880" y="48"/>
                      </a:lnTo>
                      <a:lnTo>
                        <a:pt x="906" y="24"/>
                      </a:lnTo>
                      <a:lnTo>
                        <a:pt x="906" y="24"/>
                      </a:lnTo>
                      <a:lnTo>
                        <a:pt x="920" y="14"/>
                      </a:lnTo>
                      <a:lnTo>
                        <a:pt x="934" y="6"/>
                      </a:lnTo>
                      <a:lnTo>
                        <a:pt x="950" y="2"/>
                      </a:lnTo>
                      <a:lnTo>
                        <a:pt x="966" y="0"/>
                      </a:lnTo>
                      <a:lnTo>
                        <a:pt x="980" y="2"/>
                      </a:lnTo>
                      <a:lnTo>
                        <a:pt x="996" y="6"/>
                      </a:lnTo>
                      <a:lnTo>
                        <a:pt x="1010" y="14"/>
                      </a:lnTo>
                      <a:lnTo>
                        <a:pt x="1026" y="24"/>
                      </a:lnTo>
                      <a:lnTo>
                        <a:pt x="1026" y="24"/>
                      </a:lnTo>
                      <a:lnTo>
                        <a:pt x="1050" y="46"/>
                      </a:lnTo>
                      <a:lnTo>
                        <a:pt x="1050" y="46"/>
                      </a:lnTo>
                      <a:lnTo>
                        <a:pt x="1058" y="52"/>
                      </a:lnTo>
                      <a:lnTo>
                        <a:pt x="1066" y="58"/>
                      </a:lnTo>
                      <a:lnTo>
                        <a:pt x="1074" y="60"/>
                      </a:lnTo>
                      <a:lnTo>
                        <a:pt x="1084" y="60"/>
                      </a:lnTo>
                      <a:lnTo>
                        <a:pt x="1092" y="60"/>
                      </a:lnTo>
                      <a:lnTo>
                        <a:pt x="1102" y="58"/>
                      </a:lnTo>
                      <a:lnTo>
                        <a:pt x="1110" y="54"/>
                      </a:lnTo>
                      <a:lnTo>
                        <a:pt x="1118" y="48"/>
                      </a:lnTo>
                      <a:lnTo>
                        <a:pt x="1118" y="48"/>
                      </a:lnTo>
                      <a:lnTo>
                        <a:pt x="1136" y="34"/>
                      </a:lnTo>
                      <a:lnTo>
                        <a:pt x="1144" y="26"/>
                      </a:lnTo>
                      <a:lnTo>
                        <a:pt x="1152" y="20"/>
                      </a:lnTo>
                      <a:lnTo>
                        <a:pt x="1152" y="20"/>
                      </a:lnTo>
                      <a:lnTo>
                        <a:pt x="1172" y="10"/>
                      </a:lnTo>
                      <a:lnTo>
                        <a:pt x="1194" y="2"/>
                      </a:lnTo>
                      <a:lnTo>
                        <a:pt x="1194" y="2"/>
                      </a:lnTo>
                      <a:lnTo>
                        <a:pt x="1198" y="2"/>
                      </a:lnTo>
                      <a:lnTo>
                        <a:pt x="1200" y="4"/>
                      </a:lnTo>
                      <a:lnTo>
                        <a:pt x="1204" y="6"/>
                      </a:lnTo>
                      <a:lnTo>
                        <a:pt x="1206" y="8"/>
                      </a:lnTo>
                      <a:lnTo>
                        <a:pt x="1206" y="8"/>
                      </a:lnTo>
                      <a:lnTo>
                        <a:pt x="1204" y="22"/>
                      </a:lnTo>
                      <a:lnTo>
                        <a:pt x="1202" y="26"/>
                      </a:lnTo>
                      <a:lnTo>
                        <a:pt x="1200" y="30"/>
                      </a:lnTo>
                      <a:lnTo>
                        <a:pt x="1200" y="30"/>
                      </a:lnTo>
                      <a:lnTo>
                        <a:pt x="1184" y="36"/>
                      </a:lnTo>
                      <a:lnTo>
                        <a:pt x="1170" y="44"/>
                      </a:lnTo>
                      <a:lnTo>
                        <a:pt x="1158" y="54"/>
                      </a:lnTo>
                      <a:lnTo>
                        <a:pt x="1148" y="64"/>
                      </a:lnTo>
                      <a:lnTo>
                        <a:pt x="1148" y="64"/>
                      </a:lnTo>
                      <a:lnTo>
                        <a:pt x="1134" y="76"/>
                      </a:lnTo>
                      <a:lnTo>
                        <a:pt x="1118" y="84"/>
                      </a:lnTo>
                      <a:lnTo>
                        <a:pt x="1102" y="90"/>
                      </a:lnTo>
                      <a:lnTo>
                        <a:pt x="1086" y="90"/>
                      </a:lnTo>
                      <a:lnTo>
                        <a:pt x="1086" y="90"/>
                      </a:lnTo>
                      <a:close/>
                    </a:path>
                  </a:pathLst>
                </a:custGeom>
                <a:solidFill>
                  <a:srgbClr val="78AB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  <a:latin typeface="FZLanTingHeiS-R-GB" panose="02000000000000000000" pitchFamily="2" charset="-122"/>
                    <a:ea typeface="FZLanTingHeiS-R-GB" panose="02000000000000000000" pitchFamily="2" charset="-122"/>
                  </a:endParaRPr>
                </a:p>
              </p:txBody>
            </p:sp>
          </p:grpSp>
          <p:sp>
            <p:nvSpPr>
              <p:cNvPr id="102" name="Freeform 11"/>
              <p:cNvSpPr/>
              <p:nvPr/>
            </p:nvSpPr>
            <p:spPr bwMode="auto">
              <a:xfrm>
                <a:off x="9851281" y="5561487"/>
                <a:ext cx="1914525" cy="146050"/>
              </a:xfrm>
              <a:custGeom>
                <a:avLst/>
                <a:gdLst>
                  <a:gd name="T0" fmla="*/ 1056 w 1206"/>
                  <a:gd name="T1" fmla="*/ 86 h 92"/>
                  <a:gd name="T2" fmla="*/ 1002 w 1206"/>
                  <a:gd name="T3" fmla="*/ 44 h 92"/>
                  <a:gd name="T4" fmla="*/ 976 w 1206"/>
                  <a:gd name="T5" fmla="*/ 30 h 92"/>
                  <a:gd name="T6" fmla="*/ 940 w 1206"/>
                  <a:gd name="T7" fmla="*/ 38 h 92"/>
                  <a:gd name="T8" fmla="*/ 900 w 1206"/>
                  <a:gd name="T9" fmla="*/ 70 h 92"/>
                  <a:gd name="T10" fmla="*/ 846 w 1206"/>
                  <a:gd name="T11" fmla="*/ 90 h 92"/>
                  <a:gd name="T12" fmla="*/ 790 w 1206"/>
                  <a:gd name="T13" fmla="*/ 70 h 92"/>
                  <a:gd name="T14" fmla="*/ 752 w 1206"/>
                  <a:gd name="T15" fmla="*/ 38 h 92"/>
                  <a:gd name="T16" fmla="*/ 716 w 1206"/>
                  <a:gd name="T17" fmla="*/ 30 h 92"/>
                  <a:gd name="T18" fmla="*/ 690 w 1206"/>
                  <a:gd name="T19" fmla="*/ 44 h 92"/>
                  <a:gd name="T20" fmla="*/ 636 w 1206"/>
                  <a:gd name="T21" fmla="*/ 84 h 92"/>
                  <a:gd name="T22" fmla="*/ 572 w 1206"/>
                  <a:gd name="T23" fmla="*/ 84 h 92"/>
                  <a:gd name="T24" fmla="*/ 520 w 1206"/>
                  <a:gd name="T25" fmla="*/ 44 h 92"/>
                  <a:gd name="T26" fmla="*/ 494 w 1206"/>
                  <a:gd name="T27" fmla="*/ 32 h 92"/>
                  <a:gd name="T28" fmla="*/ 460 w 1206"/>
                  <a:gd name="T29" fmla="*/ 36 h 92"/>
                  <a:gd name="T30" fmla="*/ 424 w 1206"/>
                  <a:gd name="T31" fmla="*/ 66 h 92"/>
                  <a:gd name="T32" fmla="*/ 380 w 1206"/>
                  <a:gd name="T33" fmla="*/ 90 h 92"/>
                  <a:gd name="T34" fmla="*/ 318 w 1206"/>
                  <a:gd name="T35" fmla="*/ 76 h 92"/>
                  <a:gd name="T36" fmla="*/ 280 w 1206"/>
                  <a:gd name="T37" fmla="*/ 44 h 92"/>
                  <a:gd name="T38" fmla="*/ 244 w 1206"/>
                  <a:gd name="T39" fmla="*/ 30 h 92"/>
                  <a:gd name="T40" fmla="*/ 208 w 1206"/>
                  <a:gd name="T41" fmla="*/ 44 h 92"/>
                  <a:gd name="T42" fmla="*/ 168 w 1206"/>
                  <a:gd name="T43" fmla="*/ 78 h 92"/>
                  <a:gd name="T44" fmla="*/ 106 w 1206"/>
                  <a:gd name="T45" fmla="*/ 90 h 92"/>
                  <a:gd name="T46" fmla="*/ 62 w 1206"/>
                  <a:gd name="T47" fmla="*/ 66 h 92"/>
                  <a:gd name="T48" fmla="*/ 20 w 1206"/>
                  <a:gd name="T49" fmla="*/ 34 h 92"/>
                  <a:gd name="T50" fmla="*/ 2 w 1206"/>
                  <a:gd name="T51" fmla="*/ 20 h 92"/>
                  <a:gd name="T52" fmla="*/ 8 w 1206"/>
                  <a:gd name="T53" fmla="*/ 2 h 92"/>
                  <a:gd name="T54" fmla="*/ 62 w 1206"/>
                  <a:gd name="T55" fmla="*/ 26 h 92"/>
                  <a:gd name="T56" fmla="*/ 86 w 1206"/>
                  <a:gd name="T57" fmla="*/ 46 h 92"/>
                  <a:gd name="T58" fmla="*/ 122 w 1206"/>
                  <a:gd name="T59" fmla="*/ 60 h 92"/>
                  <a:gd name="T60" fmla="*/ 158 w 1206"/>
                  <a:gd name="T61" fmla="*/ 46 h 92"/>
                  <a:gd name="T62" fmla="*/ 200 w 1206"/>
                  <a:gd name="T63" fmla="*/ 12 h 92"/>
                  <a:gd name="T64" fmla="*/ 258 w 1206"/>
                  <a:gd name="T65" fmla="*/ 2 h 92"/>
                  <a:gd name="T66" fmla="*/ 298 w 1206"/>
                  <a:gd name="T67" fmla="*/ 20 h 92"/>
                  <a:gd name="T68" fmla="*/ 344 w 1206"/>
                  <a:gd name="T69" fmla="*/ 58 h 92"/>
                  <a:gd name="T70" fmla="*/ 380 w 1206"/>
                  <a:gd name="T71" fmla="*/ 58 h 92"/>
                  <a:gd name="T72" fmla="*/ 418 w 1206"/>
                  <a:gd name="T73" fmla="*/ 30 h 92"/>
                  <a:gd name="T74" fmla="*/ 468 w 1206"/>
                  <a:gd name="T75" fmla="*/ 2 h 92"/>
                  <a:gd name="T76" fmla="*/ 534 w 1206"/>
                  <a:gd name="T77" fmla="*/ 18 h 92"/>
                  <a:gd name="T78" fmla="*/ 568 w 1206"/>
                  <a:gd name="T79" fmla="*/ 46 h 92"/>
                  <a:gd name="T80" fmla="*/ 604 w 1206"/>
                  <a:gd name="T81" fmla="*/ 60 h 92"/>
                  <a:gd name="T82" fmla="*/ 638 w 1206"/>
                  <a:gd name="T83" fmla="*/ 48 h 92"/>
                  <a:gd name="T84" fmla="*/ 682 w 1206"/>
                  <a:gd name="T85" fmla="*/ 12 h 92"/>
                  <a:gd name="T86" fmla="*/ 740 w 1206"/>
                  <a:gd name="T87" fmla="*/ 2 h 92"/>
                  <a:gd name="T88" fmla="*/ 782 w 1206"/>
                  <a:gd name="T89" fmla="*/ 22 h 92"/>
                  <a:gd name="T90" fmla="*/ 826 w 1206"/>
                  <a:gd name="T91" fmla="*/ 58 h 92"/>
                  <a:gd name="T92" fmla="*/ 862 w 1206"/>
                  <a:gd name="T93" fmla="*/ 58 h 92"/>
                  <a:gd name="T94" fmla="*/ 906 w 1206"/>
                  <a:gd name="T95" fmla="*/ 24 h 92"/>
                  <a:gd name="T96" fmla="*/ 950 w 1206"/>
                  <a:gd name="T97" fmla="*/ 2 h 92"/>
                  <a:gd name="T98" fmla="*/ 1012 w 1206"/>
                  <a:gd name="T99" fmla="*/ 14 h 92"/>
                  <a:gd name="T100" fmla="*/ 1050 w 1206"/>
                  <a:gd name="T101" fmla="*/ 46 h 92"/>
                  <a:gd name="T102" fmla="*/ 1084 w 1206"/>
                  <a:gd name="T103" fmla="*/ 60 h 92"/>
                  <a:gd name="T104" fmla="*/ 1120 w 1206"/>
                  <a:gd name="T105" fmla="*/ 48 h 92"/>
                  <a:gd name="T106" fmla="*/ 1152 w 1206"/>
                  <a:gd name="T107" fmla="*/ 20 h 92"/>
                  <a:gd name="T108" fmla="*/ 1196 w 1206"/>
                  <a:gd name="T109" fmla="*/ 2 h 92"/>
                  <a:gd name="T110" fmla="*/ 1206 w 1206"/>
                  <a:gd name="T111" fmla="*/ 8 h 92"/>
                  <a:gd name="T112" fmla="*/ 1200 w 1206"/>
                  <a:gd name="T113" fmla="*/ 30 h 92"/>
                  <a:gd name="T114" fmla="*/ 1160 w 1206"/>
                  <a:gd name="T115" fmla="*/ 54 h 92"/>
                  <a:gd name="T116" fmla="*/ 1120 w 1206"/>
                  <a:gd name="T117" fmla="*/ 8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06" h="92">
                    <a:moveTo>
                      <a:pt x="1086" y="90"/>
                    </a:moveTo>
                    <a:lnTo>
                      <a:pt x="1086" y="90"/>
                    </a:lnTo>
                    <a:lnTo>
                      <a:pt x="1070" y="90"/>
                    </a:lnTo>
                    <a:lnTo>
                      <a:pt x="1056" y="86"/>
                    </a:lnTo>
                    <a:lnTo>
                      <a:pt x="1044" y="80"/>
                    </a:lnTo>
                    <a:lnTo>
                      <a:pt x="1032" y="70"/>
                    </a:lnTo>
                    <a:lnTo>
                      <a:pt x="1032" y="70"/>
                    </a:lnTo>
                    <a:lnTo>
                      <a:pt x="1002" y="44"/>
                    </a:lnTo>
                    <a:lnTo>
                      <a:pt x="1002" y="44"/>
                    </a:lnTo>
                    <a:lnTo>
                      <a:pt x="994" y="38"/>
                    </a:lnTo>
                    <a:lnTo>
                      <a:pt x="984" y="34"/>
                    </a:lnTo>
                    <a:lnTo>
                      <a:pt x="976" y="30"/>
                    </a:lnTo>
                    <a:lnTo>
                      <a:pt x="966" y="30"/>
                    </a:lnTo>
                    <a:lnTo>
                      <a:pt x="958" y="30"/>
                    </a:lnTo>
                    <a:lnTo>
                      <a:pt x="948" y="34"/>
                    </a:lnTo>
                    <a:lnTo>
                      <a:pt x="940" y="38"/>
                    </a:lnTo>
                    <a:lnTo>
                      <a:pt x="932" y="42"/>
                    </a:lnTo>
                    <a:lnTo>
                      <a:pt x="932" y="42"/>
                    </a:lnTo>
                    <a:lnTo>
                      <a:pt x="900" y="70"/>
                    </a:lnTo>
                    <a:lnTo>
                      <a:pt x="900" y="70"/>
                    </a:lnTo>
                    <a:lnTo>
                      <a:pt x="888" y="80"/>
                    </a:lnTo>
                    <a:lnTo>
                      <a:pt x="874" y="86"/>
                    </a:lnTo>
                    <a:lnTo>
                      <a:pt x="860" y="90"/>
                    </a:lnTo>
                    <a:lnTo>
                      <a:pt x="846" y="90"/>
                    </a:lnTo>
                    <a:lnTo>
                      <a:pt x="830" y="90"/>
                    </a:lnTo>
                    <a:lnTo>
                      <a:pt x="816" y="86"/>
                    </a:lnTo>
                    <a:lnTo>
                      <a:pt x="802" y="80"/>
                    </a:lnTo>
                    <a:lnTo>
                      <a:pt x="790" y="70"/>
                    </a:lnTo>
                    <a:lnTo>
                      <a:pt x="790" y="70"/>
                    </a:lnTo>
                    <a:lnTo>
                      <a:pt x="762" y="44"/>
                    </a:lnTo>
                    <a:lnTo>
                      <a:pt x="762" y="44"/>
                    </a:lnTo>
                    <a:lnTo>
                      <a:pt x="752" y="38"/>
                    </a:lnTo>
                    <a:lnTo>
                      <a:pt x="744" y="34"/>
                    </a:lnTo>
                    <a:lnTo>
                      <a:pt x="734" y="32"/>
                    </a:lnTo>
                    <a:lnTo>
                      <a:pt x="726" y="30"/>
                    </a:lnTo>
                    <a:lnTo>
                      <a:pt x="716" y="30"/>
                    </a:lnTo>
                    <a:lnTo>
                      <a:pt x="708" y="34"/>
                    </a:lnTo>
                    <a:lnTo>
                      <a:pt x="698" y="38"/>
                    </a:lnTo>
                    <a:lnTo>
                      <a:pt x="690" y="44"/>
                    </a:lnTo>
                    <a:lnTo>
                      <a:pt x="690" y="44"/>
                    </a:lnTo>
                    <a:lnTo>
                      <a:pt x="666" y="64"/>
                    </a:lnTo>
                    <a:lnTo>
                      <a:pt x="666" y="64"/>
                    </a:lnTo>
                    <a:lnTo>
                      <a:pt x="650" y="76"/>
                    </a:lnTo>
                    <a:lnTo>
                      <a:pt x="636" y="84"/>
                    </a:lnTo>
                    <a:lnTo>
                      <a:pt x="620" y="90"/>
                    </a:lnTo>
                    <a:lnTo>
                      <a:pt x="604" y="92"/>
                    </a:lnTo>
                    <a:lnTo>
                      <a:pt x="588" y="90"/>
                    </a:lnTo>
                    <a:lnTo>
                      <a:pt x="572" y="84"/>
                    </a:lnTo>
                    <a:lnTo>
                      <a:pt x="558" y="76"/>
                    </a:lnTo>
                    <a:lnTo>
                      <a:pt x="542" y="64"/>
                    </a:lnTo>
                    <a:lnTo>
                      <a:pt x="542" y="64"/>
                    </a:lnTo>
                    <a:lnTo>
                      <a:pt x="520" y="44"/>
                    </a:lnTo>
                    <a:lnTo>
                      <a:pt x="520" y="44"/>
                    </a:lnTo>
                    <a:lnTo>
                      <a:pt x="512" y="38"/>
                    </a:lnTo>
                    <a:lnTo>
                      <a:pt x="502" y="34"/>
                    </a:lnTo>
                    <a:lnTo>
                      <a:pt x="494" y="32"/>
                    </a:lnTo>
                    <a:lnTo>
                      <a:pt x="486" y="30"/>
                    </a:lnTo>
                    <a:lnTo>
                      <a:pt x="476" y="30"/>
                    </a:lnTo>
                    <a:lnTo>
                      <a:pt x="468" y="32"/>
                    </a:lnTo>
                    <a:lnTo>
                      <a:pt x="460" y="36"/>
                    </a:lnTo>
                    <a:lnTo>
                      <a:pt x="450" y="42"/>
                    </a:lnTo>
                    <a:lnTo>
                      <a:pt x="450" y="42"/>
                    </a:lnTo>
                    <a:lnTo>
                      <a:pt x="438" y="54"/>
                    </a:lnTo>
                    <a:lnTo>
                      <a:pt x="424" y="66"/>
                    </a:lnTo>
                    <a:lnTo>
                      <a:pt x="424" y="66"/>
                    </a:lnTo>
                    <a:lnTo>
                      <a:pt x="410" y="76"/>
                    </a:lnTo>
                    <a:lnTo>
                      <a:pt x="394" y="84"/>
                    </a:lnTo>
                    <a:lnTo>
                      <a:pt x="380" y="90"/>
                    </a:lnTo>
                    <a:lnTo>
                      <a:pt x="364" y="92"/>
                    </a:lnTo>
                    <a:lnTo>
                      <a:pt x="348" y="90"/>
                    </a:lnTo>
                    <a:lnTo>
                      <a:pt x="332" y="84"/>
                    </a:lnTo>
                    <a:lnTo>
                      <a:pt x="318" y="76"/>
                    </a:lnTo>
                    <a:lnTo>
                      <a:pt x="304" y="66"/>
                    </a:lnTo>
                    <a:lnTo>
                      <a:pt x="304" y="66"/>
                    </a:lnTo>
                    <a:lnTo>
                      <a:pt x="280" y="44"/>
                    </a:lnTo>
                    <a:lnTo>
                      <a:pt x="280" y="44"/>
                    </a:lnTo>
                    <a:lnTo>
                      <a:pt x="272" y="38"/>
                    </a:lnTo>
                    <a:lnTo>
                      <a:pt x="262" y="34"/>
                    </a:lnTo>
                    <a:lnTo>
                      <a:pt x="254" y="32"/>
                    </a:lnTo>
                    <a:lnTo>
                      <a:pt x="244" y="30"/>
                    </a:lnTo>
                    <a:lnTo>
                      <a:pt x="236" y="30"/>
                    </a:lnTo>
                    <a:lnTo>
                      <a:pt x="226" y="34"/>
                    </a:lnTo>
                    <a:lnTo>
                      <a:pt x="216" y="38"/>
                    </a:lnTo>
                    <a:lnTo>
                      <a:pt x="208" y="44"/>
                    </a:lnTo>
                    <a:lnTo>
                      <a:pt x="208" y="44"/>
                    </a:lnTo>
                    <a:lnTo>
                      <a:pt x="182" y="66"/>
                    </a:lnTo>
                    <a:lnTo>
                      <a:pt x="182" y="66"/>
                    </a:lnTo>
                    <a:lnTo>
                      <a:pt x="168" y="78"/>
                    </a:lnTo>
                    <a:lnTo>
                      <a:pt x="154" y="84"/>
                    </a:lnTo>
                    <a:lnTo>
                      <a:pt x="138" y="90"/>
                    </a:lnTo>
                    <a:lnTo>
                      <a:pt x="122" y="90"/>
                    </a:lnTo>
                    <a:lnTo>
                      <a:pt x="106" y="90"/>
                    </a:lnTo>
                    <a:lnTo>
                      <a:pt x="90" y="84"/>
                    </a:lnTo>
                    <a:lnTo>
                      <a:pt x="76" y="76"/>
                    </a:lnTo>
                    <a:lnTo>
                      <a:pt x="62" y="66"/>
                    </a:lnTo>
                    <a:lnTo>
                      <a:pt x="62" y="66"/>
                    </a:lnTo>
                    <a:lnTo>
                      <a:pt x="44" y="50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0" y="34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8" y="28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40" y="12"/>
                    </a:lnTo>
                    <a:lnTo>
                      <a:pt x="62" y="26"/>
                    </a:lnTo>
                    <a:lnTo>
                      <a:pt x="62" y="26"/>
                    </a:lnTo>
                    <a:lnTo>
                      <a:pt x="74" y="36"/>
                    </a:lnTo>
                    <a:lnTo>
                      <a:pt x="86" y="46"/>
                    </a:lnTo>
                    <a:lnTo>
                      <a:pt x="86" y="46"/>
                    </a:lnTo>
                    <a:lnTo>
                      <a:pt x="94" y="52"/>
                    </a:lnTo>
                    <a:lnTo>
                      <a:pt x="104" y="58"/>
                    </a:lnTo>
                    <a:lnTo>
                      <a:pt x="112" y="60"/>
                    </a:lnTo>
                    <a:lnTo>
                      <a:pt x="122" y="60"/>
                    </a:lnTo>
                    <a:lnTo>
                      <a:pt x="130" y="60"/>
                    </a:lnTo>
                    <a:lnTo>
                      <a:pt x="140" y="58"/>
                    </a:lnTo>
                    <a:lnTo>
                      <a:pt x="148" y="54"/>
                    </a:lnTo>
                    <a:lnTo>
                      <a:pt x="158" y="46"/>
                    </a:lnTo>
                    <a:lnTo>
                      <a:pt x="158" y="46"/>
                    </a:lnTo>
                    <a:lnTo>
                      <a:pt x="188" y="20"/>
                    </a:lnTo>
                    <a:lnTo>
                      <a:pt x="188" y="20"/>
                    </a:lnTo>
                    <a:lnTo>
                      <a:pt x="200" y="12"/>
                    </a:lnTo>
                    <a:lnTo>
                      <a:pt x="214" y="6"/>
                    </a:lnTo>
                    <a:lnTo>
                      <a:pt x="228" y="2"/>
                    </a:lnTo>
                    <a:lnTo>
                      <a:pt x="242" y="0"/>
                    </a:lnTo>
                    <a:lnTo>
                      <a:pt x="258" y="2"/>
                    </a:lnTo>
                    <a:lnTo>
                      <a:pt x="272" y="4"/>
                    </a:lnTo>
                    <a:lnTo>
                      <a:pt x="284" y="12"/>
                    </a:lnTo>
                    <a:lnTo>
                      <a:pt x="298" y="20"/>
                    </a:lnTo>
                    <a:lnTo>
                      <a:pt x="298" y="20"/>
                    </a:lnTo>
                    <a:lnTo>
                      <a:pt x="328" y="48"/>
                    </a:lnTo>
                    <a:lnTo>
                      <a:pt x="328" y="48"/>
                    </a:lnTo>
                    <a:lnTo>
                      <a:pt x="336" y="54"/>
                    </a:lnTo>
                    <a:lnTo>
                      <a:pt x="344" y="58"/>
                    </a:lnTo>
                    <a:lnTo>
                      <a:pt x="354" y="60"/>
                    </a:lnTo>
                    <a:lnTo>
                      <a:pt x="362" y="60"/>
                    </a:lnTo>
                    <a:lnTo>
                      <a:pt x="370" y="60"/>
                    </a:lnTo>
                    <a:lnTo>
                      <a:pt x="380" y="58"/>
                    </a:lnTo>
                    <a:lnTo>
                      <a:pt x="388" y="54"/>
                    </a:lnTo>
                    <a:lnTo>
                      <a:pt x="396" y="50"/>
                    </a:lnTo>
                    <a:lnTo>
                      <a:pt x="396" y="50"/>
                    </a:lnTo>
                    <a:lnTo>
                      <a:pt x="418" y="30"/>
                    </a:lnTo>
                    <a:lnTo>
                      <a:pt x="418" y="30"/>
                    </a:lnTo>
                    <a:lnTo>
                      <a:pt x="434" y="16"/>
                    </a:lnTo>
                    <a:lnTo>
                      <a:pt x="450" y="6"/>
                    </a:lnTo>
                    <a:lnTo>
                      <a:pt x="468" y="2"/>
                    </a:lnTo>
                    <a:lnTo>
                      <a:pt x="484" y="0"/>
                    </a:lnTo>
                    <a:lnTo>
                      <a:pt x="502" y="2"/>
                    </a:lnTo>
                    <a:lnTo>
                      <a:pt x="518" y="8"/>
                    </a:lnTo>
                    <a:lnTo>
                      <a:pt x="534" y="18"/>
                    </a:lnTo>
                    <a:lnTo>
                      <a:pt x="550" y="30"/>
                    </a:lnTo>
                    <a:lnTo>
                      <a:pt x="550" y="30"/>
                    </a:lnTo>
                    <a:lnTo>
                      <a:pt x="568" y="46"/>
                    </a:lnTo>
                    <a:lnTo>
                      <a:pt x="568" y="46"/>
                    </a:lnTo>
                    <a:lnTo>
                      <a:pt x="576" y="52"/>
                    </a:lnTo>
                    <a:lnTo>
                      <a:pt x="586" y="58"/>
                    </a:lnTo>
                    <a:lnTo>
                      <a:pt x="594" y="60"/>
                    </a:lnTo>
                    <a:lnTo>
                      <a:pt x="604" y="60"/>
                    </a:lnTo>
                    <a:lnTo>
                      <a:pt x="612" y="60"/>
                    </a:lnTo>
                    <a:lnTo>
                      <a:pt x="622" y="58"/>
                    </a:lnTo>
                    <a:lnTo>
                      <a:pt x="630" y="54"/>
                    </a:lnTo>
                    <a:lnTo>
                      <a:pt x="638" y="48"/>
                    </a:lnTo>
                    <a:lnTo>
                      <a:pt x="638" y="48"/>
                    </a:lnTo>
                    <a:lnTo>
                      <a:pt x="668" y="22"/>
                    </a:lnTo>
                    <a:lnTo>
                      <a:pt x="668" y="22"/>
                    </a:lnTo>
                    <a:lnTo>
                      <a:pt x="682" y="12"/>
                    </a:lnTo>
                    <a:lnTo>
                      <a:pt x="696" y="6"/>
                    </a:lnTo>
                    <a:lnTo>
                      <a:pt x="710" y="2"/>
                    </a:lnTo>
                    <a:lnTo>
                      <a:pt x="724" y="0"/>
                    </a:lnTo>
                    <a:lnTo>
                      <a:pt x="740" y="2"/>
                    </a:lnTo>
                    <a:lnTo>
                      <a:pt x="754" y="6"/>
                    </a:lnTo>
                    <a:lnTo>
                      <a:pt x="768" y="12"/>
                    </a:lnTo>
                    <a:lnTo>
                      <a:pt x="782" y="22"/>
                    </a:lnTo>
                    <a:lnTo>
                      <a:pt x="782" y="22"/>
                    </a:lnTo>
                    <a:lnTo>
                      <a:pt x="808" y="46"/>
                    </a:lnTo>
                    <a:lnTo>
                      <a:pt x="808" y="46"/>
                    </a:lnTo>
                    <a:lnTo>
                      <a:pt x="816" y="52"/>
                    </a:lnTo>
                    <a:lnTo>
                      <a:pt x="826" y="58"/>
                    </a:lnTo>
                    <a:lnTo>
                      <a:pt x="834" y="60"/>
                    </a:lnTo>
                    <a:lnTo>
                      <a:pt x="844" y="60"/>
                    </a:lnTo>
                    <a:lnTo>
                      <a:pt x="854" y="60"/>
                    </a:lnTo>
                    <a:lnTo>
                      <a:pt x="862" y="58"/>
                    </a:lnTo>
                    <a:lnTo>
                      <a:pt x="872" y="54"/>
                    </a:lnTo>
                    <a:lnTo>
                      <a:pt x="880" y="48"/>
                    </a:lnTo>
                    <a:lnTo>
                      <a:pt x="880" y="48"/>
                    </a:lnTo>
                    <a:lnTo>
                      <a:pt x="906" y="24"/>
                    </a:lnTo>
                    <a:lnTo>
                      <a:pt x="906" y="24"/>
                    </a:lnTo>
                    <a:lnTo>
                      <a:pt x="920" y="14"/>
                    </a:lnTo>
                    <a:lnTo>
                      <a:pt x="934" y="6"/>
                    </a:lnTo>
                    <a:lnTo>
                      <a:pt x="950" y="2"/>
                    </a:lnTo>
                    <a:lnTo>
                      <a:pt x="966" y="0"/>
                    </a:lnTo>
                    <a:lnTo>
                      <a:pt x="982" y="2"/>
                    </a:lnTo>
                    <a:lnTo>
                      <a:pt x="996" y="6"/>
                    </a:lnTo>
                    <a:lnTo>
                      <a:pt x="1012" y="14"/>
                    </a:lnTo>
                    <a:lnTo>
                      <a:pt x="1026" y="24"/>
                    </a:lnTo>
                    <a:lnTo>
                      <a:pt x="1026" y="24"/>
                    </a:lnTo>
                    <a:lnTo>
                      <a:pt x="1050" y="46"/>
                    </a:lnTo>
                    <a:lnTo>
                      <a:pt x="1050" y="46"/>
                    </a:lnTo>
                    <a:lnTo>
                      <a:pt x="1058" y="52"/>
                    </a:lnTo>
                    <a:lnTo>
                      <a:pt x="1066" y="58"/>
                    </a:lnTo>
                    <a:lnTo>
                      <a:pt x="1076" y="60"/>
                    </a:lnTo>
                    <a:lnTo>
                      <a:pt x="1084" y="60"/>
                    </a:lnTo>
                    <a:lnTo>
                      <a:pt x="1094" y="60"/>
                    </a:lnTo>
                    <a:lnTo>
                      <a:pt x="1102" y="58"/>
                    </a:lnTo>
                    <a:lnTo>
                      <a:pt x="1110" y="54"/>
                    </a:lnTo>
                    <a:lnTo>
                      <a:pt x="1120" y="48"/>
                    </a:lnTo>
                    <a:lnTo>
                      <a:pt x="1120" y="48"/>
                    </a:lnTo>
                    <a:lnTo>
                      <a:pt x="1136" y="34"/>
                    </a:lnTo>
                    <a:lnTo>
                      <a:pt x="1144" y="26"/>
                    </a:lnTo>
                    <a:lnTo>
                      <a:pt x="1152" y="20"/>
                    </a:lnTo>
                    <a:lnTo>
                      <a:pt x="1152" y="20"/>
                    </a:lnTo>
                    <a:lnTo>
                      <a:pt x="1174" y="10"/>
                    </a:lnTo>
                    <a:lnTo>
                      <a:pt x="1196" y="2"/>
                    </a:lnTo>
                    <a:lnTo>
                      <a:pt x="1196" y="2"/>
                    </a:lnTo>
                    <a:lnTo>
                      <a:pt x="1198" y="2"/>
                    </a:lnTo>
                    <a:lnTo>
                      <a:pt x="1202" y="4"/>
                    </a:lnTo>
                    <a:lnTo>
                      <a:pt x="1204" y="6"/>
                    </a:lnTo>
                    <a:lnTo>
                      <a:pt x="1206" y="8"/>
                    </a:lnTo>
                    <a:lnTo>
                      <a:pt x="1206" y="8"/>
                    </a:lnTo>
                    <a:lnTo>
                      <a:pt x="1204" y="22"/>
                    </a:lnTo>
                    <a:lnTo>
                      <a:pt x="1202" y="26"/>
                    </a:lnTo>
                    <a:lnTo>
                      <a:pt x="1200" y="30"/>
                    </a:lnTo>
                    <a:lnTo>
                      <a:pt x="1200" y="30"/>
                    </a:lnTo>
                    <a:lnTo>
                      <a:pt x="1184" y="36"/>
                    </a:lnTo>
                    <a:lnTo>
                      <a:pt x="1172" y="44"/>
                    </a:lnTo>
                    <a:lnTo>
                      <a:pt x="1160" y="54"/>
                    </a:lnTo>
                    <a:lnTo>
                      <a:pt x="1148" y="64"/>
                    </a:lnTo>
                    <a:lnTo>
                      <a:pt x="1148" y="64"/>
                    </a:lnTo>
                    <a:lnTo>
                      <a:pt x="1134" y="76"/>
                    </a:lnTo>
                    <a:lnTo>
                      <a:pt x="1120" y="84"/>
                    </a:lnTo>
                    <a:lnTo>
                      <a:pt x="1104" y="90"/>
                    </a:lnTo>
                    <a:lnTo>
                      <a:pt x="1086" y="90"/>
                    </a:lnTo>
                    <a:lnTo>
                      <a:pt x="1086" y="90"/>
                    </a:lnTo>
                    <a:close/>
                  </a:path>
                </a:pathLst>
              </a:custGeom>
              <a:solidFill>
                <a:srgbClr val="78A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</p:grpSp>
        <p:sp>
          <p:nvSpPr>
            <p:cNvPr id="100" name="泪滴形 72"/>
            <p:cNvSpPr/>
            <p:nvPr/>
          </p:nvSpPr>
          <p:spPr>
            <a:xfrm rot="6780000">
              <a:off x="11323" y="3618"/>
              <a:ext cx="833" cy="839"/>
            </a:xfrm>
            <a:prstGeom prst="teardrop">
              <a:avLst/>
            </a:prstGeom>
            <a:solidFill>
              <a:srgbClr val="F33B0C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1205725" y="4649136"/>
            <a:ext cx="3116580" cy="612140"/>
            <a:chOff x="8552" y="4715"/>
            <a:chExt cx="4908" cy="964"/>
          </a:xfrm>
        </p:grpSpPr>
        <p:sp>
          <p:nvSpPr>
            <p:cNvPr id="106" name="文本框 105"/>
            <p:cNvSpPr txBox="1"/>
            <p:nvPr/>
          </p:nvSpPr>
          <p:spPr>
            <a:xfrm>
              <a:off x="9373" y="4759"/>
              <a:ext cx="4087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40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一共有</a:t>
              </a:r>
              <a:r>
                <a:rPr lang="en-US" sz="28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70</a:t>
              </a:r>
              <a:r>
                <a:rPr lang="zh-CN" sz="240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人</a:t>
              </a:r>
              <a:endPara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9562" y="5559"/>
              <a:ext cx="2909" cy="120"/>
              <a:chOff x="7962156" y="5561487"/>
              <a:chExt cx="3803650" cy="146050"/>
            </a:xfrm>
          </p:grpSpPr>
          <p:grpSp>
            <p:nvGrpSpPr>
              <p:cNvPr id="109" name="组合 108"/>
              <p:cNvGrpSpPr/>
              <p:nvPr/>
            </p:nvGrpSpPr>
            <p:grpSpPr>
              <a:xfrm>
                <a:off x="7962156" y="5561487"/>
                <a:ext cx="3803650" cy="146050"/>
                <a:chOff x="7962156" y="5561487"/>
                <a:chExt cx="3803650" cy="146050"/>
              </a:xfrm>
            </p:grpSpPr>
            <p:sp>
              <p:nvSpPr>
                <p:cNvPr id="111" name="AutoShape 8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7962156" y="5561487"/>
                  <a:ext cx="3803650" cy="1460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  <a:latin typeface="FZLanTingHeiS-R-GB" panose="02000000000000000000" pitchFamily="2" charset="-122"/>
                    <a:ea typeface="FZLanTingHeiS-R-GB" panose="02000000000000000000" pitchFamily="2" charset="-122"/>
                  </a:endParaRPr>
                </a:p>
              </p:txBody>
            </p:sp>
            <p:sp>
              <p:nvSpPr>
                <p:cNvPr id="112" name="Freeform 10"/>
                <p:cNvSpPr/>
                <p:nvPr/>
              </p:nvSpPr>
              <p:spPr bwMode="auto">
                <a:xfrm>
                  <a:off x="7962156" y="5561487"/>
                  <a:ext cx="1914525" cy="146050"/>
                </a:xfrm>
                <a:custGeom>
                  <a:avLst/>
                  <a:gdLst>
                    <a:gd name="T0" fmla="*/ 1056 w 1206"/>
                    <a:gd name="T1" fmla="*/ 86 h 92"/>
                    <a:gd name="T2" fmla="*/ 1002 w 1206"/>
                    <a:gd name="T3" fmla="*/ 44 h 92"/>
                    <a:gd name="T4" fmla="*/ 976 w 1206"/>
                    <a:gd name="T5" fmla="*/ 30 h 92"/>
                    <a:gd name="T6" fmla="*/ 940 w 1206"/>
                    <a:gd name="T7" fmla="*/ 38 h 92"/>
                    <a:gd name="T8" fmla="*/ 900 w 1206"/>
                    <a:gd name="T9" fmla="*/ 70 h 92"/>
                    <a:gd name="T10" fmla="*/ 844 w 1206"/>
                    <a:gd name="T11" fmla="*/ 90 h 92"/>
                    <a:gd name="T12" fmla="*/ 790 w 1206"/>
                    <a:gd name="T13" fmla="*/ 70 h 92"/>
                    <a:gd name="T14" fmla="*/ 752 w 1206"/>
                    <a:gd name="T15" fmla="*/ 38 h 92"/>
                    <a:gd name="T16" fmla="*/ 716 w 1206"/>
                    <a:gd name="T17" fmla="*/ 30 h 92"/>
                    <a:gd name="T18" fmla="*/ 690 w 1206"/>
                    <a:gd name="T19" fmla="*/ 44 h 92"/>
                    <a:gd name="T20" fmla="*/ 636 w 1206"/>
                    <a:gd name="T21" fmla="*/ 84 h 92"/>
                    <a:gd name="T22" fmla="*/ 572 w 1206"/>
                    <a:gd name="T23" fmla="*/ 84 h 92"/>
                    <a:gd name="T24" fmla="*/ 520 w 1206"/>
                    <a:gd name="T25" fmla="*/ 44 h 92"/>
                    <a:gd name="T26" fmla="*/ 494 w 1206"/>
                    <a:gd name="T27" fmla="*/ 32 h 92"/>
                    <a:gd name="T28" fmla="*/ 458 w 1206"/>
                    <a:gd name="T29" fmla="*/ 36 h 92"/>
                    <a:gd name="T30" fmla="*/ 424 w 1206"/>
                    <a:gd name="T31" fmla="*/ 66 h 92"/>
                    <a:gd name="T32" fmla="*/ 378 w 1206"/>
                    <a:gd name="T33" fmla="*/ 90 h 92"/>
                    <a:gd name="T34" fmla="*/ 318 w 1206"/>
                    <a:gd name="T35" fmla="*/ 76 h 92"/>
                    <a:gd name="T36" fmla="*/ 280 w 1206"/>
                    <a:gd name="T37" fmla="*/ 44 h 92"/>
                    <a:gd name="T38" fmla="*/ 244 w 1206"/>
                    <a:gd name="T39" fmla="*/ 30 h 92"/>
                    <a:gd name="T40" fmla="*/ 208 w 1206"/>
                    <a:gd name="T41" fmla="*/ 44 h 92"/>
                    <a:gd name="T42" fmla="*/ 168 w 1206"/>
                    <a:gd name="T43" fmla="*/ 78 h 92"/>
                    <a:gd name="T44" fmla="*/ 106 w 1206"/>
                    <a:gd name="T45" fmla="*/ 90 h 92"/>
                    <a:gd name="T46" fmla="*/ 62 w 1206"/>
                    <a:gd name="T47" fmla="*/ 66 h 92"/>
                    <a:gd name="T48" fmla="*/ 20 w 1206"/>
                    <a:gd name="T49" fmla="*/ 34 h 92"/>
                    <a:gd name="T50" fmla="*/ 2 w 1206"/>
                    <a:gd name="T51" fmla="*/ 20 h 92"/>
                    <a:gd name="T52" fmla="*/ 8 w 1206"/>
                    <a:gd name="T53" fmla="*/ 2 h 92"/>
                    <a:gd name="T54" fmla="*/ 62 w 1206"/>
                    <a:gd name="T55" fmla="*/ 26 h 92"/>
                    <a:gd name="T56" fmla="*/ 86 w 1206"/>
                    <a:gd name="T57" fmla="*/ 46 h 92"/>
                    <a:gd name="T58" fmla="*/ 122 w 1206"/>
                    <a:gd name="T59" fmla="*/ 60 h 92"/>
                    <a:gd name="T60" fmla="*/ 158 w 1206"/>
                    <a:gd name="T61" fmla="*/ 46 h 92"/>
                    <a:gd name="T62" fmla="*/ 200 w 1206"/>
                    <a:gd name="T63" fmla="*/ 12 h 92"/>
                    <a:gd name="T64" fmla="*/ 256 w 1206"/>
                    <a:gd name="T65" fmla="*/ 2 h 92"/>
                    <a:gd name="T66" fmla="*/ 296 w 1206"/>
                    <a:gd name="T67" fmla="*/ 20 h 92"/>
                    <a:gd name="T68" fmla="*/ 344 w 1206"/>
                    <a:gd name="T69" fmla="*/ 58 h 92"/>
                    <a:gd name="T70" fmla="*/ 378 w 1206"/>
                    <a:gd name="T71" fmla="*/ 58 h 92"/>
                    <a:gd name="T72" fmla="*/ 418 w 1206"/>
                    <a:gd name="T73" fmla="*/ 30 h 92"/>
                    <a:gd name="T74" fmla="*/ 468 w 1206"/>
                    <a:gd name="T75" fmla="*/ 2 h 92"/>
                    <a:gd name="T76" fmla="*/ 534 w 1206"/>
                    <a:gd name="T77" fmla="*/ 18 h 92"/>
                    <a:gd name="T78" fmla="*/ 568 w 1206"/>
                    <a:gd name="T79" fmla="*/ 46 h 92"/>
                    <a:gd name="T80" fmla="*/ 602 w 1206"/>
                    <a:gd name="T81" fmla="*/ 60 h 92"/>
                    <a:gd name="T82" fmla="*/ 638 w 1206"/>
                    <a:gd name="T83" fmla="*/ 48 h 92"/>
                    <a:gd name="T84" fmla="*/ 680 w 1206"/>
                    <a:gd name="T85" fmla="*/ 12 h 92"/>
                    <a:gd name="T86" fmla="*/ 738 w 1206"/>
                    <a:gd name="T87" fmla="*/ 2 h 92"/>
                    <a:gd name="T88" fmla="*/ 782 w 1206"/>
                    <a:gd name="T89" fmla="*/ 22 h 92"/>
                    <a:gd name="T90" fmla="*/ 826 w 1206"/>
                    <a:gd name="T91" fmla="*/ 58 h 92"/>
                    <a:gd name="T92" fmla="*/ 862 w 1206"/>
                    <a:gd name="T93" fmla="*/ 58 h 92"/>
                    <a:gd name="T94" fmla="*/ 906 w 1206"/>
                    <a:gd name="T95" fmla="*/ 24 h 92"/>
                    <a:gd name="T96" fmla="*/ 950 w 1206"/>
                    <a:gd name="T97" fmla="*/ 2 h 92"/>
                    <a:gd name="T98" fmla="*/ 1010 w 1206"/>
                    <a:gd name="T99" fmla="*/ 14 h 92"/>
                    <a:gd name="T100" fmla="*/ 1050 w 1206"/>
                    <a:gd name="T101" fmla="*/ 46 h 92"/>
                    <a:gd name="T102" fmla="*/ 1084 w 1206"/>
                    <a:gd name="T103" fmla="*/ 60 h 92"/>
                    <a:gd name="T104" fmla="*/ 1118 w 1206"/>
                    <a:gd name="T105" fmla="*/ 48 h 92"/>
                    <a:gd name="T106" fmla="*/ 1152 w 1206"/>
                    <a:gd name="T107" fmla="*/ 20 h 92"/>
                    <a:gd name="T108" fmla="*/ 1194 w 1206"/>
                    <a:gd name="T109" fmla="*/ 2 h 92"/>
                    <a:gd name="T110" fmla="*/ 1206 w 1206"/>
                    <a:gd name="T111" fmla="*/ 8 h 92"/>
                    <a:gd name="T112" fmla="*/ 1200 w 1206"/>
                    <a:gd name="T113" fmla="*/ 30 h 92"/>
                    <a:gd name="T114" fmla="*/ 1158 w 1206"/>
                    <a:gd name="T115" fmla="*/ 54 h 92"/>
                    <a:gd name="T116" fmla="*/ 1118 w 1206"/>
                    <a:gd name="T117" fmla="*/ 84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06" h="92">
                      <a:moveTo>
                        <a:pt x="1086" y="90"/>
                      </a:moveTo>
                      <a:lnTo>
                        <a:pt x="1086" y="90"/>
                      </a:lnTo>
                      <a:lnTo>
                        <a:pt x="1070" y="90"/>
                      </a:lnTo>
                      <a:lnTo>
                        <a:pt x="1056" y="86"/>
                      </a:lnTo>
                      <a:lnTo>
                        <a:pt x="1044" y="80"/>
                      </a:lnTo>
                      <a:lnTo>
                        <a:pt x="1030" y="70"/>
                      </a:lnTo>
                      <a:lnTo>
                        <a:pt x="1030" y="70"/>
                      </a:lnTo>
                      <a:lnTo>
                        <a:pt x="1002" y="44"/>
                      </a:lnTo>
                      <a:lnTo>
                        <a:pt x="1002" y="44"/>
                      </a:lnTo>
                      <a:lnTo>
                        <a:pt x="992" y="38"/>
                      </a:lnTo>
                      <a:lnTo>
                        <a:pt x="984" y="34"/>
                      </a:lnTo>
                      <a:lnTo>
                        <a:pt x="976" y="30"/>
                      </a:lnTo>
                      <a:lnTo>
                        <a:pt x="966" y="30"/>
                      </a:lnTo>
                      <a:lnTo>
                        <a:pt x="958" y="30"/>
                      </a:lnTo>
                      <a:lnTo>
                        <a:pt x="948" y="34"/>
                      </a:lnTo>
                      <a:lnTo>
                        <a:pt x="940" y="38"/>
                      </a:lnTo>
                      <a:lnTo>
                        <a:pt x="932" y="42"/>
                      </a:lnTo>
                      <a:lnTo>
                        <a:pt x="932" y="42"/>
                      </a:lnTo>
                      <a:lnTo>
                        <a:pt x="900" y="70"/>
                      </a:lnTo>
                      <a:lnTo>
                        <a:pt x="900" y="70"/>
                      </a:lnTo>
                      <a:lnTo>
                        <a:pt x="886" y="80"/>
                      </a:lnTo>
                      <a:lnTo>
                        <a:pt x="874" y="86"/>
                      </a:lnTo>
                      <a:lnTo>
                        <a:pt x="858" y="90"/>
                      </a:lnTo>
                      <a:lnTo>
                        <a:pt x="844" y="90"/>
                      </a:lnTo>
                      <a:lnTo>
                        <a:pt x="830" y="90"/>
                      </a:lnTo>
                      <a:lnTo>
                        <a:pt x="816" y="86"/>
                      </a:lnTo>
                      <a:lnTo>
                        <a:pt x="802" y="80"/>
                      </a:lnTo>
                      <a:lnTo>
                        <a:pt x="790" y="70"/>
                      </a:lnTo>
                      <a:lnTo>
                        <a:pt x="790" y="70"/>
                      </a:lnTo>
                      <a:lnTo>
                        <a:pt x="760" y="44"/>
                      </a:lnTo>
                      <a:lnTo>
                        <a:pt x="760" y="44"/>
                      </a:lnTo>
                      <a:lnTo>
                        <a:pt x="752" y="38"/>
                      </a:lnTo>
                      <a:lnTo>
                        <a:pt x="744" y="34"/>
                      </a:lnTo>
                      <a:lnTo>
                        <a:pt x="734" y="32"/>
                      </a:lnTo>
                      <a:lnTo>
                        <a:pt x="726" y="30"/>
                      </a:lnTo>
                      <a:lnTo>
                        <a:pt x="716" y="30"/>
                      </a:lnTo>
                      <a:lnTo>
                        <a:pt x="708" y="34"/>
                      </a:lnTo>
                      <a:lnTo>
                        <a:pt x="698" y="38"/>
                      </a:lnTo>
                      <a:lnTo>
                        <a:pt x="690" y="44"/>
                      </a:lnTo>
                      <a:lnTo>
                        <a:pt x="690" y="44"/>
                      </a:lnTo>
                      <a:lnTo>
                        <a:pt x="666" y="64"/>
                      </a:lnTo>
                      <a:lnTo>
                        <a:pt x="666" y="64"/>
                      </a:lnTo>
                      <a:lnTo>
                        <a:pt x="650" y="76"/>
                      </a:lnTo>
                      <a:lnTo>
                        <a:pt x="636" y="84"/>
                      </a:lnTo>
                      <a:lnTo>
                        <a:pt x="620" y="90"/>
                      </a:lnTo>
                      <a:lnTo>
                        <a:pt x="604" y="92"/>
                      </a:lnTo>
                      <a:lnTo>
                        <a:pt x="588" y="90"/>
                      </a:lnTo>
                      <a:lnTo>
                        <a:pt x="572" y="84"/>
                      </a:lnTo>
                      <a:lnTo>
                        <a:pt x="556" y="76"/>
                      </a:lnTo>
                      <a:lnTo>
                        <a:pt x="542" y="64"/>
                      </a:lnTo>
                      <a:lnTo>
                        <a:pt x="542" y="64"/>
                      </a:lnTo>
                      <a:lnTo>
                        <a:pt x="520" y="44"/>
                      </a:lnTo>
                      <a:lnTo>
                        <a:pt x="520" y="44"/>
                      </a:lnTo>
                      <a:lnTo>
                        <a:pt x="510" y="38"/>
                      </a:lnTo>
                      <a:lnTo>
                        <a:pt x="502" y="34"/>
                      </a:lnTo>
                      <a:lnTo>
                        <a:pt x="494" y="32"/>
                      </a:lnTo>
                      <a:lnTo>
                        <a:pt x="484" y="30"/>
                      </a:lnTo>
                      <a:lnTo>
                        <a:pt x="476" y="30"/>
                      </a:lnTo>
                      <a:lnTo>
                        <a:pt x="468" y="32"/>
                      </a:lnTo>
                      <a:lnTo>
                        <a:pt x="458" y="36"/>
                      </a:lnTo>
                      <a:lnTo>
                        <a:pt x="450" y="42"/>
                      </a:lnTo>
                      <a:lnTo>
                        <a:pt x="450" y="42"/>
                      </a:lnTo>
                      <a:lnTo>
                        <a:pt x="436" y="54"/>
                      </a:lnTo>
                      <a:lnTo>
                        <a:pt x="424" y="66"/>
                      </a:lnTo>
                      <a:lnTo>
                        <a:pt x="424" y="66"/>
                      </a:lnTo>
                      <a:lnTo>
                        <a:pt x="410" y="76"/>
                      </a:lnTo>
                      <a:lnTo>
                        <a:pt x="394" y="84"/>
                      </a:lnTo>
                      <a:lnTo>
                        <a:pt x="378" y="90"/>
                      </a:lnTo>
                      <a:lnTo>
                        <a:pt x="364" y="92"/>
                      </a:lnTo>
                      <a:lnTo>
                        <a:pt x="348" y="90"/>
                      </a:lnTo>
                      <a:lnTo>
                        <a:pt x="332" y="84"/>
                      </a:lnTo>
                      <a:lnTo>
                        <a:pt x="318" y="76"/>
                      </a:lnTo>
                      <a:lnTo>
                        <a:pt x="302" y="66"/>
                      </a:lnTo>
                      <a:lnTo>
                        <a:pt x="302" y="66"/>
                      </a:lnTo>
                      <a:lnTo>
                        <a:pt x="280" y="44"/>
                      </a:lnTo>
                      <a:lnTo>
                        <a:pt x="280" y="44"/>
                      </a:lnTo>
                      <a:lnTo>
                        <a:pt x="272" y="38"/>
                      </a:lnTo>
                      <a:lnTo>
                        <a:pt x="262" y="34"/>
                      </a:lnTo>
                      <a:lnTo>
                        <a:pt x="254" y="32"/>
                      </a:lnTo>
                      <a:lnTo>
                        <a:pt x="244" y="30"/>
                      </a:lnTo>
                      <a:lnTo>
                        <a:pt x="234" y="30"/>
                      </a:lnTo>
                      <a:lnTo>
                        <a:pt x="226" y="34"/>
                      </a:lnTo>
                      <a:lnTo>
                        <a:pt x="216" y="38"/>
                      </a:lnTo>
                      <a:lnTo>
                        <a:pt x="208" y="44"/>
                      </a:lnTo>
                      <a:lnTo>
                        <a:pt x="208" y="44"/>
                      </a:lnTo>
                      <a:lnTo>
                        <a:pt x="182" y="66"/>
                      </a:lnTo>
                      <a:lnTo>
                        <a:pt x="182" y="66"/>
                      </a:lnTo>
                      <a:lnTo>
                        <a:pt x="168" y="78"/>
                      </a:lnTo>
                      <a:lnTo>
                        <a:pt x="152" y="84"/>
                      </a:lnTo>
                      <a:lnTo>
                        <a:pt x="138" y="90"/>
                      </a:lnTo>
                      <a:lnTo>
                        <a:pt x="122" y="90"/>
                      </a:lnTo>
                      <a:lnTo>
                        <a:pt x="106" y="90"/>
                      </a:lnTo>
                      <a:lnTo>
                        <a:pt x="90" y="84"/>
                      </a:lnTo>
                      <a:lnTo>
                        <a:pt x="76" y="76"/>
                      </a:lnTo>
                      <a:lnTo>
                        <a:pt x="62" y="66"/>
                      </a:lnTo>
                      <a:lnTo>
                        <a:pt x="62" y="66"/>
                      </a:lnTo>
                      <a:lnTo>
                        <a:pt x="42" y="50"/>
                      </a:lnTo>
                      <a:lnTo>
                        <a:pt x="24" y="36"/>
                      </a:lnTo>
                      <a:lnTo>
                        <a:pt x="24" y="36"/>
                      </a:lnTo>
                      <a:lnTo>
                        <a:pt x="20" y="34"/>
                      </a:lnTo>
                      <a:lnTo>
                        <a:pt x="14" y="32"/>
                      </a:lnTo>
                      <a:lnTo>
                        <a:pt x="14" y="32"/>
                      </a:lnTo>
                      <a:lnTo>
                        <a:pt x="8" y="28"/>
                      </a:lnTo>
                      <a:lnTo>
                        <a:pt x="2" y="20"/>
                      </a:lnTo>
                      <a:lnTo>
                        <a:pt x="0" y="1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2"/>
                      </a:lnTo>
                      <a:lnTo>
                        <a:pt x="16" y="2"/>
                      </a:lnTo>
                      <a:lnTo>
                        <a:pt x="16" y="2"/>
                      </a:lnTo>
                      <a:lnTo>
                        <a:pt x="38" y="12"/>
                      </a:lnTo>
                      <a:lnTo>
                        <a:pt x="62" y="26"/>
                      </a:lnTo>
                      <a:lnTo>
                        <a:pt x="62" y="26"/>
                      </a:lnTo>
                      <a:lnTo>
                        <a:pt x="74" y="36"/>
                      </a:lnTo>
                      <a:lnTo>
                        <a:pt x="86" y="46"/>
                      </a:lnTo>
                      <a:lnTo>
                        <a:pt x="86" y="46"/>
                      </a:lnTo>
                      <a:lnTo>
                        <a:pt x="94" y="52"/>
                      </a:lnTo>
                      <a:lnTo>
                        <a:pt x="102" y="58"/>
                      </a:lnTo>
                      <a:lnTo>
                        <a:pt x="112" y="60"/>
                      </a:lnTo>
                      <a:lnTo>
                        <a:pt x="122" y="60"/>
                      </a:lnTo>
                      <a:lnTo>
                        <a:pt x="130" y="60"/>
                      </a:lnTo>
                      <a:lnTo>
                        <a:pt x="140" y="58"/>
                      </a:lnTo>
                      <a:lnTo>
                        <a:pt x="148" y="54"/>
                      </a:lnTo>
                      <a:lnTo>
                        <a:pt x="158" y="46"/>
                      </a:lnTo>
                      <a:lnTo>
                        <a:pt x="158" y="46"/>
                      </a:lnTo>
                      <a:lnTo>
                        <a:pt x="188" y="20"/>
                      </a:lnTo>
                      <a:lnTo>
                        <a:pt x="188" y="20"/>
                      </a:lnTo>
                      <a:lnTo>
                        <a:pt x="200" y="12"/>
                      </a:lnTo>
                      <a:lnTo>
                        <a:pt x="214" y="6"/>
                      </a:lnTo>
                      <a:lnTo>
                        <a:pt x="228" y="2"/>
                      </a:lnTo>
                      <a:lnTo>
                        <a:pt x="242" y="0"/>
                      </a:lnTo>
                      <a:lnTo>
                        <a:pt x="256" y="2"/>
                      </a:lnTo>
                      <a:lnTo>
                        <a:pt x="270" y="4"/>
                      </a:lnTo>
                      <a:lnTo>
                        <a:pt x="284" y="12"/>
                      </a:lnTo>
                      <a:lnTo>
                        <a:pt x="296" y="20"/>
                      </a:lnTo>
                      <a:lnTo>
                        <a:pt x="296" y="20"/>
                      </a:lnTo>
                      <a:lnTo>
                        <a:pt x="328" y="48"/>
                      </a:lnTo>
                      <a:lnTo>
                        <a:pt x="328" y="48"/>
                      </a:lnTo>
                      <a:lnTo>
                        <a:pt x="336" y="54"/>
                      </a:lnTo>
                      <a:lnTo>
                        <a:pt x="344" y="58"/>
                      </a:lnTo>
                      <a:lnTo>
                        <a:pt x="352" y="60"/>
                      </a:lnTo>
                      <a:lnTo>
                        <a:pt x="362" y="60"/>
                      </a:lnTo>
                      <a:lnTo>
                        <a:pt x="370" y="60"/>
                      </a:lnTo>
                      <a:lnTo>
                        <a:pt x="378" y="58"/>
                      </a:lnTo>
                      <a:lnTo>
                        <a:pt x="388" y="54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418" y="30"/>
                      </a:lnTo>
                      <a:lnTo>
                        <a:pt x="418" y="30"/>
                      </a:lnTo>
                      <a:lnTo>
                        <a:pt x="434" y="16"/>
                      </a:lnTo>
                      <a:lnTo>
                        <a:pt x="450" y="6"/>
                      </a:lnTo>
                      <a:lnTo>
                        <a:pt x="468" y="2"/>
                      </a:lnTo>
                      <a:lnTo>
                        <a:pt x="484" y="0"/>
                      </a:lnTo>
                      <a:lnTo>
                        <a:pt x="500" y="2"/>
                      </a:lnTo>
                      <a:lnTo>
                        <a:pt x="518" y="8"/>
                      </a:lnTo>
                      <a:lnTo>
                        <a:pt x="534" y="18"/>
                      </a:lnTo>
                      <a:lnTo>
                        <a:pt x="550" y="30"/>
                      </a:lnTo>
                      <a:lnTo>
                        <a:pt x="550" y="30"/>
                      </a:lnTo>
                      <a:lnTo>
                        <a:pt x="568" y="46"/>
                      </a:lnTo>
                      <a:lnTo>
                        <a:pt x="568" y="46"/>
                      </a:lnTo>
                      <a:lnTo>
                        <a:pt x="576" y="52"/>
                      </a:lnTo>
                      <a:lnTo>
                        <a:pt x="584" y="58"/>
                      </a:lnTo>
                      <a:lnTo>
                        <a:pt x="594" y="60"/>
                      </a:lnTo>
                      <a:lnTo>
                        <a:pt x="602" y="60"/>
                      </a:lnTo>
                      <a:lnTo>
                        <a:pt x="612" y="60"/>
                      </a:lnTo>
                      <a:lnTo>
                        <a:pt x="620" y="58"/>
                      </a:lnTo>
                      <a:lnTo>
                        <a:pt x="630" y="54"/>
                      </a:lnTo>
                      <a:lnTo>
                        <a:pt x="638" y="48"/>
                      </a:lnTo>
                      <a:lnTo>
                        <a:pt x="638" y="48"/>
                      </a:lnTo>
                      <a:lnTo>
                        <a:pt x="668" y="22"/>
                      </a:lnTo>
                      <a:lnTo>
                        <a:pt x="668" y="22"/>
                      </a:lnTo>
                      <a:lnTo>
                        <a:pt x="680" y="12"/>
                      </a:lnTo>
                      <a:lnTo>
                        <a:pt x="694" y="6"/>
                      </a:lnTo>
                      <a:lnTo>
                        <a:pt x="710" y="2"/>
                      </a:lnTo>
                      <a:lnTo>
                        <a:pt x="724" y="0"/>
                      </a:lnTo>
                      <a:lnTo>
                        <a:pt x="738" y="2"/>
                      </a:lnTo>
                      <a:lnTo>
                        <a:pt x="754" y="6"/>
                      </a:lnTo>
                      <a:lnTo>
                        <a:pt x="768" y="12"/>
                      </a:lnTo>
                      <a:lnTo>
                        <a:pt x="782" y="22"/>
                      </a:lnTo>
                      <a:lnTo>
                        <a:pt x="782" y="22"/>
                      </a:lnTo>
                      <a:lnTo>
                        <a:pt x="808" y="46"/>
                      </a:lnTo>
                      <a:lnTo>
                        <a:pt x="808" y="46"/>
                      </a:lnTo>
                      <a:lnTo>
                        <a:pt x="816" y="52"/>
                      </a:lnTo>
                      <a:lnTo>
                        <a:pt x="826" y="58"/>
                      </a:lnTo>
                      <a:lnTo>
                        <a:pt x="834" y="60"/>
                      </a:lnTo>
                      <a:lnTo>
                        <a:pt x="844" y="60"/>
                      </a:lnTo>
                      <a:lnTo>
                        <a:pt x="852" y="60"/>
                      </a:lnTo>
                      <a:lnTo>
                        <a:pt x="862" y="58"/>
                      </a:lnTo>
                      <a:lnTo>
                        <a:pt x="870" y="54"/>
                      </a:lnTo>
                      <a:lnTo>
                        <a:pt x="880" y="48"/>
                      </a:lnTo>
                      <a:lnTo>
                        <a:pt x="880" y="48"/>
                      </a:lnTo>
                      <a:lnTo>
                        <a:pt x="906" y="24"/>
                      </a:lnTo>
                      <a:lnTo>
                        <a:pt x="906" y="24"/>
                      </a:lnTo>
                      <a:lnTo>
                        <a:pt x="920" y="14"/>
                      </a:lnTo>
                      <a:lnTo>
                        <a:pt x="934" y="6"/>
                      </a:lnTo>
                      <a:lnTo>
                        <a:pt x="950" y="2"/>
                      </a:lnTo>
                      <a:lnTo>
                        <a:pt x="966" y="0"/>
                      </a:lnTo>
                      <a:lnTo>
                        <a:pt x="980" y="2"/>
                      </a:lnTo>
                      <a:lnTo>
                        <a:pt x="996" y="6"/>
                      </a:lnTo>
                      <a:lnTo>
                        <a:pt x="1010" y="14"/>
                      </a:lnTo>
                      <a:lnTo>
                        <a:pt x="1026" y="24"/>
                      </a:lnTo>
                      <a:lnTo>
                        <a:pt x="1026" y="24"/>
                      </a:lnTo>
                      <a:lnTo>
                        <a:pt x="1050" y="46"/>
                      </a:lnTo>
                      <a:lnTo>
                        <a:pt x="1050" y="46"/>
                      </a:lnTo>
                      <a:lnTo>
                        <a:pt x="1058" y="52"/>
                      </a:lnTo>
                      <a:lnTo>
                        <a:pt x="1066" y="58"/>
                      </a:lnTo>
                      <a:lnTo>
                        <a:pt x="1074" y="60"/>
                      </a:lnTo>
                      <a:lnTo>
                        <a:pt x="1084" y="60"/>
                      </a:lnTo>
                      <a:lnTo>
                        <a:pt x="1092" y="60"/>
                      </a:lnTo>
                      <a:lnTo>
                        <a:pt x="1102" y="58"/>
                      </a:lnTo>
                      <a:lnTo>
                        <a:pt x="1110" y="54"/>
                      </a:lnTo>
                      <a:lnTo>
                        <a:pt x="1118" y="48"/>
                      </a:lnTo>
                      <a:lnTo>
                        <a:pt x="1118" y="48"/>
                      </a:lnTo>
                      <a:lnTo>
                        <a:pt x="1136" y="34"/>
                      </a:lnTo>
                      <a:lnTo>
                        <a:pt x="1144" y="26"/>
                      </a:lnTo>
                      <a:lnTo>
                        <a:pt x="1152" y="20"/>
                      </a:lnTo>
                      <a:lnTo>
                        <a:pt x="1152" y="20"/>
                      </a:lnTo>
                      <a:lnTo>
                        <a:pt x="1172" y="10"/>
                      </a:lnTo>
                      <a:lnTo>
                        <a:pt x="1194" y="2"/>
                      </a:lnTo>
                      <a:lnTo>
                        <a:pt x="1194" y="2"/>
                      </a:lnTo>
                      <a:lnTo>
                        <a:pt x="1198" y="2"/>
                      </a:lnTo>
                      <a:lnTo>
                        <a:pt x="1200" y="4"/>
                      </a:lnTo>
                      <a:lnTo>
                        <a:pt x="1204" y="6"/>
                      </a:lnTo>
                      <a:lnTo>
                        <a:pt x="1206" y="8"/>
                      </a:lnTo>
                      <a:lnTo>
                        <a:pt x="1206" y="8"/>
                      </a:lnTo>
                      <a:lnTo>
                        <a:pt x="1204" y="22"/>
                      </a:lnTo>
                      <a:lnTo>
                        <a:pt x="1202" y="26"/>
                      </a:lnTo>
                      <a:lnTo>
                        <a:pt x="1200" y="30"/>
                      </a:lnTo>
                      <a:lnTo>
                        <a:pt x="1200" y="30"/>
                      </a:lnTo>
                      <a:lnTo>
                        <a:pt x="1184" y="36"/>
                      </a:lnTo>
                      <a:lnTo>
                        <a:pt x="1170" y="44"/>
                      </a:lnTo>
                      <a:lnTo>
                        <a:pt x="1158" y="54"/>
                      </a:lnTo>
                      <a:lnTo>
                        <a:pt x="1148" y="64"/>
                      </a:lnTo>
                      <a:lnTo>
                        <a:pt x="1148" y="64"/>
                      </a:lnTo>
                      <a:lnTo>
                        <a:pt x="1134" y="76"/>
                      </a:lnTo>
                      <a:lnTo>
                        <a:pt x="1118" y="84"/>
                      </a:lnTo>
                      <a:lnTo>
                        <a:pt x="1102" y="90"/>
                      </a:lnTo>
                      <a:lnTo>
                        <a:pt x="1086" y="90"/>
                      </a:lnTo>
                      <a:lnTo>
                        <a:pt x="1086" y="90"/>
                      </a:lnTo>
                      <a:close/>
                    </a:path>
                  </a:pathLst>
                </a:custGeom>
                <a:solidFill>
                  <a:srgbClr val="78AB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  <a:latin typeface="FZLanTingHeiS-R-GB" panose="02000000000000000000" pitchFamily="2" charset="-122"/>
                    <a:ea typeface="FZLanTingHeiS-R-GB" panose="02000000000000000000" pitchFamily="2" charset="-122"/>
                  </a:endParaRPr>
                </a:p>
              </p:txBody>
            </p:sp>
          </p:grpSp>
          <p:sp>
            <p:nvSpPr>
              <p:cNvPr id="110" name="Freeform 11"/>
              <p:cNvSpPr/>
              <p:nvPr/>
            </p:nvSpPr>
            <p:spPr bwMode="auto">
              <a:xfrm>
                <a:off x="9851281" y="5561487"/>
                <a:ext cx="1914525" cy="146050"/>
              </a:xfrm>
              <a:custGeom>
                <a:avLst/>
                <a:gdLst>
                  <a:gd name="T0" fmla="*/ 1056 w 1206"/>
                  <a:gd name="T1" fmla="*/ 86 h 92"/>
                  <a:gd name="T2" fmla="*/ 1002 w 1206"/>
                  <a:gd name="T3" fmla="*/ 44 h 92"/>
                  <a:gd name="T4" fmla="*/ 976 w 1206"/>
                  <a:gd name="T5" fmla="*/ 30 h 92"/>
                  <a:gd name="T6" fmla="*/ 940 w 1206"/>
                  <a:gd name="T7" fmla="*/ 38 h 92"/>
                  <a:gd name="T8" fmla="*/ 900 w 1206"/>
                  <a:gd name="T9" fmla="*/ 70 h 92"/>
                  <a:gd name="T10" fmla="*/ 846 w 1206"/>
                  <a:gd name="T11" fmla="*/ 90 h 92"/>
                  <a:gd name="T12" fmla="*/ 790 w 1206"/>
                  <a:gd name="T13" fmla="*/ 70 h 92"/>
                  <a:gd name="T14" fmla="*/ 752 w 1206"/>
                  <a:gd name="T15" fmla="*/ 38 h 92"/>
                  <a:gd name="T16" fmla="*/ 716 w 1206"/>
                  <a:gd name="T17" fmla="*/ 30 h 92"/>
                  <a:gd name="T18" fmla="*/ 690 w 1206"/>
                  <a:gd name="T19" fmla="*/ 44 h 92"/>
                  <a:gd name="T20" fmla="*/ 636 w 1206"/>
                  <a:gd name="T21" fmla="*/ 84 h 92"/>
                  <a:gd name="T22" fmla="*/ 572 w 1206"/>
                  <a:gd name="T23" fmla="*/ 84 h 92"/>
                  <a:gd name="T24" fmla="*/ 520 w 1206"/>
                  <a:gd name="T25" fmla="*/ 44 h 92"/>
                  <a:gd name="T26" fmla="*/ 494 w 1206"/>
                  <a:gd name="T27" fmla="*/ 32 h 92"/>
                  <a:gd name="T28" fmla="*/ 460 w 1206"/>
                  <a:gd name="T29" fmla="*/ 36 h 92"/>
                  <a:gd name="T30" fmla="*/ 424 w 1206"/>
                  <a:gd name="T31" fmla="*/ 66 h 92"/>
                  <a:gd name="T32" fmla="*/ 380 w 1206"/>
                  <a:gd name="T33" fmla="*/ 90 h 92"/>
                  <a:gd name="T34" fmla="*/ 318 w 1206"/>
                  <a:gd name="T35" fmla="*/ 76 h 92"/>
                  <a:gd name="T36" fmla="*/ 280 w 1206"/>
                  <a:gd name="T37" fmla="*/ 44 h 92"/>
                  <a:gd name="T38" fmla="*/ 244 w 1206"/>
                  <a:gd name="T39" fmla="*/ 30 h 92"/>
                  <a:gd name="T40" fmla="*/ 208 w 1206"/>
                  <a:gd name="T41" fmla="*/ 44 h 92"/>
                  <a:gd name="T42" fmla="*/ 168 w 1206"/>
                  <a:gd name="T43" fmla="*/ 78 h 92"/>
                  <a:gd name="T44" fmla="*/ 106 w 1206"/>
                  <a:gd name="T45" fmla="*/ 90 h 92"/>
                  <a:gd name="T46" fmla="*/ 62 w 1206"/>
                  <a:gd name="T47" fmla="*/ 66 h 92"/>
                  <a:gd name="T48" fmla="*/ 20 w 1206"/>
                  <a:gd name="T49" fmla="*/ 34 h 92"/>
                  <a:gd name="T50" fmla="*/ 2 w 1206"/>
                  <a:gd name="T51" fmla="*/ 20 h 92"/>
                  <a:gd name="T52" fmla="*/ 8 w 1206"/>
                  <a:gd name="T53" fmla="*/ 2 h 92"/>
                  <a:gd name="T54" fmla="*/ 62 w 1206"/>
                  <a:gd name="T55" fmla="*/ 26 h 92"/>
                  <a:gd name="T56" fmla="*/ 86 w 1206"/>
                  <a:gd name="T57" fmla="*/ 46 h 92"/>
                  <a:gd name="T58" fmla="*/ 122 w 1206"/>
                  <a:gd name="T59" fmla="*/ 60 h 92"/>
                  <a:gd name="T60" fmla="*/ 158 w 1206"/>
                  <a:gd name="T61" fmla="*/ 46 h 92"/>
                  <a:gd name="T62" fmla="*/ 200 w 1206"/>
                  <a:gd name="T63" fmla="*/ 12 h 92"/>
                  <a:gd name="T64" fmla="*/ 258 w 1206"/>
                  <a:gd name="T65" fmla="*/ 2 h 92"/>
                  <a:gd name="T66" fmla="*/ 298 w 1206"/>
                  <a:gd name="T67" fmla="*/ 20 h 92"/>
                  <a:gd name="T68" fmla="*/ 344 w 1206"/>
                  <a:gd name="T69" fmla="*/ 58 h 92"/>
                  <a:gd name="T70" fmla="*/ 380 w 1206"/>
                  <a:gd name="T71" fmla="*/ 58 h 92"/>
                  <a:gd name="T72" fmla="*/ 418 w 1206"/>
                  <a:gd name="T73" fmla="*/ 30 h 92"/>
                  <a:gd name="T74" fmla="*/ 468 w 1206"/>
                  <a:gd name="T75" fmla="*/ 2 h 92"/>
                  <a:gd name="T76" fmla="*/ 534 w 1206"/>
                  <a:gd name="T77" fmla="*/ 18 h 92"/>
                  <a:gd name="T78" fmla="*/ 568 w 1206"/>
                  <a:gd name="T79" fmla="*/ 46 h 92"/>
                  <a:gd name="T80" fmla="*/ 604 w 1206"/>
                  <a:gd name="T81" fmla="*/ 60 h 92"/>
                  <a:gd name="T82" fmla="*/ 638 w 1206"/>
                  <a:gd name="T83" fmla="*/ 48 h 92"/>
                  <a:gd name="T84" fmla="*/ 682 w 1206"/>
                  <a:gd name="T85" fmla="*/ 12 h 92"/>
                  <a:gd name="T86" fmla="*/ 740 w 1206"/>
                  <a:gd name="T87" fmla="*/ 2 h 92"/>
                  <a:gd name="T88" fmla="*/ 782 w 1206"/>
                  <a:gd name="T89" fmla="*/ 22 h 92"/>
                  <a:gd name="T90" fmla="*/ 826 w 1206"/>
                  <a:gd name="T91" fmla="*/ 58 h 92"/>
                  <a:gd name="T92" fmla="*/ 862 w 1206"/>
                  <a:gd name="T93" fmla="*/ 58 h 92"/>
                  <a:gd name="T94" fmla="*/ 906 w 1206"/>
                  <a:gd name="T95" fmla="*/ 24 h 92"/>
                  <a:gd name="T96" fmla="*/ 950 w 1206"/>
                  <a:gd name="T97" fmla="*/ 2 h 92"/>
                  <a:gd name="T98" fmla="*/ 1012 w 1206"/>
                  <a:gd name="T99" fmla="*/ 14 h 92"/>
                  <a:gd name="T100" fmla="*/ 1050 w 1206"/>
                  <a:gd name="T101" fmla="*/ 46 h 92"/>
                  <a:gd name="T102" fmla="*/ 1084 w 1206"/>
                  <a:gd name="T103" fmla="*/ 60 h 92"/>
                  <a:gd name="T104" fmla="*/ 1120 w 1206"/>
                  <a:gd name="T105" fmla="*/ 48 h 92"/>
                  <a:gd name="T106" fmla="*/ 1152 w 1206"/>
                  <a:gd name="T107" fmla="*/ 20 h 92"/>
                  <a:gd name="T108" fmla="*/ 1196 w 1206"/>
                  <a:gd name="T109" fmla="*/ 2 h 92"/>
                  <a:gd name="T110" fmla="*/ 1206 w 1206"/>
                  <a:gd name="T111" fmla="*/ 8 h 92"/>
                  <a:gd name="T112" fmla="*/ 1200 w 1206"/>
                  <a:gd name="T113" fmla="*/ 30 h 92"/>
                  <a:gd name="T114" fmla="*/ 1160 w 1206"/>
                  <a:gd name="T115" fmla="*/ 54 h 92"/>
                  <a:gd name="T116" fmla="*/ 1120 w 1206"/>
                  <a:gd name="T117" fmla="*/ 8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06" h="92">
                    <a:moveTo>
                      <a:pt x="1086" y="90"/>
                    </a:moveTo>
                    <a:lnTo>
                      <a:pt x="1086" y="90"/>
                    </a:lnTo>
                    <a:lnTo>
                      <a:pt x="1070" y="90"/>
                    </a:lnTo>
                    <a:lnTo>
                      <a:pt x="1056" y="86"/>
                    </a:lnTo>
                    <a:lnTo>
                      <a:pt x="1044" y="80"/>
                    </a:lnTo>
                    <a:lnTo>
                      <a:pt x="1032" y="70"/>
                    </a:lnTo>
                    <a:lnTo>
                      <a:pt x="1032" y="70"/>
                    </a:lnTo>
                    <a:lnTo>
                      <a:pt x="1002" y="44"/>
                    </a:lnTo>
                    <a:lnTo>
                      <a:pt x="1002" y="44"/>
                    </a:lnTo>
                    <a:lnTo>
                      <a:pt x="994" y="38"/>
                    </a:lnTo>
                    <a:lnTo>
                      <a:pt x="984" y="34"/>
                    </a:lnTo>
                    <a:lnTo>
                      <a:pt x="976" y="30"/>
                    </a:lnTo>
                    <a:lnTo>
                      <a:pt x="966" y="30"/>
                    </a:lnTo>
                    <a:lnTo>
                      <a:pt x="958" y="30"/>
                    </a:lnTo>
                    <a:lnTo>
                      <a:pt x="948" y="34"/>
                    </a:lnTo>
                    <a:lnTo>
                      <a:pt x="940" y="38"/>
                    </a:lnTo>
                    <a:lnTo>
                      <a:pt x="932" y="42"/>
                    </a:lnTo>
                    <a:lnTo>
                      <a:pt x="932" y="42"/>
                    </a:lnTo>
                    <a:lnTo>
                      <a:pt x="900" y="70"/>
                    </a:lnTo>
                    <a:lnTo>
                      <a:pt x="900" y="70"/>
                    </a:lnTo>
                    <a:lnTo>
                      <a:pt x="888" y="80"/>
                    </a:lnTo>
                    <a:lnTo>
                      <a:pt x="874" y="86"/>
                    </a:lnTo>
                    <a:lnTo>
                      <a:pt x="860" y="90"/>
                    </a:lnTo>
                    <a:lnTo>
                      <a:pt x="846" y="90"/>
                    </a:lnTo>
                    <a:lnTo>
                      <a:pt x="830" y="90"/>
                    </a:lnTo>
                    <a:lnTo>
                      <a:pt x="816" y="86"/>
                    </a:lnTo>
                    <a:lnTo>
                      <a:pt x="802" y="80"/>
                    </a:lnTo>
                    <a:lnTo>
                      <a:pt x="790" y="70"/>
                    </a:lnTo>
                    <a:lnTo>
                      <a:pt x="790" y="70"/>
                    </a:lnTo>
                    <a:lnTo>
                      <a:pt x="762" y="44"/>
                    </a:lnTo>
                    <a:lnTo>
                      <a:pt x="762" y="44"/>
                    </a:lnTo>
                    <a:lnTo>
                      <a:pt x="752" y="38"/>
                    </a:lnTo>
                    <a:lnTo>
                      <a:pt x="744" y="34"/>
                    </a:lnTo>
                    <a:lnTo>
                      <a:pt x="734" y="32"/>
                    </a:lnTo>
                    <a:lnTo>
                      <a:pt x="726" y="30"/>
                    </a:lnTo>
                    <a:lnTo>
                      <a:pt x="716" y="30"/>
                    </a:lnTo>
                    <a:lnTo>
                      <a:pt x="708" y="34"/>
                    </a:lnTo>
                    <a:lnTo>
                      <a:pt x="698" y="38"/>
                    </a:lnTo>
                    <a:lnTo>
                      <a:pt x="690" y="44"/>
                    </a:lnTo>
                    <a:lnTo>
                      <a:pt x="690" y="44"/>
                    </a:lnTo>
                    <a:lnTo>
                      <a:pt x="666" y="64"/>
                    </a:lnTo>
                    <a:lnTo>
                      <a:pt x="666" y="64"/>
                    </a:lnTo>
                    <a:lnTo>
                      <a:pt x="650" y="76"/>
                    </a:lnTo>
                    <a:lnTo>
                      <a:pt x="636" y="84"/>
                    </a:lnTo>
                    <a:lnTo>
                      <a:pt x="620" y="90"/>
                    </a:lnTo>
                    <a:lnTo>
                      <a:pt x="604" y="92"/>
                    </a:lnTo>
                    <a:lnTo>
                      <a:pt x="588" y="90"/>
                    </a:lnTo>
                    <a:lnTo>
                      <a:pt x="572" y="84"/>
                    </a:lnTo>
                    <a:lnTo>
                      <a:pt x="558" y="76"/>
                    </a:lnTo>
                    <a:lnTo>
                      <a:pt x="542" y="64"/>
                    </a:lnTo>
                    <a:lnTo>
                      <a:pt x="542" y="64"/>
                    </a:lnTo>
                    <a:lnTo>
                      <a:pt x="520" y="44"/>
                    </a:lnTo>
                    <a:lnTo>
                      <a:pt x="520" y="44"/>
                    </a:lnTo>
                    <a:lnTo>
                      <a:pt x="512" y="38"/>
                    </a:lnTo>
                    <a:lnTo>
                      <a:pt x="502" y="34"/>
                    </a:lnTo>
                    <a:lnTo>
                      <a:pt x="494" y="32"/>
                    </a:lnTo>
                    <a:lnTo>
                      <a:pt x="486" y="30"/>
                    </a:lnTo>
                    <a:lnTo>
                      <a:pt x="476" y="30"/>
                    </a:lnTo>
                    <a:lnTo>
                      <a:pt x="468" y="32"/>
                    </a:lnTo>
                    <a:lnTo>
                      <a:pt x="460" y="36"/>
                    </a:lnTo>
                    <a:lnTo>
                      <a:pt x="450" y="42"/>
                    </a:lnTo>
                    <a:lnTo>
                      <a:pt x="450" y="42"/>
                    </a:lnTo>
                    <a:lnTo>
                      <a:pt x="438" y="54"/>
                    </a:lnTo>
                    <a:lnTo>
                      <a:pt x="424" y="66"/>
                    </a:lnTo>
                    <a:lnTo>
                      <a:pt x="424" y="66"/>
                    </a:lnTo>
                    <a:lnTo>
                      <a:pt x="410" y="76"/>
                    </a:lnTo>
                    <a:lnTo>
                      <a:pt x="394" y="84"/>
                    </a:lnTo>
                    <a:lnTo>
                      <a:pt x="380" y="90"/>
                    </a:lnTo>
                    <a:lnTo>
                      <a:pt x="364" y="92"/>
                    </a:lnTo>
                    <a:lnTo>
                      <a:pt x="348" y="90"/>
                    </a:lnTo>
                    <a:lnTo>
                      <a:pt x="332" y="84"/>
                    </a:lnTo>
                    <a:lnTo>
                      <a:pt x="318" y="76"/>
                    </a:lnTo>
                    <a:lnTo>
                      <a:pt x="304" y="66"/>
                    </a:lnTo>
                    <a:lnTo>
                      <a:pt x="304" y="66"/>
                    </a:lnTo>
                    <a:lnTo>
                      <a:pt x="280" y="44"/>
                    </a:lnTo>
                    <a:lnTo>
                      <a:pt x="280" y="44"/>
                    </a:lnTo>
                    <a:lnTo>
                      <a:pt x="272" y="38"/>
                    </a:lnTo>
                    <a:lnTo>
                      <a:pt x="262" y="34"/>
                    </a:lnTo>
                    <a:lnTo>
                      <a:pt x="254" y="32"/>
                    </a:lnTo>
                    <a:lnTo>
                      <a:pt x="244" y="30"/>
                    </a:lnTo>
                    <a:lnTo>
                      <a:pt x="236" y="30"/>
                    </a:lnTo>
                    <a:lnTo>
                      <a:pt x="226" y="34"/>
                    </a:lnTo>
                    <a:lnTo>
                      <a:pt x="216" y="38"/>
                    </a:lnTo>
                    <a:lnTo>
                      <a:pt x="208" y="44"/>
                    </a:lnTo>
                    <a:lnTo>
                      <a:pt x="208" y="44"/>
                    </a:lnTo>
                    <a:lnTo>
                      <a:pt x="182" y="66"/>
                    </a:lnTo>
                    <a:lnTo>
                      <a:pt x="182" y="66"/>
                    </a:lnTo>
                    <a:lnTo>
                      <a:pt x="168" y="78"/>
                    </a:lnTo>
                    <a:lnTo>
                      <a:pt x="154" y="84"/>
                    </a:lnTo>
                    <a:lnTo>
                      <a:pt x="138" y="90"/>
                    </a:lnTo>
                    <a:lnTo>
                      <a:pt x="122" y="90"/>
                    </a:lnTo>
                    <a:lnTo>
                      <a:pt x="106" y="90"/>
                    </a:lnTo>
                    <a:lnTo>
                      <a:pt x="90" y="84"/>
                    </a:lnTo>
                    <a:lnTo>
                      <a:pt x="76" y="76"/>
                    </a:lnTo>
                    <a:lnTo>
                      <a:pt x="62" y="66"/>
                    </a:lnTo>
                    <a:lnTo>
                      <a:pt x="62" y="66"/>
                    </a:lnTo>
                    <a:lnTo>
                      <a:pt x="44" y="50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0" y="34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8" y="28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40" y="12"/>
                    </a:lnTo>
                    <a:lnTo>
                      <a:pt x="62" y="26"/>
                    </a:lnTo>
                    <a:lnTo>
                      <a:pt x="62" y="26"/>
                    </a:lnTo>
                    <a:lnTo>
                      <a:pt x="74" y="36"/>
                    </a:lnTo>
                    <a:lnTo>
                      <a:pt x="86" y="46"/>
                    </a:lnTo>
                    <a:lnTo>
                      <a:pt x="86" y="46"/>
                    </a:lnTo>
                    <a:lnTo>
                      <a:pt x="94" y="52"/>
                    </a:lnTo>
                    <a:lnTo>
                      <a:pt x="104" y="58"/>
                    </a:lnTo>
                    <a:lnTo>
                      <a:pt x="112" y="60"/>
                    </a:lnTo>
                    <a:lnTo>
                      <a:pt x="122" y="60"/>
                    </a:lnTo>
                    <a:lnTo>
                      <a:pt x="130" y="60"/>
                    </a:lnTo>
                    <a:lnTo>
                      <a:pt x="140" y="58"/>
                    </a:lnTo>
                    <a:lnTo>
                      <a:pt x="148" y="54"/>
                    </a:lnTo>
                    <a:lnTo>
                      <a:pt x="158" y="46"/>
                    </a:lnTo>
                    <a:lnTo>
                      <a:pt x="158" y="46"/>
                    </a:lnTo>
                    <a:lnTo>
                      <a:pt x="188" y="20"/>
                    </a:lnTo>
                    <a:lnTo>
                      <a:pt x="188" y="20"/>
                    </a:lnTo>
                    <a:lnTo>
                      <a:pt x="200" y="12"/>
                    </a:lnTo>
                    <a:lnTo>
                      <a:pt x="214" y="6"/>
                    </a:lnTo>
                    <a:lnTo>
                      <a:pt x="228" y="2"/>
                    </a:lnTo>
                    <a:lnTo>
                      <a:pt x="242" y="0"/>
                    </a:lnTo>
                    <a:lnTo>
                      <a:pt x="258" y="2"/>
                    </a:lnTo>
                    <a:lnTo>
                      <a:pt x="272" y="4"/>
                    </a:lnTo>
                    <a:lnTo>
                      <a:pt x="284" y="12"/>
                    </a:lnTo>
                    <a:lnTo>
                      <a:pt x="298" y="20"/>
                    </a:lnTo>
                    <a:lnTo>
                      <a:pt x="298" y="20"/>
                    </a:lnTo>
                    <a:lnTo>
                      <a:pt x="328" y="48"/>
                    </a:lnTo>
                    <a:lnTo>
                      <a:pt x="328" y="48"/>
                    </a:lnTo>
                    <a:lnTo>
                      <a:pt x="336" y="54"/>
                    </a:lnTo>
                    <a:lnTo>
                      <a:pt x="344" y="58"/>
                    </a:lnTo>
                    <a:lnTo>
                      <a:pt x="354" y="60"/>
                    </a:lnTo>
                    <a:lnTo>
                      <a:pt x="362" y="60"/>
                    </a:lnTo>
                    <a:lnTo>
                      <a:pt x="370" y="60"/>
                    </a:lnTo>
                    <a:lnTo>
                      <a:pt x="380" y="58"/>
                    </a:lnTo>
                    <a:lnTo>
                      <a:pt x="388" y="54"/>
                    </a:lnTo>
                    <a:lnTo>
                      <a:pt x="396" y="50"/>
                    </a:lnTo>
                    <a:lnTo>
                      <a:pt x="396" y="50"/>
                    </a:lnTo>
                    <a:lnTo>
                      <a:pt x="418" y="30"/>
                    </a:lnTo>
                    <a:lnTo>
                      <a:pt x="418" y="30"/>
                    </a:lnTo>
                    <a:lnTo>
                      <a:pt x="434" y="16"/>
                    </a:lnTo>
                    <a:lnTo>
                      <a:pt x="450" y="6"/>
                    </a:lnTo>
                    <a:lnTo>
                      <a:pt x="468" y="2"/>
                    </a:lnTo>
                    <a:lnTo>
                      <a:pt x="484" y="0"/>
                    </a:lnTo>
                    <a:lnTo>
                      <a:pt x="502" y="2"/>
                    </a:lnTo>
                    <a:lnTo>
                      <a:pt x="518" y="8"/>
                    </a:lnTo>
                    <a:lnTo>
                      <a:pt x="534" y="18"/>
                    </a:lnTo>
                    <a:lnTo>
                      <a:pt x="550" y="30"/>
                    </a:lnTo>
                    <a:lnTo>
                      <a:pt x="550" y="30"/>
                    </a:lnTo>
                    <a:lnTo>
                      <a:pt x="568" y="46"/>
                    </a:lnTo>
                    <a:lnTo>
                      <a:pt x="568" y="46"/>
                    </a:lnTo>
                    <a:lnTo>
                      <a:pt x="576" y="52"/>
                    </a:lnTo>
                    <a:lnTo>
                      <a:pt x="586" y="58"/>
                    </a:lnTo>
                    <a:lnTo>
                      <a:pt x="594" y="60"/>
                    </a:lnTo>
                    <a:lnTo>
                      <a:pt x="604" y="60"/>
                    </a:lnTo>
                    <a:lnTo>
                      <a:pt x="612" y="60"/>
                    </a:lnTo>
                    <a:lnTo>
                      <a:pt x="622" y="58"/>
                    </a:lnTo>
                    <a:lnTo>
                      <a:pt x="630" y="54"/>
                    </a:lnTo>
                    <a:lnTo>
                      <a:pt x="638" y="48"/>
                    </a:lnTo>
                    <a:lnTo>
                      <a:pt x="638" y="48"/>
                    </a:lnTo>
                    <a:lnTo>
                      <a:pt x="668" y="22"/>
                    </a:lnTo>
                    <a:lnTo>
                      <a:pt x="668" y="22"/>
                    </a:lnTo>
                    <a:lnTo>
                      <a:pt x="682" y="12"/>
                    </a:lnTo>
                    <a:lnTo>
                      <a:pt x="696" y="6"/>
                    </a:lnTo>
                    <a:lnTo>
                      <a:pt x="710" y="2"/>
                    </a:lnTo>
                    <a:lnTo>
                      <a:pt x="724" y="0"/>
                    </a:lnTo>
                    <a:lnTo>
                      <a:pt x="740" y="2"/>
                    </a:lnTo>
                    <a:lnTo>
                      <a:pt x="754" y="6"/>
                    </a:lnTo>
                    <a:lnTo>
                      <a:pt x="768" y="12"/>
                    </a:lnTo>
                    <a:lnTo>
                      <a:pt x="782" y="22"/>
                    </a:lnTo>
                    <a:lnTo>
                      <a:pt x="782" y="22"/>
                    </a:lnTo>
                    <a:lnTo>
                      <a:pt x="808" y="46"/>
                    </a:lnTo>
                    <a:lnTo>
                      <a:pt x="808" y="46"/>
                    </a:lnTo>
                    <a:lnTo>
                      <a:pt x="816" y="52"/>
                    </a:lnTo>
                    <a:lnTo>
                      <a:pt x="826" y="58"/>
                    </a:lnTo>
                    <a:lnTo>
                      <a:pt x="834" y="60"/>
                    </a:lnTo>
                    <a:lnTo>
                      <a:pt x="844" y="60"/>
                    </a:lnTo>
                    <a:lnTo>
                      <a:pt x="854" y="60"/>
                    </a:lnTo>
                    <a:lnTo>
                      <a:pt x="862" y="58"/>
                    </a:lnTo>
                    <a:lnTo>
                      <a:pt x="872" y="54"/>
                    </a:lnTo>
                    <a:lnTo>
                      <a:pt x="880" y="48"/>
                    </a:lnTo>
                    <a:lnTo>
                      <a:pt x="880" y="48"/>
                    </a:lnTo>
                    <a:lnTo>
                      <a:pt x="906" y="24"/>
                    </a:lnTo>
                    <a:lnTo>
                      <a:pt x="906" y="24"/>
                    </a:lnTo>
                    <a:lnTo>
                      <a:pt x="920" y="14"/>
                    </a:lnTo>
                    <a:lnTo>
                      <a:pt x="934" y="6"/>
                    </a:lnTo>
                    <a:lnTo>
                      <a:pt x="950" y="2"/>
                    </a:lnTo>
                    <a:lnTo>
                      <a:pt x="966" y="0"/>
                    </a:lnTo>
                    <a:lnTo>
                      <a:pt x="982" y="2"/>
                    </a:lnTo>
                    <a:lnTo>
                      <a:pt x="996" y="6"/>
                    </a:lnTo>
                    <a:lnTo>
                      <a:pt x="1012" y="14"/>
                    </a:lnTo>
                    <a:lnTo>
                      <a:pt x="1026" y="24"/>
                    </a:lnTo>
                    <a:lnTo>
                      <a:pt x="1026" y="24"/>
                    </a:lnTo>
                    <a:lnTo>
                      <a:pt x="1050" y="46"/>
                    </a:lnTo>
                    <a:lnTo>
                      <a:pt x="1050" y="46"/>
                    </a:lnTo>
                    <a:lnTo>
                      <a:pt x="1058" y="52"/>
                    </a:lnTo>
                    <a:lnTo>
                      <a:pt x="1066" y="58"/>
                    </a:lnTo>
                    <a:lnTo>
                      <a:pt x="1076" y="60"/>
                    </a:lnTo>
                    <a:lnTo>
                      <a:pt x="1084" y="60"/>
                    </a:lnTo>
                    <a:lnTo>
                      <a:pt x="1094" y="60"/>
                    </a:lnTo>
                    <a:lnTo>
                      <a:pt x="1102" y="58"/>
                    </a:lnTo>
                    <a:lnTo>
                      <a:pt x="1110" y="54"/>
                    </a:lnTo>
                    <a:lnTo>
                      <a:pt x="1120" y="48"/>
                    </a:lnTo>
                    <a:lnTo>
                      <a:pt x="1120" y="48"/>
                    </a:lnTo>
                    <a:lnTo>
                      <a:pt x="1136" y="34"/>
                    </a:lnTo>
                    <a:lnTo>
                      <a:pt x="1144" y="26"/>
                    </a:lnTo>
                    <a:lnTo>
                      <a:pt x="1152" y="20"/>
                    </a:lnTo>
                    <a:lnTo>
                      <a:pt x="1152" y="20"/>
                    </a:lnTo>
                    <a:lnTo>
                      <a:pt x="1174" y="10"/>
                    </a:lnTo>
                    <a:lnTo>
                      <a:pt x="1196" y="2"/>
                    </a:lnTo>
                    <a:lnTo>
                      <a:pt x="1196" y="2"/>
                    </a:lnTo>
                    <a:lnTo>
                      <a:pt x="1198" y="2"/>
                    </a:lnTo>
                    <a:lnTo>
                      <a:pt x="1202" y="4"/>
                    </a:lnTo>
                    <a:lnTo>
                      <a:pt x="1204" y="6"/>
                    </a:lnTo>
                    <a:lnTo>
                      <a:pt x="1206" y="8"/>
                    </a:lnTo>
                    <a:lnTo>
                      <a:pt x="1206" y="8"/>
                    </a:lnTo>
                    <a:lnTo>
                      <a:pt x="1204" y="22"/>
                    </a:lnTo>
                    <a:lnTo>
                      <a:pt x="1202" y="26"/>
                    </a:lnTo>
                    <a:lnTo>
                      <a:pt x="1200" y="30"/>
                    </a:lnTo>
                    <a:lnTo>
                      <a:pt x="1200" y="30"/>
                    </a:lnTo>
                    <a:lnTo>
                      <a:pt x="1184" y="36"/>
                    </a:lnTo>
                    <a:lnTo>
                      <a:pt x="1172" y="44"/>
                    </a:lnTo>
                    <a:lnTo>
                      <a:pt x="1160" y="54"/>
                    </a:lnTo>
                    <a:lnTo>
                      <a:pt x="1148" y="64"/>
                    </a:lnTo>
                    <a:lnTo>
                      <a:pt x="1148" y="64"/>
                    </a:lnTo>
                    <a:lnTo>
                      <a:pt x="1134" y="76"/>
                    </a:lnTo>
                    <a:lnTo>
                      <a:pt x="1120" y="84"/>
                    </a:lnTo>
                    <a:lnTo>
                      <a:pt x="1104" y="90"/>
                    </a:lnTo>
                    <a:lnTo>
                      <a:pt x="1086" y="90"/>
                    </a:lnTo>
                    <a:lnTo>
                      <a:pt x="1086" y="90"/>
                    </a:lnTo>
                    <a:close/>
                  </a:path>
                </a:pathLst>
              </a:custGeom>
              <a:solidFill>
                <a:srgbClr val="78A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</p:grpSp>
        <p:sp>
          <p:nvSpPr>
            <p:cNvPr id="108" name="泪滴形 73"/>
            <p:cNvSpPr/>
            <p:nvPr/>
          </p:nvSpPr>
          <p:spPr>
            <a:xfrm rot="6780000">
              <a:off x="8555" y="4712"/>
              <a:ext cx="833" cy="839"/>
            </a:xfrm>
            <a:prstGeom prst="teardrop">
              <a:avLst/>
            </a:prstGeom>
            <a:solidFill>
              <a:srgbClr val="F33B0C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2784363" y="589543"/>
            <a:ext cx="6623275" cy="971103"/>
            <a:chOff x="5042687" y="1600895"/>
            <a:chExt cx="6623275" cy="971103"/>
          </a:xfrm>
        </p:grpSpPr>
        <p:sp>
          <p:nvSpPr>
            <p:cNvPr id="114" name="圆角矩形 22"/>
            <p:cNvSpPr/>
            <p:nvPr/>
          </p:nvSpPr>
          <p:spPr>
            <a:xfrm>
              <a:off x="5357988" y="1755810"/>
              <a:ext cx="6307974" cy="759100"/>
            </a:xfrm>
            <a:prstGeom prst="roundRect">
              <a:avLst>
                <a:gd name="adj" fmla="val 35423"/>
              </a:avLst>
            </a:prstGeom>
            <a:solidFill>
              <a:srgbClr val="6907D0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sp>
          <p:nvSpPr>
            <p:cNvPr id="115" name="文本占位符 26"/>
            <p:cNvSpPr txBox="1"/>
            <p:nvPr/>
          </p:nvSpPr>
          <p:spPr>
            <a:xfrm>
              <a:off x="6046949" y="1935142"/>
              <a:ext cx="5561214" cy="406950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defRPr/>
              </a:pPr>
              <a:r>
                <a:rPr lang="zh-CN" altLang="en-US" sz="2600">
                  <a:solidFill>
                    <a:schemeClr val="bg1"/>
                  </a:solidFill>
                  <a:latin typeface="Times New Roman" panose="02020603050405020304" pitchFamily="18" charset="0"/>
                  <a:ea typeface="FZLanTingHeiS-EB-GB" panose="02000500000000000000" pitchFamily="2" charset="-122"/>
                  <a:cs typeface="Times New Roman" panose="02020603050405020304" pitchFamily="18" charset="0"/>
                  <a:sym typeface="+mn-ea"/>
                </a:rPr>
                <a:t>乘车返回学校，还有多少人没上车？</a:t>
              </a:r>
              <a:endParaRPr lang="zh-CN" altLang="en-US" sz="2600">
                <a:solidFill>
                  <a:schemeClr val="bg1"/>
                </a:solidFill>
                <a:latin typeface="Times New Roman" panose="02020603050405020304" pitchFamily="18" charset="0"/>
                <a:ea typeface="FZLanTingHeiS-EB-GB" panose="020005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  <p:pic>
          <p:nvPicPr>
            <p:cNvPr id="116" name="图片 11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042687" y="1600895"/>
              <a:ext cx="879104" cy="971103"/>
            </a:xfrm>
            <a:prstGeom prst="rect">
              <a:avLst/>
            </a:prstGeom>
          </p:spPr>
        </p:pic>
      </p:grpSp>
      <p:sp>
        <p:nvSpPr>
          <p:cNvPr id="4" name="矩形 3"/>
          <p:cNvSpPr/>
          <p:nvPr/>
        </p:nvSpPr>
        <p:spPr>
          <a:xfrm>
            <a:off x="7817837" y="346919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800">
                <a:solidFill>
                  <a:prstClr val="black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</a:t>
            </a:r>
            <a:endParaRPr lang="en-US" altLang="zh-CN" sz="2800">
              <a:solidFill>
                <a:prstClr val="black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0" grpId="0"/>
      <p:bldP spid="31" grpId="0"/>
      <p:bldP spid="27" grpId="0"/>
      <p:bldP spid="17" grpId="0"/>
      <p:bldP spid="9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74673" y="4829890"/>
            <a:ext cx="4854099" cy="11473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chemeClr val="bg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先求两辆车的人数和，再用总人数减去两辆车的人数和。</a:t>
            </a:r>
            <a:endParaRPr lang="zh-CN" altLang="en-US" sz="2400" b="1">
              <a:solidFill>
                <a:schemeClr val="bg1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8615184" y="1926240"/>
            <a:ext cx="165639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sz="2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70</a:t>
            </a:r>
            <a:r>
              <a:rPr lang="zh-CN" altLang="en-US" sz="2800" b="1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62</a:t>
            </a: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=</a:t>
            </a:r>
            <a:endParaRPr lang="en-US" altLang="zh-CN" sz="2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74701" y="2569249"/>
            <a:ext cx="2014223" cy="1006688"/>
            <a:chOff x="6274701" y="2569249"/>
            <a:chExt cx="2014223" cy="1006688"/>
          </a:xfrm>
        </p:grpSpPr>
        <p:sp>
          <p:nvSpPr>
            <p:cNvPr id="13" name="Text Box 5"/>
            <p:cNvSpPr txBox="1"/>
            <p:nvPr/>
          </p:nvSpPr>
          <p:spPr>
            <a:xfrm>
              <a:off x="6788686" y="2569249"/>
              <a:ext cx="856496" cy="5219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38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 Box 5"/>
            <p:cNvSpPr txBox="1"/>
            <p:nvPr/>
          </p:nvSpPr>
          <p:spPr>
            <a:xfrm>
              <a:off x="6504558" y="2954259"/>
              <a:ext cx="1784366" cy="5219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zh-CN" altLang="en-US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24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" name="直接连接符 39"/>
            <p:cNvCxnSpPr/>
            <p:nvPr/>
          </p:nvCxnSpPr>
          <p:spPr>
            <a:xfrm>
              <a:off x="6274701" y="3574349"/>
              <a:ext cx="1439875" cy="1588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16" name="Text Box 5"/>
          <p:cNvSpPr txBox="1"/>
          <p:nvPr/>
        </p:nvSpPr>
        <p:spPr>
          <a:xfrm>
            <a:off x="6714261" y="3496773"/>
            <a:ext cx="856496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altLang="zh-CN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90"/>
          <p:cNvSpPr txBox="1"/>
          <p:nvPr/>
        </p:nvSpPr>
        <p:spPr>
          <a:xfrm>
            <a:off x="6965224" y="3283525"/>
            <a:ext cx="428434" cy="3067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1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altLang="zh-CN" sz="1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182209" y="2676353"/>
            <a:ext cx="1993265" cy="917931"/>
            <a:chOff x="9182209" y="2676353"/>
            <a:chExt cx="1993265" cy="917931"/>
          </a:xfrm>
        </p:grpSpPr>
        <p:sp>
          <p:nvSpPr>
            <p:cNvPr id="65" name="Text Box 5"/>
            <p:cNvSpPr txBox="1"/>
            <p:nvPr/>
          </p:nvSpPr>
          <p:spPr>
            <a:xfrm>
              <a:off x="9836693" y="2676353"/>
              <a:ext cx="856495" cy="5219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70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Text Box 5"/>
            <p:cNvSpPr txBox="1"/>
            <p:nvPr/>
          </p:nvSpPr>
          <p:spPr>
            <a:xfrm>
              <a:off x="9391108" y="3070952"/>
              <a:ext cx="1784366" cy="5220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－ </a:t>
              </a:r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62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7" name="直接连接符 47"/>
            <p:cNvCxnSpPr/>
            <p:nvPr/>
          </p:nvCxnSpPr>
          <p:spPr>
            <a:xfrm>
              <a:off x="9182209" y="3592696"/>
              <a:ext cx="1439874" cy="1588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68" name="Text Box 5"/>
          <p:cNvSpPr txBox="1"/>
          <p:nvPr/>
        </p:nvSpPr>
        <p:spPr>
          <a:xfrm>
            <a:off x="10002897" y="3496690"/>
            <a:ext cx="856495" cy="52205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>
                <a:solidFill>
                  <a:srgbClr val="FE5A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altLang="zh-CN" sz="2800">
              <a:solidFill>
                <a:srgbClr val="FE5A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TextBox 90"/>
          <p:cNvSpPr txBox="1"/>
          <p:nvPr/>
        </p:nvSpPr>
        <p:spPr>
          <a:xfrm>
            <a:off x="9887958" y="2468280"/>
            <a:ext cx="428625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Text Box 21"/>
          <p:cNvSpPr txBox="1">
            <a:spLocks noChangeArrowheads="1"/>
          </p:cNvSpPr>
          <p:nvPr/>
        </p:nvSpPr>
        <p:spPr bwMode="auto">
          <a:xfrm>
            <a:off x="5891613" y="1929541"/>
            <a:ext cx="13404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38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+24=</a:t>
            </a:r>
            <a:endParaRPr lang="en-US" altLang="zh-CN" sz="2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073983" y="1945416"/>
            <a:ext cx="1214941" cy="521970"/>
            <a:chOff x="7073983" y="1945416"/>
            <a:chExt cx="1214941" cy="521970"/>
          </a:xfrm>
        </p:grpSpPr>
        <p:sp>
          <p:nvSpPr>
            <p:cNvPr id="71" name="文本框 70"/>
            <p:cNvSpPr txBox="1"/>
            <p:nvPr/>
          </p:nvSpPr>
          <p:spPr>
            <a:xfrm>
              <a:off x="7358151" y="2000409"/>
              <a:ext cx="9307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>
                  <a:latin typeface="FZLanTingHeiS-R-GB" panose="02000000000000000000" pitchFamily="2" charset="-122"/>
                  <a:ea typeface="FZLanTingHeiS-R-GB" panose="02000000000000000000" pitchFamily="2" charset="-122"/>
                  <a:cs typeface="宋体" panose="02010600030101010101" pitchFamily="2" charset="-122"/>
                  <a:sym typeface="+mn-ea"/>
                </a:rPr>
                <a:t>（人）</a:t>
              </a:r>
              <a:endParaRPr lang="zh-CN" altLang="en-US" sz="2400">
                <a:solidFill>
                  <a:schemeClr val="tx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7073983" y="1945416"/>
              <a:ext cx="76517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62</a:t>
              </a:r>
              <a:endPara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003448" y="1924852"/>
            <a:ext cx="1261471" cy="529761"/>
            <a:chOff x="9916823" y="1924852"/>
            <a:chExt cx="1261471" cy="529761"/>
          </a:xfrm>
        </p:grpSpPr>
        <p:sp>
          <p:nvSpPr>
            <p:cNvPr id="74" name="文本框 73"/>
            <p:cNvSpPr txBox="1"/>
            <p:nvPr/>
          </p:nvSpPr>
          <p:spPr>
            <a:xfrm>
              <a:off x="10033430" y="1992948"/>
              <a:ext cx="11448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>
                  <a:solidFill>
                    <a:srgbClr val="FE5A4F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cs typeface="宋体" panose="02010600030101010101" pitchFamily="2" charset="-122"/>
                  <a:sym typeface="+mn-ea"/>
                </a:rPr>
                <a:t>（人）</a:t>
              </a:r>
              <a:endParaRPr lang="zh-CN" altLang="en-US" sz="2400">
                <a:solidFill>
                  <a:srgbClr val="FE5A4F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9916823" y="1924852"/>
              <a:ext cx="456324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FE5A4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en-US" altLang="zh-CN" sz="2800">
                <a:solidFill>
                  <a:srgbClr val="FE5A4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7232098" y="4033538"/>
            <a:ext cx="3308919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  <a:sym typeface="+mn-ea"/>
              </a:rPr>
              <a:t>答：还有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8</a:t>
            </a:r>
            <a:r>
              <a:rPr lang="zh-CN" altLang="en-US" sz="2400" smtClean="0"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  <a:sym typeface="+mn-ea"/>
              </a:rPr>
              <a:t>人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  <a:sym typeface="+mn-ea"/>
              </a:rPr>
              <a:t>没上车。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1205725" y="4649136"/>
            <a:ext cx="3116580" cy="612140"/>
            <a:chOff x="8552" y="4715"/>
            <a:chExt cx="4908" cy="964"/>
          </a:xfrm>
        </p:grpSpPr>
        <p:sp>
          <p:nvSpPr>
            <p:cNvPr id="101" name="文本框 100"/>
            <p:cNvSpPr txBox="1"/>
            <p:nvPr/>
          </p:nvSpPr>
          <p:spPr>
            <a:xfrm>
              <a:off x="9373" y="4759"/>
              <a:ext cx="4087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40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一共有</a:t>
              </a:r>
              <a:r>
                <a:rPr lang="en-US" sz="28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70</a:t>
              </a:r>
              <a:r>
                <a:rPr lang="zh-CN" sz="240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人</a:t>
              </a:r>
              <a:endPara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9562" y="5559"/>
              <a:ext cx="2909" cy="120"/>
              <a:chOff x="7962156" y="5561487"/>
              <a:chExt cx="3803650" cy="146050"/>
            </a:xfrm>
          </p:grpSpPr>
          <p:grpSp>
            <p:nvGrpSpPr>
              <p:cNvPr id="104" name="组合 103"/>
              <p:cNvGrpSpPr/>
              <p:nvPr/>
            </p:nvGrpSpPr>
            <p:grpSpPr>
              <a:xfrm>
                <a:off x="7962156" y="5561487"/>
                <a:ext cx="3803650" cy="146050"/>
                <a:chOff x="7962156" y="5561487"/>
                <a:chExt cx="3803650" cy="146050"/>
              </a:xfrm>
            </p:grpSpPr>
            <p:sp>
              <p:nvSpPr>
                <p:cNvPr id="106" name="AutoShape 8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7962156" y="5561487"/>
                  <a:ext cx="3803650" cy="1460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  <a:latin typeface="FZLanTingHeiS-R-GB" panose="02000000000000000000" pitchFamily="2" charset="-122"/>
                    <a:ea typeface="FZLanTingHeiS-R-GB" panose="02000000000000000000" pitchFamily="2" charset="-122"/>
                  </a:endParaRPr>
                </a:p>
              </p:txBody>
            </p:sp>
            <p:sp>
              <p:nvSpPr>
                <p:cNvPr id="107" name="Freeform 10"/>
                <p:cNvSpPr/>
                <p:nvPr/>
              </p:nvSpPr>
              <p:spPr bwMode="auto">
                <a:xfrm>
                  <a:off x="7962156" y="5561487"/>
                  <a:ext cx="1914525" cy="146050"/>
                </a:xfrm>
                <a:custGeom>
                  <a:avLst/>
                  <a:gdLst>
                    <a:gd name="T0" fmla="*/ 1056 w 1206"/>
                    <a:gd name="T1" fmla="*/ 86 h 92"/>
                    <a:gd name="T2" fmla="*/ 1002 w 1206"/>
                    <a:gd name="T3" fmla="*/ 44 h 92"/>
                    <a:gd name="T4" fmla="*/ 976 w 1206"/>
                    <a:gd name="T5" fmla="*/ 30 h 92"/>
                    <a:gd name="T6" fmla="*/ 940 w 1206"/>
                    <a:gd name="T7" fmla="*/ 38 h 92"/>
                    <a:gd name="T8" fmla="*/ 900 w 1206"/>
                    <a:gd name="T9" fmla="*/ 70 h 92"/>
                    <a:gd name="T10" fmla="*/ 844 w 1206"/>
                    <a:gd name="T11" fmla="*/ 90 h 92"/>
                    <a:gd name="T12" fmla="*/ 790 w 1206"/>
                    <a:gd name="T13" fmla="*/ 70 h 92"/>
                    <a:gd name="T14" fmla="*/ 752 w 1206"/>
                    <a:gd name="T15" fmla="*/ 38 h 92"/>
                    <a:gd name="T16" fmla="*/ 716 w 1206"/>
                    <a:gd name="T17" fmla="*/ 30 h 92"/>
                    <a:gd name="T18" fmla="*/ 690 w 1206"/>
                    <a:gd name="T19" fmla="*/ 44 h 92"/>
                    <a:gd name="T20" fmla="*/ 636 w 1206"/>
                    <a:gd name="T21" fmla="*/ 84 h 92"/>
                    <a:gd name="T22" fmla="*/ 572 w 1206"/>
                    <a:gd name="T23" fmla="*/ 84 h 92"/>
                    <a:gd name="T24" fmla="*/ 520 w 1206"/>
                    <a:gd name="T25" fmla="*/ 44 h 92"/>
                    <a:gd name="T26" fmla="*/ 494 w 1206"/>
                    <a:gd name="T27" fmla="*/ 32 h 92"/>
                    <a:gd name="T28" fmla="*/ 458 w 1206"/>
                    <a:gd name="T29" fmla="*/ 36 h 92"/>
                    <a:gd name="T30" fmla="*/ 424 w 1206"/>
                    <a:gd name="T31" fmla="*/ 66 h 92"/>
                    <a:gd name="T32" fmla="*/ 378 w 1206"/>
                    <a:gd name="T33" fmla="*/ 90 h 92"/>
                    <a:gd name="T34" fmla="*/ 318 w 1206"/>
                    <a:gd name="T35" fmla="*/ 76 h 92"/>
                    <a:gd name="T36" fmla="*/ 280 w 1206"/>
                    <a:gd name="T37" fmla="*/ 44 h 92"/>
                    <a:gd name="T38" fmla="*/ 244 w 1206"/>
                    <a:gd name="T39" fmla="*/ 30 h 92"/>
                    <a:gd name="T40" fmla="*/ 208 w 1206"/>
                    <a:gd name="T41" fmla="*/ 44 h 92"/>
                    <a:gd name="T42" fmla="*/ 168 w 1206"/>
                    <a:gd name="T43" fmla="*/ 78 h 92"/>
                    <a:gd name="T44" fmla="*/ 106 w 1206"/>
                    <a:gd name="T45" fmla="*/ 90 h 92"/>
                    <a:gd name="T46" fmla="*/ 62 w 1206"/>
                    <a:gd name="T47" fmla="*/ 66 h 92"/>
                    <a:gd name="T48" fmla="*/ 20 w 1206"/>
                    <a:gd name="T49" fmla="*/ 34 h 92"/>
                    <a:gd name="T50" fmla="*/ 2 w 1206"/>
                    <a:gd name="T51" fmla="*/ 20 h 92"/>
                    <a:gd name="T52" fmla="*/ 8 w 1206"/>
                    <a:gd name="T53" fmla="*/ 2 h 92"/>
                    <a:gd name="T54" fmla="*/ 62 w 1206"/>
                    <a:gd name="T55" fmla="*/ 26 h 92"/>
                    <a:gd name="T56" fmla="*/ 86 w 1206"/>
                    <a:gd name="T57" fmla="*/ 46 h 92"/>
                    <a:gd name="T58" fmla="*/ 122 w 1206"/>
                    <a:gd name="T59" fmla="*/ 60 h 92"/>
                    <a:gd name="T60" fmla="*/ 158 w 1206"/>
                    <a:gd name="T61" fmla="*/ 46 h 92"/>
                    <a:gd name="T62" fmla="*/ 200 w 1206"/>
                    <a:gd name="T63" fmla="*/ 12 h 92"/>
                    <a:gd name="T64" fmla="*/ 256 w 1206"/>
                    <a:gd name="T65" fmla="*/ 2 h 92"/>
                    <a:gd name="T66" fmla="*/ 296 w 1206"/>
                    <a:gd name="T67" fmla="*/ 20 h 92"/>
                    <a:gd name="T68" fmla="*/ 344 w 1206"/>
                    <a:gd name="T69" fmla="*/ 58 h 92"/>
                    <a:gd name="T70" fmla="*/ 378 w 1206"/>
                    <a:gd name="T71" fmla="*/ 58 h 92"/>
                    <a:gd name="T72" fmla="*/ 418 w 1206"/>
                    <a:gd name="T73" fmla="*/ 30 h 92"/>
                    <a:gd name="T74" fmla="*/ 468 w 1206"/>
                    <a:gd name="T75" fmla="*/ 2 h 92"/>
                    <a:gd name="T76" fmla="*/ 534 w 1206"/>
                    <a:gd name="T77" fmla="*/ 18 h 92"/>
                    <a:gd name="T78" fmla="*/ 568 w 1206"/>
                    <a:gd name="T79" fmla="*/ 46 h 92"/>
                    <a:gd name="T80" fmla="*/ 602 w 1206"/>
                    <a:gd name="T81" fmla="*/ 60 h 92"/>
                    <a:gd name="T82" fmla="*/ 638 w 1206"/>
                    <a:gd name="T83" fmla="*/ 48 h 92"/>
                    <a:gd name="T84" fmla="*/ 680 w 1206"/>
                    <a:gd name="T85" fmla="*/ 12 h 92"/>
                    <a:gd name="T86" fmla="*/ 738 w 1206"/>
                    <a:gd name="T87" fmla="*/ 2 h 92"/>
                    <a:gd name="T88" fmla="*/ 782 w 1206"/>
                    <a:gd name="T89" fmla="*/ 22 h 92"/>
                    <a:gd name="T90" fmla="*/ 826 w 1206"/>
                    <a:gd name="T91" fmla="*/ 58 h 92"/>
                    <a:gd name="T92" fmla="*/ 862 w 1206"/>
                    <a:gd name="T93" fmla="*/ 58 h 92"/>
                    <a:gd name="T94" fmla="*/ 906 w 1206"/>
                    <a:gd name="T95" fmla="*/ 24 h 92"/>
                    <a:gd name="T96" fmla="*/ 950 w 1206"/>
                    <a:gd name="T97" fmla="*/ 2 h 92"/>
                    <a:gd name="T98" fmla="*/ 1010 w 1206"/>
                    <a:gd name="T99" fmla="*/ 14 h 92"/>
                    <a:gd name="T100" fmla="*/ 1050 w 1206"/>
                    <a:gd name="T101" fmla="*/ 46 h 92"/>
                    <a:gd name="T102" fmla="*/ 1084 w 1206"/>
                    <a:gd name="T103" fmla="*/ 60 h 92"/>
                    <a:gd name="T104" fmla="*/ 1118 w 1206"/>
                    <a:gd name="T105" fmla="*/ 48 h 92"/>
                    <a:gd name="T106" fmla="*/ 1152 w 1206"/>
                    <a:gd name="T107" fmla="*/ 20 h 92"/>
                    <a:gd name="T108" fmla="*/ 1194 w 1206"/>
                    <a:gd name="T109" fmla="*/ 2 h 92"/>
                    <a:gd name="T110" fmla="*/ 1206 w 1206"/>
                    <a:gd name="T111" fmla="*/ 8 h 92"/>
                    <a:gd name="T112" fmla="*/ 1200 w 1206"/>
                    <a:gd name="T113" fmla="*/ 30 h 92"/>
                    <a:gd name="T114" fmla="*/ 1158 w 1206"/>
                    <a:gd name="T115" fmla="*/ 54 h 92"/>
                    <a:gd name="T116" fmla="*/ 1118 w 1206"/>
                    <a:gd name="T117" fmla="*/ 84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06" h="92">
                      <a:moveTo>
                        <a:pt x="1086" y="90"/>
                      </a:moveTo>
                      <a:lnTo>
                        <a:pt x="1086" y="90"/>
                      </a:lnTo>
                      <a:lnTo>
                        <a:pt x="1070" y="90"/>
                      </a:lnTo>
                      <a:lnTo>
                        <a:pt x="1056" y="86"/>
                      </a:lnTo>
                      <a:lnTo>
                        <a:pt x="1044" y="80"/>
                      </a:lnTo>
                      <a:lnTo>
                        <a:pt x="1030" y="70"/>
                      </a:lnTo>
                      <a:lnTo>
                        <a:pt x="1030" y="70"/>
                      </a:lnTo>
                      <a:lnTo>
                        <a:pt x="1002" y="44"/>
                      </a:lnTo>
                      <a:lnTo>
                        <a:pt x="1002" y="44"/>
                      </a:lnTo>
                      <a:lnTo>
                        <a:pt x="992" y="38"/>
                      </a:lnTo>
                      <a:lnTo>
                        <a:pt x="984" y="34"/>
                      </a:lnTo>
                      <a:lnTo>
                        <a:pt x="976" y="30"/>
                      </a:lnTo>
                      <a:lnTo>
                        <a:pt x="966" y="30"/>
                      </a:lnTo>
                      <a:lnTo>
                        <a:pt x="958" y="30"/>
                      </a:lnTo>
                      <a:lnTo>
                        <a:pt x="948" y="34"/>
                      </a:lnTo>
                      <a:lnTo>
                        <a:pt x="940" y="38"/>
                      </a:lnTo>
                      <a:lnTo>
                        <a:pt x="932" y="42"/>
                      </a:lnTo>
                      <a:lnTo>
                        <a:pt x="932" y="42"/>
                      </a:lnTo>
                      <a:lnTo>
                        <a:pt x="900" y="70"/>
                      </a:lnTo>
                      <a:lnTo>
                        <a:pt x="900" y="70"/>
                      </a:lnTo>
                      <a:lnTo>
                        <a:pt x="886" y="80"/>
                      </a:lnTo>
                      <a:lnTo>
                        <a:pt x="874" y="86"/>
                      </a:lnTo>
                      <a:lnTo>
                        <a:pt x="858" y="90"/>
                      </a:lnTo>
                      <a:lnTo>
                        <a:pt x="844" y="90"/>
                      </a:lnTo>
                      <a:lnTo>
                        <a:pt x="830" y="90"/>
                      </a:lnTo>
                      <a:lnTo>
                        <a:pt x="816" y="86"/>
                      </a:lnTo>
                      <a:lnTo>
                        <a:pt x="802" y="80"/>
                      </a:lnTo>
                      <a:lnTo>
                        <a:pt x="790" y="70"/>
                      </a:lnTo>
                      <a:lnTo>
                        <a:pt x="790" y="70"/>
                      </a:lnTo>
                      <a:lnTo>
                        <a:pt x="760" y="44"/>
                      </a:lnTo>
                      <a:lnTo>
                        <a:pt x="760" y="44"/>
                      </a:lnTo>
                      <a:lnTo>
                        <a:pt x="752" y="38"/>
                      </a:lnTo>
                      <a:lnTo>
                        <a:pt x="744" y="34"/>
                      </a:lnTo>
                      <a:lnTo>
                        <a:pt x="734" y="32"/>
                      </a:lnTo>
                      <a:lnTo>
                        <a:pt x="726" y="30"/>
                      </a:lnTo>
                      <a:lnTo>
                        <a:pt x="716" y="30"/>
                      </a:lnTo>
                      <a:lnTo>
                        <a:pt x="708" y="34"/>
                      </a:lnTo>
                      <a:lnTo>
                        <a:pt x="698" y="38"/>
                      </a:lnTo>
                      <a:lnTo>
                        <a:pt x="690" y="44"/>
                      </a:lnTo>
                      <a:lnTo>
                        <a:pt x="690" y="44"/>
                      </a:lnTo>
                      <a:lnTo>
                        <a:pt x="666" y="64"/>
                      </a:lnTo>
                      <a:lnTo>
                        <a:pt x="666" y="64"/>
                      </a:lnTo>
                      <a:lnTo>
                        <a:pt x="650" y="76"/>
                      </a:lnTo>
                      <a:lnTo>
                        <a:pt x="636" y="84"/>
                      </a:lnTo>
                      <a:lnTo>
                        <a:pt x="620" y="90"/>
                      </a:lnTo>
                      <a:lnTo>
                        <a:pt x="604" y="92"/>
                      </a:lnTo>
                      <a:lnTo>
                        <a:pt x="588" y="90"/>
                      </a:lnTo>
                      <a:lnTo>
                        <a:pt x="572" y="84"/>
                      </a:lnTo>
                      <a:lnTo>
                        <a:pt x="556" y="76"/>
                      </a:lnTo>
                      <a:lnTo>
                        <a:pt x="542" y="64"/>
                      </a:lnTo>
                      <a:lnTo>
                        <a:pt x="542" y="64"/>
                      </a:lnTo>
                      <a:lnTo>
                        <a:pt x="520" y="44"/>
                      </a:lnTo>
                      <a:lnTo>
                        <a:pt x="520" y="44"/>
                      </a:lnTo>
                      <a:lnTo>
                        <a:pt x="510" y="38"/>
                      </a:lnTo>
                      <a:lnTo>
                        <a:pt x="502" y="34"/>
                      </a:lnTo>
                      <a:lnTo>
                        <a:pt x="494" y="32"/>
                      </a:lnTo>
                      <a:lnTo>
                        <a:pt x="484" y="30"/>
                      </a:lnTo>
                      <a:lnTo>
                        <a:pt x="476" y="30"/>
                      </a:lnTo>
                      <a:lnTo>
                        <a:pt x="468" y="32"/>
                      </a:lnTo>
                      <a:lnTo>
                        <a:pt x="458" y="36"/>
                      </a:lnTo>
                      <a:lnTo>
                        <a:pt x="450" y="42"/>
                      </a:lnTo>
                      <a:lnTo>
                        <a:pt x="450" y="42"/>
                      </a:lnTo>
                      <a:lnTo>
                        <a:pt x="436" y="54"/>
                      </a:lnTo>
                      <a:lnTo>
                        <a:pt x="424" y="66"/>
                      </a:lnTo>
                      <a:lnTo>
                        <a:pt x="424" y="66"/>
                      </a:lnTo>
                      <a:lnTo>
                        <a:pt x="410" y="76"/>
                      </a:lnTo>
                      <a:lnTo>
                        <a:pt x="394" y="84"/>
                      </a:lnTo>
                      <a:lnTo>
                        <a:pt x="378" y="90"/>
                      </a:lnTo>
                      <a:lnTo>
                        <a:pt x="364" y="92"/>
                      </a:lnTo>
                      <a:lnTo>
                        <a:pt x="348" y="90"/>
                      </a:lnTo>
                      <a:lnTo>
                        <a:pt x="332" y="84"/>
                      </a:lnTo>
                      <a:lnTo>
                        <a:pt x="318" y="76"/>
                      </a:lnTo>
                      <a:lnTo>
                        <a:pt x="302" y="66"/>
                      </a:lnTo>
                      <a:lnTo>
                        <a:pt x="302" y="66"/>
                      </a:lnTo>
                      <a:lnTo>
                        <a:pt x="280" y="44"/>
                      </a:lnTo>
                      <a:lnTo>
                        <a:pt x="280" y="44"/>
                      </a:lnTo>
                      <a:lnTo>
                        <a:pt x="272" y="38"/>
                      </a:lnTo>
                      <a:lnTo>
                        <a:pt x="262" y="34"/>
                      </a:lnTo>
                      <a:lnTo>
                        <a:pt x="254" y="32"/>
                      </a:lnTo>
                      <a:lnTo>
                        <a:pt x="244" y="30"/>
                      </a:lnTo>
                      <a:lnTo>
                        <a:pt x="234" y="30"/>
                      </a:lnTo>
                      <a:lnTo>
                        <a:pt x="226" y="34"/>
                      </a:lnTo>
                      <a:lnTo>
                        <a:pt x="216" y="38"/>
                      </a:lnTo>
                      <a:lnTo>
                        <a:pt x="208" y="44"/>
                      </a:lnTo>
                      <a:lnTo>
                        <a:pt x="208" y="44"/>
                      </a:lnTo>
                      <a:lnTo>
                        <a:pt x="182" y="66"/>
                      </a:lnTo>
                      <a:lnTo>
                        <a:pt x="182" y="66"/>
                      </a:lnTo>
                      <a:lnTo>
                        <a:pt x="168" y="78"/>
                      </a:lnTo>
                      <a:lnTo>
                        <a:pt x="152" y="84"/>
                      </a:lnTo>
                      <a:lnTo>
                        <a:pt x="138" y="90"/>
                      </a:lnTo>
                      <a:lnTo>
                        <a:pt x="122" y="90"/>
                      </a:lnTo>
                      <a:lnTo>
                        <a:pt x="106" y="90"/>
                      </a:lnTo>
                      <a:lnTo>
                        <a:pt x="90" y="84"/>
                      </a:lnTo>
                      <a:lnTo>
                        <a:pt x="76" y="76"/>
                      </a:lnTo>
                      <a:lnTo>
                        <a:pt x="62" y="66"/>
                      </a:lnTo>
                      <a:lnTo>
                        <a:pt x="62" y="66"/>
                      </a:lnTo>
                      <a:lnTo>
                        <a:pt x="42" y="50"/>
                      </a:lnTo>
                      <a:lnTo>
                        <a:pt x="24" y="36"/>
                      </a:lnTo>
                      <a:lnTo>
                        <a:pt x="24" y="36"/>
                      </a:lnTo>
                      <a:lnTo>
                        <a:pt x="20" y="34"/>
                      </a:lnTo>
                      <a:lnTo>
                        <a:pt x="14" y="32"/>
                      </a:lnTo>
                      <a:lnTo>
                        <a:pt x="14" y="32"/>
                      </a:lnTo>
                      <a:lnTo>
                        <a:pt x="8" y="28"/>
                      </a:lnTo>
                      <a:lnTo>
                        <a:pt x="2" y="20"/>
                      </a:lnTo>
                      <a:lnTo>
                        <a:pt x="0" y="1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2"/>
                      </a:lnTo>
                      <a:lnTo>
                        <a:pt x="16" y="2"/>
                      </a:lnTo>
                      <a:lnTo>
                        <a:pt x="16" y="2"/>
                      </a:lnTo>
                      <a:lnTo>
                        <a:pt x="38" y="12"/>
                      </a:lnTo>
                      <a:lnTo>
                        <a:pt x="62" y="26"/>
                      </a:lnTo>
                      <a:lnTo>
                        <a:pt x="62" y="26"/>
                      </a:lnTo>
                      <a:lnTo>
                        <a:pt x="74" y="36"/>
                      </a:lnTo>
                      <a:lnTo>
                        <a:pt x="86" y="46"/>
                      </a:lnTo>
                      <a:lnTo>
                        <a:pt x="86" y="46"/>
                      </a:lnTo>
                      <a:lnTo>
                        <a:pt x="94" y="52"/>
                      </a:lnTo>
                      <a:lnTo>
                        <a:pt x="102" y="58"/>
                      </a:lnTo>
                      <a:lnTo>
                        <a:pt x="112" y="60"/>
                      </a:lnTo>
                      <a:lnTo>
                        <a:pt x="122" y="60"/>
                      </a:lnTo>
                      <a:lnTo>
                        <a:pt x="130" y="60"/>
                      </a:lnTo>
                      <a:lnTo>
                        <a:pt x="140" y="58"/>
                      </a:lnTo>
                      <a:lnTo>
                        <a:pt x="148" y="54"/>
                      </a:lnTo>
                      <a:lnTo>
                        <a:pt x="158" y="46"/>
                      </a:lnTo>
                      <a:lnTo>
                        <a:pt x="158" y="46"/>
                      </a:lnTo>
                      <a:lnTo>
                        <a:pt x="188" y="20"/>
                      </a:lnTo>
                      <a:lnTo>
                        <a:pt x="188" y="20"/>
                      </a:lnTo>
                      <a:lnTo>
                        <a:pt x="200" y="12"/>
                      </a:lnTo>
                      <a:lnTo>
                        <a:pt x="214" y="6"/>
                      </a:lnTo>
                      <a:lnTo>
                        <a:pt x="228" y="2"/>
                      </a:lnTo>
                      <a:lnTo>
                        <a:pt x="242" y="0"/>
                      </a:lnTo>
                      <a:lnTo>
                        <a:pt x="256" y="2"/>
                      </a:lnTo>
                      <a:lnTo>
                        <a:pt x="270" y="4"/>
                      </a:lnTo>
                      <a:lnTo>
                        <a:pt x="284" y="12"/>
                      </a:lnTo>
                      <a:lnTo>
                        <a:pt x="296" y="20"/>
                      </a:lnTo>
                      <a:lnTo>
                        <a:pt x="296" y="20"/>
                      </a:lnTo>
                      <a:lnTo>
                        <a:pt x="328" y="48"/>
                      </a:lnTo>
                      <a:lnTo>
                        <a:pt x="328" y="48"/>
                      </a:lnTo>
                      <a:lnTo>
                        <a:pt x="336" y="54"/>
                      </a:lnTo>
                      <a:lnTo>
                        <a:pt x="344" y="58"/>
                      </a:lnTo>
                      <a:lnTo>
                        <a:pt x="352" y="60"/>
                      </a:lnTo>
                      <a:lnTo>
                        <a:pt x="362" y="60"/>
                      </a:lnTo>
                      <a:lnTo>
                        <a:pt x="370" y="60"/>
                      </a:lnTo>
                      <a:lnTo>
                        <a:pt x="378" y="58"/>
                      </a:lnTo>
                      <a:lnTo>
                        <a:pt x="388" y="54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418" y="30"/>
                      </a:lnTo>
                      <a:lnTo>
                        <a:pt x="418" y="30"/>
                      </a:lnTo>
                      <a:lnTo>
                        <a:pt x="434" y="16"/>
                      </a:lnTo>
                      <a:lnTo>
                        <a:pt x="450" y="6"/>
                      </a:lnTo>
                      <a:lnTo>
                        <a:pt x="468" y="2"/>
                      </a:lnTo>
                      <a:lnTo>
                        <a:pt x="484" y="0"/>
                      </a:lnTo>
                      <a:lnTo>
                        <a:pt x="500" y="2"/>
                      </a:lnTo>
                      <a:lnTo>
                        <a:pt x="518" y="8"/>
                      </a:lnTo>
                      <a:lnTo>
                        <a:pt x="534" y="18"/>
                      </a:lnTo>
                      <a:lnTo>
                        <a:pt x="550" y="30"/>
                      </a:lnTo>
                      <a:lnTo>
                        <a:pt x="550" y="30"/>
                      </a:lnTo>
                      <a:lnTo>
                        <a:pt x="568" y="46"/>
                      </a:lnTo>
                      <a:lnTo>
                        <a:pt x="568" y="46"/>
                      </a:lnTo>
                      <a:lnTo>
                        <a:pt x="576" y="52"/>
                      </a:lnTo>
                      <a:lnTo>
                        <a:pt x="584" y="58"/>
                      </a:lnTo>
                      <a:lnTo>
                        <a:pt x="594" y="60"/>
                      </a:lnTo>
                      <a:lnTo>
                        <a:pt x="602" y="60"/>
                      </a:lnTo>
                      <a:lnTo>
                        <a:pt x="612" y="60"/>
                      </a:lnTo>
                      <a:lnTo>
                        <a:pt x="620" y="58"/>
                      </a:lnTo>
                      <a:lnTo>
                        <a:pt x="630" y="54"/>
                      </a:lnTo>
                      <a:lnTo>
                        <a:pt x="638" y="48"/>
                      </a:lnTo>
                      <a:lnTo>
                        <a:pt x="638" y="48"/>
                      </a:lnTo>
                      <a:lnTo>
                        <a:pt x="668" y="22"/>
                      </a:lnTo>
                      <a:lnTo>
                        <a:pt x="668" y="22"/>
                      </a:lnTo>
                      <a:lnTo>
                        <a:pt x="680" y="12"/>
                      </a:lnTo>
                      <a:lnTo>
                        <a:pt x="694" y="6"/>
                      </a:lnTo>
                      <a:lnTo>
                        <a:pt x="710" y="2"/>
                      </a:lnTo>
                      <a:lnTo>
                        <a:pt x="724" y="0"/>
                      </a:lnTo>
                      <a:lnTo>
                        <a:pt x="738" y="2"/>
                      </a:lnTo>
                      <a:lnTo>
                        <a:pt x="754" y="6"/>
                      </a:lnTo>
                      <a:lnTo>
                        <a:pt x="768" y="12"/>
                      </a:lnTo>
                      <a:lnTo>
                        <a:pt x="782" y="22"/>
                      </a:lnTo>
                      <a:lnTo>
                        <a:pt x="782" y="22"/>
                      </a:lnTo>
                      <a:lnTo>
                        <a:pt x="808" y="46"/>
                      </a:lnTo>
                      <a:lnTo>
                        <a:pt x="808" y="46"/>
                      </a:lnTo>
                      <a:lnTo>
                        <a:pt x="816" y="52"/>
                      </a:lnTo>
                      <a:lnTo>
                        <a:pt x="826" y="58"/>
                      </a:lnTo>
                      <a:lnTo>
                        <a:pt x="834" y="60"/>
                      </a:lnTo>
                      <a:lnTo>
                        <a:pt x="844" y="60"/>
                      </a:lnTo>
                      <a:lnTo>
                        <a:pt x="852" y="60"/>
                      </a:lnTo>
                      <a:lnTo>
                        <a:pt x="862" y="58"/>
                      </a:lnTo>
                      <a:lnTo>
                        <a:pt x="870" y="54"/>
                      </a:lnTo>
                      <a:lnTo>
                        <a:pt x="880" y="48"/>
                      </a:lnTo>
                      <a:lnTo>
                        <a:pt x="880" y="48"/>
                      </a:lnTo>
                      <a:lnTo>
                        <a:pt x="906" y="24"/>
                      </a:lnTo>
                      <a:lnTo>
                        <a:pt x="906" y="24"/>
                      </a:lnTo>
                      <a:lnTo>
                        <a:pt x="920" y="14"/>
                      </a:lnTo>
                      <a:lnTo>
                        <a:pt x="934" y="6"/>
                      </a:lnTo>
                      <a:lnTo>
                        <a:pt x="950" y="2"/>
                      </a:lnTo>
                      <a:lnTo>
                        <a:pt x="966" y="0"/>
                      </a:lnTo>
                      <a:lnTo>
                        <a:pt x="980" y="2"/>
                      </a:lnTo>
                      <a:lnTo>
                        <a:pt x="996" y="6"/>
                      </a:lnTo>
                      <a:lnTo>
                        <a:pt x="1010" y="14"/>
                      </a:lnTo>
                      <a:lnTo>
                        <a:pt x="1026" y="24"/>
                      </a:lnTo>
                      <a:lnTo>
                        <a:pt x="1026" y="24"/>
                      </a:lnTo>
                      <a:lnTo>
                        <a:pt x="1050" y="46"/>
                      </a:lnTo>
                      <a:lnTo>
                        <a:pt x="1050" y="46"/>
                      </a:lnTo>
                      <a:lnTo>
                        <a:pt x="1058" y="52"/>
                      </a:lnTo>
                      <a:lnTo>
                        <a:pt x="1066" y="58"/>
                      </a:lnTo>
                      <a:lnTo>
                        <a:pt x="1074" y="60"/>
                      </a:lnTo>
                      <a:lnTo>
                        <a:pt x="1084" y="60"/>
                      </a:lnTo>
                      <a:lnTo>
                        <a:pt x="1092" y="60"/>
                      </a:lnTo>
                      <a:lnTo>
                        <a:pt x="1102" y="58"/>
                      </a:lnTo>
                      <a:lnTo>
                        <a:pt x="1110" y="54"/>
                      </a:lnTo>
                      <a:lnTo>
                        <a:pt x="1118" y="48"/>
                      </a:lnTo>
                      <a:lnTo>
                        <a:pt x="1118" y="48"/>
                      </a:lnTo>
                      <a:lnTo>
                        <a:pt x="1136" y="34"/>
                      </a:lnTo>
                      <a:lnTo>
                        <a:pt x="1144" y="26"/>
                      </a:lnTo>
                      <a:lnTo>
                        <a:pt x="1152" y="20"/>
                      </a:lnTo>
                      <a:lnTo>
                        <a:pt x="1152" y="20"/>
                      </a:lnTo>
                      <a:lnTo>
                        <a:pt x="1172" y="10"/>
                      </a:lnTo>
                      <a:lnTo>
                        <a:pt x="1194" y="2"/>
                      </a:lnTo>
                      <a:lnTo>
                        <a:pt x="1194" y="2"/>
                      </a:lnTo>
                      <a:lnTo>
                        <a:pt x="1198" y="2"/>
                      </a:lnTo>
                      <a:lnTo>
                        <a:pt x="1200" y="4"/>
                      </a:lnTo>
                      <a:lnTo>
                        <a:pt x="1204" y="6"/>
                      </a:lnTo>
                      <a:lnTo>
                        <a:pt x="1206" y="8"/>
                      </a:lnTo>
                      <a:lnTo>
                        <a:pt x="1206" y="8"/>
                      </a:lnTo>
                      <a:lnTo>
                        <a:pt x="1204" y="22"/>
                      </a:lnTo>
                      <a:lnTo>
                        <a:pt x="1202" y="26"/>
                      </a:lnTo>
                      <a:lnTo>
                        <a:pt x="1200" y="30"/>
                      </a:lnTo>
                      <a:lnTo>
                        <a:pt x="1200" y="30"/>
                      </a:lnTo>
                      <a:lnTo>
                        <a:pt x="1184" y="36"/>
                      </a:lnTo>
                      <a:lnTo>
                        <a:pt x="1170" y="44"/>
                      </a:lnTo>
                      <a:lnTo>
                        <a:pt x="1158" y="54"/>
                      </a:lnTo>
                      <a:lnTo>
                        <a:pt x="1148" y="64"/>
                      </a:lnTo>
                      <a:lnTo>
                        <a:pt x="1148" y="64"/>
                      </a:lnTo>
                      <a:lnTo>
                        <a:pt x="1134" y="76"/>
                      </a:lnTo>
                      <a:lnTo>
                        <a:pt x="1118" y="84"/>
                      </a:lnTo>
                      <a:lnTo>
                        <a:pt x="1102" y="90"/>
                      </a:lnTo>
                      <a:lnTo>
                        <a:pt x="1086" y="90"/>
                      </a:lnTo>
                      <a:lnTo>
                        <a:pt x="1086" y="90"/>
                      </a:lnTo>
                      <a:close/>
                    </a:path>
                  </a:pathLst>
                </a:custGeom>
                <a:solidFill>
                  <a:srgbClr val="78AB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  <a:latin typeface="FZLanTingHeiS-R-GB" panose="02000000000000000000" pitchFamily="2" charset="-122"/>
                    <a:ea typeface="FZLanTingHeiS-R-GB" panose="02000000000000000000" pitchFamily="2" charset="-122"/>
                  </a:endParaRPr>
                </a:p>
              </p:txBody>
            </p:sp>
          </p:grpSp>
          <p:sp>
            <p:nvSpPr>
              <p:cNvPr id="105" name="Freeform 11"/>
              <p:cNvSpPr/>
              <p:nvPr/>
            </p:nvSpPr>
            <p:spPr bwMode="auto">
              <a:xfrm>
                <a:off x="9851281" y="5561487"/>
                <a:ext cx="1914525" cy="146050"/>
              </a:xfrm>
              <a:custGeom>
                <a:avLst/>
                <a:gdLst>
                  <a:gd name="T0" fmla="*/ 1056 w 1206"/>
                  <a:gd name="T1" fmla="*/ 86 h 92"/>
                  <a:gd name="T2" fmla="*/ 1002 w 1206"/>
                  <a:gd name="T3" fmla="*/ 44 h 92"/>
                  <a:gd name="T4" fmla="*/ 976 w 1206"/>
                  <a:gd name="T5" fmla="*/ 30 h 92"/>
                  <a:gd name="T6" fmla="*/ 940 w 1206"/>
                  <a:gd name="T7" fmla="*/ 38 h 92"/>
                  <a:gd name="T8" fmla="*/ 900 w 1206"/>
                  <a:gd name="T9" fmla="*/ 70 h 92"/>
                  <a:gd name="T10" fmla="*/ 846 w 1206"/>
                  <a:gd name="T11" fmla="*/ 90 h 92"/>
                  <a:gd name="T12" fmla="*/ 790 w 1206"/>
                  <a:gd name="T13" fmla="*/ 70 h 92"/>
                  <a:gd name="T14" fmla="*/ 752 w 1206"/>
                  <a:gd name="T15" fmla="*/ 38 h 92"/>
                  <a:gd name="T16" fmla="*/ 716 w 1206"/>
                  <a:gd name="T17" fmla="*/ 30 h 92"/>
                  <a:gd name="T18" fmla="*/ 690 w 1206"/>
                  <a:gd name="T19" fmla="*/ 44 h 92"/>
                  <a:gd name="T20" fmla="*/ 636 w 1206"/>
                  <a:gd name="T21" fmla="*/ 84 h 92"/>
                  <a:gd name="T22" fmla="*/ 572 w 1206"/>
                  <a:gd name="T23" fmla="*/ 84 h 92"/>
                  <a:gd name="T24" fmla="*/ 520 w 1206"/>
                  <a:gd name="T25" fmla="*/ 44 h 92"/>
                  <a:gd name="T26" fmla="*/ 494 w 1206"/>
                  <a:gd name="T27" fmla="*/ 32 h 92"/>
                  <a:gd name="T28" fmla="*/ 460 w 1206"/>
                  <a:gd name="T29" fmla="*/ 36 h 92"/>
                  <a:gd name="T30" fmla="*/ 424 w 1206"/>
                  <a:gd name="T31" fmla="*/ 66 h 92"/>
                  <a:gd name="T32" fmla="*/ 380 w 1206"/>
                  <a:gd name="T33" fmla="*/ 90 h 92"/>
                  <a:gd name="T34" fmla="*/ 318 w 1206"/>
                  <a:gd name="T35" fmla="*/ 76 h 92"/>
                  <a:gd name="T36" fmla="*/ 280 w 1206"/>
                  <a:gd name="T37" fmla="*/ 44 h 92"/>
                  <a:gd name="T38" fmla="*/ 244 w 1206"/>
                  <a:gd name="T39" fmla="*/ 30 h 92"/>
                  <a:gd name="T40" fmla="*/ 208 w 1206"/>
                  <a:gd name="T41" fmla="*/ 44 h 92"/>
                  <a:gd name="T42" fmla="*/ 168 w 1206"/>
                  <a:gd name="T43" fmla="*/ 78 h 92"/>
                  <a:gd name="T44" fmla="*/ 106 w 1206"/>
                  <a:gd name="T45" fmla="*/ 90 h 92"/>
                  <a:gd name="T46" fmla="*/ 62 w 1206"/>
                  <a:gd name="T47" fmla="*/ 66 h 92"/>
                  <a:gd name="T48" fmla="*/ 20 w 1206"/>
                  <a:gd name="T49" fmla="*/ 34 h 92"/>
                  <a:gd name="T50" fmla="*/ 2 w 1206"/>
                  <a:gd name="T51" fmla="*/ 20 h 92"/>
                  <a:gd name="T52" fmla="*/ 8 w 1206"/>
                  <a:gd name="T53" fmla="*/ 2 h 92"/>
                  <a:gd name="T54" fmla="*/ 62 w 1206"/>
                  <a:gd name="T55" fmla="*/ 26 h 92"/>
                  <a:gd name="T56" fmla="*/ 86 w 1206"/>
                  <a:gd name="T57" fmla="*/ 46 h 92"/>
                  <a:gd name="T58" fmla="*/ 122 w 1206"/>
                  <a:gd name="T59" fmla="*/ 60 h 92"/>
                  <a:gd name="T60" fmla="*/ 158 w 1206"/>
                  <a:gd name="T61" fmla="*/ 46 h 92"/>
                  <a:gd name="T62" fmla="*/ 200 w 1206"/>
                  <a:gd name="T63" fmla="*/ 12 h 92"/>
                  <a:gd name="T64" fmla="*/ 258 w 1206"/>
                  <a:gd name="T65" fmla="*/ 2 h 92"/>
                  <a:gd name="T66" fmla="*/ 298 w 1206"/>
                  <a:gd name="T67" fmla="*/ 20 h 92"/>
                  <a:gd name="T68" fmla="*/ 344 w 1206"/>
                  <a:gd name="T69" fmla="*/ 58 h 92"/>
                  <a:gd name="T70" fmla="*/ 380 w 1206"/>
                  <a:gd name="T71" fmla="*/ 58 h 92"/>
                  <a:gd name="T72" fmla="*/ 418 w 1206"/>
                  <a:gd name="T73" fmla="*/ 30 h 92"/>
                  <a:gd name="T74" fmla="*/ 468 w 1206"/>
                  <a:gd name="T75" fmla="*/ 2 h 92"/>
                  <a:gd name="T76" fmla="*/ 534 w 1206"/>
                  <a:gd name="T77" fmla="*/ 18 h 92"/>
                  <a:gd name="T78" fmla="*/ 568 w 1206"/>
                  <a:gd name="T79" fmla="*/ 46 h 92"/>
                  <a:gd name="T80" fmla="*/ 604 w 1206"/>
                  <a:gd name="T81" fmla="*/ 60 h 92"/>
                  <a:gd name="T82" fmla="*/ 638 w 1206"/>
                  <a:gd name="T83" fmla="*/ 48 h 92"/>
                  <a:gd name="T84" fmla="*/ 682 w 1206"/>
                  <a:gd name="T85" fmla="*/ 12 h 92"/>
                  <a:gd name="T86" fmla="*/ 740 w 1206"/>
                  <a:gd name="T87" fmla="*/ 2 h 92"/>
                  <a:gd name="T88" fmla="*/ 782 w 1206"/>
                  <a:gd name="T89" fmla="*/ 22 h 92"/>
                  <a:gd name="T90" fmla="*/ 826 w 1206"/>
                  <a:gd name="T91" fmla="*/ 58 h 92"/>
                  <a:gd name="T92" fmla="*/ 862 w 1206"/>
                  <a:gd name="T93" fmla="*/ 58 h 92"/>
                  <a:gd name="T94" fmla="*/ 906 w 1206"/>
                  <a:gd name="T95" fmla="*/ 24 h 92"/>
                  <a:gd name="T96" fmla="*/ 950 w 1206"/>
                  <a:gd name="T97" fmla="*/ 2 h 92"/>
                  <a:gd name="T98" fmla="*/ 1012 w 1206"/>
                  <a:gd name="T99" fmla="*/ 14 h 92"/>
                  <a:gd name="T100" fmla="*/ 1050 w 1206"/>
                  <a:gd name="T101" fmla="*/ 46 h 92"/>
                  <a:gd name="T102" fmla="*/ 1084 w 1206"/>
                  <a:gd name="T103" fmla="*/ 60 h 92"/>
                  <a:gd name="T104" fmla="*/ 1120 w 1206"/>
                  <a:gd name="T105" fmla="*/ 48 h 92"/>
                  <a:gd name="T106" fmla="*/ 1152 w 1206"/>
                  <a:gd name="T107" fmla="*/ 20 h 92"/>
                  <a:gd name="T108" fmla="*/ 1196 w 1206"/>
                  <a:gd name="T109" fmla="*/ 2 h 92"/>
                  <a:gd name="T110" fmla="*/ 1206 w 1206"/>
                  <a:gd name="T111" fmla="*/ 8 h 92"/>
                  <a:gd name="T112" fmla="*/ 1200 w 1206"/>
                  <a:gd name="T113" fmla="*/ 30 h 92"/>
                  <a:gd name="T114" fmla="*/ 1160 w 1206"/>
                  <a:gd name="T115" fmla="*/ 54 h 92"/>
                  <a:gd name="T116" fmla="*/ 1120 w 1206"/>
                  <a:gd name="T117" fmla="*/ 8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06" h="92">
                    <a:moveTo>
                      <a:pt x="1086" y="90"/>
                    </a:moveTo>
                    <a:lnTo>
                      <a:pt x="1086" y="90"/>
                    </a:lnTo>
                    <a:lnTo>
                      <a:pt x="1070" y="90"/>
                    </a:lnTo>
                    <a:lnTo>
                      <a:pt x="1056" y="86"/>
                    </a:lnTo>
                    <a:lnTo>
                      <a:pt x="1044" y="80"/>
                    </a:lnTo>
                    <a:lnTo>
                      <a:pt x="1032" y="70"/>
                    </a:lnTo>
                    <a:lnTo>
                      <a:pt x="1032" y="70"/>
                    </a:lnTo>
                    <a:lnTo>
                      <a:pt x="1002" y="44"/>
                    </a:lnTo>
                    <a:lnTo>
                      <a:pt x="1002" y="44"/>
                    </a:lnTo>
                    <a:lnTo>
                      <a:pt x="994" y="38"/>
                    </a:lnTo>
                    <a:lnTo>
                      <a:pt x="984" y="34"/>
                    </a:lnTo>
                    <a:lnTo>
                      <a:pt x="976" y="30"/>
                    </a:lnTo>
                    <a:lnTo>
                      <a:pt x="966" y="30"/>
                    </a:lnTo>
                    <a:lnTo>
                      <a:pt x="958" y="30"/>
                    </a:lnTo>
                    <a:lnTo>
                      <a:pt x="948" y="34"/>
                    </a:lnTo>
                    <a:lnTo>
                      <a:pt x="940" y="38"/>
                    </a:lnTo>
                    <a:lnTo>
                      <a:pt x="932" y="42"/>
                    </a:lnTo>
                    <a:lnTo>
                      <a:pt x="932" y="42"/>
                    </a:lnTo>
                    <a:lnTo>
                      <a:pt x="900" y="70"/>
                    </a:lnTo>
                    <a:lnTo>
                      <a:pt x="900" y="70"/>
                    </a:lnTo>
                    <a:lnTo>
                      <a:pt x="888" y="80"/>
                    </a:lnTo>
                    <a:lnTo>
                      <a:pt x="874" y="86"/>
                    </a:lnTo>
                    <a:lnTo>
                      <a:pt x="860" y="90"/>
                    </a:lnTo>
                    <a:lnTo>
                      <a:pt x="846" y="90"/>
                    </a:lnTo>
                    <a:lnTo>
                      <a:pt x="830" y="90"/>
                    </a:lnTo>
                    <a:lnTo>
                      <a:pt x="816" y="86"/>
                    </a:lnTo>
                    <a:lnTo>
                      <a:pt x="802" y="80"/>
                    </a:lnTo>
                    <a:lnTo>
                      <a:pt x="790" y="70"/>
                    </a:lnTo>
                    <a:lnTo>
                      <a:pt x="790" y="70"/>
                    </a:lnTo>
                    <a:lnTo>
                      <a:pt x="762" y="44"/>
                    </a:lnTo>
                    <a:lnTo>
                      <a:pt x="762" y="44"/>
                    </a:lnTo>
                    <a:lnTo>
                      <a:pt x="752" y="38"/>
                    </a:lnTo>
                    <a:lnTo>
                      <a:pt x="744" y="34"/>
                    </a:lnTo>
                    <a:lnTo>
                      <a:pt x="734" y="32"/>
                    </a:lnTo>
                    <a:lnTo>
                      <a:pt x="726" y="30"/>
                    </a:lnTo>
                    <a:lnTo>
                      <a:pt x="716" y="30"/>
                    </a:lnTo>
                    <a:lnTo>
                      <a:pt x="708" y="34"/>
                    </a:lnTo>
                    <a:lnTo>
                      <a:pt x="698" y="38"/>
                    </a:lnTo>
                    <a:lnTo>
                      <a:pt x="690" y="44"/>
                    </a:lnTo>
                    <a:lnTo>
                      <a:pt x="690" y="44"/>
                    </a:lnTo>
                    <a:lnTo>
                      <a:pt x="666" y="64"/>
                    </a:lnTo>
                    <a:lnTo>
                      <a:pt x="666" y="64"/>
                    </a:lnTo>
                    <a:lnTo>
                      <a:pt x="650" y="76"/>
                    </a:lnTo>
                    <a:lnTo>
                      <a:pt x="636" y="84"/>
                    </a:lnTo>
                    <a:lnTo>
                      <a:pt x="620" y="90"/>
                    </a:lnTo>
                    <a:lnTo>
                      <a:pt x="604" y="92"/>
                    </a:lnTo>
                    <a:lnTo>
                      <a:pt x="588" y="90"/>
                    </a:lnTo>
                    <a:lnTo>
                      <a:pt x="572" y="84"/>
                    </a:lnTo>
                    <a:lnTo>
                      <a:pt x="558" y="76"/>
                    </a:lnTo>
                    <a:lnTo>
                      <a:pt x="542" y="64"/>
                    </a:lnTo>
                    <a:lnTo>
                      <a:pt x="542" y="64"/>
                    </a:lnTo>
                    <a:lnTo>
                      <a:pt x="520" y="44"/>
                    </a:lnTo>
                    <a:lnTo>
                      <a:pt x="520" y="44"/>
                    </a:lnTo>
                    <a:lnTo>
                      <a:pt x="512" y="38"/>
                    </a:lnTo>
                    <a:lnTo>
                      <a:pt x="502" y="34"/>
                    </a:lnTo>
                    <a:lnTo>
                      <a:pt x="494" y="32"/>
                    </a:lnTo>
                    <a:lnTo>
                      <a:pt x="486" y="30"/>
                    </a:lnTo>
                    <a:lnTo>
                      <a:pt x="476" y="30"/>
                    </a:lnTo>
                    <a:lnTo>
                      <a:pt x="468" y="32"/>
                    </a:lnTo>
                    <a:lnTo>
                      <a:pt x="460" y="36"/>
                    </a:lnTo>
                    <a:lnTo>
                      <a:pt x="450" y="42"/>
                    </a:lnTo>
                    <a:lnTo>
                      <a:pt x="450" y="42"/>
                    </a:lnTo>
                    <a:lnTo>
                      <a:pt x="438" y="54"/>
                    </a:lnTo>
                    <a:lnTo>
                      <a:pt x="424" y="66"/>
                    </a:lnTo>
                    <a:lnTo>
                      <a:pt x="424" y="66"/>
                    </a:lnTo>
                    <a:lnTo>
                      <a:pt x="410" y="76"/>
                    </a:lnTo>
                    <a:lnTo>
                      <a:pt x="394" y="84"/>
                    </a:lnTo>
                    <a:lnTo>
                      <a:pt x="380" y="90"/>
                    </a:lnTo>
                    <a:lnTo>
                      <a:pt x="364" y="92"/>
                    </a:lnTo>
                    <a:lnTo>
                      <a:pt x="348" y="90"/>
                    </a:lnTo>
                    <a:lnTo>
                      <a:pt x="332" y="84"/>
                    </a:lnTo>
                    <a:lnTo>
                      <a:pt x="318" y="76"/>
                    </a:lnTo>
                    <a:lnTo>
                      <a:pt x="304" y="66"/>
                    </a:lnTo>
                    <a:lnTo>
                      <a:pt x="304" y="66"/>
                    </a:lnTo>
                    <a:lnTo>
                      <a:pt x="280" y="44"/>
                    </a:lnTo>
                    <a:lnTo>
                      <a:pt x="280" y="44"/>
                    </a:lnTo>
                    <a:lnTo>
                      <a:pt x="272" y="38"/>
                    </a:lnTo>
                    <a:lnTo>
                      <a:pt x="262" y="34"/>
                    </a:lnTo>
                    <a:lnTo>
                      <a:pt x="254" y="32"/>
                    </a:lnTo>
                    <a:lnTo>
                      <a:pt x="244" y="30"/>
                    </a:lnTo>
                    <a:lnTo>
                      <a:pt x="236" y="30"/>
                    </a:lnTo>
                    <a:lnTo>
                      <a:pt x="226" y="34"/>
                    </a:lnTo>
                    <a:lnTo>
                      <a:pt x="216" y="38"/>
                    </a:lnTo>
                    <a:lnTo>
                      <a:pt x="208" y="44"/>
                    </a:lnTo>
                    <a:lnTo>
                      <a:pt x="208" y="44"/>
                    </a:lnTo>
                    <a:lnTo>
                      <a:pt x="182" y="66"/>
                    </a:lnTo>
                    <a:lnTo>
                      <a:pt x="182" y="66"/>
                    </a:lnTo>
                    <a:lnTo>
                      <a:pt x="168" y="78"/>
                    </a:lnTo>
                    <a:lnTo>
                      <a:pt x="154" y="84"/>
                    </a:lnTo>
                    <a:lnTo>
                      <a:pt x="138" y="90"/>
                    </a:lnTo>
                    <a:lnTo>
                      <a:pt x="122" y="90"/>
                    </a:lnTo>
                    <a:lnTo>
                      <a:pt x="106" y="90"/>
                    </a:lnTo>
                    <a:lnTo>
                      <a:pt x="90" y="84"/>
                    </a:lnTo>
                    <a:lnTo>
                      <a:pt x="76" y="76"/>
                    </a:lnTo>
                    <a:lnTo>
                      <a:pt x="62" y="66"/>
                    </a:lnTo>
                    <a:lnTo>
                      <a:pt x="62" y="66"/>
                    </a:lnTo>
                    <a:lnTo>
                      <a:pt x="44" y="50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0" y="34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8" y="28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40" y="12"/>
                    </a:lnTo>
                    <a:lnTo>
                      <a:pt x="62" y="26"/>
                    </a:lnTo>
                    <a:lnTo>
                      <a:pt x="62" y="26"/>
                    </a:lnTo>
                    <a:lnTo>
                      <a:pt x="74" y="36"/>
                    </a:lnTo>
                    <a:lnTo>
                      <a:pt x="86" y="46"/>
                    </a:lnTo>
                    <a:lnTo>
                      <a:pt x="86" y="46"/>
                    </a:lnTo>
                    <a:lnTo>
                      <a:pt x="94" y="52"/>
                    </a:lnTo>
                    <a:lnTo>
                      <a:pt x="104" y="58"/>
                    </a:lnTo>
                    <a:lnTo>
                      <a:pt x="112" y="60"/>
                    </a:lnTo>
                    <a:lnTo>
                      <a:pt x="122" y="60"/>
                    </a:lnTo>
                    <a:lnTo>
                      <a:pt x="130" y="60"/>
                    </a:lnTo>
                    <a:lnTo>
                      <a:pt x="140" y="58"/>
                    </a:lnTo>
                    <a:lnTo>
                      <a:pt x="148" y="54"/>
                    </a:lnTo>
                    <a:lnTo>
                      <a:pt x="158" y="46"/>
                    </a:lnTo>
                    <a:lnTo>
                      <a:pt x="158" y="46"/>
                    </a:lnTo>
                    <a:lnTo>
                      <a:pt x="188" y="20"/>
                    </a:lnTo>
                    <a:lnTo>
                      <a:pt x="188" y="20"/>
                    </a:lnTo>
                    <a:lnTo>
                      <a:pt x="200" y="12"/>
                    </a:lnTo>
                    <a:lnTo>
                      <a:pt x="214" y="6"/>
                    </a:lnTo>
                    <a:lnTo>
                      <a:pt x="228" y="2"/>
                    </a:lnTo>
                    <a:lnTo>
                      <a:pt x="242" y="0"/>
                    </a:lnTo>
                    <a:lnTo>
                      <a:pt x="258" y="2"/>
                    </a:lnTo>
                    <a:lnTo>
                      <a:pt x="272" y="4"/>
                    </a:lnTo>
                    <a:lnTo>
                      <a:pt x="284" y="12"/>
                    </a:lnTo>
                    <a:lnTo>
                      <a:pt x="298" y="20"/>
                    </a:lnTo>
                    <a:lnTo>
                      <a:pt x="298" y="20"/>
                    </a:lnTo>
                    <a:lnTo>
                      <a:pt x="328" y="48"/>
                    </a:lnTo>
                    <a:lnTo>
                      <a:pt x="328" y="48"/>
                    </a:lnTo>
                    <a:lnTo>
                      <a:pt x="336" y="54"/>
                    </a:lnTo>
                    <a:lnTo>
                      <a:pt x="344" y="58"/>
                    </a:lnTo>
                    <a:lnTo>
                      <a:pt x="354" y="60"/>
                    </a:lnTo>
                    <a:lnTo>
                      <a:pt x="362" y="60"/>
                    </a:lnTo>
                    <a:lnTo>
                      <a:pt x="370" y="60"/>
                    </a:lnTo>
                    <a:lnTo>
                      <a:pt x="380" y="58"/>
                    </a:lnTo>
                    <a:lnTo>
                      <a:pt x="388" y="54"/>
                    </a:lnTo>
                    <a:lnTo>
                      <a:pt x="396" y="50"/>
                    </a:lnTo>
                    <a:lnTo>
                      <a:pt x="396" y="50"/>
                    </a:lnTo>
                    <a:lnTo>
                      <a:pt x="418" y="30"/>
                    </a:lnTo>
                    <a:lnTo>
                      <a:pt x="418" y="30"/>
                    </a:lnTo>
                    <a:lnTo>
                      <a:pt x="434" y="16"/>
                    </a:lnTo>
                    <a:lnTo>
                      <a:pt x="450" y="6"/>
                    </a:lnTo>
                    <a:lnTo>
                      <a:pt x="468" y="2"/>
                    </a:lnTo>
                    <a:lnTo>
                      <a:pt x="484" y="0"/>
                    </a:lnTo>
                    <a:lnTo>
                      <a:pt x="502" y="2"/>
                    </a:lnTo>
                    <a:lnTo>
                      <a:pt x="518" y="8"/>
                    </a:lnTo>
                    <a:lnTo>
                      <a:pt x="534" y="18"/>
                    </a:lnTo>
                    <a:lnTo>
                      <a:pt x="550" y="30"/>
                    </a:lnTo>
                    <a:lnTo>
                      <a:pt x="550" y="30"/>
                    </a:lnTo>
                    <a:lnTo>
                      <a:pt x="568" y="46"/>
                    </a:lnTo>
                    <a:lnTo>
                      <a:pt x="568" y="46"/>
                    </a:lnTo>
                    <a:lnTo>
                      <a:pt x="576" y="52"/>
                    </a:lnTo>
                    <a:lnTo>
                      <a:pt x="586" y="58"/>
                    </a:lnTo>
                    <a:lnTo>
                      <a:pt x="594" y="60"/>
                    </a:lnTo>
                    <a:lnTo>
                      <a:pt x="604" y="60"/>
                    </a:lnTo>
                    <a:lnTo>
                      <a:pt x="612" y="60"/>
                    </a:lnTo>
                    <a:lnTo>
                      <a:pt x="622" y="58"/>
                    </a:lnTo>
                    <a:lnTo>
                      <a:pt x="630" y="54"/>
                    </a:lnTo>
                    <a:lnTo>
                      <a:pt x="638" y="48"/>
                    </a:lnTo>
                    <a:lnTo>
                      <a:pt x="638" y="48"/>
                    </a:lnTo>
                    <a:lnTo>
                      <a:pt x="668" y="22"/>
                    </a:lnTo>
                    <a:lnTo>
                      <a:pt x="668" y="22"/>
                    </a:lnTo>
                    <a:lnTo>
                      <a:pt x="682" y="12"/>
                    </a:lnTo>
                    <a:lnTo>
                      <a:pt x="696" y="6"/>
                    </a:lnTo>
                    <a:lnTo>
                      <a:pt x="710" y="2"/>
                    </a:lnTo>
                    <a:lnTo>
                      <a:pt x="724" y="0"/>
                    </a:lnTo>
                    <a:lnTo>
                      <a:pt x="740" y="2"/>
                    </a:lnTo>
                    <a:lnTo>
                      <a:pt x="754" y="6"/>
                    </a:lnTo>
                    <a:lnTo>
                      <a:pt x="768" y="12"/>
                    </a:lnTo>
                    <a:lnTo>
                      <a:pt x="782" y="22"/>
                    </a:lnTo>
                    <a:lnTo>
                      <a:pt x="782" y="22"/>
                    </a:lnTo>
                    <a:lnTo>
                      <a:pt x="808" y="46"/>
                    </a:lnTo>
                    <a:lnTo>
                      <a:pt x="808" y="46"/>
                    </a:lnTo>
                    <a:lnTo>
                      <a:pt x="816" y="52"/>
                    </a:lnTo>
                    <a:lnTo>
                      <a:pt x="826" y="58"/>
                    </a:lnTo>
                    <a:lnTo>
                      <a:pt x="834" y="60"/>
                    </a:lnTo>
                    <a:lnTo>
                      <a:pt x="844" y="60"/>
                    </a:lnTo>
                    <a:lnTo>
                      <a:pt x="854" y="60"/>
                    </a:lnTo>
                    <a:lnTo>
                      <a:pt x="862" y="58"/>
                    </a:lnTo>
                    <a:lnTo>
                      <a:pt x="872" y="54"/>
                    </a:lnTo>
                    <a:lnTo>
                      <a:pt x="880" y="48"/>
                    </a:lnTo>
                    <a:lnTo>
                      <a:pt x="880" y="48"/>
                    </a:lnTo>
                    <a:lnTo>
                      <a:pt x="906" y="24"/>
                    </a:lnTo>
                    <a:lnTo>
                      <a:pt x="906" y="24"/>
                    </a:lnTo>
                    <a:lnTo>
                      <a:pt x="920" y="14"/>
                    </a:lnTo>
                    <a:lnTo>
                      <a:pt x="934" y="6"/>
                    </a:lnTo>
                    <a:lnTo>
                      <a:pt x="950" y="2"/>
                    </a:lnTo>
                    <a:lnTo>
                      <a:pt x="966" y="0"/>
                    </a:lnTo>
                    <a:lnTo>
                      <a:pt x="982" y="2"/>
                    </a:lnTo>
                    <a:lnTo>
                      <a:pt x="996" y="6"/>
                    </a:lnTo>
                    <a:lnTo>
                      <a:pt x="1012" y="14"/>
                    </a:lnTo>
                    <a:lnTo>
                      <a:pt x="1026" y="24"/>
                    </a:lnTo>
                    <a:lnTo>
                      <a:pt x="1026" y="24"/>
                    </a:lnTo>
                    <a:lnTo>
                      <a:pt x="1050" y="46"/>
                    </a:lnTo>
                    <a:lnTo>
                      <a:pt x="1050" y="46"/>
                    </a:lnTo>
                    <a:lnTo>
                      <a:pt x="1058" y="52"/>
                    </a:lnTo>
                    <a:lnTo>
                      <a:pt x="1066" y="58"/>
                    </a:lnTo>
                    <a:lnTo>
                      <a:pt x="1076" y="60"/>
                    </a:lnTo>
                    <a:lnTo>
                      <a:pt x="1084" y="60"/>
                    </a:lnTo>
                    <a:lnTo>
                      <a:pt x="1094" y="60"/>
                    </a:lnTo>
                    <a:lnTo>
                      <a:pt x="1102" y="58"/>
                    </a:lnTo>
                    <a:lnTo>
                      <a:pt x="1110" y="54"/>
                    </a:lnTo>
                    <a:lnTo>
                      <a:pt x="1120" y="48"/>
                    </a:lnTo>
                    <a:lnTo>
                      <a:pt x="1120" y="48"/>
                    </a:lnTo>
                    <a:lnTo>
                      <a:pt x="1136" y="34"/>
                    </a:lnTo>
                    <a:lnTo>
                      <a:pt x="1144" y="26"/>
                    </a:lnTo>
                    <a:lnTo>
                      <a:pt x="1152" y="20"/>
                    </a:lnTo>
                    <a:lnTo>
                      <a:pt x="1152" y="20"/>
                    </a:lnTo>
                    <a:lnTo>
                      <a:pt x="1174" y="10"/>
                    </a:lnTo>
                    <a:lnTo>
                      <a:pt x="1196" y="2"/>
                    </a:lnTo>
                    <a:lnTo>
                      <a:pt x="1196" y="2"/>
                    </a:lnTo>
                    <a:lnTo>
                      <a:pt x="1198" y="2"/>
                    </a:lnTo>
                    <a:lnTo>
                      <a:pt x="1202" y="4"/>
                    </a:lnTo>
                    <a:lnTo>
                      <a:pt x="1204" y="6"/>
                    </a:lnTo>
                    <a:lnTo>
                      <a:pt x="1206" y="8"/>
                    </a:lnTo>
                    <a:lnTo>
                      <a:pt x="1206" y="8"/>
                    </a:lnTo>
                    <a:lnTo>
                      <a:pt x="1204" y="22"/>
                    </a:lnTo>
                    <a:lnTo>
                      <a:pt x="1202" y="26"/>
                    </a:lnTo>
                    <a:lnTo>
                      <a:pt x="1200" y="30"/>
                    </a:lnTo>
                    <a:lnTo>
                      <a:pt x="1200" y="30"/>
                    </a:lnTo>
                    <a:lnTo>
                      <a:pt x="1184" y="36"/>
                    </a:lnTo>
                    <a:lnTo>
                      <a:pt x="1172" y="44"/>
                    </a:lnTo>
                    <a:lnTo>
                      <a:pt x="1160" y="54"/>
                    </a:lnTo>
                    <a:lnTo>
                      <a:pt x="1148" y="64"/>
                    </a:lnTo>
                    <a:lnTo>
                      <a:pt x="1148" y="64"/>
                    </a:lnTo>
                    <a:lnTo>
                      <a:pt x="1134" y="76"/>
                    </a:lnTo>
                    <a:lnTo>
                      <a:pt x="1120" y="84"/>
                    </a:lnTo>
                    <a:lnTo>
                      <a:pt x="1104" y="90"/>
                    </a:lnTo>
                    <a:lnTo>
                      <a:pt x="1086" y="90"/>
                    </a:lnTo>
                    <a:lnTo>
                      <a:pt x="1086" y="90"/>
                    </a:lnTo>
                    <a:close/>
                  </a:path>
                </a:pathLst>
              </a:custGeom>
              <a:solidFill>
                <a:srgbClr val="78A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</p:grpSp>
        <p:sp>
          <p:nvSpPr>
            <p:cNvPr id="103" name="泪滴形 73"/>
            <p:cNvSpPr/>
            <p:nvPr/>
          </p:nvSpPr>
          <p:spPr>
            <a:xfrm rot="6780000">
              <a:off x="8555" y="4712"/>
              <a:ext cx="833" cy="839"/>
            </a:xfrm>
            <a:prstGeom prst="teardrop">
              <a:avLst/>
            </a:prstGeom>
            <a:solidFill>
              <a:srgbClr val="F33B0C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2784363" y="589543"/>
            <a:ext cx="6623275" cy="971103"/>
            <a:chOff x="5042687" y="1600895"/>
            <a:chExt cx="6623275" cy="971103"/>
          </a:xfrm>
        </p:grpSpPr>
        <p:sp>
          <p:nvSpPr>
            <p:cNvPr id="109" name="圆角矩形 22"/>
            <p:cNvSpPr/>
            <p:nvPr/>
          </p:nvSpPr>
          <p:spPr>
            <a:xfrm>
              <a:off x="5357988" y="1755810"/>
              <a:ext cx="6307974" cy="759100"/>
            </a:xfrm>
            <a:prstGeom prst="roundRect">
              <a:avLst>
                <a:gd name="adj" fmla="val 35423"/>
              </a:avLst>
            </a:prstGeom>
            <a:solidFill>
              <a:srgbClr val="6907D0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sp>
          <p:nvSpPr>
            <p:cNvPr id="110" name="文本占位符 26"/>
            <p:cNvSpPr txBox="1"/>
            <p:nvPr/>
          </p:nvSpPr>
          <p:spPr>
            <a:xfrm>
              <a:off x="6046949" y="1935142"/>
              <a:ext cx="5561214" cy="406950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defRPr/>
              </a:pPr>
              <a:r>
                <a:rPr lang="zh-CN" altLang="en-US" sz="2600">
                  <a:solidFill>
                    <a:schemeClr val="bg1"/>
                  </a:solidFill>
                  <a:latin typeface="Times New Roman" panose="02020603050405020304" pitchFamily="18" charset="0"/>
                  <a:ea typeface="FZLanTingHeiS-EB-GB" panose="02000500000000000000" pitchFamily="2" charset="-122"/>
                  <a:cs typeface="Times New Roman" panose="02020603050405020304" pitchFamily="18" charset="0"/>
                  <a:sym typeface="+mn-ea"/>
                </a:rPr>
                <a:t>乘车返回学校，还有多少人没上车？</a:t>
              </a:r>
              <a:endParaRPr lang="zh-CN" altLang="en-US" sz="2600">
                <a:solidFill>
                  <a:schemeClr val="bg1"/>
                </a:solidFill>
                <a:latin typeface="Times New Roman" panose="02020603050405020304" pitchFamily="18" charset="0"/>
                <a:ea typeface="FZLanTingHeiS-EB-GB" panose="020005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  <p:pic>
          <p:nvPicPr>
            <p:cNvPr id="111" name="图片 1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042687" y="1600895"/>
              <a:ext cx="879104" cy="971103"/>
            </a:xfrm>
            <a:prstGeom prst="rect">
              <a:avLst/>
            </a:prstGeom>
          </p:spPr>
        </p:pic>
      </p:grpSp>
      <p:sp>
        <p:nvSpPr>
          <p:cNvPr id="4" name="矩形 3"/>
          <p:cNvSpPr/>
          <p:nvPr/>
        </p:nvSpPr>
        <p:spPr>
          <a:xfrm>
            <a:off x="6991025" y="3495523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8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altLang="zh-CN" sz="280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1095870" y="2674508"/>
            <a:ext cx="3649980" cy="601980"/>
            <a:chOff x="4553" y="3621"/>
            <a:chExt cx="5748" cy="948"/>
          </a:xfrm>
        </p:grpSpPr>
        <p:sp>
          <p:nvSpPr>
            <p:cNvPr id="59" name="文本框 58"/>
            <p:cNvSpPr txBox="1"/>
            <p:nvPr/>
          </p:nvSpPr>
          <p:spPr>
            <a:xfrm>
              <a:off x="5504" y="3627"/>
              <a:ext cx="4797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mtClean="0">
                  <a:solidFill>
                    <a:prstClr val="black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蓝</a:t>
              </a:r>
              <a:r>
                <a:rPr lang="zh-CN" sz="2400" smtClean="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色</a:t>
              </a:r>
              <a:r>
                <a:rPr lang="zh-CN" sz="240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车上</a:t>
              </a:r>
              <a:r>
                <a:rPr lang="zh-CN" sz="2400" smtClean="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有</a:t>
              </a:r>
              <a:r>
                <a:rPr lang="en-US" altLang="zh-CN" sz="2800" smtClean="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38</a:t>
              </a:r>
              <a:r>
                <a:rPr lang="zh-CN" sz="2400" smtClean="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人</a:t>
              </a:r>
              <a:endPara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 flipV="1">
              <a:off x="5601" y="4449"/>
              <a:ext cx="4033" cy="120"/>
              <a:chOff x="7962156" y="5561487"/>
              <a:chExt cx="3803650" cy="146050"/>
            </a:xfrm>
          </p:grpSpPr>
          <p:grpSp>
            <p:nvGrpSpPr>
              <p:cNvPr id="62" name="组合 61"/>
              <p:cNvGrpSpPr/>
              <p:nvPr/>
            </p:nvGrpSpPr>
            <p:grpSpPr>
              <a:xfrm>
                <a:off x="7962156" y="5561487"/>
                <a:ext cx="3803650" cy="146050"/>
                <a:chOff x="7962156" y="5561487"/>
                <a:chExt cx="3803650" cy="146050"/>
              </a:xfrm>
            </p:grpSpPr>
            <p:sp>
              <p:nvSpPr>
                <p:cNvPr id="73" name="AutoShape 8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7962156" y="5561487"/>
                  <a:ext cx="3803650" cy="1460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  <a:latin typeface="FZLanTingHeiS-R-GB" panose="02000000000000000000" pitchFamily="2" charset="-122"/>
                    <a:ea typeface="FZLanTingHeiS-R-GB" panose="02000000000000000000" pitchFamily="2" charset="-122"/>
                  </a:endParaRPr>
                </a:p>
              </p:txBody>
            </p:sp>
            <p:sp>
              <p:nvSpPr>
                <p:cNvPr id="78" name="Freeform 10"/>
                <p:cNvSpPr/>
                <p:nvPr/>
              </p:nvSpPr>
              <p:spPr bwMode="auto">
                <a:xfrm>
                  <a:off x="7962156" y="5561487"/>
                  <a:ext cx="1914525" cy="146050"/>
                </a:xfrm>
                <a:custGeom>
                  <a:avLst/>
                  <a:gdLst>
                    <a:gd name="T0" fmla="*/ 1056 w 1206"/>
                    <a:gd name="T1" fmla="*/ 86 h 92"/>
                    <a:gd name="T2" fmla="*/ 1002 w 1206"/>
                    <a:gd name="T3" fmla="*/ 44 h 92"/>
                    <a:gd name="T4" fmla="*/ 976 w 1206"/>
                    <a:gd name="T5" fmla="*/ 30 h 92"/>
                    <a:gd name="T6" fmla="*/ 940 w 1206"/>
                    <a:gd name="T7" fmla="*/ 38 h 92"/>
                    <a:gd name="T8" fmla="*/ 900 w 1206"/>
                    <a:gd name="T9" fmla="*/ 70 h 92"/>
                    <a:gd name="T10" fmla="*/ 844 w 1206"/>
                    <a:gd name="T11" fmla="*/ 90 h 92"/>
                    <a:gd name="T12" fmla="*/ 790 w 1206"/>
                    <a:gd name="T13" fmla="*/ 70 h 92"/>
                    <a:gd name="T14" fmla="*/ 752 w 1206"/>
                    <a:gd name="T15" fmla="*/ 38 h 92"/>
                    <a:gd name="T16" fmla="*/ 716 w 1206"/>
                    <a:gd name="T17" fmla="*/ 30 h 92"/>
                    <a:gd name="T18" fmla="*/ 690 w 1206"/>
                    <a:gd name="T19" fmla="*/ 44 h 92"/>
                    <a:gd name="T20" fmla="*/ 636 w 1206"/>
                    <a:gd name="T21" fmla="*/ 84 h 92"/>
                    <a:gd name="T22" fmla="*/ 572 w 1206"/>
                    <a:gd name="T23" fmla="*/ 84 h 92"/>
                    <a:gd name="T24" fmla="*/ 520 w 1206"/>
                    <a:gd name="T25" fmla="*/ 44 h 92"/>
                    <a:gd name="T26" fmla="*/ 494 w 1206"/>
                    <a:gd name="T27" fmla="*/ 32 h 92"/>
                    <a:gd name="T28" fmla="*/ 458 w 1206"/>
                    <a:gd name="T29" fmla="*/ 36 h 92"/>
                    <a:gd name="T30" fmla="*/ 424 w 1206"/>
                    <a:gd name="T31" fmla="*/ 66 h 92"/>
                    <a:gd name="T32" fmla="*/ 378 w 1206"/>
                    <a:gd name="T33" fmla="*/ 90 h 92"/>
                    <a:gd name="T34" fmla="*/ 318 w 1206"/>
                    <a:gd name="T35" fmla="*/ 76 h 92"/>
                    <a:gd name="T36" fmla="*/ 280 w 1206"/>
                    <a:gd name="T37" fmla="*/ 44 h 92"/>
                    <a:gd name="T38" fmla="*/ 244 w 1206"/>
                    <a:gd name="T39" fmla="*/ 30 h 92"/>
                    <a:gd name="T40" fmla="*/ 208 w 1206"/>
                    <a:gd name="T41" fmla="*/ 44 h 92"/>
                    <a:gd name="T42" fmla="*/ 168 w 1206"/>
                    <a:gd name="T43" fmla="*/ 78 h 92"/>
                    <a:gd name="T44" fmla="*/ 106 w 1206"/>
                    <a:gd name="T45" fmla="*/ 90 h 92"/>
                    <a:gd name="T46" fmla="*/ 62 w 1206"/>
                    <a:gd name="T47" fmla="*/ 66 h 92"/>
                    <a:gd name="T48" fmla="*/ 20 w 1206"/>
                    <a:gd name="T49" fmla="*/ 34 h 92"/>
                    <a:gd name="T50" fmla="*/ 2 w 1206"/>
                    <a:gd name="T51" fmla="*/ 20 h 92"/>
                    <a:gd name="T52" fmla="*/ 8 w 1206"/>
                    <a:gd name="T53" fmla="*/ 2 h 92"/>
                    <a:gd name="T54" fmla="*/ 62 w 1206"/>
                    <a:gd name="T55" fmla="*/ 26 h 92"/>
                    <a:gd name="T56" fmla="*/ 86 w 1206"/>
                    <a:gd name="T57" fmla="*/ 46 h 92"/>
                    <a:gd name="T58" fmla="*/ 122 w 1206"/>
                    <a:gd name="T59" fmla="*/ 60 h 92"/>
                    <a:gd name="T60" fmla="*/ 158 w 1206"/>
                    <a:gd name="T61" fmla="*/ 46 h 92"/>
                    <a:gd name="T62" fmla="*/ 200 w 1206"/>
                    <a:gd name="T63" fmla="*/ 12 h 92"/>
                    <a:gd name="T64" fmla="*/ 256 w 1206"/>
                    <a:gd name="T65" fmla="*/ 2 h 92"/>
                    <a:gd name="T66" fmla="*/ 296 w 1206"/>
                    <a:gd name="T67" fmla="*/ 20 h 92"/>
                    <a:gd name="T68" fmla="*/ 344 w 1206"/>
                    <a:gd name="T69" fmla="*/ 58 h 92"/>
                    <a:gd name="T70" fmla="*/ 378 w 1206"/>
                    <a:gd name="T71" fmla="*/ 58 h 92"/>
                    <a:gd name="T72" fmla="*/ 418 w 1206"/>
                    <a:gd name="T73" fmla="*/ 30 h 92"/>
                    <a:gd name="T74" fmla="*/ 468 w 1206"/>
                    <a:gd name="T75" fmla="*/ 2 h 92"/>
                    <a:gd name="T76" fmla="*/ 534 w 1206"/>
                    <a:gd name="T77" fmla="*/ 18 h 92"/>
                    <a:gd name="T78" fmla="*/ 568 w 1206"/>
                    <a:gd name="T79" fmla="*/ 46 h 92"/>
                    <a:gd name="T80" fmla="*/ 602 w 1206"/>
                    <a:gd name="T81" fmla="*/ 60 h 92"/>
                    <a:gd name="T82" fmla="*/ 638 w 1206"/>
                    <a:gd name="T83" fmla="*/ 48 h 92"/>
                    <a:gd name="T84" fmla="*/ 680 w 1206"/>
                    <a:gd name="T85" fmla="*/ 12 h 92"/>
                    <a:gd name="T86" fmla="*/ 738 w 1206"/>
                    <a:gd name="T87" fmla="*/ 2 h 92"/>
                    <a:gd name="T88" fmla="*/ 782 w 1206"/>
                    <a:gd name="T89" fmla="*/ 22 h 92"/>
                    <a:gd name="T90" fmla="*/ 826 w 1206"/>
                    <a:gd name="T91" fmla="*/ 58 h 92"/>
                    <a:gd name="T92" fmla="*/ 862 w 1206"/>
                    <a:gd name="T93" fmla="*/ 58 h 92"/>
                    <a:gd name="T94" fmla="*/ 906 w 1206"/>
                    <a:gd name="T95" fmla="*/ 24 h 92"/>
                    <a:gd name="T96" fmla="*/ 950 w 1206"/>
                    <a:gd name="T97" fmla="*/ 2 h 92"/>
                    <a:gd name="T98" fmla="*/ 1010 w 1206"/>
                    <a:gd name="T99" fmla="*/ 14 h 92"/>
                    <a:gd name="T100" fmla="*/ 1050 w 1206"/>
                    <a:gd name="T101" fmla="*/ 46 h 92"/>
                    <a:gd name="T102" fmla="*/ 1084 w 1206"/>
                    <a:gd name="T103" fmla="*/ 60 h 92"/>
                    <a:gd name="T104" fmla="*/ 1118 w 1206"/>
                    <a:gd name="T105" fmla="*/ 48 h 92"/>
                    <a:gd name="T106" fmla="*/ 1152 w 1206"/>
                    <a:gd name="T107" fmla="*/ 20 h 92"/>
                    <a:gd name="T108" fmla="*/ 1194 w 1206"/>
                    <a:gd name="T109" fmla="*/ 2 h 92"/>
                    <a:gd name="T110" fmla="*/ 1206 w 1206"/>
                    <a:gd name="T111" fmla="*/ 8 h 92"/>
                    <a:gd name="T112" fmla="*/ 1200 w 1206"/>
                    <a:gd name="T113" fmla="*/ 30 h 92"/>
                    <a:gd name="T114" fmla="*/ 1158 w 1206"/>
                    <a:gd name="T115" fmla="*/ 54 h 92"/>
                    <a:gd name="T116" fmla="*/ 1118 w 1206"/>
                    <a:gd name="T117" fmla="*/ 84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06" h="92">
                      <a:moveTo>
                        <a:pt x="1086" y="90"/>
                      </a:moveTo>
                      <a:lnTo>
                        <a:pt x="1086" y="90"/>
                      </a:lnTo>
                      <a:lnTo>
                        <a:pt x="1070" y="90"/>
                      </a:lnTo>
                      <a:lnTo>
                        <a:pt x="1056" y="86"/>
                      </a:lnTo>
                      <a:lnTo>
                        <a:pt x="1044" y="80"/>
                      </a:lnTo>
                      <a:lnTo>
                        <a:pt x="1030" y="70"/>
                      </a:lnTo>
                      <a:lnTo>
                        <a:pt x="1030" y="70"/>
                      </a:lnTo>
                      <a:lnTo>
                        <a:pt x="1002" y="44"/>
                      </a:lnTo>
                      <a:lnTo>
                        <a:pt x="1002" y="44"/>
                      </a:lnTo>
                      <a:lnTo>
                        <a:pt x="992" y="38"/>
                      </a:lnTo>
                      <a:lnTo>
                        <a:pt x="984" y="34"/>
                      </a:lnTo>
                      <a:lnTo>
                        <a:pt x="976" y="30"/>
                      </a:lnTo>
                      <a:lnTo>
                        <a:pt x="966" y="30"/>
                      </a:lnTo>
                      <a:lnTo>
                        <a:pt x="958" y="30"/>
                      </a:lnTo>
                      <a:lnTo>
                        <a:pt x="948" y="34"/>
                      </a:lnTo>
                      <a:lnTo>
                        <a:pt x="940" y="38"/>
                      </a:lnTo>
                      <a:lnTo>
                        <a:pt x="932" y="42"/>
                      </a:lnTo>
                      <a:lnTo>
                        <a:pt x="932" y="42"/>
                      </a:lnTo>
                      <a:lnTo>
                        <a:pt x="900" y="70"/>
                      </a:lnTo>
                      <a:lnTo>
                        <a:pt x="900" y="70"/>
                      </a:lnTo>
                      <a:lnTo>
                        <a:pt x="886" y="80"/>
                      </a:lnTo>
                      <a:lnTo>
                        <a:pt x="874" y="86"/>
                      </a:lnTo>
                      <a:lnTo>
                        <a:pt x="858" y="90"/>
                      </a:lnTo>
                      <a:lnTo>
                        <a:pt x="844" y="90"/>
                      </a:lnTo>
                      <a:lnTo>
                        <a:pt x="830" y="90"/>
                      </a:lnTo>
                      <a:lnTo>
                        <a:pt x="816" y="86"/>
                      </a:lnTo>
                      <a:lnTo>
                        <a:pt x="802" y="80"/>
                      </a:lnTo>
                      <a:lnTo>
                        <a:pt x="790" y="70"/>
                      </a:lnTo>
                      <a:lnTo>
                        <a:pt x="790" y="70"/>
                      </a:lnTo>
                      <a:lnTo>
                        <a:pt x="760" y="44"/>
                      </a:lnTo>
                      <a:lnTo>
                        <a:pt x="760" y="44"/>
                      </a:lnTo>
                      <a:lnTo>
                        <a:pt x="752" y="38"/>
                      </a:lnTo>
                      <a:lnTo>
                        <a:pt x="744" y="34"/>
                      </a:lnTo>
                      <a:lnTo>
                        <a:pt x="734" y="32"/>
                      </a:lnTo>
                      <a:lnTo>
                        <a:pt x="726" y="30"/>
                      </a:lnTo>
                      <a:lnTo>
                        <a:pt x="716" y="30"/>
                      </a:lnTo>
                      <a:lnTo>
                        <a:pt x="708" y="34"/>
                      </a:lnTo>
                      <a:lnTo>
                        <a:pt x="698" y="38"/>
                      </a:lnTo>
                      <a:lnTo>
                        <a:pt x="690" y="44"/>
                      </a:lnTo>
                      <a:lnTo>
                        <a:pt x="690" y="44"/>
                      </a:lnTo>
                      <a:lnTo>
                        <a:pt x="666" y="64"/>
                      </a:lnTo>
                      <a:lnTo>
                        <a:pt x="666" y="64"/>
                      </a:lnTo>
                      <a:lnTo>
                        <a:pt x="650" y="76"/>
                      </a:lnTo>
                      <a:lnTo>
                        <a:pt x="636" y="84"/>
                      </a:lnTo>
                      <a:lnTo>
                        <a:pt x="620" y="90"/>
                      </a:lnTo>
                      <a:lnTo>
                        <a:pt x="604" y="92"/>
                      </a:lnTo>
                      <a:lnTo>
                        <a:pt x="588" y="90"/>
                      </a:lnTo>
                      <a:lnTo>
                        <a:pt x="572" y="84"/>
                      </a:lnTo>
                      <a:lnTo>
                        <a:pt x="556" y="76"/>
                      </a:lnTo>
                      <a:lnTo>
                        <a:pt x="542" y="64"/>
                      </a:lnTo>
                      <a:lnTo>
                        <a:pt x="542" y="64"/>
                      </a:lnTo>
                      <a:lnTo>
                        <a:pt x="520" y="44"/>
                      </a:lnTo>
                      <a:lnTo>
                        <a:pt x="520" y="44"/>
                      </a:lnTo>
                      <a:lnTo>
                        <a:pt x="510" y="38"/>
                      </a:lnTo>
                      <a:lnTo>
                        <a:pt x="502" y="34"/>
                      </a:lnTo>
                      <a:lnTo>
                        <a:pt x="494" y="32"/>
                      </a:lnTo>
                      <a:lnTo>
                        <a:pt x="484" y="30"/>
                      </a:lnTo>
                      <a:lnTo>
                        <a:pt x="476" y="30"/>
                      </a:lnTo>
                      <a:lnTo>
                        <a:pt x="468" y="32"/>
                      </a:lnTo>
                      <a:lnTo>
                        <a:pt x="458" y="36"/>
                      </a:lnTo>
                      <a:lnTo>
                        <a:pt x="450" y="42"/>
                      </a:lnTo>
                      <a:lnTo>
                        <a:pt x="450" y="42"/>
                      </a:lnTo>
                      <a:lnTo>
                        <a:pt x="436" y="54"/>
                      </a:lnTo>
                      <a:lnTo>
                        <a:pt x="424" y="66"/>
                      </a:lnTo>
                      <a:lnTo>
                        <a:pt x="424" y="66"/>
                      </a:lnTo>
                      <a:lnTo>
                        <a:pt x="410" y="76"/>
                      </a:lnTo>
                      <a:lnTo>
                        <a:pt x="394" y="84"/>
                      </a:lnTo>
                      <a:lnTo>
                        <a:pt x="378" y="90"/>
                      </a:lnTo>
                      <a:lnTo>
                        <a:pt x="364" y="92"/>
                      </a:lnTo>
                      <a:lnTo>
                        <a:pt x="348" y="90"/>
                      </a:lnTo>
                      <a:lnTo>
                        <a:pt x="332" y="84"/>
                      </a:lnTo>
                      <a:lnTo>
                        <a:pt x="318" y="76"/>
                      </a:lnTo>
                      <a:lnTo>
                        <a:pt x="302" y="66"/>
                      </a:lnTo>
                      <a:lnTo>
                        <a:pt x="302" y="66"/>
                      </a:lnTo>
                      <a:lnTo>
                        <a:pt x="280" y="44"/>
                      </a:lnTo>
                      <a:lnTo>
                        <a:pt x="280" y="44"/>
                      </a:lnTo>
                      <a:lnTo>
                        <a:pt x="272" y="38"/>
                      </a:lnTo>
                      <a:lnTo>
                        <a:pt x="262" y="34"/>
                      </a:lnTo>
                      <a:lnTo>
                        <a:pt x="254" y="32"/>
                      </a:lnTo>
                      <a:lnTo>
                        <a:pt x="244" y="30"/>
                      </a:lnTo>
                      <a:lnTo>
                        <a:pt x="234" y="30"/>
                      </a:lnTo>
                      <a:lnTo>
                        <a:pt x="226" y="34"/>
                      </a:lnTo>
                      <a:lnTo>
                        <a:pt x="216" y="38"/>
                      </a:lnTo>
                      <a:lnTo>
                        <a:pt x="208" y="44"/>
                      </a:lnTo>
                      <a:lnTo>
                        <a:pt x="208" y="44"/>
                      </a:lnTo>
                      <a:lnTo>
                        <a:pt x="182" y="66"/>
                      </a:lnTo>
                      <a:lnTo>
                        <a:pt x="182" y="66"/>
                      </a:lnTo>
                      <a:lnTo>
                        <a:pt x="168" y="78"/>
                      </a:lnTo>
                      <a:lnTo>
                        <a:pt x="152" y="84"/>
                      </a:lnTo>
                      <a:lnTo>
                        <a:pt x="138" y="90"/>
                      </a:lnTo>
                      <a:lnTo>
                        <a:pt x="122" y="90"/>
                      </a:lnTo>
                      <a:lnTo>
                        <a:pt x="106" y="90"/>
                      </a:lnTo>
                      <a:lnTo>
                        <a:pt x="90" y="84"/>
                      </a:lnTo>
                      <a:lnTo>
                        <a:pt x="76" y="76"/>
                      </a:lnTo>
                      <a:lnTo>
                        <a:pt x="62" y="66"/>
                      </a:lnTo>
                      <a:lnTo>
                        <a:pt x="62" y="66"/>
                      </a:lnTo>
                      <a:lnTo>
                        <a:pt x="42" y="50"/>
                      </a:lnTo>
                      <a:lnTo>
                        <a:pt x="24" y="36"/>
                      </a:lnTo>
                      <a:lnTo>
                        <a:pt x="24" y="36"/>
                      </a:lnTo>
                      <a:lnTo>
                        <a:pt x="20" y="34"/>
                      </a:lnTo>
                      <a:lnTo>
                        <a:pt x="14" y="32"/>
                      </a:lnTo>
                      <a:lnTo>
                        <a:pt x="14" y="32"/>
                      </a:lnTo>
                      <a:lnTo>
                        <a:pt x="8" y="28"/>
                      </a:lnTo>
                      <a:lnTo>
                        <a:pt x="2" y="20"/>
                      </a:lnTo>
                      <a:lnTo>
                        <a:pt x="0" y="1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2"/>
                      </a:lnTo>
                      <a:lnTo>
                        <a:pt x="16" y="2"/>
                      </a:lnTo>
                      <a:lnTo>
                        <a:pt x="16" y="2"/>
                      </a:lnTo>
                      <a:lnTo>
                        <a:pt x="38" y="12"/>
                      </a:lnTo>
                      <a:lnTo>
                        <a:pt x="62" y="26"/>
                      </a:lnTo>
                      <a:lnTo>
                        <a:pt x="62" y="26"/>
                      </a:lnTo>
                      <a:lnTo>
                        <a:pt x="74" y="36"/>
                      </a:lnTo>
                      <a:lnTo>
                        <a:pt x="86" y="46"/>
                      </a:lnTo>
                      <a:lnTo>
                        <a:pt x="86" y="46"/>
                      </a:lnTo>
                      <a:lnTo>
                        <a:pt x="94" y="52"/>
                      </a:lnTo>
                      <a:lnTo>
                        <a:pt x="102" y="58"/>
                      </a:lnTo>
                      <a:lnTo>
                        <a:pt x="112" y="60"/>
                      </a:lnTo>
                      <a:lnTo>
                        <a:pt x="122" y="60"/>
                      </a:lnTo>
                      <a:lnTo>
                        <a:pt x="130" y="60"/>
                      </a:lnTo>
                      <a:lnTo>
                        <a:pt x="140" y="58"/>
                      </a:lnTo>
                      <a:lnTo>
                        <a:pt x="148" y="54"/>
                      </a:lnTo>
                      <a:lnTo>
                        <a:pt x="158" y="46"/>
                      </a:lnTo>
                      <a:lnTo>
                        <a:pt x="158" y="46"/>
                      </a:lnTo>
                      <a:lnTo>
                        <a:pt x="188" y="20"/>
                      </a:lnTo>
                      <a:lnTo>
                        <a:pt x="188" y="20"/>
                      </a:lnTo>
                      <a:lnTo>
                        <a:pt x="200" y="12"/>
                      </a:lnTo>
                      <a:lnTo>
                        <a:pt x="214" y="6"/>
                      </a:lnTo>
                      <a:lnTo>
                        <a:pt x="228" y="2"/>
                      </a:lnTo>
                      <a:lnTo>
                        <a:pt x="242" y="0"/>
                      </a:lnTo>
                      <a:lnTo>
                        <a:pt x="256" y="2"/>
                      </a:lnTo>
                      <a:lnTo>
                        <a:pt x="270" y="4"/>
                      </a:lnTo>
                      <a:lnTo>
                        <a:pt x="284" y="12"/>
                      </a:lnTo>
                      <a:lnTo>
                        <a:pt x="296" y="20"/>
                      </a:lnTo>
                      <a:lnTo>
                        <a:pt x="296" y="20"/>
                      </a:lnTo>
                      <a:lnTo>
                        <a:pt x="328" y="48"/>
                      </a:lnTo>
                      <a:lnTo>
                        <a:pt x="328" y="48"/>
                      </a:lnTo>
                      <a:lnTo>
                        <a:pt x="336" y="54"/>
                      </a:lnTo>
                      <a:lnTo>
                        <a:pt x="344" y="58"/>
                      </a:lnTo>
                      <a:lnTo>
                        <a:pt x="352" y="60"/>
                      </a:lnTo>
                      <a:lnTo>
                        <a:pt x="362" y="60"/>
                      </a:lnTo>
                      <a:lnTo>
                        <a:pt x="370" y="60"/>
                      </a:lnTo>
                      <a:lnTo>
                        <a:pt x="378" y="58"/>
                      </a:lnTo>
                      <a:lnTo>
                        <a:pt x="388" y="54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418" y="30"/>
                      </a:lnTo>
                      <a:lnTo>
                        <a:pt x="418" y="30"/>
                      </a:lnTo>
                      <a:lnTo>
                        <a:pt x="434" y="16"/>
                      </a:lnTo>
                      <a:lnTo>
                        <a:pt x="450" y="6"/>
                      </a:lnTo>
                      <a:lnTo>
                        <a:pt x="468" y="2"/>
                      </a:lnTo>
                      <a:lnTo>
                        <a:pt x="484" y="0"/>
                      </a:lnTo>
                      <a:lnTo>
                        <a:pt x="500" y="2"/>
                      </a:lnTo>
                      <a:lnTo>
                        <a:pt x="518" y="8"/>
                      </a:lnTo>
                      <a:lnTo>
                        <a:pt x="534" y="18"/>
                      </a:lnTo>
                      <a:lnTo>
                        <a:pt x="550" y="30"/>
                      </a:lnTo>
                      <a:lnTo>
                        <a:pt x="550" y="30"/>
                      </a:lnTo>
                      <a:lnTo>
                        <a:pt x="568" y="46"/>
                      </a:lnTo>
                      <a:lnTo>
                        <a:pt x="568" y="46"/>
                      </a:lnTo>
                      <a:lnTo>
                        <a:pt x="576" y="52"/>
                      </a:lnTo>
                      <a:lnTo>
                        <a:pt x="584" y="58"/>
                      </a:lnTo>
                      <a:lnTo>
                        <a:pt x="594" y="60"/>
                      </a:lnTo>
                      <a:lnTo>
                        <a:pt x="602" y="60"/>
                      </a:lnTo>
                      <a:lnTo>
                        <a:pt x="612" y="60"/>
                      </a:lnTo>
                      <a:lnTo>
                        <a:pt x="620" y="58"/>
                      </a:lnTo>
                      <a:lnTo>
                        <a:pt x="630" y="54"/>
                      </a:lnTo>
                      <a:lnTo>
                        <a:pt x="638" y="48"/>
                      </a:lnTo>
                      <a:lnTo>
                        <a:pt x="638" y="48"/>
                      </a:lnTo>
                      <a:lnTo>
                        <a:pt x="668" y="22"/>
                      </a:lnTo>
                      <a:lnTo>
                        <a:pt x="668" y="22"/>
                      </a:lnTo>
                      <a:lnTo>
                        <a:pt x="680" y="12"/>
                      </a:lnTo>
                      <a:lnTo>
                        <a:pt x="694" y="6"/>
                      </a:lnTo>
                      <a:lnTo>
                        <a:pt x="710" y="2"/>
                      </a:lnTo>
                      <a:lnTo>
                        <a:pt x="724" y="0"/>
                      </a:lnTo>
                      <a:lnTo>
                        <a:pt x="738" y="2"/>
                      </a:lnTo>
                      <a:lnTo>
                        <a:pt x="754" y="6"/>
                      </a:lnTo>
                      <a:lnTo>
                        <a:pt x="768" y="12"/>
                      </a:lnTo>
                      <a:lnTo>
                        <a:pt x="782" y="22"/>
                      </a:lnTo>
                      <a:lnTo>
                        <a:pt x="782" y="22"/>
                      </a:lnTo>
                      <a:lnTo>
                        <a:pt x="808" y="46"/>
                      </a:lnTo>
                      <a:lnTo>
                        <a:pt x="808" y="46"/>
                      </a:lnTo>
                      <a:lnTo>
                        <a:pt x="816" y="52"/>
                      </a:lnTo>
                      <a:lnTo>
                        <a:pt x="826" y="58"/>
                      </a:lnTo>
                      <a:lnTo>
                        <a:pt x="834" y="60"/>
                      </a:lnTo>
                      <a:lnTo>
                        <a:pt x="844" y="60"/>
                      </a:lnTo>
                      <a:lnTo>
                        <a:pt x="852" y="60"/>
                      </a:lnTo>
                      <a:lnTo>
                        <a:pt x="862" y="58"/>
                      </a:lnTo>
                      <a:lnTo>
                        <a:pt x="870" y="54"/>
                      </a:lnTo>
                      <a:lnTo>
                        <a:pt x="880" y="48"/>
                      </a:lnTo>
                      <a:lnTo>
                        <a:pt x="880" y="48"/>
                      </a:lnTo>
                      <a:lnTo>
                        <a:pt x="906" y="24"/>
                      </a:lnTo>
                      <a:lnTo>
                        <a:pt x="906" y="24"/>
                      </a:lnTo>
                      <a:lnTo>
                        <a:pt x="920" y="14"/>
                      </a:lnTo>
                      <a:lnTo>
                        <a:pt x="934" y="6"/>
                      </a:lnTo>
                      <a:lnTo>
                        <a:pt x="950" y="2"/>
                      </a:lnTo>
                      <a:lnTo>
                        <a:pt x="966" y="0"/>
                      </a:lnTo>
                      <a:lnTo>
                        <a:pt x="980" y="2"/>
                      </a:lnTo>
                      <a:lnTo>
                        <a:pt x="996" y="6"/>
                      </a:lnTo>
                      <a:lnTo>
                        <a:pt x="1010" y="14"/>
                      </a:lnTo>
                      <a:lnTo>
                        <a:pt x="1026" y="24"/>
                      </a:lnTo>
                      <a:lnTo>
                        <a:pt x="1026" y="24"/>
                      </a:lnTo>
                      <a:lnTo>
                        <a:pt x="1050" y="46"/>
                      </a:lnTo>
                      <a:lnTo>
                        <a:pt x="1050" y="46"/>
                      </a:lnTo>
                      <a:lnTo>
                        <a:pt x="1058" y="52"/>
                      </a:lnTo>
                      <a:lnTo>
                        <a:pt x="1066" y="58"/>
                      </a:lnTo>
                      <a:lnTo>
                        <a:pt x="1074" y="60"/>
                      </a:lnTo>
                      <a:lnTo>
                        <a:pt x="1084" y="60"/>
                      </a:lnTo>
                      <a:lnTo>
                        <a:pt x="1092" y="60"/>
                      </a:lnTo>
                      <a:lnTo>
                        <a:pt x="1102" y="58"/>
                      </a:lnTo>
                      <a:lnTo>
                        <a:pt x="1110" y="54"/>
                      </a:lnTo>
                      <a:lnTo>
                        <a:pt x="1118" y="48"/>
                      </a:lnTo>
                      <a:lnTo>
                        <a:pt x="1118" y="48"/>
                      </a:lnTo>
                      <a:lnTo>
                        <a:pt x="1136" y="34"/>
                      </a:lnTo>
                      <a:lnTo>
                        <a:pt x="1144" y="26"/>
                      </a:lnTo>
                      <a:lnTo>
                        <a:pt x="1152" y="20"/>
                      </a:lnTo>
                      <a:lnTo>
                        <a:pt x="1152" y="20"/>
                      </a:lnTo>
                      <a:lnTo>
                        <a:pt x="1172" y="10"/>
                      </a:lnTo>
                      <a:lnTo>
                        <a:pt x="1194" y="2"/>
                      </a:lnTo>
                      <a:lnTo>
                        <a:pt x="1194" y="2"/>
                      </a:lnTo>
                      <a:lnTo>
                        <a:pt x="1198" y="2"/>
                      </a:lnTo>
                      <a:lnTo>
                        <a:pt x="1200" y="4"/>
                      </a:lnTo>
                      <a:lnTo>
                        <a:pt x="1204" y="6"/>
                      </a:lnTo>
                      <a:lnTo>
                        <a:pt x="1206" y="8"/>
                      </a:lnTo>
                      <a:lnTo>
                        <a:pt x="1206" y="8"/>
                      </a:lnTo>
                      <a:lnTo>
                        <a:pt x="1204" y="22"/>
                      </a:lnTo>
                      <a:lnTo>
                        <a:pt x="1202" y="26"/>
                      </a:lnTo>
                      <a:lnTo>
                        <a:pt x="1200" y="30"/>
                      </a:lnTo>
                      <a:lnTo>
                        <a:pt x="1200" y="30"/>
                      </a:lnTo>
                      <a:lnTo>
                        <a:pt x="1184" y="36"/>
                      </a:lnTo>
                      <a:lnTo>
                        <a:pt x="1170" y="44"/>
                      </a:lnTo>
                      <a:lnTo>
                        <a:pt x="1158" y="54"/>
                      </a:lnTo>
                      <a:lnTo>
                        <a:pt x="1148" y="64"/>
                      </a:lnTo>
                      <a:lnTo>
                        <a:pt x="1148" y="64"/>
                      </a:lnTo>
                      <a:lnTo>
                        <a:pt x="1134" y="76"/>
                      </a:lnTo>
                      <a:lnTo>
                        <a:pt x="1118" y="84"/>
                      </a:lnTo>
                      <a:lnTo>
                        <a:pt x="1102" y="90"/>
                      </a:lnTo>
                      <a:lnTo>
                        <a:pt x="1086" y="90"/>
                      </a:lnTo>
                      <a:lnTo>
                        <a:pt x="1086" y="90"/>
                      </a:lnTo>
                      <a:close/>
                    </a:path>
                  </a:pathLst>
                </a:custGeom>
                <a:solidFill>
                  <a:srgbClr val="78AB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  <a:latin typeface="FZLanTingHeiS-R-GB" panose="02000000000000000000" pitchFamily="2" charset="-122"/>
                    <a:ea typeface="FZLanTingHeiS-R-GB" panose="02000000000000000000" pitchFamily="2" charset="-122"/>
                  </a:endParaRPr>
                </a:p>
              </p:txBody>
            </p:sp>
          </p:grpSp>
          <p:sp>
            <p:nvSpPr>
              <p:cNvPr id="70" name="Freeform 11"/>
              <p:cNvSpPr/>
              <p:nvPr/>
            </p:nvSpPr>
            <p:spPr bwMode="auto">
              <a:xfrm>
                <a:off x="9851281" y="5561487"/>
                <a:ext cx="1914525" cy="146050"/>
              </a:xfrm>
              <a:custGeom>
                <a:avLst/>
                <a:gdLst>
                  <a:gd name="T0" fmla="*/ 1056 w 1206"/>
                  <a:gd name="T1" fmla="*/ 86 h 92"/>
                  <a:gd name="T2" fmla="*/ 1002 w 1206"/>
                  <a:gd name="T3" fmla="*/ 44 h 92"/>
                  <a:gd name="T4" fmla="*/ 976 w 1206"/>
                  <a:gd name="T5" fmla="*/ 30 h 92"/>
                  <a:gd name="T6" fmla="*/ 940 w 1206"/>
                  <a:gd name="T7" fmla="*/ 38 h 92"/>
                  <a:gd name="T8" fmla="*/ 900 w 1206"/>
                  <a:gd name="T9" fmla="*/ 70 h 92"/>
                  <a:gd name="T10" fmla="*/ 846 w 1206"/>
                  <a:gd name="T11" fmla="*/ 90 h 92"/>
                  <a:gd name="T12" fmla="*/ 790 w 1206"/>
                  <a:gd name="T13" fmla="*/ 70 h 92"/>
                  <a:gd name="T14" fmla="*/ 752 w 1206"/>
                  <a:gd name="T15" fmla="*/ 38 h 92"/>
                  <a:gd name="T16" fmla="*/ 716 w 1206"/>
                  <a:gd name="T17" fmla="*/ 30 h 92"/>
                  <a:gd name="T18" fmla="*/ 690 w 1206"/>
                  <a:gd name="T19" fmla="*/ 44 h 92"/>
                  <a:gd name="T20" fmla="*/ 636 w 1206"/>
                  <a:gd name="T21" fmla="*/ 84 h 92"/>
                  <a:gd name="T22" fmla="*/ 572 w 1206"/>
                  <a:gd name="T23" fmla="*/ 84 h 92"/>
                  <a:gd name="T24" fmla="*/ 520 w 1206"/>
                  <a:gd name="T25" fmla="*/ 44 h 92"/>
                  <a:gd name="T26" fmla="*/ 494 w 1206"/>
                  <a:gd name="T27" fmla="*/ 32 h 92"/>
                  <a:gd name="T28" fmla="*/ 460 w 1206"/>
                  <a:gd name="T29" fmla="*/ 36 h 92"/>
                  <a:gd name="T30" fmla="*/ 424 w 1206"/>
                  <a:gd name="T31" fmla="*/ 66 h 92"/>
                  <a:gd name="T32" fmla="*/ 380 w 1206"/>
                  <a:gd name="T33" fmla="*/ 90 h 92"/>
                  <a:gd name="T34" fmla="*/ 318 w 1206"/>
                  <a:gd name="T35" fmla="*/ 76 h 92"/>
                  <a:gd name="T36" fmla="*/ 280 w 1206"/>
                  <a:gd name="T37" fmla="*/ 44 h 92"/>
                  <a:gd name="T38" fmla="*/ 244 w 1206"/>
                  <a:gd name="T39" fmla="*/ 30 h 92"/>
                  <a:gd name="T40" fmla="*/ 208 w 1206"/>
                  <a:gd name="T41" fmla="*/ 44 h 92"/>
                  <a:gd name="T42" fmla="*/ 168 w 1206"/>
                  <a:gd name="T43" fmla="*/ 78 h 92"/>
                  <a:gd name="T44" fmla="*/ 106 w 1206"/>
                  <a:gd name="T45" fmla="*/ 90 h 92"/>
                  <a:gd name="T46" fmla="*/ 62 w 1206"/>
                  <a:gd name="T47" fmla="*/ 66 h 92"/>
                  <a:gd name="T48" fmla="*/ 20 w 1206"/>
                  <a:gd name="T49" fmla="*/ 34 h 92"/>
                  <a:gd name="T50" fmla="*/ 2 w 1206"/>
                  <a:gd name="T51" fmla="*/ 20 h 92"/>
                  <a:gd name="T52" fmla="*/ 8 w 1206"/>
                  <a:gd name="T53" fmla="*/ 2 h 92"/>
                  <a:gd name="T54" fmla="*/ 62 w 1206"/>
                  <a:gd name="T55" fmla="*/ 26 h 92"/>
                  <a:gd name="T56" fmla="*/ 86 w 1206"/>
                  <a:gd name="T57" fmla="*/ 46 h 92"/>
                  <a:gd name="T58" fmla="*/ 122 w 1206"/>
                  <a:gd name="T59" fmla="*/ 60 h 92"/>
                  <a:gd name="T60" fmla="*/ 158 w 1206"/>
                  <a:gd name="T61" fmla="*/ 46 h 92"/>
                  <a:gd name="T62" fmla="*/ 200 w 1206"/>
                  <a:gd name="T63" fmla="*/ 12 h 92"/>
                  <a:gd name="T64" fmla="*/ 258 w 1206"/>
                  <a:gd name="T65" fmla="*/ 2 h 92"/>
                  <a:gd name="T66" fmla="*/ 298 w 1206"/>
                  <a:gd name="T67" fmla="*/ 20 h 92"/>
                  <a:gd name="T68" fmla="*/ 344 w 1206"/>
                  <a:gd name="T69" fmla="*/ 58 h 92"/>
                  <a:gd name="T70" fmla="*/ 380 w 1206"/>
                  <a:gd name="T71" fmla="*/ 58 h 92"/>
                  <a:gd name="T72" fmla="*/ 418 w 1206"/>
                  <a:gd name="T73" fmla="*/ 30 h 92"/>
                  <a:gd name="T74" fmla="*/ 468 w 1206"/>
                  <a:gd name="T75" fmla="*/ 2 h 92"/>
                  <a:gd name="T76" fmla="*/ 534 w 1206"/>
                  <a:gd name="T77" fmla="*/ 18 h 92"/>
                  <a:gd name="T78" fmla="*/ 568 w 1206"/>
                  <a:gd name="T79" fmla="*/ 46 h 92"/>
                  <a:gd name="T80" fmla="*/ 604 w 1206"/>
                  <a:gd name="T81" fmla="*/ 60 h 92"/>
                  <a:gd name="T82" fmla="*/ 638 w 1206"/>
                  <a:gd name="T83" fmla="*/ 48 h 92"/>
                  <a:gd name="T84" fmla="*/ 682 w 1206"/>
                  <a:gd name="T85" fmla="*/ 12 h 92"/>
                  <a:gd name="T86" fmla="*/ 740 w 1206"/>
                  <a:gd name="T87" fmla="*/ 2 h 92"/>
                  <a:gd name="T88" fmla="*/ 782 w 1206"/>
                  <a:gd name="T89" fmla="*/ 22 h 92"/>
                  <a:gd name="T90" fmla="*/ 826 w 1206"/>
                  <a:gd name="T91" fmla="*/ 58 h 92"/>
                  <a:gd name="T92" fmla="*/ 862 w 1206"/>
                  <a:gd name="T93" fmla="*/ 58 h 92"/>
                  <a:gd name="T94" fmla="*/ 906 w 1206"/>
                  <a:gd name="T95" fmla="*/ 24 h 92"/>
                  <a:gd name="T96" fmla="*/ 950 w 1206"/>
                  <a:gd name="T97" fmla="*/ 2 h 92"/>
                  <a:gd name="T98" fmla="*/ 1012 w 1206"/>
                  <a:gd name="T99" fmla="*/ 14 h 92"/>
                  <a:gd name="T100" fmla="*/ 1050 w 1206"/>
                  <a:gd name="T101" fmla="*/ 46 h 92"/>
                  <a:gd name="T102" fmla="*/ 1084 w 1206"/>
                  <a:gd name="T103" fmla="*/ 60 h 92"/>
                  <a:gd name="T104" fmla="*/ 1120 w 1206"/>
                  <a:gd name="T105" fmla="*/ 48 h 92"/>
                  <a:gd name="T106" fmla="*/ 1152 w 1206"/>
                  <a:gd name="T107" fmla="*/ 20 h 92"/>
                  <a:gd name="T108" fmla="*/ 1196 w 1206"/>
                  <a:gd name="T109" fmla="*/ 2 h 92"/>
                  <a:gd name="T110" fmla="*/ 1206 w 1206"/>
                  <a:gd name="T111" fmla="*/ 8 h 92"/>
                  <a:gd name="T112" fmla="*/ 1200 w 1206"/>
                  <a:gd name="T113" fmla="*/ 30 h 92"/>
                  <a:gd name="T114" fmla="*/ 1160 w 1206"/>
                  <a:gd name="T115" fmla="*/ 54 h 92"/>
                  <a:gd name="T116" fmla="*/ 1120 w 1206"/>
                  <a:gd name="T117" fmla="*/ 8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06" h="92">
                    <a:moveTo>
                      <a:pt x="1086" y="90"/>
                    </a:moveTo>
                    <a:lnTo>
                      <a:pt x="1086" y="90"/>
                    </a:lnTo>
                    <a:lnTo>
                      <a:pt x="1070" y="90"/>
                    </a:lnTo>
                    <a:lnTo>
                      <a:pt x="1056" y="86"/>
                    </a:lnTo>
                    <a:lnTo>
                      <a:pt x="1044" y="80"/>
                    </a:lnTo>
                    <a:lnTo>
                      <a:pt x="1032" y="70"/>
                    </a:lnTo>
                    <a:lnTo>
                      <a:pt x="1032" y="70"/>
                    </a:lnTo>
                    <a:lnTo>
                      <a:pt x="1002" y="44"/>
                    </a:lnTo>
                    <a:lnTo>
                      <a:pt x="1002" y="44"/>
                    </a:lnTo>
                    <a:lnTo>
                      <a:pt x="994" y="38"/>
                    </a:lnTo>
                    <a:lnTo>
                      <a:pt x="984" y="34"/>
                    </a:lnTo>
                    <a:lnTo>
                      <a:pt x="976" y="30"/>
                    </a:lnTo>
                    <a:lnTo>
                      <a:pt x="966" y="30"/>
                    </a:lnTo>
                    <a:lnTo>
                      <a:pt x="958" y="30"/>
                    </a:lnTo>
                    <a:lnTo>
                      <a:pt x="948" y="34"/>
                    </a:lnTo>
                    <a:lnTo>
                      <a:pt x="940" y="38"/>
                    </a:lnTo>
                    <a:lnTo>
                      <a:pt x="932" y="42"/>
                    </a:lnTo>
                    <a:lnTo>
                      <a:pt x="932" y="42"/>
                    </a:lnTo>
                    <a:lnTo>
                      <a:pt x="900" y="70"/>
                    </a:lnTo>
                    <a:lnTo>
                      <a:pt x="900" y="70"/>
                    </a:lnTo>
                    <a:lnTo>
                      <a:pt x="888" y="80"/>
                    </a:lnTo>
                    <a:lnTo>
                      <a:pt x="874" y="86"/>
                    </a:lnTo>
                    <a:lnTo>
                      <a:pt x="860" y="90"/>
                    </a:lnTo>
                    <a:lnTo>
                      <a:pt x="846" y="90"/>
                    </a:lnTo>
                    <a:lnTo>
                      <a:pt x="830" y="90"/>
                    </a:lnTo>
                    <a:lnTo>
                      <a:pt x="816" y="86"/>
                    </a:lnTo>
                    <a:lnTo>
                      <a:pt x="802" y="80"/>
                    </a:lnTo>
                    <a:lnTo>
                      <a:pt x="790" y="70"/>
                    </a:lnTo>
                    <a:lnTo>
                      <a:pt x="790" y="70"/>
                    </a:lnTo>
                    <a:lnTo>
                      <a:pt x="762" y="44"/>
                    </a:lnTo>
                    <a:lnTo>
                      <a:pt x="762" y="44"/>
                    </a:lnTo>
                    <a:lnTo>
                      <a:pt x="752" y="38"/>
                    </a:lnTo>
                    <a:lnTo>
                      <a:pt x="744" y="34"/>
                    </a:lnTo>
                    <a:lnTo>
                      <a:pt x="734" y="32"/>
                    </a:lnTo>
                    <a:lnTo>
                      <a:pt x="726" y="30"/>
                    </a:lnTo>
                    <a:lnTo>
                      <a:pt x="716" y="30"/>
                    </a:lnTo>
                    <a:lnTo>
                      <a:pt x="708" y="34"/>
                    </a:lnTo>
                    <a:lnTo>
                      <a:pt x="698" y="38"/>
                    </a:lnTo>
                    <a:lnTo>
                      <a:pt x="690" y="44"/>
                    </a:lnTo>
                    <a:lnTo>
                      <a:pt x="690" y="44"/>
                    </a:lnTo>
                    <a:lnTo>
                      <a:pt x="666" y="64"/>
                    </a:lnTo>
                    <a:lnTo>
                      <a:pt x="666" y="64"/>
                    </a:lnTo>
                    <a:lnTo>
                      <a:pt x="650" y="76"/>
                    </a:lnTo>
                    <a:lnTo>
                      <a:pt x="636" y="84"/>
                    </a:lnTo>
                    <a:lnTo>
                      <a:pt x="620" y="90"/>
                    </a:lnTo>
                    <a:lnTo>
                      <a:pt x="604" y="92"/>
                    </a:lnTo>
                    <a:lnTo>
                      <a:pt x="588" y="90"/>
                    </a:lnTo>
                    <a:lnTo>
                      <a:pt x="572" y="84"/>
                    </a:lnTo>
                    <a:lnTo>
                      <a:pt x="558" y="76"/>
                    </a:lnTo>
                    <a:lnTo>
                      <a:pt x="542" y="64"/>
                    </a:lnTo>
                    <a:lnTo>
                      <a:pt x="542" y="64"/>
                    </a:lnTo>
                    <a:lnTo>
                      <a:pt x="520" y="44"/>
                    </a:lnTo>
                    <a:lnTo>
                      <a:pt x="520" y="44"/>
                    </a:lnTo>
                    <a:lnTo>
                      <a:pt x="512" y="38"/>
                    </a:lnTo>
                    <a:lnTo>
                      <a:pt x="502" y="34"/>
                    </a:lnTo>
                    <a:lnTo>
                      <a:pt x="494" y="32"/>
                    </a:lnTo>
                    <a:lnTo>
                      <a:pt x="486" y="30"/>
                    </a:lnTo>
                    <a:lnTo>
                      <a:pt x="476" y="30"/>
                    </a:lnTo>
                    <a:lnTo>
                      <a:pt x="468" y="32"/>
                    </a:lnTo>
                    <a:lnTo>
                      <a:pt x="460" y="36"/>
                    </a:lnTo>
                    <a:lnTo>
                      <a:pt x="450" y="42"/>
                    </a:lnTo>
                    <a:lnTo>
                      <a:pt x="450" y="42"/>
                    </a:lnTo>
                    <a:lnTo>
                      <a:pt x="438" y="54"/>
                    </a:lnTo>
                    <a:lnTo>
                      <a:pt x="424" y="66"/>
                    </a:lnTo>
                    <a:lnTo>
                      <a:pt x="424" y="66"/>
                    </a:lnTo>
                    <a:lnTo>
                      <a:pt x="410" y="76"/>
                    </a:lnTo>
                    <a:lnTo>
                      <a:pt x="394" y="84"/>
                    </a:lnTo>
                    <a:lnTo>
                      <a:pt x="380" y="90"/>
                    </a:lnTo>
                    <a:lnTo>
                      <a:pt x="364" y="92"/>
                    </a:lnTo>
                    <a:lnTo>
                      <a:pt x="348" y="90"/>
                    </a:lnTo>
                    <a:lnTo>
                      <a:pt x="332" y="84"/>
                    </a:lnTo>
                    <a:lnTo>
                      <a:pt x="318" y="76"/>
                    </a:lnTo>
                    <a:lnTo>
                      <a:pt x="304" y="66"/>
                    </a:lnTo>
                    <a:lnTo>
                      <a:pt x="304" y="66"/>
                    </a:lnTo>
                    <a:lnTo>
                      <a:pt x="280" y="44"/>
                    </a:lnTo>
                    <a:lnTo>
                      <a:pt x="280" y="44"/>
                    </a:lnTo>
                    <a:lnTo>
                      <a:pt x="272" y="38"/>
                    </a:lnTo>
                    <a:lnTo>
                      <a:pt x="262" y="34"/>
                    </a:lnTo>
                    <a:lnTo>
                      <a:pt x="254" y="32"/>
                    </a:lnTo>
                    <a:lnTo>
                      <a:pt x="244" y="30"/>
                    </a:lnTo>
                    <a:lnTo>
                      <a:pt x="236" y="30"/>
                    </a:lnTo>
                    <a:lnTo>
                      <a:pt x="226" y="34"/>
                    </a:lnTo>
                    <a:lnTo>
                      <a:pt x="216" y="38"/>
                    </a:lnTo>
                    <a:lnTo>
                      <a:pt x="208" y="44"/>
                    </a:lnTo>
                    <a:lnTo>
                      <a:pt x="208" y="44"/>
                    </a:lnTo>
                    <a:lnTo>
                      <a:pt x="182" y="66"/>
                    </a:lnTo>
                    <a:lnTo>
                      <a:pt x="182" y="66"/>
                    </a:lnTo>
                    <a:lnTo>
                      <a:pt x="168" y="78"/>
                    </a:lnTo>
                    <a:lnTo>
                      <a:pt x="154" y="84"/>
                    </a:lnTo>
                    <a:lnTo>
                      <a:pt x="138" y="90"/>
                    </a:lnTo>
                    <a:lnTo>
                      <a:pt x="122" y="90"/>
                    </a:lnTo>
                    <a:lnTo>
                      <a:pt x="106" y="90"/>
                    </a:lnTo>
                    <a:lnTo>
                      <a:pt x="90" y="84"/>
                    </a:lnTo>
                    <a:lnTo>
                      <a:pt x="76" y="76"/>
                    </a:lnTo>
                    <a:lnTo>
                      <a:pt x="62" y="66"/>
                    </a:lnTo>
                    <a:lnTo>
                      <a:pt x="62" y="66"/>
                    </a:lnTo>
                    <a:lnTo>
                      <a:pt x="44" y="50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0" y="34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8" y="28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40" y="12"/>
                    </a:lnTo>
                    <a:lnTo>
                      <a:pt x="62" y="26"/>
                    </a:lnTo>
                    <a:lnTo>
                      <a:pt x="62" y="26"/>
                    </a:lnTo>
                    <a:lnTo>
                      <a:pt x="74" y="36"/>
                    </a:lnTo>
                    <a:lnTo>
                      <a:pt x="86" y="46"/>
                    </a:lnTo>
                    <a:lnTo>
                      <a:pt x="86" y="46"/>
                    </a:lnTo>
                    <a:lnTo>
                      <a:pt x="94" y="52"/>
                    </a:lnTo>
                    <a:lnTo>
                      <a:pt x="104" y="58"/>
                    </a:lnTo>
                    <a:lnTo>
                      <a:pt x="112" y="60"/>
                    </a:lnTo>
                    <a:lnTo>
                      <a:pt x="122" y="60"/>
                    </a:lnTo>
                    <a:lnTo>
                      <a:pt x="130" y="60"/>
                    </a:lnTo>
                    <a:lnTo>
                      <a:pt x="140" y="58"/>
                    </a:lnTo>
                    <a:lnTo>
                      <a:pt x="148" y="54"/>
                    </a:lnTo>
                    <a:lnTo>
                      <a:pt x="158" y="46"/>
                    </a:lnTo>
                    <a:lnTo>
                      <a:pt x="158" y="46"/>
                    </a:lnTo>
                    <a:lnTo>
                      <a:pt x="188" y="20"/>
                    </a:lnTo>
                    <a:lnTo>
                      <a:pt x="188" y="20"/>
                    </a:lnTo>
                    <a:lnTo>
                      <a:pt x="200" y="12"/>
                    </a:lnTo>
                    <a:lnTo>
                      <a:pt x="214" y="6"/>
                    </a:lnTo>
                    <a:lnTo>
                      <a:pt x="228" y="2"/>
                    </a:lnTo>
                    <a:lnTo>
                      <a:pt x="242" y="0"/>
                    </a:lnTo>
                    <a:lnTo>
                      <a:pt x="258" y="2"/>
                    </a:lnTo>
                    <a:lnTo>
                      <a:pt x="272" y="4"/>
                    </a:lnTo>
                    <a:lnTo>
                      <a:pt x="284" y="12"/>
                    </a:lnTo>
                    <a:lnTo>
                      <a:pt x="298" y="20"/>
                    </a:lnTo>
                    <a:lnTo>
                      <a:pt x="298" y="20"/>
                    </a:lnTo>
                    <a:lnTo>
                      <a:pt x="328" y="48"/>
                    </a:lnTo>
                    <a:lnTo>
                      <a:pt x="328" y="48"/>
                    </a:lnTo>
                    <a:lnTo>
                      <a:pt x="336" y="54"/>
                    </a:lnTo>
                    <a:lnTo>
                      <a:pt x="344" y="58"/>
                    </a:lnTo>
                    <a:lnTo>
                      <a:pt x="354" y="60"/>
                    </a:lnTo>
                    <a:lnTo>
                      <a:pt x="362" y="60"/>
                    </a:lnTo>
                    <a:lnTo>
                      <a:pt x="370" y="60"/>
                    </a:lnTo>
                    <a:lnTo>
                      <a:pt x="380" y="58"/>
                    </a:lnTo>
                    <a:lnTo>
                      <a:pt x="388" y="54"/>
                    </a:lnTo>
                    <a:lnTo>
                      <a:pt x="396" y="50"/>
                    </a:lnTo>
                    <a:lnTo>
                      <a:pt x="396" y="50"/>
                    </a:lnTo>
                    <a:lnTo>
                      <a:pt x="418" y="30"/>
                    </a:lnTo>
                    <a:lnTo>
                      <a:pt x="418" y="30"/>
                    </a:lnTo>
                    <a:lnTo>
                      <a:pt x="434" y="16"/>
                    </a:lnTo>
                    <a:lnTo>
                      <a:pt x="450" y="6"/>
                    </a:lnTo>
                    <a:lnTo>
                      <a:pt x="468" y="2"/>
                    </a:lnTo>
                    <a:lnTo>
                      <a:pt x="484" y="0"/>
                    </a:lnTo>
                    <a:lnTo>
                      <a:pt x="502" y="2"/>
                    </a:lnTo>
                    <a:lnTo>
                      <a:pt x="518" y="8"/>
                    </a:lnTo>
                    <a:lnTo>
                      <a:pt x="534" y="18"/>
                    </a:lnTo>
                    <a:lnTo>
                      <a:pt x="550" y="30"/>
                    </a:lnTo>
                    <a:lnTo>
                      <a:pt x="550" y="30"/>
                    </a:lnTo>
                    <a:lnTo>
                      <a:pt x="568" y="46"/>
                    </a:lnTo>
                    <a:lnTo>
                      <a:pt x="568" y="46"/>
                    </a:lnTo>
                    <a:lnTo>
                      <a:pt x="576" y="52"/>
                    </a:lnTo>
                    <a:lnTo>
                      <a:pt x="586" y="58"/>
                    </a:lnTo>
                    <a:lnTo>
                      <a:pt x="594" y="60"/>
                    </a:lnTo>
                    <a:lnTo>
                      <a:pt x="604" y="60"/>
                    </a:lnTo>
                    <a:lnTo>
                      <a:pt x="612" y="60"/>
                    </a:lnTo>
                    <a:lnTo>
                      <a:pt x="622" y="58"/>
                    </a:lnTo>
                    <a:lnTo>
                      <a:pt x="630" y="54"/>
                    </a:lnTo>
                    <a:lnTo>
                      <a:pt x="638" y="48"/>
                    </a:lnTo>
                    <a:lnTo>
                      <a:pt x="638" y="48"/>
                    </a:lnTo>
                    <a:lnTo>
                      <a:pt x="668" y="22"/>
                    </a:lnTo>
                    <a:lnTo>
                      <a:pt x="668" y="22"/>
                    </a:lnTo>
                    <a:lnTo>
                      <a:pt x="682" y="12"/>
                    </a:lnTo>
                    <a:lnTo>
                      <a:pt x="696" y="6"/>
                    </a:lnTo>
                    <a:lnTo>
                      <a:pt x="710" y="2"/>
                    </a:lnTo>
                    <a:lnTo>
                      <a:pt x="724" y="0"/>
                    </a:lnTo>
                    <a:lnTo>
                      <a:pt x="740" y="2"/>
                    </a:lnTo>
                    <a:lnTo>
                      <a:pt x="754" y="6"/>
                    </a:lnTo>
                    <a:lnTo>
                      <a:pt x="768" y="12"/>
                    </a:lnTo>
                    <a:lnTo>
                      <a:pt x="782" y="22"/>
                    </a:lnTo>
                    <a:lnTo>
                      <a:pt x="782" y="22"/>
                    </a:lnTo>
                    <a:lnTo>
                      <a:pt x="808" y="46"/>
                    </a:lnTo>
                    <a:lnTo>
                      <a:pt x="808" y="46"/>
                    </a:lnTo>
                    <a:lnTo>
                      <a:pt x="816" y="52"/>
                    </a:lnTo>
                    <a:lnTo>
                      <a:pt x="826" y="58"/>
                    </a:lnTo>
                    <a:lnTo>
                      <a:pt x="834" y="60"/>
                    </a:lnTo>
                    <a:lnTo>
                      <a:pt x="844" y="60"/>
                    </a:lnTo>
                    <a:lnTo>
                      <a:pt x="854" y="60"/>
                    </a:lnTo>
                    <a:lnTo>
                      <a:pt x="862" y="58"/>
                    </a:lnTo>
                    <a:lnTo>
                      <a:pt x="872" y="54"/>
                    </a:lnTo>
                    <a:lnTo>
                      <a:pt x="880" y="48"/>
                    </a:lnTo>
                    <a:lnTo>
                      <a:pt x="880" y="48"/>
                    </a:lnTo>
                    <a:lnTo>
                      <a:pt x="906" y="24"/>
                    </a:lnTo>
                    <a:lnTo>
                      <a:pt x="906" y="24"/>
                    </a:lnTo>
                    <a:lnTo>
                      <a:pt x="920" y="14"/>
                    </a:lnTo>
                    <a:lnTo>
                      <a:pt x="934" y="6"/>
                    </a:lnTo>
                    <a:lnTo>
                      <a:pt x="950" y="2"/>
                    </a:lnTo>
                    <a:lnTo>
                      <a:pt x="966" y="0"/>
                    </a:lnTo>
                    <a:lnTo>
                      <a:pt x="982" y="2"/>
                    </a:lnTo>
                    <a:lnTo>
                      <a:pt x="996" y="6"/>
                    </a:lnTo>
                    <a:lnTo>
                      <a:pt x="1012" y="14"/>
                    </a:lnTo>
                    <a:lnTo>
                      <a:pt x="1026" y="24"/>
                    </a:lnTo>
                    <a:lnTo>
                      <a:pt x="1026" y="24"/>
                    </a:lnTo>
                    <a:lnTo>
                      <a:pt x="1050" y="46"/>
                    </a:lnTo>
                    <a:lnTo>
                      <a:pt x="1050" y="46"/>
                    </a:lnTo>
                    <a:lnTo>
                      <a:pt x="1058" y="52"/>
                    </a:lnTo>
                    <a:lnTo>
                      <a:pt x="1066" y="58"/>
                    </a:lnTo>
                    <a:lnTo>
                      <a:pt x="1076" y="60"/>
                    </a:lnTo>
                    <a:lnTo>
                      <a:pt x="1084" y="60"/>
                    </a:lnTo>
                    <a:lnTo>
                      <a:pt x="1094" y="60"/>
                    </a:lnTo>
                    <a:lnTo>
                      <a:pt x="1102" y="58"/>
                    </a:lnTo>
                    <a:lnTo>
                      <a:pt x="1110" y="54"/>
                    </a:lnTo>
                    <a:lnTo>
                      <a:pt x="1120" y="48"/>
                    </a:lnTo>
                    <a:lnTo>
                      <a:pt x="1120" y="48"/>
                    </a:lnTo>
                    <a:lnTo>
                      <a:pt x="1136" y="34"/>
                    </a:lnTo>
                    <a:lnTo>
                      <a:pt x="1144" y="26"/>
                    </a:lnTo>
                    <a:lnTo>
                      <a:pt x="1152" y="20"/>
                    </a:lnTo>
                    <a:lnTo>
                      <a:pt x="1152" y="20"/>
                    </a:lnTo>
                    <a:lnTo>
                      <a:pt x="1174" y="10"/>
                    </a:lnTo>
                    <a:lnTo>
                      <a:pt x="1196" y="2"/>
                    </a:lnTo>
                    <a:lnTo>
                      <a:pt x="1196" y="2"/>
                    </a:lnTo>
                    <a:lnTo>
                      <a:pt x="1198" y="2"/>
                    </a:lnTo>
                    <a:lnTo>
                      <a:pt x="1202" y="4"/>
                    </a:lnTo>
                    <a:lnTo>
                      <a:pt x="1204" y="6"/>
                    </a:lnTo>
                    <a:lnTo>
                      <a:pt x="1206" y="8"/>
                    </a:lnTo>
                    <a:lnTo>
                      <a:pt x="1206" y="8"/>
                    </a:lnTo>
                    <a:lnTo>
                      <a:pt x="1204" y="22"/>
                    </a:lnTo>
                    <a:lnTo>
                      <a:pt x="1202" y="26"/>
                    </a:lnTo>
                    <a:lnTo>
                      <a:pt x="1200" y="30"/>
                    </a:lnTo>
                    <a:lnTo>
                      <a:pt x="1200" y="30"/>
                    </a:lnTo>
                    <a:lnTo>
                      <a:pt x="1184" y="36"/>
                    </a:lnTo>
                    <a:lnTo>
                      <a:pt x="1172" y="44"/>
                    </a:lnTo>
                    <a:lnTo>
                      <a:pt x="1160" y="54"/>
                    </a:lnTo>
                    <a:lnTo>
                      <a:pt x="1148" y="64"/>
                    </a:lnTo>
                    <a:lnTo>
                      <a:pt x="1148" y="64"/>
                    </a:lnTo>
                    <a:lnTo>
                      <a:pt x="1134" y="76"/>
                    </a:lnTo>
                    <a:lnTo>
                      <a:pt x="1120" y="84"/>
                    </a:lnTo>
                    <a:lnTo>
                      <a:pt x="1104" y="90"/>
                    </a:lnTo>
                    <a:lnTo>
                      <a:pt x="1086" y="90"/>
                    </a:lnTo>
                    <a:lnTo>
                      <a:pt x="1086" y="90"/>
                    </a:lnTo>
                    <a:close/>
                  </a:path>
                </a:pathLst>
              </a:custGeom>
              <a:solidFill>
                <a:srgbClr val="78A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</p:grpSp>
        <p:sp>
          <p:nvSpPr>
            <p:cNvPr id="61" name="泪滴形 71"/>
            <p:cNvSpPr/>
            <p:nvPr/>
          </p:nvSpPr>
          <p:spPr>
            <a:xfrm rot="6780000">
              <a:off x="4556" y="3618"/>
              <a:ext cx="833" cy="839"/>
            </a:xfrm>
            <a:prstGeom prst="teardrop">
              <a:avLst/>
            </a:prstGeom>
            <a:solidFill>
              <a:srgbClr val="F33B0C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134239" y="3668904"/>
            <a:ext cx="3467735" cy="598170"/>
            <a:chOff x="11320" y="3605"/>
            <a:chExt cx="5461" cy="942"/>
          </a:xfrm>
        </p:grpSpPr>
        <p:sp>
          <p:nvSpPr>
            <p:cNvPr id="81" name="文本框 80"/>
            <p:cNvSpPr txBox="1"/>
            <p:nvPr/>
          </p:nvSpPr>
          <p:spPr>
            <a:xfrm>
              <a:off x="12148" y="3605"/>
              <a:ext cx="4633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prstClr val="black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绿</a:t>
              </a:r>
              <a:r>
                <a:rPr lang="zh-CN" sz="2400" smtClean="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色</a:t>
              </a:r>
              <a:r>
                <a:rPr lang="zh-CN" sz="240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车上</a:t>
              </a:r>
              <a:r>
                <a:rPr lang="zh-CN" sz="2400" smtClean="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有</a:t>
              </a:r>
              <a:r>
                <a:rPr lang="en-US" sz="2800" smtClean="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24</a:t>
              </a:r>
              <a:r>
                <a:rPr lang="zh-CN" sz="2400" smtClean="0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+mn-ea"/>
                </a:rPr>
                <a:t>人</a:t>
              </a:r>
              <a:endPara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 flipV="1">
              <a:off x="12315" y="4427"/>
              <a:ext cx="3844" cy="120"/>
              <a:chOff x="7962156" y="5561487"/>
              <a:chExt cx="3803650" cy="146050"/>
            </a:xfrm>
          </p:grpSpPr>
          <p:grpSp>
            <p:nvGrpSpPr>
              <p:cNvPr id="112" name="组合 111"/>
              <p:cNvGrpSpPr/>
              <p:nvPr/>
            </p:nvGrpSpPr>
            <p:grpSpPr>
              <a:xfrm>
                <a:off x="7962156" y="5561487"/>
                <a:ext cx="3803650" cy="146050"/>
                <a:chOff x="7962156" y="5561487"/>
                <a:chExt cx="3803650" cy="146050"/>
              </a:xfrm>
            </p:grpSpPr>
            <p:sp>
              <p:nvSpPr>
                <p:cNvPr id="114" name="AutoShape 8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7962156" y="5561487"/>
                  <a:ext cx="3803650" cy="1460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  <a:latin typeface="FZLanTingHeiS-R-GB" panose="02000000000000000000" pitchFamily="2" charset="-122"/>
                    <a:ea typeface="FZLanTingHeiS-R-GB" panose="02000000000000000000" pitchFamily="2" charset="-122"/>
                  </a:endParaRPr>
                </a:p>
              </p:txBody>
            </p:sp>
            <p:sp>
              <p:nvSpPr>
                <p:cNvPr id="115" name="Freeform 10"/>
                <p:cNvSpPr/>
                <p:nvPr/>
              </p:nvSpPr>
              <p:spPr bwMode="auto">
                <a:xfrm>
                  <a:off x="7962156" y="5561487"/>
                  <a:ext cx="1914525" cy="146050"/>
                </a:xfrm>
                <a:custGeom>
                  <a:avLst/>
                  <a:gdLst>
                    <a:gd name="T0" fmla="*/ 1056 w 1206"/>
                    <a:gd name="T1" fmla="*/ 86 h 92"/>
                    <a:gd name="T2" fmla="*/ 1002 w 1206"/>
                    <a:gd name="T3" fmla="*/ 44 h 92"/>
                    <a:gd name="T4" fmla="*/ 976 w 1206"/>
                    <a:gd name="T5" fmla="*/ 30 h 92"/>
                    <a:gd name="T6" fmla="*/ 940 w 1206"/>
                    <a:gd name="T7" fmla="*/ 38 h 92"/>
                    <a:gd name="T8" fmla="*/ 900 w 1206"/>
                    <a:gd name="T9" fmla="*/ 70 h 92"/>
                    <a:gd name="T10" fmla="*/ 844 w 1206"/>
                    <a:gd name="T11" fmla="*/ 90 h 92"/>
                    <a:gd name="T12" fmla="*/ 790 w 1206"/>
                    <a:gd name="T13" fmla="*/ 70 h 92"/>
                    <a:gd name="T14" fmla="*/ 752 w 1206"/>
                    <a:gd name="T15" fmla="*/ 38 h 92"/>
                    <a:gd name="T16" fmla="*/ 716 w 1206"/>
                    <a:gd name="T17" fmla="*/ 30 h 92"/>
                    <a:gd name="T18" fmla="*/ 690 w 1206"/>
                    <a:gd name="T19" fmla="*/ 44 h 92"/>
                    <a:gd name="T20" fmla="*/ 636 w 1206"/>
                    <a:gd name="T21" fmla="*/ 84 h 92"/>
                    <a:gd name="T22" fmla="*/ 572 w 1206"/>
                    <a:gd name="T23" fmla="*/ 84 h 92"/>
                    <a:gd name="T24" fmla="*/ 520 w 1206"/>
                    <a:gd name="T25" fmla="*/ 44 h 92"/>
                    <a:gd name="T26" fmla="*/ 494 w 1206"/>
                    <a:gd name="T27" fmla="*/ 32 h 92"/>
                    <a:gd name="T28" fmla="*/ 458 w 1206"/>
                    <a:gd name="T29" fmla="*/ 36 h 92"/>
                    <a:gd name="T30" fmla="*/ 424 w 1206"/>
                    <a:gd name="T31" fmla="*/ 66 h 92"/>
                    <a:gd name="T32" fmla="*/ 378 w 1206"/>
                    <a:gd name="T33" fmla="*/ 90 h 92"/>
                    <a:gd name="T34" fmla="*/ 318 w 1206"/>
                    <a:gd name="T35" fmla="*/ 76 h 92"/>
                    <a:gd name="T36" fmla="*/ 280 w 1206"/>
                    <a:gd name="T37" fmla="*/ 44 h 92"/>
                    <a:gd name="T38" fmla="*/ 244 w 1206"/>
                    <a:gd name="T39" fmla="*/ 30 h 92"/>
                    <a:gd name="T40" fmla="*/ 208 w 1206"/>
                    <a:gd name="T41" fmla="*/ 44 h 92"/>
                    <a:gd name="T42" fmla="*/ 168 w 1206"/>
                    <a:gd name="T43" fmla="*/ 78 h 92"/>
                    <a:gd name="T44" fmla="*/ 106 w 1206"/>
                    <a:gd name="T45" fmla="*/ 90 h 92"/>
                    <a:gd name="T46" fmla="*/ 62 w 1206"/>
                    <a:gd name="T47" fmla="*/ 66 h 92"/>
                    <a:gd name="T48" fmla="*/ 20 w 1206"/>
                    <a:gd name="T49" fmla="*/ 34 h 92"/>
                    <a:gd name="T50" fmla="*/ 2 w 1206"/>
                    <a:gd name="T51" fmla="*/ 20 h 92"/>
                    <a:gd name="T52" fmla="*/ 8 w 1206"/>
                    <a:gd name="T53" fmla="*/ 2 h 92"/>
                    <a:gd name="T54" fmla="*/ 62 w 1206"/>
                    <a:gd name="T55" fmla="*/ 26 h 92"/>
                    <a:gd name="T56" fmla="*/ 86 w 1206"/>
                    <a:gd name="T57" fmla="*/ 46 h 92"/>
                    <a:gd name="T58" fmla="*/ 122 w 1206"/>
                    <a:gd name="T59" fmla="*/ 60 h 92"/>
                    <a:gd name="T60" fmla="*/ 158 w 1206"/>
                    <a:gd name="T61" fmla="*/ 46 h 92"/>
                    <a:gd name="T62" fmla="*/ 200 w 1206"/>
                    <a:gd name="T63" fmla="*/ 12 h 92"/>
                    <a:gd name="T64" fmla="*/ 256 w 1206"/>
                    <a:gd name="T65" fmla="*/ 2 h 92"/>
                    <a:gd name="T66" fmla="*/ 296 w 1206"/>
                    <a:gd name="T67" fmla="*/ 20 h 92"/>
                    <a:gd name="T68" fmla="*/ 344 w 1206"/>
                    <a:gd name="T69" fmla="*/ 58 h 92"/>
                    <a:gd name="T70" fmla="*/ 378 w 1206"/>
                    <a:gd name="T71" fmla="*/ 58 h 92"/>
                    <a:gd name="T72" fmla="*/ 418 w 1206"/>
                    <a:gd name="T73" fmla="*/ 30 h 92"/>
                    <a:gd name="T74" fmla="*/ 468 w 1206"/>
                    <a:gd name="T75" fmla="*/ 2 h 92"/>
                    <a:gd name="T76" fmla="*/ 534 w 1206"/>
                    <a:gd name="T77" fmla="*/ 18 h 92"/>
                    <a:gd name="T78" fmla="*/ 568 w 1206"/>
                    <a:gd name="T79" fmla="*/ 46 h 92"/>
                    <a:gd name="T80" fmla="*/ 602 w 1206"/>
                    <a:gd name="T81" fmla="*/ 60 h 92"/>
                    <a:gd name="T82" fmla="*/ 638 w 1206"/>
                    <a:gd name="T83" fmla="*/ 48 h 92"/>
                    <a:gd name="T84" fmla="*/ 680 w 1206"/>
                    <a:gd name="T85" fmla="*/ 12 h 92"/>
                    <a:gd name="T86" fmla="*/ 738 w 1206"/>
                    <a:gd name="T87" fmla="*/ 2 h 92"/>
                    <a:gd name="T88" fmla="*/ 782 w 1206"/>
                    <a:gd name="T89" fmla="*/ 22 h 92"/>
                    <a:gd name="T90" fmla="*/ 826 w 1206"/>
                    <a:gd name="T91" fmla="*/ 58 h 92"/>
                    <a:gd name="T92" fmla="*/ 862 w 1206"/>
                    <a:gd name="T93" fmla="*/ 58 h 92"/>
                    <a:gd name="T94" fmla="*/ 906 w 1206"/>
                    <a:gd name="T95" fmla="*/ 24 h 92"/>
                    <a:gd name="T96" fmla="*/ 950 w 1206"/>
                    <a:gd name="T97" fmla="*/ 2 h 92"/>
                    <a:gd name="T98" fmla="*/ 1010 w 1206"/>
                    <a:gd name="T99" fmla="*/ 14 h 92"/>
                    <a:gd name="T100" fmla="*/ 1050 w 1206"/>
                    <a:gd name="T101" fmla="*/ 46 h 92"/>
                    <a:gd name="T102" fmla="*/ 1084 w 1206"/>
                    <a:gd name="T103" fmla="*/ 60 h 92"/>
                    <a:gd name="T104" fmla="*/ 1118 w 1206"/>
                    <a:gd name="T105" fmla="*/ 48 h 92"/>
                    <a:gd name="T106" fmla="*/ 1152 w 1206"/>
                    <a:gd name="T107" fmla="*/ 20 h 92"/>
                    <a:gd name="T108" fmla="*/ 1194 w 1206"/>
                    <a:gd name="T109" fmla="*/ 2 h 92"/>
                    <a:gd name="T110" fmla="*/ 1206 w 1206"/>
                    <a:gd name="T111" fmla="*/ 8 h 92"/>
                    <a:gd name="T112" fmla="*/ 1200 w 1206"/>
                    <a:gd name="T113" fmla="*/ 30 h 92"/>
                    <a:gd name="T114" fmla="*/ 1158 w 1206"/>
                    <a:gd name="T115" fmla="*/ 54 h 92"/>
                    <a:gd name="T116" fmla="*/ 1118 w 1206"/>
                    <a:gd name="T117" fmla="*/ 84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06" h="92">
                      <a:moveTo>
                        <a:pt x="1086" y="90"/>
                      </a:moveTo>
                      <a:lnTo>
                        <a:pt x="1086" y="90"/>
                      </a:lnTo>
                      <a:lnTo>
                        <a:pt x="1070" y="90"/>
                      </a:lnTo>
                      <a:lnTo>
                        <a:pt x="1056" y="86"/>
                      </a:lnTo>
                      <a:lnTo>
                        <a:pt x="1044" y="80"/>
                      </a:lnTo>
                      <a:lnTo>
                        <a:pt x="1030" y="70"/>
                      </a:lnTo>
                      <a:lnTo>
                        <a:pt x="1030" y="70"/>
                      </a:lnTo>
                      <a:lnTo>
                        <a:pt x="1002" y="44"/>
                      </a:lnTo>
                      <a:lnTo>
                        <a:pt x="1002" y="44"/>
                      </a:lnTo>
                      <a:lnTo>
                        <a:pt x="992" y="38"/>
                      </a:lnTo>
                      <a:lnTo>
                        <a:pt x="984" y="34"/>
                      </a:lnTo>
                      <a:lnTo>
                        <a:pt x="976" y="30"/>
                      </a:lnTo>
                      <a:lnTo>
                        <a:pt x="966" y="30"/>
                      </a:lnTo>
                      <a:lnTo>
                        <a:pt x="958" y="30"/>
                      </a:lnTo>
                      <a:lnTo>
                        <a:pt x="948" y="34"/>
                      </a:lnTo>
                      <a:lnTo>
                        <a:pt x="940" y="38"/>
                      </a:lnTo>
                      <a:lnTo>
                        <a:pt x="932" y="42"/>
                      </a:lnTo>
                      <a:lnTo>
                        <a:pt x="932" y="42"/>
                      </a:lnTo>
                      <a:lnTo>
                        <a:pt x="900" y="70"/>
                      </a:lnTo>
                      <a:lnTo>
                        <a:pt x="900" y="70"/>
                      </a:lnTo>
                      <a:lnTo>
                        <a:pt x="886" y="80"/>
                      </a:lnTo>
                      <a:lnTo>
                        <a:pt x="874" y="86"/>
                      </a:lnTo>
                      <a:lnTo>
                        <a:pt x="858" y="90"/>
                      </a:lnTo>
                      <a:lnTo>
                        <a:pt x="844" y="90"/>
                      </a:lnTo>
                      <a:lnTo>
                        <a:pt x="830" y="90"/>
                      </a:lnTo>
                      <a:lnTo>
                        <a:pt x="816" y="86"/>
                      </a:lnTo>
                      <a:lnTo>
                        <a:pt x="802" y="80"/>
                      </a:lnTo>
                      <a:lnTo>
                        <a:pt x="790" y="70"/>
                      </a:lnTo>
                      <a:lnTo>
                        <a:pt x="790" y="70"/>
                      </a:lnTo>
                      <a:lnTo>
                        <a:pt x="760" y="44"/>
                      </a:lnTo>
                      <a:lnTo>
                        <a:pt x="760" y="44"/>
                      </a:lnTo>
                      <a:lnTo>
                        <a:pt x="752" y="38"/>
                      </a:lnTo>
                      <a:lnTo>
                        <a:pt x="744" y="34"/>
                      </a:lnTo>
                      <a:lnTo>
                        <a:pt x="734" y="32"/>
                      </a:lnTo>
                      <a:lnTo>
                        <a:pt x="726" y="30"/>
                      </a:lnTo>
                      <a:lnTo>
                        <a:pt x="716" y="30"/>
                      </a:lnTo>
                      <a:lnTo>
                        <a:pt x="708" y="34"/>
                      </a:lnTo>
                      <a:lnTo>
                        <a:pt x="698" y="38"/>
                      </a:lnTo>
                      <a:lnTo>
                        <a:pt x="690" y="44"/>
                      </a:lnTo>
                      <a:lnTo>
                        <a:pt x="690" y="44"/>
                      </a:lnTo>
                      <a:lnTo>
                        <a:pt x="666" y="64"/>
                      </a:lnTo>
                      <a:lnTo>
                        <a:pt x="666" y="64"/>
                      </a:lnTo>
                      <a:lnTo>
                        <a:pt x="650" y="76"/>
                      </a:lnTo>
                      <a:lnTo>
                        <a:pt x="636" y="84"/>
                      </a:lnTo>
                      <a:lnTo>
                        <a:pt x="620" y="90"/>
                      </a:lnTo>
                      <a:lnTo>
                        <a:pt x="604" y="92"/>
                      </a:lnTo>
                      <a:lnTo>
                        <a:pt x="588" y="90"/>
                      </a:lnTo>
                      <a:lnTo>
                        <a:pt x="572" y="84"/>
                      </a:lnTo>
                      <a:lnTo>
                        <a:pt x="556" y="76"/>
                      </a:lnTo>
                      <a:lnTo>
                        <a:pt x="542" y="64"/>
                      </a:lnTo>
                      <a:lnTo>
                        <a:pt x="542" y="64"/>
                      </a:lnTo>
                      <a:lnTo>
                        <a:pt x="520" y="44"/>
                      </a:lnTo>
                      <a:lnTo>
                        <a:pt x="520" y="44"/>
                      </a:lnTo>
                      <a:lnTo>
                        <a:pt x="510" y="38"/>
                      </a:lnTo>
                      <a:lnTo>
                        <a:pt x="502" y="34"/>
                      </a:lnTo>
                      <a:lnTo>
                        <a:pt x="494" y="32"/>
                      </a:lnTo>
                      <a:lnTo>
                        <a:pt x="484" y="30"/>
                      </a:lnTo>
                      <a:lnTo>
                        <a:pt x="476" y="30"/>
                      </a:lnTo>
                      <a:lnTo>
                        <a:pt x="468" y="32"/>
                      </a:lnTo>
                      <a:lnTo>
                        <a:pt x="458" y="36"/>
                      </a:lnTo>
                      <a:lnTo>
                        <a:pt x="450" y="42"/>
                      </a:lnTo>
                      <a:lnTo>
                        <a:pt x="450" y="42"/>
                      </a:lnTo>
                      <a:lnTo>
                        <a:pt x="436" y="54"/>
                      </a:lnTo>
                      <a:lnTo>
                        <a:pt x="424" y="66"/>
                      </a:lnTo>
                      <a:lnTo>
                        <a:pt x="424" y="66"/>
                      </a:lnTo>
                      <a:lnTo>
                        <a:pt x="410" y="76"/>
                      </a:lnTo>
                      <a:lnTo>
                        <a:pt x="394" y="84"/>
                      </a:lnTo>
                      <a:lnTo>
                        <a:pt x="378" y="90"/>
                      </a:lnTo>
                      <a:lnTo>
                        <a:pt x="364" y="92"/>
                      </a:lnTo>
                      <a:lnTo>
                        <a:pt x="348" y="90"/>
                      </a:lnTo>
                      <a:lnTo>
                        <a:pt x="332" y="84"/>
                      </a:lnTo>
                      <a:lnTo>
                        <a:pt x="318" y="76"/>
                      </a:lnTo>
                      <a:lnTo>
                        <a:pt x="302" y="66"/>
                      </a:lnTo>
                      <a:lnTo>
                        <a:pt x="302" y="66"/>
                      </a:lnTo>
                      <a:lnTo>
                        <a:pt x="280" y="44"/>
                      </a:lnTo>
                      <a:lnTo>
                        <a:pt x="280" y="44"/>
                      </a:lnTo>
                      <a:lnTo>
                        <a:pt x="272" y="38"/>
                      </a:lnTo>
                      <a:lnTo>
                        <a:pt x="262" y="34"/>
                      </a:lnTo>
                      <a:lnTo>
                        <a:pt x="254" y="32"/>
                      </a:lnTo>
                      <a:lnTo>
                        <a:pt x="244" y="30"/>
                      </a:lnTo>
                      <a:lnTo>
                        <a:pt x="234" y="30"/>
                      </a:lnTo>
                      <a:lnTo>
                        <a:pt x="226" y="34"/>
                      </a:lnTo>
                      <a:lnTo>
                        <a:pt x="216" y="38"/>
                      </a:lnTo>
                      <a:lnTo>
                        <a:pt x="208" y="44"/>
                      </a:lnTo>
                      <a:lnTo>
                        <a:pt x="208" y="44"/>
                      </a:lnTo>
                      <a:lnTo>
                        <a:pt x="182" y="66"/>
                      </a:lnTo>
                      <a:lnTo>
                        <a:pt x="182" y="66"/>
                      </a:lnTo>
                      <a:lnTo>
                        <a:pt x="168" y="78"/>
                      </a:lnTo>
                      <a:lnTo>
                        <a:pt x="152" y="84"/>
                      </a:lnTo>
                      <a:lnTo>
                        <a:pt x="138" y="90"/>
                      </a:lnTo>
                      <a:lnTo>
                        <a:pt x="122" y="90"/>
                      </a:lnTo>
                      <a:lnTo>
                        <a:pt x="106" y="90"/>
                      </a:lnTo>
                      <a:lnTo>
                        <a:pt x="90" y="84"/>
                      </a:lnTo>
                      <a:lnTo>
                        <a:pt x="76" y="76"/>
                      </a:lnTo>
                      <a:lnTo>
                        <a:pt x="62" y="66"/>
                      </a:lnTo>
                      <a:lnTo>
                        <a:pt x="62" y="66"/>
                      </a:lnTo>
                      <a:lnTo>
                        <a:pt x="42" y="50"/>
                      </a:lnTo>
                      <a:lnTo>
                        <a:pt x="24" y="36"/>
                      </a:lnTo>
                      <a:lnTo>
                        <a:pt x="24" y="36"/>
                      </a:lnTo>
                      <a:lnTo>
                        <a:pt x="20" y="34"/>
                      </a:lnTo>
                      <a:lnTo>
                        <a:pt x="14" y="32"/>
                      </a:lnTo>
                      <a:lnTo>
                        <a:pt x="14" y="32"/>
                      </a:lnTo>
                      <a:lnTo>
                        <a:pt x="8" y="28"/>
                      </a:lnTo>
                      <a:lnTo>
                        <a:pt x="2" y="20"/>
                      </a:lnTo>
                      <a:lnTo>
                        <a:pt x="0" y="1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2"/>
                      </a:lnTo>
                      <a:lnTo>
                        <a:pt x="16" y="2"/>
                      </a:lnTo>
                      <a:lnTo>
                        <a:pt x="16" y="2"/>
                      </a:lnTo>
                      <a:lnTo>
                        <a:pt x="38" y="12"/>
                      </a:lnTo>
                      <a:lnTo>
                        <a:pt x="62" y="26"/>
                      </a:lnTo>
                      <a:lnTo>
                        <a:pt x="62" y="26"/>
                      </a:lnTo>
                      <a:lnTo>
                        <a:pt x="74" y="36"/>
                      </a:lnTo>
                      <a:lnTo>
                        <a:pt x="86" y="46"/>
                      </a:lnTo>
                      <a:lnTo>
                        <a:pt x="86" y="46"/>
                      </a:lnTo>
                      <a:lnTo>
                        <a:pt x="94" y="52"/>
                      </a:lnTo>
                      <a:lnTo>
                        <a:pt x="102" y="58"/>
                      </a:lnTo>
                      <a:lnTo>
                        <a:pt x="112" y="60"/>
                      </a:lnTo>
                      <a:lnTo>
                        <a:pt x="122" y="60"/>
                      </a:lnTo>
                      <a:lnTo>
                        <a:pt x="130" y="60"/>
                      </a:lnTo>
                      <a:lnTo>
                        <a:pt x="140" y="58"/>
                      </a:lnTo>
                      <a:lnTo>
                        <a:pt x="148" y="54"/>
                      </a:lnTo>
                      <a:lnTo>
                        <a:pt x="158" y="46"/>
                      </a:lnTo>
                      <a:lnTo>
                        <a:pt x="158" y="46"/>
                      </a:lnTo>
                      <a:lnTo>
                        <a:pt x="188" y="20"/>
                      </a:lnTo>
                      <a:lnTo>
                        <a:pt x="188" y="20"/>
                      </a:lnTo>
                      <a:lnTo>
                        <a:pt x="200" y="12"/>
                      </a:lnTo>
                      <a:lnTo>
                        <a:pt x="214" y="6"/>
                      </a:lnTo>
                      <a:lnTo>
                        <a:pt x="228" y="2"/>
                      </a:lnTo>
                      <a:lnTo>
                        <a:pt x="242" y="0"/>
                      </a:lnTo>
                      <a:lnTo>
                        <a:pt x="256" y="2"/>
                      </a:lnTo>
                      <a:lnTo>
                        <a:pt x="270" y="4"/>
                      </a:lnTo>
                      <a:lnTo>
                        <a:pt x="284" y="12"/>
                      </a:lnTo>
                      <a:lnTo>
                        <a:pt x="296" y="20"/>
                      </a:lnTo>
                      <a:lnTo>
                        <a:pt x="296" y="20"/>
                      </a:lnTo>
                      <a:lnTo>
                        <a:pt x="328" y="48"/>
                      </a:lnTo>
                      <a:lnTo>
                        <a:pt x="328" y="48"/>
                      </a:lnTo>
                      <a:lnTo>
                        <a:pt x="336" y="54"/>
                      </a:lnTo>
                      <a:lnTo>
                        <a:pt x="344" y="58"/>
                      </a:lnTo>
                      <a:lnTo>
                        <a:pt x="352" y="60"/>
                      </a:lnTo>
                      <a:lnTo>
                        <a:pt x="362" y="60"/>
                      </a:lnTo>
                      <a:lnTo>
                        <a:pt x="370" y="60"/>
                      </a:lnTo>
                      <a:lnTo>
                        <a:pt x="378" y="58"/>
                      </a:lnTo>
                      <a:lnTo>
                        <a:pt x="388" y="54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418" y="30"/>
                      </a:lnTo>
                      <a:lnTo>
                        <a:pt x="418" y="30"/>
                      </a:lnTo>
                      <a:lnTo>
                        <a:pt x="434" y="16"/>
                      </a:lnTo>
                      <a:lnTo>
                        <a:pt x="450" y="6"/>
                      </a:lnTo>
                      <a:lnTo>
                        <a:pt x="468" y="2"/>
                      </a:lnTo>
                      <a:lnTo>
                        <a:pt x="484" y="0"/>
                      </a:lnTo>
                      <a:lnTo>
                        <a:pt x="500" y="2"/>
                      </a:lnTo>
                      <a:lnTo>
                        <a:pt x="518" y="8"/>
                      </a:lnTo>
                      <a:lnTo>
                        <a:pt x="534" y="18"/>
                      </a:lnTo>
                      <a:lnTo>
                        <a:pt x="550" y="30"/>
                      </a:lnTo>
                      <a:lnTo>
                        <a:pt x="550" y="30"/>
                      </a:lnTo>
                      <a:lnTo>
                        <a:pt x="568" y="46"/>
                      </a:lnTo>
                      <a:lnTo>
                        <a:pt x="568" y="46"/>
                      </a:lnTo>
                      <a:lnTo>
                        <a:pt x="576" y="52"/>
                      </a:lnTo>
                      <a:lnTo>
                        <a:pt x="584" y="58"/>
                      </a:lnTo>
                      <a:lnTo>
                        <a:pt x="594" y="60"/>
                      </a:lnTo>
                      <a:lnTo>
                        <a:pt x="602" y="60"/>
                      </a:lnTo>
                      <a:lnTo>
                        <a:pt x="612" y="60"/>
                      </a:lnTo>
                      <a:lnTo>
                        <a:pt x="620" y="58"/>
                      </a:lnTo>
                      <a:lnTo>
                        <a:pt x="630" y="54"/>
                      </a:lnTo>
                      <a:lnTo>
                        <a:pt x="638" y="48"/>
                      </a:lnTo>
                      <a:lnTo>
                        <a:pt x="638" y="48"/>
                      </a:lnTo>
                      <a:lnTo>
                        <a:pt x="668" y="22"/>
                      </a:lnTo>
                      <a:lnTo>
                        <a:pt x="668" y="22"/>
                      </a:lnTo>
                      <a:lnTo>
                        <a:pt x="680" y="12"/>
                      </a:lnTo>
                      <a:lnTo>
                        <a:pt x="694" y="6"/>
                      </a:lnTo>
                      <a:lnTo>
                        <a:pt x="710" y="2"/>
                      </a:lnTo>
                      <a:lnTo>
                        <a:pt x="724" y="0"/>
                      </a:lnTo>
                      <a:lnTo>
                        <a:pt x="738" y="2"/>
                      </a:lnTo>
                      <a:lnTo>
                        <a:pt x="754" y="6"/>
                      </a:lnTo>
                      <a:lnTo>
                        <a:pt x="768" y="12"/>
                      </a:lnTo>
                      <a:lnTo>
                        <a:pt x="782" y="22"/>
                      </a:lnTo>
                      <a:lnTo>
                        <a:pt x="782" y="22"/>
                      </a:lnTo>
                      <a:lnTo>
                        <a:pt x="808" y="46"/>
                      </a:lnTo>
                      <a:lnTo>
                        <a:pt x="808" y="46"/>
                      </a:lnTo>
                      <a:lnTo>
                        <a:pt x="816" y="52"/>
                      </a:lnTo>
                      <a:lnTo>
                        <a:pt x="826" y="58"/>
                      </a:lnTo>
                      <a:lnTo>
                        <a:pt x="834" y="60"/>
                      </a:lnTo>
                      <a:lnTo>
                        <a:pt x="844" y="60"/>
                      </a:lnTo>
                      <a:lnTo>
                        <a:pt x="852" y="60"/>
                      </a:lnTo>
                      <a:lnTo>
                        <a:pt x="862" y="58"/>
                      </a:lnTo>
                      <a:lnTo>
                        <a:pt x="870" y="54"/>
                      </a:lnTo>
                      <a:lnTo>
                        <a:pt x="880" y="48"/>
                      </a:lnTo>
                      <a:lnTo>
                        <a:pt x="880" y="48"/>
                      </a:lnTo>
                      <a:lnTo>
                        <a:pt x="906" y="24"/>
                      </a:lnTo>
                      <a:lnTo>
                        <a:pt x="906" y="24"/>
                      </a:lnTo>
                      <a:lnTo>
                        <a:pt x="920" y="14"/>
                      </a:lnTo>
                      <a:lnTo>
                        <a:pt x="934" y="6"/>
                      </a:lnTo>
                      <a:lnTo>
                        <a:pt x="950" y="2"/>
                      </a:lnTo>
                      <a:lnTo>
                        <a:pt x="966" y="0"/>
                      </a:lnTo>
                      <a:lnTo>
                        <a:pt x="980" y="2"/>
                      </a:lnTo>
                      <a:lnTo>
                        <a:pt x="996" y="6"/>
                      </a:lnTo>
                      <a:lnTo>
                        <a:pt x="1010" y="14"/>
                      </a:lnTo>
                      <a:lnTo>
                        <a:pt x="1026" y="24"/>
                      </a:lnTo>
                      <a:lnTo>
                        <a:pt x="1026" y="24"/>
                      </a:lnTo>
                      <a:lnTo>
                        <a:pt x="1050" y="46"/>
                      </a:lnTo>
                      <a:lnTo>
                        <a:pt x="1050" y="46"/>
                      </a:lnTo>
                      <a:lnTo>
                        <a:pt x="1058" y="52"/>
                      </a:lnTo>
                      <a:lnTo>
                        <a:pt x="1066" y="58"/>
                      </a:lnTo>
                      <a:lnTo>
                        <a:pt x="1074" y="60"/>
                      </a:lnTo>
                      <a:lnTo>
                        <a:pt x="1084" y="60"/>
                      </a:lnTo>
                      <a:lnTo>
                        <a:pt x="1092" y="60"/>
                      </a:lnTo>
                      <a:lnTo>
                        <a:pt x="1102" y="58"/>
                      </a:lnTo>
                      <a:lnTo>
                        <a:pt x="1110" y="54"/>
                      </a:lnTo>
                      <a:lnTo>
                        <a:pt x="1118" y="48"/>
                      </a:lnTo>
                      <a:lnTo>
                        <a:pt x="1118" y="48"/>
                      </a:lnTo>
                      <a:lnTo>
                        <a:pt x="1136" y="34"/>
                      </a:lnTo>
                      <a:lnTo>
                        <a:pt x="1144" y="26"/>
                      </a:lnTo>
                      <a:lnTo>
                        <a:pt x="1152" y="20"/>
                      </a:lnTo>
                      <a:lnTo>
                        <a:pt x="1152" y="20"/>
                      </a:lnTo>
                      <a:lnTo>
                        <a:pt x="1172" y="10"/>
                      </a:lnTo>
                      <a:lnTo>
                        <a:pt x="1194" y="2"/>
                      </a:lnTo>
                      <a:lnTo>
                        <a:pt x="1194" y="2"/>
                      </a:lnTo>
                      <a:lnTo>
                        <a:pt x="1198" y="2"/>
                      </a:lnTo>
                      <a:lnTo>
                        <a:pt x="1200" y="4"/>
                      </a:lnTo>
                      <a:lnTo>
                        <a:pt x="1204" y="6"/>
                      </a:lnTo>
                      <a:lnTo>
                        <a:pt x="1206" y="8"/>
                      </a:lnTo>
                      <a:lnTo>
                        <a:pt x="1206" y="8"/>
                      </a:lnTo>
                      <a:lnTo>
                        <a:pt x="1204" y="22"/>
                      </a:lnTo>
                      <a:lnTo>
                        <a:pt x="1202" y="26"/>
                      </a:lnTo>
                      <a:lnTo>
                        <a:pt x="1200" y="30"/>
                      </a:lnTo>
                      <a:lnTo>
                        <a:pt x="1200" y="30"/>
                      </a:lnTo>
                      <a:lnTo>
                        <a:pt x="1184" y="36"/>
                      </a:lnTo>
                      <a:lnTo>
                        <a:pt x="1170" y="44"/>
                      </a:lnTo>
                      <a:lnTo>
                        <a:pt x="1158" y="54"/>
                      </a:lnTo>
                      <a:lnTo>
                        <a:pt x="1148" y="64"/>
                      </a:lnTo>
                      <a:lnTo>
                        <a:pt x="1148" y="64"/>
                      </a:lnTo>
                      <a:lnTo>
                        <a:pt x="1134" y="76"/>
                      </a:lnTo>
                      <a:lnTo>
                        <a:pt x="1118" y="84"/>
                      </a:lnTo>
                      <a:lnTo>
                        <a:pt x="1102" y="90"/>
                      </a:lnTo>
                      <a:lnTo>
                        <a:pt x="1086" y="90"/>
                      </a:lnTo>
                      <a:lnTo>
                        <a:pt x="1086" y="90"/>
                      </a:lnTo>
                      <a:close/>
                    </a:path>
                  </a:pathLst>
                </a:custGeom>
                <a:solidFill>
                  <a:srgbClr val="78AB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  <a:latin typeface="FZLanTingHeiS-R-GB" panose="02000000000000000000" pitchFamily="2" charset="-122"/>
                    <a:ea typeface="FZLanTingHeiS-R-GB" panose="02000000000000000000" pitchFamily="2" charset="-122"/>
                  </a:endParaRPr>
                </a:p>
              </p:txBody>
            </p:sp>
          </p:grpSp>
          <p:sp>
            <p:nvSpPr>
              <p:cNvPr id="113" name="Freeform 11"/>
              <p:cNvSpPr/>
              <p:nvPr/>
            </p:nvSpPr>
            <p:spPr bwMode="auto">
              <a:xfrm>
                <a:off x="9851281" y="5561487"/>
                <a:ext cx="1914525" cy="146050"/>
              </a:xfrm>
              <a:custGeom>
                <a:avLst/>
                <a:gdLst>
                  <a:gd name="T0" fmla="*/ 1056 w 1206"/>
                  <a:gd name="T1" fmla="*/ 86 h 92"/>
                  <a:gd name="T2" fmla="*/ 1002 w 1206"/>
                  <a:gd name="T3" fmla="*/ 44 h 92"/>
                  <a:gd name="T4" fmla="*/ 976 w 1206"/>
                  <a:gd name="T5" fmla="*/ 30 h 92"/>
                  <a:gd name="T6" fmla="*/ 940 w 1206"/>
                  <a:gd name="T7" fmla="*/ 38 h 92"/>
                  <a:gd name="T8" fmla="*/ 900 w 1206"/>
                  <a:gd name="T9" fmla="*/ 70 h 92"/>
                  <a:gd name="T10" fmla="*/ 846 w 1206"/>
                  <a:gd name="T11" fmla="*/ 90 h 92"/>
                  <a:gd name="T12" fmla="*/ 790 w 1206"/>
                  <a:gd name="T13" fmla="*/ 70 h 92"/>
                  <a:gd name="T14" fmla="*/ 752 w 1206"/>
                  <a:gd name="T15" fmla="*/ 38 h 92"/>
                  <a:gd name="T16" fmla="*/ 716 w 1206"/>
                  <a:gd name="T17" fmla="*/ 30 h 92"/>
                  <a:gd name="T18" fmla="*/ 690 w 1206"/>
                  <a:gd name="T19" fmla="*/ 44 h 92"/>
                  <a:gd name="T20" fmla="*/ 636 w 1206"/>
                  <a:gd name="T21" fmla="*/ 84 h 92"/>
                  <a:gd name="T22" fmla="*/ 572 w 1206"/>
                  <a:gd name="T23" fmla="*/ 84 h 92"/>
                  <a:gd name="T24" fmla="*/ 520 w 1206"/>
                  <a:gd name="T25" fmla="*/ 44 h 92"/>
                  <a:gd name="T26" fmla="*/ 494 w 1206"/>
                  <a:gd name="T27" fmla="*/ 32 h 92"/>
                  <a:gd name="T28" fmla="*/ 460 w 1206"/>
                  <a:gd name="T29" fmla="*/ 36 h 92"/>
                  <a:gd name="T30" fmla="*/ 424 w 1206"/>
                  <a:gd name="T31" fmla="*/ 66 h 92"/>
                  <a:gd name="T32" fmla="*/ 380 w 1206"/>
                  <a:gd name="T33" fmla="*/ 90 h 92"/>
                  <a:gd name="T34" fmla="*/ 318 w 1206"/>
                  <a:gd name="T35" fmla="*/ 76 h 92"/>
                  <a:gd name="T36" fmla="*/ 280 w 1206"/>
                  <a:gd name="T37" fmla="*/ 44 h 92"/>
                  <a:gd name="T38" fmla="*/ 244 w 1206"/>
                  <a:gd name="T39" fmla="*/ 30 h 92"/>
                  <a:gd name="T40" fmla="*/ 208 w 1206"/>
                  <a:gd name="T41" fmla="*/ 44 h 92"/>
                  <a:gd name="T42" fmla="*/ 168 w 1206"/>
                  <a:gd name="T43" fmla="*/ 78 h 92"/>
                  <a:gd name="T44" fmla="*/ 106 w 1206"/>
                  <a:gd name="T45" fmla="*/ 90 h 92"/>
                  <a:gd name="T46" fmla="*/ 62 w 1206"/>
                  <a:gd name="T47" fmla="*/ 66 h 92"/>
                  <a:gd name="T48" fmla="*/ 20 w 1206"/>
                  <a:gd name="T49" fmla="*/ 34 h 92"/>
                  <a:gd name="T50" fmla="*/ 2 w 1206"/>
                  <a:gd name="T51" fmla="*/ 20 h 92"/>
                  <a:gd name="T52" fmla="*/ 8 w 1206"/>
                  <a:gd name="T53" fmla="*/ 2 h 92"/>
                  <a:gd name="T54" fmla="*/ 62 w 1206"/>
                  <a:gd name="T55" fmla="*/ 26 h 92"/>
                  <a:gd name="T56" fmla="*/ 86 w 1206"/>
                  <a:gd name="T57" fmla="*/ 46 h 92"/>
                  <a:gd name="T58" fmla="*/ 122 w 1206"/>
                  <a:gd name="T59" fmla="*/ 60 h 92"/>
                  <a:gd name="T60" fmla="*/ 158 w 1206"/>
                  <a:gd name="T61" fmla="*/ 46 h 92"/>
                  <a:gd name="T62" fmla="*/ 200 w 1206"/>
                  <a:gd name="T63" fmla="*/ 12 h 92"/>
                  <a:gd name="T64" fmla="*/ 258 w 1206"/>
                  <a:gd name="T65" fmla="*/ 2 h 92"/>
                  <a:gd name="T66" fmla="*/ 298 w 1206"/>
                  <a:gd name="T67" fmla="*/ 20 h 92"/>
                  <a:gd name="T68" fmla="*/ 344 w 1206"/>
                  <a:gd name="T69" fmla="*/ 58 h 92"/>
                  <a:gd name="T70" fmla="*/ 380 w 1206"/>
                  <a:gd name="T71" fmla="*/ 58 h 92"/>
                  <a:gd name="T72" fmla="*/ 418 w 1206"/>
                  <a:gd name="T73" fmla="*/ 30 h 92"/>
                  <a:gd name="T74" fmla="*/ 468 w 1206"/>
                  <a:gd name="T75" fmla="*/ 2 h 92"/>
                  <a:gd name="T76" fmla="*/ 534 w 1206"/>
                  <a:gd name="T77" fmla="*/ 18 h 92"/>
                  <a:gd name="T78" fmla="*/ 568 w 1206"/>
                  <a:gd name="T79" fmla="*/ 46 h 92"/>
                  <a:gd name="T80" fmla="*/ 604 w 1206"/>
                  <a:gd name="T81" fmla="*/ 60 h 92"/>
                  <a:gd name="T82" fmla="*/ 638 w 1206"/>
                  <a:gd name="T83" fmla="*/ 48 h 92"/>
                  <a:gd name="T84" fmla="*/ 682 w 1206"/>
                  <a:gd name="T85" fmla="*/ 12 h 92"/>
                  <a:gd name="T86" fmla="*/ 740 w 1206"/>
                  <a:gd name="T87" fmla="*/ 2 h 92"/>
                  <a:gd name="T88" fmla="*/ 782 w 1206"/>
                  <a:gd name="T89" fmla="*/ 22 h 92"/>
                  <a:gd name="T90" fmla="*/ 826 w 1206"/>
                  <a:gd name="T91" fmla="*/ 58 h 92"/>
                  <a:gd name="T92" fmla="*/ 862 w 1206"/>
                  <a:gd name="T93" fmla="*/ 58 h 92"/>
                  <a:gd name="T94" fmla="*/ 906 w 1206"/>
                  <a:gd name="T95" fmla="*/ 24 h 92"/>
                  <a:gd name="T96" fmla="*/ 950 w 1206"/>
                  <a:gd name="T97" fmla="*/ 2 h 92"/>
                  <a:gd name="T98" fmla="*/ 1012 w 1206"/>
                  <a:gd name="T99" fmla="*/ 14 h 92"/>
                  <a:gd name="T100" fmla="*/ 1050 w 1206"/>
                  <a:gd name="T101" fmla="*/ 46 h 92"/>
                  <a:gd name="T102" fmla="*/ 1084 w 1206"/>
                  <a:gd name="T103" fmla="*/ 60 h 92"/>
                  <a:gd name="T104" fmla="*/ 1120 w 1206"/>
                  <a:gd name="T105" fmla="*/ 48 h 92"/>
                  <a:gd name="T106" fmla="*/ 1152 w 1206"/>
                  <a:gd name="T107" fmla="*/ 20 h 92"/>
                  <a:gd name="T108" fmla="*/ 1196 w 1206"/>
                  <a:gd name="T109" fmla="*/ 2 h 92"/>
                  <a:gd name="T110" fmla="*/ 1206 w 1206"/>
                  <a:gd name="T111" fmla="*/ 8 h 92"/>
                  <a:gd name="T112" fmla="*/ 1200 w 1206"/>
                  <a:gd name="T113" fmla="*/ 30 h 92"/>
                  <a:gd name="T114" fmla="*/ 1160 w 1206"/>
                  <a:gd name="T115" fmla="*/ 54 h 92"/>
                  <a:gd name="T116" fmla="*/ 1120 w 1206"/>
                  <a:gd name="T117" fmla="*/ 8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06" h="92">
                    <a:moveTo>
                      <a:pt x="1086" y="90"/>
                    </a:moveTo>
                    <a:lnTo>
                      <a:pt x="1086" y="90"/>
                    </a:lnTo>
                    <a:lnTo>
                      <a:pt x="1070" y="90"/>
                    </a:lnTo>
                    <a:lnTo>
                      <a:pt x="1056" y="86"/>
                    </a:lnTo>
                    <a:lnTo>
                      <a:pt x="1044" y="80"/>
                    </a:lnTo>
                    <a:lnTo>
                      <a:pt x="1032" y="70"/>
                    </a:lnTo>
                    <a:lnTo>
                      <a:pt x="1032" y="70"/>
                    </a:lnTo>
                    <a:lnTo>
                      <a:pt x="1002" y="44"/>
                    </a:lnTo>
                    <a:lnTo>
                      <a:pt x="1002" y="44"/>
                    </a:lnTo>
                    <a:lnTo>
                      <a:pt x="994" y="38"/>
                    </a:lnTo>
                    <a:lnTo>
                      <a:pt x="984" y="34"/>
                    </a:lnTo>
                    <a:lnTo>
                      <a:pt x="976" y="30"/>
                    </a:lnTo>
                    <a:lnTo>
                      <a:pt x="966" y="30"/>
                    </a:lnTo>
                    <a:lnTo>
                      <a:pt x="958" y="30"/>
                    </a:lnTo>
                    <a:lnTo>
                      <a:pt x="948" y="34"/>
                    </a:lnTo>
                    <a:lnTo>
                      <a:pt x="940" y="38"/>
                    </a:lnTo>
                    <a:lnTo>
                      <a:pt x="932" y="42"/>
                    </a:lnTo>
                    <a:lnTo>
                      <a:pt x="932" y="42"/>
                    </a:lnTo>
                    <a:lnTo>
                      <a:pt x="900" y="70"/>
                    </a:lnTo>
                    <a:lnTo>
                      <a:pt x="900" y="70"/>
                    </a:lnTo>
                    <a:lnTo>
                      <a:pt x="888" y="80"/>
                    </a:lnTo>
                    <a:lnTo>
                      <a:pt x="874" y="86"/>
                    </a:lnTo>
                    <a:lnTo>
                      <a:pt x="860" y="90"/>
                    </a:lnTo>
                    <a:lnTo>
                      <a:pt x="846" y="90"/>
                    </a:lnTo>
                    <a:lnTo>
                      <a:pt x="830" y="90"/>
                    </a:lnTo>
                    <a:lnTo>
                      <a:pt x="816" y="86"/>
                    </a:lnTo>
                    <a:lnTo>
                      <a:pt x="802" y="80"/>
                    </a:lnTo>
                    <a:lnTo>
                      <a:pt x="790" y="70"/>
                    </a:lnTo>
                    <a:lnTo>
                      <a:pt x="790" y="70"/>
                    </a:lnTo>
                    <a:lnTo>
                      <a:pt x="762" y="44"/>
                    </a:lnTo>
                    <a:lnTo>
                      <a:pt x="762" y="44"/>
                    </a:lnTo>
                    <a:lnTo>
                      <a:pt x="752" y="38"/>
                    </a:lnTo>
                    <a:lnTo>
                      <a:pt x="744" y="34"/>
                    </a:lnTo>
                    <a:lnTo>
                      <a:pt x="734" y="32"/>
                    </a:lnTo>
                    <a:lnTo>
                      <a:pt x="726" y="30"/>
                    </a:lnTo>
                    <a:lnTo>
                      <a:pt x="716" y="30"/>
                    </a:lnTo>
                    <a:lnTo>
                      <a:pt x="708" y="34"/>
                    </a:lnTo>
                    <a:lnTo>
                      <a:pt x="698" y="38"/>
                    </a:lnTo>
                    <a:lnTo>
                      <a:pt x="690" y="44"/>
                    </a:lnTo>
                    <a:lnTo>
                      <a:pt x="690" y="44"/>
                    </a:lnTo>
                    <a:lnTo>
                      <a:pt x="666" y="64"/>
                    </a:lnTo>
                    <a:lnTo>
                      <a:pt x="666" y="64"/>
                    </a:lnTo>
                    <a:lnTo>
                      <a:pt x="650" y="76"/>
                    </a:lnTo>
                    <a:lnTo>
                      <a:pt x="636" y="84"/>
                    </a:lnTo>
                    <a:lnTo>
                      <a:pt x="620" y="90"/>
                    </a:lnTo>
                    <a:lnTo>
                      <a:pt x="604" y="92"/>
                    </a:lnTo>
                    <a:lnTo>
                      <a:pt x="588" y="90"/>
                    </a:lnTo>
                    <a:lnTo>
                      <a:pt x="572" y="84"/>
                    </a:lnTo>
                    <a:lnTo>
                      <a:pt x="558" y="76"/>
                    </a:lnTo>
                    <a:lnTo>
                      <a:pt x="542" y="64"/>
                    </a:lnTo>
                    <a:lnTo>
                      <a:pt x="542" y="64"/>
                    </a:lnTo>
                    <a:lnTo>
                      <a:pt x="520" y="44"/>
                    </a:lnTo>
                    <a:lnTo>
                      <a:pt x="520" y="44"/>
                    </a:lnTo>
                    <a:lnTo>
                      <a:pt x="512" y="38"/>
                    </a:lnTo>
                    <a:lnTo>
                      <a:pt x="502" y="34"/>
                    </a:lnTo>
                    <a:lnTo>
                      <a:pt x="494" y="32"/>
                    </a:lnTo>
                    <a:lnTo>
                      <a:pt x="486" y="30"/>
                    </a:lnTo>
                    <a:lnTo>
                      <a:pt x="476" y="30"/>
                    </a:lnTo>
                    <a:lnTo>
                      <a:pt x="468" y="32"/>
                    </a:lnTo>
                    <a:lnTo>
                      <a:pt x="460" y="36"/>
                    </a:lnTo>
                    <a:lnTo>
                      <a:pt x="450" y="42"/>
                    </a:lnTo>
                    <a:lnTo>
                      <a:pt x="450" y="42"/>
                    </a:lnTo>
                    <a:lnTo>
                      <a:pt x="438" y="54"/>
                    </a:lnTo>
                    <a:lnTo>
                      <a:pt x="424" y="66"/>
                    </a:lnTo>
                    <a:lnTo>
                      <a:pt x="424" y="66"/>
                    </a:lnTo>
                    <a:lnTo>
                      <a:pt x="410" y="76"/>
                    </a:lnTo>
                    <a:lnTo>
                      <a:pt x="394" y="84"/>
                    </a:lnTo>
                    <a:lnTo>
                      <a:pt x="380" y="90"/>
                    </a:lnTo>
                    <a:lnTo>
                      <a:pt x="364" y="92"/>
                    </a:lnTo>
                    <a:lnTo>
                      <a:pt x="348" y="90"/>
                    </a:lnTo>
                    <a:lnTo>
                      <a:pt x="332" y="84"/>
                    </a:lnTo>
                    <a:lnTo>
                      <a:pt x="318" y="76"/>
                    </a:lnTo>
                    <a:lnTo>
                      <a:pt x="304" y="66"/>
                    </a:lnTo>
                    <a:lnTo>
                      <a:pt x="304" y="66"/>
                    </a:lnTo>
                    <a:lnTo>
                      <a:pt x="280" y="44"/>
                    </a:lnTo>
                    <a:lnTo>
                      <a:pt x="280" y="44"/>
                    </a:lnTo>
                    <a:lnTo>
                      <a:pt x="272" y="38"/>
                    </a:lnTo>
                    <a:lnTo>
                      <a:pt x="262" y="34"/>
                    </a:lnTo>
                    <a:lnTo>
                      <a:pt x="254" y="32"/>
                    </a:lnTo>
                    <a:lnTo>
                      <a:pt x="244" y="30"/>
                    </a:lnTo>
                    <a:lnTo>
                      <a:pt x="236" y="30"/>
                    </a:lnTo>
                    <a:lnTo>
                      <a:pt x="226" y="34"/>
                    </a:lnTo>
                    <a:lnTo>
                      <a:pt x="216" y="38"/>
                    </a:lnTo>
                    <a:lnTo>
                      <a:pt x="208" y="44"/>
                    </a:lnTo>
                    <a:lnTo>
                      <a:pt x="208" y="44"/>
                    </a:lnTo>
                    <a:lnTo>
                      <a:pt x="182" y="66"/>
                    </a:lnTo>
                    <a:lnTo>
                      <a:pt x="182" y="66"/>
                    </a:lnTo>
                    <a:lnTo>
                      <a:pt x="168" y="78"/>
                    </a:lnTo>
                    <a:lnTo>
                      <a:pt x="154" y="84"/>
                    </a:lnTo>
                    <a:lnTo>
                      <a:pt x="138" y="90"/>
                    </a:lnTo>
                    <a:lnTo>
                      <a:pt x="122" y="90"/>
                    </a:lnTo>
                    <a:lnTo>
                      <a:pt x="106" y="90"/>
                    </a:lnTo>
                    <a:lnTo>
                      <a:pt x="90" y="84"/>
                    </a:lnTo>
                    <a:lnTo>
                      <a:pt x="76" y="76"/>
                    </a:lnTo>
                    <a:lnTo>
                      <a:pt x="62" y="66"/>
                    </a:lnTo>
                    <a:lnTo>
                      <a:pt x="62" y="66"/>
                    </a:lnTo>
                    <a:lnTo>
                      <a:pt x="44" y="50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0" y="34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8" y="28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40" y="12"/>
                    </a:lnTo>
                    <a:lnTo>
                      <a:pt x="62" y="26"/>
                    </a:lnTo>
                    <a:lnTo>
                      <a:pt x="62" y="26"/>
                    </a:lnTo>
                    <a:lnTo>
                      <a:pt x="74" y="36"/>
                    </a:lnTo>
                    <a:lnTo>
                      <a:pt x="86" y="46"/>
                    </a:lnTo>
                    <a:lnTo>
                      <a:pt x="86" y="46"/>
                    </a:lnTo>
                    <a:lnTo>
                      <a:pt x="94" y="52"/>
                    </a:lnTo>
                    <a:lnTo>
                      <a:pt x="104" y="58"/>
                    </a:lnTo>
                    <a:lnTo>
                      <a:pt x="112" y="60"/>
                    </a:lnTo>
                    <a:lnTo>
                      <a:pt x="122" y="60"/>
                    </a:lnTo>
                    <a:lnTo>
                      <a:pt x="130" y="60"/>
                    </a:lnTo>
                    <a:lnTo>
                      <a:pt x="140" y="58"/>
                    </a:lnTo>
                    <a:lnTo>
                      <a:pt x="148" y="54"/>
                    </a:lnTo>
                    <a:lnTo>
                      <a:pt x="158" y="46"/>
                    </a:lnTo>
                    <a:lnTo>
                      <a:pt x="158" y="46"/>
                    </a:lnTo>
                    <a:lnTo>
                      <a:pt x="188" y="20"/>
                    </a:lnTo>
                    <a:lnTo>
                      <a:pt x="188" y="20"/>
                    </a:lnTo>
                    <a:lnTo>
                      <a:pt x="200" y="12"/>
                    </a:lnTo>
                    <a:lnTo>
                      <a:pt x="214" y="6"/>
                    </a:lnTo>
                    <a:lnTo>
                      <a:pt x="228" y="2"/>
                    </a:lnTo>
                    <a:lnTo>
                      <a:pt x="242" y="0"/>
                    </a:lnTo>
                    <a:lnTo>
                      <a:pt x="258" y="2"/>
                    </a:lnTo>
                    <a:lnTo>
                      <a:pt x="272" y="4"/>
                    </a:lnTo>
                    <a:lnTo>
                      <a:pt x="284" y="12"/>
                    </a:lnTo>
                    <a:lnTo>
                      <a:pt x="298" y="20"/>
                    </a:lnTo>
                    <a:lnTo>
                      <a:pt x="298" y="20"/>
                    </a:lnTo>
                    <a:lnTo>
                      <a:pt x="328" y="48"/>
                    </a:lnTo>
                    <a:lnTo>
                      <a:pt x="328" y="48"/>
                    </a:lnTo>
                    <a:lnTo>
                      <a:pt x="336" y="54"/>
                    </a:lnTo>
                    <a:lnTo>
                      <a:pt x="344" y="58"/>
                    </a:lnTo>
                    <a:lnTo>
                      <a:pt x="354" y="60"/>
                    </a:lnTo>
                    <a:lnTo>
                      <a:pt x="362" y="60"/>
                    </a:lnTo>
                    <a:lnTo>
                      <a:pt x="370" y="60"/>
                    </a:lnTo>
                    <a:lnTo>
                      <a:pt x="380" y="58"/>
                    </a:lnTo>
                    <a:lnTo>
                      <a:pt x="388" y="54"/>
                    </a:lnTo>
                    <a:lnTo>
                      <a:pt x="396" y="50"/>
                    </a:lnTo>
                    <a:lnTo>
                      <a:pt x="396" y="50"/>
                    </a:lnTo>
                    <a:lnTo>
                      <a:pt x="418" y="30"/>
                    </a:lnTo>
                    <a:lnTo>
                      <a:pt x="418" y="30"/>
                    </a:lnTo>
                    <a:lnTo>
                      <a:pt x="434" y="16"/>
                    </a:lnTo>
                    <a:lnTo>
                      <a:pt x="450" y="6"/>
                    </a:lnTo>
                    <a:lnTo>
                      <a:pt x="468" y="2"/>
                    </a:lnTo>
                    <a:lnTo>
                      <a:pt x="484" y="0"/>
                    </a:lnTo>
                    <a:lnTo>
                      <a:pt x="502" y="2"/>
                    </a:lnTo>
                    <a:lnTo>
                      <a:pt x="518" y="8"/>
                    </a:lnTo>
                    <a:lnTo>
                      <a:pt x="534" y="18"/>
                    </a:lnTo>
                    <a:lnTo>
                      <a:pt x="550" y="30"/>
                    </a:lnTo>
                    <a:lnTo>
                      <a:pt x="550" y="30"/>
                    </a:lnTo>
                    <a:lnTo>
                      <a:pt x="568" y="46"/>
                    </a:lnTo>
                    <a:lnTo>
                      <a:pt x="568" y="46"/>
                    </a:lnTo>
                    <a:lnTo>
                      <a:pt x="576" y="52"/>
                    </a:lnTo>
                    <a:lnTo>
                      <a:pt x="586" y="58"/>
                    </a:lnTo>
                    <a:lnTo>
                      <a:pt x="594" y="60"/>
                    </a:lnTo>
                    <a:lnTo>
                      <a:pt x="604" y="60"/>
                    </a:lnTo>
                    <a:lnTo>
                      <a:pt x="612" y="60"/>
                    </a:lnTo>
                    <a:lnTo>
                      <a:pt x="622" y="58"/>
                    </a:lnTo>
                    <a:lnTo>
                      <a:pt x="630" y="54"/>
                    </a:lnTo>
                    <a:lnTo>
                      <a:pt x="638" y="48"/>
                    </a:lnTo>
                    <a:lnTo>
                      <a:pt x="638" y="48"/>
                    </a:lnTo>
                    <a:lnTo>
                      <a:pt x="668" y="22"/>
                    </a:lnTo>
                    <a:lnTo>
                      <a:pt x="668" y="22"/>
                    </a:lnTo>
                    <a:lnTo>
                      <a:pt x="682" y="12"/>
                    </a:lnTo>
                    <a:lnTo>
                      <a:pt x="696" y="6"/>
                    </a:lnTo>
                    <a:lnTo>
                      <a:pt x="710" y="2"/>
                    </a:lnTo>
                    <a:lnTo>
                      <a:pt x="724" y="0"/>
                    </a:lnTo>
                    <a:lnTo>
                      <a:pt x="740" y="2"/>
                    </a:lnTo>
                    <a:lnTo>
                      <a:pt x="754" y="6"/>
                    </a:lnTo>
                    <a:lnTo>
                      <a:pt x="768" y="12"/>
                    </a:lnTo>
                    <a:lnTo>
                      <a:pt x="782" y="22"/>
                    </a:lnTo>
                    <a:lnTo>
                      <a:pt x="782" y="22"/>
                    </a:lnTo>
                    <a:lnTo>
                      <a:pt x="808" y="46"/>
                    </a:lnTo>
                    <a:lnTo>
                      <a:pt x="808" y="46"/>
                    </a:lnTo>
                    <a:lnTo>
                      <a:pt x="816" y="52"/>
                    </a:lnTo>
                    <a:lnTo>
                      <a:pt x="826" y="58"/>
                    </a:lnTo>
                    <a:lnTo>
                      <a:pt x="834" y="60"/>
                    </a:lnTo>
                    <a:lnTo>
                      <a:pt x="844" y="60"/>
                    </a:lnTo>
                    <a:lnTo>
                      <a:pt x="854" y="60"/>
                    </a:lnTo>
                    <a:lnTo>
                      <a:pt x="862" y="58"/>
                    </a:lnTo>
                    <a:lnTo>
                      <a:pt x="872" y="54"/>
                    </a:lnTo>
                    <a:lnTo>
                      <a:pt x="880" y="48"/>
                    </a:lnTo>
                    <a:lnTo>
                      <a:pt x="880" y="48"/>
                    </a:lnTo>
                    <a:lnTo>
                      <a:pt x="906" y="24"/>
                    </a:lnTo>
                    <a:lnTo>
                      <a:pt x="906" y="24"/>
                    </a:lnTo>
                    <a:lnTo>
                      <a:pt x="920" y="14"/>
                    </a:lnTo>
                    <a:lnTo>
                      <a:pt x="934" y="6"/>
                    </a:lnTo>
                    <a:lnTo>
                      <a:pt x="950" y="2"/>
                    </a:lnTo>
                    <a:lnTo>
                      <a:pt x="966" y="0"/>
                    </a:lnTo>
                    <a:lnTo>
                      <a:pt x="982" y="2"/>
                    </a:lnTo>
                    <a:lnTo>
                      <a:pt x="996" y="6"/>
                    </a:lnTo>
                    <a:lnTo>
                      <a:pt x="1012" y="14"/>
                    </a:lnTo>
                    <a:lnTo>
                      <a:pt x="1026" y="24"/>
                    </a:lnTo>
                    <a:lnTo>
                      <a:pt x="1026" y="24"/>
                    </a:lnTo>
                    <a:lnTo>
                      <a:pt x="1050" y="46"/>
                    </a:lnTo>
                    <a:lnTo>
                      <a:pt x="1050" y="46"/>
                    </a:lnTo>
                    <a:lnTo>
                      <a:pt x="1058" y="52"/>
                    </a:lnTo>
                    <a:lnTo>
                      <a:pt x="1066" y="58"/>
                    </a:lnTo>
                    <a:lnTo>
                      <a:pt x="1076" y="60"/>
                    </a:lnTo>
                    <a:lnTo>
                      <a:pt x="1084" y="60"/>
                    </a:lnTo>
                    <a:lnTo>
                      <a:pt x="1094" y="60"/>
                    </a:lnTo>
                    <a:lnTo>
                      <a:pt x="1102" y="58"/>
                    </a:lnTo>
                    <a:lnTo>
                      <a:pt x="1110" y="54"/>
                    </a:lnTo>
                    <a:lnTo>
                      <a:pt x="1120" y="48"/>
                    </a:lnTo>
                    <a:lnTo>
                      <a:pt x="1120" y="48"/>
                    </a:lnTo>
                    <a:lnTo>
                      <a:pt x="1136" y="34"/>
                    </a:lnTo>
                    <a:lnTo>
                      <a:pt x="1144" y="26"/>
                    </a:lnTo>
                    <a:lnTo>
                      <a:pt x="1152" y="20"/>
                    </a:lnTo>
                    <a:lnTo>
                      <a:pt x="1152" y="20"/>
                    </a:lnTo>
                    <a:lnTo>
                      <a:pt x="1174" y="10"/>
                    </a:lnTo>
                    <a:lnTo>
                      <a:pt x="1196" y="2"/>
                    </a:lnTo>
                    <a:lnTo>
                      <a:pt x="1196" y="2"/>
                    </a:lnTo>
                    <a:lnTo>
                      <a:pt x="1198" y="2"/>
                    </a:lnTo>
                    <a:lnTo>
                      <a:pt x="1202" y="4"/>
                    </a:lnTo>
                    <a:lnTo>
                      <a:pt x="1204" y="6"/>
                    </a:lnTo>
                    <a:lnTo>
                      <a:pt x="1206" y="8"/>
                    </a:lnTo>
                    <a:lnTo>
                      <a:pt x="1206" y="8"/>
                    </a:lnTo>
                    <a:lnTo>
                      <a:pt x="1204" y="22"/>
                    </a:lnTo>
                    <a:lnTo>
                      <a:pt x="1202" y="26"/>
                    </a:lnTo>
                    <a:lnTo>
                      <a:pt x="1200" y="30"/>
                    </a:lnTo>
                    <a:lnTo>
                      <a:pt x="1200" y="30"/>
                    </a:lnTo>
                    <a:lnTo>
                      <a:pt x="1184" y="36"/>
                    </a:lnTo>
                    <a:lnTo>
                      <a:pt x="1172" y="44"/>
                    </a:lnTo>
                    <a:lnTo>
                      <a:pt x="1160" y="54"/>
                    </a:lnTo>
                    <a:lnTo>
                      <a:pt x="1148" y="64"/>
                    </a:lnTo>
                    <a:lnTo>
                      <a:pt x="1148" y="64"/>
                    </a:lnTo>
                    <a:lnTo>
                      <a:pt x="1134" y="76"/>
                    </a:lnTo>
                    <a:lnTo>
                      <a:pt x="1120" y="84"/>
                    </a:lnTo>
                    <a:lnTo>
                      <a:pt x="1104" y="90"/>
                    </a:lnTo>
                    <a:lnTo>
                      <a:pt x="1086" y="90"/>
                    </a:lnTo>
                    <a:lnTo>
                      <a:pt x="1086" y="90"/>
                    </a:lnTo>
                    <a:close/>
                  </a:path>
                </a:pathLst>
              </a:custGeom>
              <a:solidFill>
                <a:srgbClr val="78A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</p:grpSp>
        <p:sp>
          <p:nvSpPr>
            <p:cNvPr id="83" name="泪滴形 72"/>
            <p:cNvSpPr/>
            <p:nvPr/>
          </p:nvSpPr>
          <p:spPr>
            <a:xfrm rot="6780000">
              <a:off x="11323" y="3618"/>
              <a:ext cx="833" cy="839"/>
            </a:xfrm>
            <a:prstGeom prst="teardrop">
              <a:avLst/>
            </a:prstGeom>
            <a:solidFill>
              <a:srgbClr val="F33B0C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6" grpId="0"/>
      <p:bldP spid="12" grpId="0"/>
      <p:bldP spid="68" grpId="0"/>
      <p:bldP spid="64" grpId="0"/>
      <p:bldP spid="69" grpId="0"/>
      <p:bldP spid="76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30007" y="2301435"/>
            <a:ext cx="923759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按从左到右的顺序计算，先把前两个数相减，再用所得的结果</a:t>
            </a:r>
            <a:r>
              <a:rPr lang="zh-CN" altLang="en-US" sz="2400" smtClean="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减     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去第三个数。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518296" y="2416655"/>
            <a:ext cx="411711" cy="411711"/>
            <a:chOff x="1263794" y="5194376"/>
            <a:chExt cx="1080000" cy="1080000"/>
          </a:xfrm>
        </p:grpSpPr>
        <p:sp>
          <p:nvSpPr>
            <p:cNvPr id="6" name="圆角矩形 5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6A07D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4315" y="5236586"/>
              <a:ext cx="672683" cy="8222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1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487523" y="4050942"/>
            <a:ext cx="411711" cy="416201"/>
            <a:chOff x="1263794" y="5194376"/>
            <a:chExt cx="1080000" cy="1091778"/>
          </a:xfrm>
        </p:grpSpPr>
        <p:sp>
          <p:nvSpPr>
            <p:cNvPr id="9" name="圆角矩形 8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6A07D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354315" y="5236586"/>
              <a:ext cx="951172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2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257277" y="1158932"/>
            <a:ext cx="3924199" cy="662516"/>
            <a:chOff x="4769809" y="700184"/>
            <a:chExt cx="2561068" cy="662516"/>
          </a:xfrm>
        </p:grpSpPr>
        <p:sp>
          <p:nvSpPr>
            <p:cNvPr id="11" name="圆角矩形 2"/>
            <p:cNvSpPr/>
            <p:nvPr/>
          </p:nvSpPr>
          <p:spPr>
            <a:xfrm>
              <a:off x="4769809" y="700184"/>
              <a:ext cx="2561068" cy="66251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rgbClr val="0070C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811881" y="791737"/>
              <a:ext cx="251271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smtClean="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总结：连</a:t>
              </a:r>
              <a:r>
                <a:rPr lang="zh-CN" altLang="en-US" sz="28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减的计算方法</a:t>
              </a:r>
              <a:endParaRPr lang="zh-CN" altLang="en-US" sz="28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922951" y="3641506"/>
            <a:ext cx="9237597" cy="87030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先计算后两个数的和，再用第一个数减去后两个数的和。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57456" y="1084011"/>
            <a:ext cx="2011033" cy="655593"/>
            <a:chOff x="4736376" y="518805"/>
            <a:chExt cx="2011033" cy="655593"/>
          </a:xfrm>
        </p:grpSpPr>
        <p:grpSp>
          <p:nvGrpSpPr>
            <p:cNvPr id="2" name="组合 1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3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4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20" name="流程图: 接点 19"/>
            <p:cNvSpPr/>
            <p:nvPr/>
          </p:nvSpPr>
          <p:spPr>
            <a:xfrm>
              <a:off x="4736376" y="518805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30142" y="4538319"/>
            <a:ext cx="5071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说一说从图中你知道了哪些数学信息？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27402" y="1957215"/>
            <a:ext cx="4891188" cy="2290438"/>
            <a:chOff x="1390968" y="2226634"/>
            <a:chExt cx="4891188" cy="2290438"/>
          </a:xfrm>
        </p:grpSpPr>
        <p:pic>
          <p:nvPicPr>
            <p:cNvPr id="9" name="图片 13" descr="9.png"/>
            <p:cNvPicPr>
              <a:picLocks noChangeAspect="1"/>
            </p:cNvPicPr>
            <p:nvPr/>
          </p:nvPicPr>
          <p:blipFill>
            <a:blip r:embed="rId2" cstate="email"/>
            <a:srcRect b="-105"/>
            <a:stretch>
              <a:fillRect/>
            </a:stretch>
          </p:blipFill>
          <p:spPr>
            <a:xfrm>
              <a:off x="1390968" y="2340927"/>
              <a:ext cx="3208020" cy="21761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" name="图片 14" descr="10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847298" y="2226634"/>
              <a:ext cx="1461135" cy="64516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" name="图片 15" descr="11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4548606" y="2505297"/>
              <a:ext cx="1733550" cy="93345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2" name="文本框 11"/>
          <p:cNvSpPr txBox="1"/>
          <p:nvPr/>
        </p:nvSpPr>
        <p:spPr>
          <a:xfrm>
            <a:off x="1230142" y="4986904"/>
            <a:ext cx="4501355" cy="1082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张阿姨带了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50</a:t>
            </a:r>
            <a:r>
              <a: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元，买鱼花了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28</a:t>
            </a:r>
            <a:r>
              <a: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元，买蔬菜花了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15</a:t>
            </a:r>
            <a:r>
              <a: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元。</a:t>
            </a:r>
            <a:endParaRPr lang="zh-CN" altLang="en-US" sz="2400">
              <a:solidFill>
                <a:srgbClr val="FF0000"/>
              </a:solidFill>
              <a:latin typeface="FZLanTingHeiS-R-GB" panose="02000000000000000000" pitchFamily="2" charset="-122"/>
              <a:ea typeface="FZLanTingHeiS-R-GB" panose="02000000000000000000" pitchFamily="2" charset="-122"/>
              <a:cs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15152" y="1776157"/>
            <a:ext cx="2997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张阿姨还剩下多少元？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515152" y="3076296"/>
            <a:ext cx="185189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另一种方法：  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515152" y="3679842"/>
            <a:ext cx="2878465" cy="523220"/>
            <a:chOff x="7793910" y="4594665"/>
            <a:chExt cx="2878465" cy="523220"/>
          </a:xfrm>
        </p:grpSpPr>
        <p:sp>
          <p:nvSpPr>
            <p:cNvPr id="16" name="文本框 15"/>
            <p:cNvSpPr txBox="1"/>
            <p:nvPr/>
          </p:nvSpPr>
          <p:spPr>
            <a:xfrm>
              <a:off x="7793910" y="4594665"/>
              <a:ext cx="22948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15＋28=43</a:t>
              </a:r>
              <a:endPara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9458890" y="4639800"/>
              <a:ext cx="1213485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（元）</a:t>
              </a:r>
              <a:r>
                <a:rPr lang="en-US" altLang="zh-CN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 </a:t>
              </a:r>
              <a:r>
                <a:rPr lang="zh-CN" altLang="en-US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 </a:t>
              </a:r>
              <a:endPara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352823" y="4898317"/>
            <a:ext cx="3322151" cy="523220"/>
            <a:chOff x="6644809" y="3001251"/>
            <a:chExt cx="3322151" cy="523220"/>
          </a:xfrm>
        </p:grpSpPr>
        <p:sp>
          <p:nvSpPr>
            <p:cNvPr id="23" name="文本框 22"/>
            <p:cNvSpPr txBox="1"/>
            <p:nvPr/>
          </p:nvSpPr>
          <p:spPr>
            <a:xfrm>
              <a:off x="6644809" y="3043556"/>
              <a:ext cx="3322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答：张阿姨还剩</a:t>
              </a:r>
              <a:r>
                <a:rPr lang="en-US" altLang="zh-CN" sz="240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  </a:t>
              </a:r>
              <a:r>
                <a:rPr lang="zh-CN" altLang="en-US" sz="240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  </a:t>
              </a:r>
              <a:r>
                <a:rPr lang="zh-CN" altLang="en-US" sz="2400" smtClean="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元</a:t>
              </a:r>
              <a:r>
                <a:rPr lang="zh-CN" altLang="en-US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。</a:t>
              </a:r>
              <a:endPara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858905" y="3001251"/>
              <a:ext cx="6102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7</a:t>
              </a:r>
              <a:endPara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515152" y="2440245"/>
            <a:ext cx="3052348" cy="523220"/>
            <a:chOff x="7410273" y="2447225"/>
            <a:chExt cx="3052348" cy="523220"/>
          </a:xfrm>
        </p:grpSpPr>
        <p:sp>
          <p:nvSpPr>
            <p:cNvPr id="15" name="文本框 14"/>
            <p:cNvSpPr txBox="1"/>
            <p:nvPr/>
          </p:nvSpPr>
          <p:spPr>
            <a:xfrm>
              <a:off x="7410273" y="2447225"/>
              <a:ext cx="2621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smtClean="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50</a:t>
              </a:r>
              <a:r>
                <a:rPr lang="zh-CN" altLang="en-US" sz="2800" b="1" smtClean="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800" smtClean="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28</a:t>
              </a:r>
              <a:r>
                <a:rPr lang="zh-CN" altLang="en-US" sz="2800" b="1" smtClean="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800" smtClean="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15=7</a:t>
              </a:r>
              <a:r>
                <a:rPr lang="zh-CN" altLang="en-US" sz="2800" smtClean="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  </a:t>
              </a:r>
              <a:endPara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462040" y="2498165"/>
              <a:ext cx="1000581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（元）</a:t>
              </a:r>
              <a:r>
                <a:rPr lang="en-US" altLang="zh-CN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 </a:t>
              </a:r>
              <a:r>
                <a:rPr lang="zh-CN" altLang="en-US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 </a:t>
              </a:r>
              <a:endPara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534402" y="4248802"/>
            <a:ext cx="2698242" cy="523220"/>
            <a:chOff x="7814231" y="5163625"/>
            <a:chExt cx="2698242" cy="523220"/>
          </a:xfrm>
        </p:grpSpPr>
        <p:sp>
          <p:nvSpPr>
            <p:cNvPr id="18" name="文本框 17"/>
            <p:cNvSpPr txBox="1"/>
            <p:nvPr/>
          </p:nvSpPr>
          <p:spPr>
            <a:xfrm>
              <a:off x="9298988" y="5226470"/>
              <a:ext cx="1213485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（元）</a:t>
              </a:r>
              <a:r>
                <a:rPr lang="en-US" altLang="zh-CN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 </a:t>
              </a:r>
              <a:r>
                <a:rPr lang="zh-CN" altLang="en-US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 </a:t>
              </a:r>
              <a:endPara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814231" y="5163625"/>
              <a:ext cx="16634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50</a:t>
              </a:r>
              <a:r>
                <a:rPr lang="zh-CN" altLang="en-US" sz="280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43</a:t>
              </a:r>
              <a:r>
                <a:rPr lang="zh-CN" altLang="en-US" sz="280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=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7</a:t>
              </a:r>
              <a:endPara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18431" y="4541856"/>
            <a:ext cx="411711" cy="461665"/>
            <a:chOff x="1263794" y="5106926"/>
            <a:chExt cx="1080000" cy="1211039"/>
          </a:xfrm>
        </p:grpSpPr>
        <p:sp>
          <p:nvSpPr>
            <p:cNvPr id="30" name="圆角矩形 29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389078" y="5106926"/>
              <a:ext cx="888095" cy="12110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chemeClr val="bg1"/>
                  </a:solidFill>
                  <a:latin typeface="Times New Roman" panose="02020603050405020304" pitchFamily="18" charset="0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1</a:t>
              </a:r>
              <a:endParaRPr lang="zh-CN" altLang="en-US" sz="2400" b="1">
                <a:solidFill>
                  <a:schemeClr val="bg1"/>
                </a:solidFill>
                <a:latin typeface="Times New Roman" panose="02020603050405020304" pitchFamily="18" charset="0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026926" y="1770363"/>
            <a:ext cx="411711" cy="461665"/>
            <a:chOff x="1263794" y="5074511"/>
            <a:chExt cx="1080000" cy="1211039"/>
          </a:xfrm>
        </p:grpSpPr>
        <p:sp>
          <p:nvSpPr>
            <p:cNvPr id="33" name="圆角矩形 32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372539" y="5074511"/>
              <a:ext cx="888095" cy="12110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chemeClr val="bg1"/>
                  </a:solidFill>
                  <a:latin typeface="Times New Roman" panose="02020603050405020304" pitchFamily="18" charset="0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2</a:t>
              </a:r>
              <a:endParaRPr lang="zh-CN" altLang="en-US" sz="2400" b="1">
                <a:solidFill>
                  <a:schemeClr val="bg1"/>
                </a:solidFill>
                <a:latin typeface="Times New Roman" panose="02020603050405020304" pitchFamily="18" charset="0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96073" y="4950717"/>
            <a:ext cx="42585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从购物小票中，你知道了哪些</a:t>
            </a:r>
            <a:endParaRPr lang="en-US" altLang="zh-CN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数学信息？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851142" y="1998687"/>
            <a:ext cx="2099090" cy="1554777"/>
            <a:chOff x="7864208" y="1458698"/>
            <a:chExt cx="2099090" cy="1554777"/>
          </a:xfrm>
        </p:grpSpPr>
        <p:grpSp>
          <p:nvGrpSpPr>
            <p:cNvPr id="44" name="组合 43"/>
            <p:cNvGrpSpPr/>
            <p:nvPr/>
          </p:nvGrpSpPr>
          <p:grpSpPr>
            <a:xfrm>
              <a:off x="7864208" y="1458698"/>
              <a:ext cx="2099090" cy="1554777"/>
              <a:chOff x="7777530" y="1458698"/>
              <a:chExt cx="2562087" cy="1554777"/>
            </a:xfrm>
          </p:grpSpPr>
          <p:sp>
            <p:nvSpPr>
              <p:cNvPr id="24" name="任意形状 23"/>
              <p:cNvSpPr/>
              <p:nvPr/>
            </p:nvSpPr>
            <p:spPr>
              <a:xfrm>
                <a:off x="7777530" y="1458698"/>
                <a:ext cx="2562087" cy="1554777"/>
              </a:xfrm>
              <a:custGeom>
                <a:avLst/>
                <a:gdLst>
                  <a:gd name="connsiteX0" fmla="*/ 106735 w 2562087"/>
                  <a:gd name="connsiteY0" fmla="*/ 0 h 1554777"/>
                  <a:gd name="connsiteX1" fmla="*/ 2455352 w 2562087"/>
                  <a:gd name="connsiteY1" fmla="*/ 0 h 1554777"/>
                  <a:gd name="connsiteX2" fmla="*/ 2562087 w 2562087"/>
                  <a:gd name="connsiteY2" fmla="*/ 106735 h 1554777"/>
                  <a:gd name="connsiteX3" fmla="*/ 2562087 w 2562087"/>
                  <a:gd name="connsiteY3" fmla="*/ 387565 h 1554777"/>
                  <a:gd name="connsiteX4" fmla="*/ 2544460 w 2562087"/>
                  <a:gd name="connsiteY4" fmla="*/ 384006 h 1554777"/>
                  <a:gd name="connsiteX5" fmla="*/ 2445131 w 2562087"/>
                  <a:gd name="connsiteY5" fmla="*/ 483335 h 1554777"/>
                  <a:gd name="connsiteX6" fmla="*/ 2544460 w 2562087"/>
                  <a:gd name="connsiteY6" fmla="*/ 582664 h 1554777"/>
                  <a:gd name="connsiteX7" fmla="*/ 2562087 w 2562087"/>
                  <a:gd name="connsiteY7" fmla="*/ 579105 h 1554777"/>
                  <a:gd name="connsiteX8" fmla="*/ 2562087 w 2562087"/>
                  <a:gd name="connsiteY8" fmla="*/ 1448042 h 1554777"/>
                  <a:gd name="connsiteX9" fmla="*/ 2455352 w 2562087"/>
                  <a:gd name="connsiteY9" fmla="*/ 1554777 h 1554777"/>
                  <a:gd name="connsiteX10" fmla="*/ 106735 w 2562087"/>
                  <a:gd name="connsiteY10" fmla="*/ 1554777 h 1554777"/>
                  <a:gd name="connsiteX11" fmla="*/ 0 w 2562087"/>
                  <a:gd name="connsiteY11" fmla="*/ 1448042 h 1554777"/>
                  <a:gd name="connsiteX12" fmla="*/ 0 w 2562087"/>
                  <a:gd name="connsiteY12" fmla="*/ 581764 h 1554777"/>
                  <a:gd name="connsiteX13" fmla="*/ 4460 w 2562087"/>
                  <a:gd name="connsiteY13" fmla="*/ 582664 h 1554777"/>
                  <a:gd name="connsiteX14" fmla="*/ 103789 w 2562087"/>
                  <a:gd name="connsiteY14" fmla="*/ 483335 h 1554777"/>
                  <a:gd name="connsiteX15" fmla="*/ 4460 w 2562087"/>
                  <a:gd name="connsiteY15" fmla="*/ 384006 h 1554777"/>
                  <a:gd name="connsiteX16" fmla="*/ 0 w 2562087"/>
                  <a:gd name="connsiteY16" fmla="*/ 384907 h 1554777"/>
                  <a:gd name="connsiteX17" fmla="*/ 0 w 2562087"/>
                  <a:gd name="connsiteY17" fmla="*/ 106735 h 1554777"/>
                  <a:gd name="connsiteX18" fmla="*/ 106735 w 2562087"/>
                  <a:gd name="connsiteY18" fmla="*/ 0 h 1554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562087" h="1554777">
                    <a:moveTo>
                      <a:pt x="106735" y="0"/>
                    </a:moveTo>
                    <a:lnTo>
                      <a:pt x="2455352" y="0"/>
                    </a:lnTo>
                    <a:cubicBezTo>
                      <a:pt x="2514300" y="0"/>
                      <a:pt x="2562087" y="47787"/>
                      <a:pt x="2562087" y="106735"/>
                    </a:cubicBezTo>
                    <a:lnTo>
                      <a:pt x="2562087" y="387565"/>
                    </a:lnTo>
                    <a:lnTo>
                      <a:pt x="2544460" y="384006"/>
                    </a:lnTo>
                    <a:cubicBezTo>
                      <a:pt x="2489602" y="384006"/>
                      <a:pt x="2445131" y="428477"/>
                      <a:pt x="2445131" y="483335"/>
                    </a:cubicBezTo>
                    <a:cubicBezTo>
                      <a:pt x="2445131" y="538193"/>
                      <a:pt x="2489602" y="582664"/>
                      <a:pt x="2544460" y="582664"/>
                    </a:cubicBezTo>
                    <a:lnTo>
                      <a:pt x="2562087" y="579105"/>
                    </a:lnTo>
                    <a:lnTo>
                      <a:pt x="2562087" y="1448042"/>
                    </a:lnTo>
                    <a:cubicBezTo>
                      <a:pt x="2562087" y="1506990"/>
                      <a:pt x="2514300" y="1554777"/>
                      <a:pt x="2455352" y="1554777"/>
                    </a:cubicBezTo>
                    <a:lnTo>
                      <a:pt x="106735" y="1554777"/>
                    </a:lnTo>
                    <a:cubicBezTo>
                      <a:pt x="47787" y="1554777"/>
                      <a:pt x="0" y="1506990"/>
                      <a:pt x="0" y="1448042"/>
                    </a:cubicBezTo>
                    <a:lnTo>
                      <a:pt x="0" y="581764"/>
                    </a:lnTo>
                    <a:lnTo>
                      <a:pt x="4460" y="582664"/>
                    </a:lnTo>
                    <a:cubicBezTo>
                      <a:pt x="59318" y="582664"/>
                      <a:pt x="103789" y="538193"/>
                      <a:pt x="103789" y="483335"/>
                    </a:cubicBezTo>
                    <a:cubicBezTo>
                      <a:pt x="103789" y="428477"/>
                      <a:pt x="59318" y="384006"/>
                      <a:pt x="4460" y="384006"/>
                    </a:cubicBezTo>
                    <a:lnTo>
                      <a:pt x="0" y="384907"/>
                    </a:lnTo>
                    <a:lnTo>
                      <a:pt x="0" y="106735"/>
                    </a:lnTo>
                    <a:cubicBezTo>
                      <a:pt x="0" y="47787"/>
                      <a:pt x="47787" y="0"/>
                      <a:pt x="106735" y="0"/>
                    </a:cubicBezTo>
                    <a:close/>
                  </a:path>
                </a:pathLst>
              </a:custGeom>
              <a:solidFill>
                <a:srgbClr val="FBEED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42" name="直线连接符 41"/>
              <p:cNvCxnSpPr>
                <a:endCxn id="24" idx="5"/>
              </p:cNvCxnSpPr>
              <p:nvPr/>
            </p:nvCxnSpPr>
            <p:spPr>
              <a:xfrm>
                <a:off x="7877365" y="1932931"/>
                <a:ext cx="2345296" cy="9102"/>
              </a:xfrm>
              <a:prstGeom prst="line">
                <a:avLst/>
              </a:prstGeom>
              <a:ln w="22225" cap="rnd">
                <a:solidFill>
                  <a:srgbClr val="FFC000"/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 Box 21"/>
            <p:cNvSpPr txBox="1">
              <a:spLocks noChangeArrowheads="1"/>
            </p:cNvSpPr>
            <p:nvPr/>
          </p:nvSpPr>
          <p:spPr bwMode="auto">
            <a:xfrm>
              <a:off x="7957821" y="1518793"/>
              <a:ext cx="191186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zh-CN" altLang="en-US" sz="2000"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购物小票</a:t>
              </a:r>
              <a:endParaRPr lang="en-US" altLang="zh-CN" sz="200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endParaRPr>
            </a:p>
          </p:txBody>
        </p:sp>
        <p:sp>
          <p:nvSpPr>
            <p:cNvPr id="27" name="Text Box 21"/>
            <p:cNvSpPr txBox="1">
              <a:spLocks noChangeArrowheads="1"/>
            </p:cNvSpPr>
            <p:nvPr/>
          </p:nvSpPr>
          <p:spPr bwMode="auto">
            <a:xfrm>
              <a:off x="8060149" y="2069499"/>
              <a:ext cx="170720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sz="1400"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《</a:t>
              </a:r>
              <a:r>
                <a:rPr lang="zh-CN" altLang="en-US" sz="1400"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故事丛书</a:t>
              </a:r>
              <a:r>
                <a:rPr lang="en-US" altLang="zh-CN" sz="1400"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》</a:t>
              </a:r>
              <a:r>
                <a:rPr lang="en-US" altLang="zh-CN" sz="16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18</a:t>
              </a:r>
              <a:r>
                <a:rPr lang="zh-CN" altLang="en-US" sz="1400"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元</a:t>
              </a:r>
              <a:endParaRPr lang="en-US" altLang="zh-CN" sz="140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endParaRPr>
            </a:p>
          </p:txBody>
        </p:sp>
        <p:sp>
          <p:nvSpPr>
            <p:cNvPr id="28" name="Text Box 21"/>
            <p:cNvSpPr txBox="1">
              <a:spLocks noChangeArrowheads="1"/>
            </p:cNvSpPr>
            <p:nvPr/>
          </p:nvSpPr>
          <p:spPr bwMode="auto">
            <a:xfrm>
              <a:off x="8060149" y="2518677"/>
              <a:ext cx="170720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sz="1400"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《</a:t>
              </a:r>
              <a:r>
                <a:rPr lang="zh-CN" altLang="en-US" sz="1400"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手工丛书</a:t>
              </a:r>
              <a:r>
                <a:rPr lang="en-US" altLang="zh-CN" sz="1400"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》</a:t>
              </a:r>
              <a:r>
                <a:rPr lang="en-US" altLang="zh-CN" sz="16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32</a:t>
              </a:r>
              <a:r>
                <a:rPr lang="zh-CN" altLang="en-US" sz="1400"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元</a:t>
              </a:r>
              <a:endParaRPr lang="en-US" altLang="zh-CN" sz="140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endParaRPr>
            </a:p>
          </p:txBody>
        </p:sp>
      </p:grpSp>
      <p:pic>
        <p:nvPicPr>
          <p:cNvPr id="29" name="图片 28" descr="12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119626" y="2628295"/>
            <a:ext cx="2374560" cy="21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文本框 31"/>
          <p:cNvSpPr txBox="1"/>
          <p:nvPr/>
        </p:nvSpPr>
        <p:spPr>
          <a:xfrm>
            <a:off x="7625574" y="1523703"/>
            <a:ext cx="3624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应找回笑笑多少元？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7600860" y="2143675"/>
            <a:ext cx="3302000" cy="494030"/>
            <a:chOff x="5030" y="7893"/>
            <a:chExt cx="5200" cy="778"/>
          </a:xfrm>
        </p:grpSpPr>
        <p:sp>
          <p:nvSpPr>
            <p:cNvPr id="34" name="文本框 33"/>
            <p:cNvSpPr txBox="1"/>
            <p:nvPr/>
          </p:nvSpPr>
          <p:spPr>
            <a:xfrm>
              <a:off x="5030" y="7893"/>
              <a:ext cx="383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100－18－32=5</a:t>
              </a:r>
              <a:r>
                <a:rPr lang="en-US" altLang="zh-CN" sz="240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0</a:t>
              </a:r>
              <a:r>
                <a:rPr lang="zh-CN" altLang="en-US" sz="2400">
                  <a:solidFill>
                    <a:srgbClr val="FF0000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  </a:t>
              </a:r>
              <a:endPara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319" y="7946"/>
              <a:ext cx="191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（元）</a:t>
              </a:r>
              <a:r>
                <a:rPr lang="en-US" altLang="zh-CN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 </a:t>
              </a:r>
              <a:r>
                <a:rPr lang="zh-CN" altLang="en-US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 </a:t>
              </a:r>
              <a:endPara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7471569" y="4371766"/>
            <a:ext cx="36245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答：应找回笑笑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50</a:t>
            </a:r>
            <a:r>
              <a: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元。</a:t>
            </a:r>
            <a:endParaRPr lang="zh-CN" altLang="en-US" sz="2400">
              <a:solidFill>
                <a:srgbClr val="FF0000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600860" y="3310141"/>
            <a:ext cx="2584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18＋32=50</a:t>
            </a:r>
            <a:r>
              <a: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（元）</a:t>
            </a:r>
            <a:endParaRPr lang="zh-CN" altLang="en-US" sz="2400">
              <a:solidFill>
                <a:srgbClr val="FF0000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941846" y="2196303"/>
            <a:ext cx="2099090" cy="785152"/>
            <a:chOff x="815216" y="2622639"/>
            <a:chExt cx="2099090" cy="785152"/>
          </a:xfrm>
        </p:grpSpPr>
        <p:sp>
          <p:nvSpPr>
            <p:cNvPr id="8" name="圆角矩形 7"/>
            <p:cNvSpPr/>
            <p:nvPr/>
          </p:nvSpPr>
          <p:spPr>
            <a:xfrm>
              <a:off x="815216" y="2622639"/>
              <a:ext cx="2099090" cy="590865"/>
            </a:xfrm>
            <a:prstGeom prst="roundRect">
              <a:avLst>
                <a:gd name="adj" fmla="val 21818"/>
              </a:avLst>
            </a:prstGeom>
            <a:solidFill>
              <a:schemeClr val="bg1"/>
            </a:solidFill>
            <a:ln w="28575" cap="rnd"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圆角矩形 1"/>
            <p:cNvSpPr/>
            <p:nvPr/>
          </p:nvSpPr>
          <p:spPr>
            <a:xfrm rot="1466589">
              <a:off x="1975862" y="3102712"/>
              <a:ext cx="328629" cy="305079"/>
            </a:xfrm>
            <a:custGeom>
              <a:avLst/>
              <a:gdLst>
                <a:gd name="connsiteX0" fmla="*/ 395850 w 581556"/>
                <a:gd name="connsiteY0" fmla="*/ 0 h 445111"/>
                <a:gd name="connsiteX1" fmla="*/ 580044 w 581556"/>
                <a:gd name="connsiteY1" fmla="*/ 386705 h 445111"/>
                <a:gd name="connsiteX2" fmla="*/ 484939 w 581556"/>
                <a:gd name="connsiteY2" fmla="*/ 440655 h 445111"/>
                <a:gd name="connsiteX3" fmla="*/ 0 w 581556"/>
                <a:gd name="connsiteY3" fmla="*/ 273128 h 445111"/>
                <a:gd name="connsiteX4" fmla="*/ 0 w 579118"/>
                <a:gd name="connsiteY4" fmla="*/ 273128 h 447142"/>
                <a:gd name="connsiteX5" fmla="*/ 0 w 650795"/>
                <a:gd name="connsiteY5" fmla="*/ 274664 h 446308"/>
                <a:gd name="connsiteX6" fmla="*/ 0 w 2228193"/>
                <a:gd name="connsiteY6" fmla="*/ 119122 h 1282262"/>
                <a:gd name="connsiteX7" fmla="*/ 0 w 2303532"/>
                <a:gd name="connsiteY7" fmla="*/ 119122 h 1282262"/>
                <a:gd name="connsiteX8" fmla="*/ 0 w 2228193"/>
                <a:gd name="connsiteY8" fmla="*/ 119122 h 128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1556" h="445111">
                  <a:moveTo>
                    <a:pt x="395850" y="0"/>
                  </a:moveTo>
                  <a:cubicBezTo>
                    <a:pt x="404301" y="19004"/>
                    <a:pt x="565196" y="313263"/>
                    <a:pt x="580044" y="386705"/>
                  </a:cubicBezTo>
                  <a:cubicBezTo>
                    <a:pt x="594892" y="460147"/>
                    <a:pt x="495800" y="445413"/>
                    <a:pt x="484939" y="440655"/>
                  </a:cubicBezTo>
                  <a:cubicBezTo>
                    <a:pt x="445645" y="428968"/>
                    <a:pt x="161646" y="328970"/>
                    <a:pt x="0" y="273128"/>
                  </a:cubicBezTo>
                </a:path>
              </a:pathLst>
            </a:custGeom>
            <a:solidFill>
              <a:schemeClr val="bg1"/>
            </a:solidFill>
            <a:ln w="28575" cap="rnd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979865" y="2656461"/>
              <a:ext cx="176979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400"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这是</a:t>
              </a:r>
              <a:r>
                <a:rPr lang="en-US" altLang="zh-CN" sz="28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100</a:t>
              </a:r>
              <a:r>
                <a:rPr lang="zh-CN" altLang="en-US" sz="2400"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元。</a:t>
              </a:r>
              <a:endPara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7600860" y="2717854"/>
            <a:ext cx="185189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另一种方法：  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600860" y="3771806"/>
            <a:ext cx="250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100－50=50</a:t>
            </a:r>
            <a:r>
              <a: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（元）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1315491" y="4975326"/>
            <a:ext cx="411711" cy="411711"/>
            <a:chOff x="1263794" y="5194376"/>
            <a:chExt cx="1080000" cy="1080000"/>
          </a:xfrm>
        </p:grpSpPr>
        <p:sp>
          <p:nvSpPr>
            <p:cNvPr id="51" name="圆角矩形 50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389078" y="5236586"/>
              <a:ext cx="672683" cy="8222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1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146143" y="1523703"/>
            <a:ext cx="411711" cy="416201"/>
            <a:chOff x="1263794" y="5194376"/>
            <a:chExt cx="1080000" cy="1091778"/>
          </a:xfrm>
        </p:grpSpPr>
        <p:sp>
          <p:nvSpPr>
            <p:cNvPr id="54" name="圆角矩形 53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354315" y="5236586"/>
              <a:ext cx="951172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2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57456" y="1084011"/>
            <a:ext cx="2011033" cy="655593"/>
            <a:chOff x="4736376" y="518805"/>
            <a:chExt cx="2011033" cy="655593"/>
          </a:xfrm>
        </p:grpSpPr>
        <p:grpSp>
          <p:nvGrpSpPr>
            <p:cNvPr id="39" name="组合 38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43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46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40" name="流程图: 接点 19"/>
            <p:cNvSpPr/>
            <p:nvPr/>
          </p:nvSpPr>
          <p:spPr>
            <a:xfrm>
              <a:off x="4736376" y="518805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2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cxnSp>
        <p:nvCxnSpPr>
          <p:cNvPr id="12" name="直接连接符 11"/>
          <p:cNvCxnSpPr/>
          <p:nvPr/>
        </p:nvCxnSpPr>
        <p:spPr>
          <a:xfrm>
            <a:off x="4215865" y="2948042"/>
            <a:ext cx="1538427" cy="0"/>
          </a:xfrm>
          <a:prstGeom prst="line">
            <a:avLst/>
          </a:prstGeom>
          <a:ln w="38100">
            <a:solidFill>
              <a:srgbClr val="FE5A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4215865" y="3397830"/>
            <a:ext cx="1538427" cy="0"/>
          </a:xfrm>
          <a:prstGeom prst="line">
            <a:avLst/>
          </a:prstGeom>
          <a:ln w="38100">
            <a:solidFill>
              <a:srgbClr val="FE5A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6" grpId="0"/>
      <p:bldP spid="38" grpId="0"/>
      <p:bldP spid="11" grpId="0"/>
      <p:bldP spid="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圆角矩形 103"/>
          <p:cNvSpPr/>
          <p:nvPr/>
        </p:nvSpPr>
        <p:spPr>
          <a:xfrm>
            <a:off x="5011606" y="2854488"/>
            <a:ext cx="2493644" cy="2721699"/>
          </a:xfrm>
          <a:prstGeom prst="roundRect">
            <a:avLst/>
          </a:prstGeom>
          <a:solidFill>
            <a:srgbClr val="EBE4FD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03" name="圆角矩形 102"/>
          <p:cNvSpPr/>
          <p:nvPr/>
        </p:nvSpPr>
        <p:spPr>
          <a:xfrm>
            <a:off x="4682411" y="2875242"/>
            <a:ext cx="2493644" cy="2721699"/>
          </a:xfrm>
          <a:prstGeom prst="roundRect">
            <a:avLst/>
          </a:prstGeom>
          <a:solidFill>
            <a:srgbClr val="EBE4FD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1217304" y="2875242"/>
            <a:ext cx="2493644" cy="2721699"/>
          </a:xfrm>
          <a:prstGeom prst="roundRect">
            <a:avLst/>
          </a:prstGeom>
          <a:solidFill>
            <a:srgbClr val="EBE4FD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24310" y="1107941"/>
            <a:ext cx="2011033" cy="655593"/>
            <a:chOff x="4736376" y="518805"/>
            <a:chExt cx="2011033" cy="655593"/>
          </a:xfrm>
        </p:grpSpPr>
        <p:grpSp>
          <p:nvGrpSpPr>
            <p:cNvPr id="2" name="组合 1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3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4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20" name="流程图: 接点 19"/>
            <p:cNvSpPr/>
            <p:nvPr/>
          </p:nvSpPr>
          <p:spPr>
            <a:xfrm>
              <a:off x="4736376" y="518805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1388379" y="2132618"/>
            <a:ext cx="2665412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77</a:t>
            </a:r>
            <a:r>
              <a:rPr lang="zh-CN" altLang="en-US" sz="2800" b="1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33</a:t>
            </a:r>
            <a:r>
              <a:rPr lang="zh-CN" altLang="en-US" sz="2800" b="1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25</a:t>
            </a:r>
            <a:endParaRPr lang="en-US" altLang="zh-CN" sz="28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4729411" y="2132618"/>
            <a:ext cx="2665412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96</a:t>
            </a:r>
            <a:r>
              <a:rPr lang="zh-CN" altLang="en-US" sz="2800" b="1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39</a:t>
            </a:r>
            <a:r>
              <a:rPr lang="zh-CN" altLang="en-US" sz="2800" b="1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45</a:t>
            </a:r>
            <a:endParaRPr lang="en-US" altLang="zh-CN" sz="28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文本框 3"/>
          <p:cNvSpPr txBox="1"/>
          <p:nvPr/>
        </p:nvSpPr>
        <p:spPr>
          <a:xfrm>
            <a:off x="8257848" y="2132618"/>
            <a:ext cx="2115062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en-US" altLang="zh-CN" sz="28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100</a:t>
            </a:r>
            <a:r>
              <a:rPr lang="zh-CN" altLang="en-US" sz="2800" b="1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91</a:t>
            </a:r>
            <a:r>
              <a:rPr lang="zh-CN" altLang="en-US" sz="2800" b="1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8</a:t>
            </a:r>
            <a:endParaRPr lang="en-US" altLang="zh-CN" sz="28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271675" y="2101215"/>
            <a:ext cx="1381125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=19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644297" y="2090567"/>
            <a:ext cx="1381125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=12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0095441" y="2077821"/>
            <a:ext cx="1382712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=1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60" name="Text Box 5"/>
          <p:cNvSpPr txBox="1"/>
          <p:nvPr/>
        </p:nvSpPr>
        <p:spPr>
          <a:xfrm>
            <a:off x="1710413" y="3320745"/>
            <a:ext cx="856615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77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1" name="Text Box 5"/>
          <p:cNvSpPr txBox="1"/>
          <p:nvPr/>
        </p:nvSpPr>
        <p:spPr>
          <a:xfrm>
            <a:off x="1200040" y="3789910"/>
            <a:ext cx="1454150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32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2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2" name="直接连接符 71"/>
          <p:cNvCxnSpPr/>
          <p:nvPr/>
        </p:nvCxnSpPr>
        <p:spPr>
          <a:xfrm>
            <a:off x="1321722" y="4357635"/>
            <a:ext cx="936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</p:cxnSp>
      <p:sp>
        <p:nvSpPr>
          <p:cNvPr id="73" name="Text Box 5"/>
          <p:cNvSpPr txBox="1"/>
          <p:nvPr/>
        </p:nvSpPr>
        <p:spPr>
          <a:xfrm>
            <a:off x="1907328" y="4339855"/>
            <a:ext cx="4552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4" name="Text Box 5"/>
          <p:cNvSpPr txBox="1"/>
          <p:nvPr/>
        </p:nvSpPr>
        <p:spPr>
          <a:xfrm>
            <a:off x="2673273" y="3328265"/>
            <a:ext cx="856615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5" name="Text Box 5"/>
          <p:cNvSpPr txBox="1"/>
          <p:nvPr/>
        </p:nvSpPr>
        <p:spPr>
          <a:xfrm>
            <a:off x="2182051" y="3794096"/>
            <a:ext cx="1784985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2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6" name="直接连接符 75"/>
          <p:cNvCxnSpPr/>
          <p:nvPr/>
        </p:nvCxnSpPr>
        <p:spPr>
          <a:xfrm flipV="1">
            <a:off x="2402764" y="4357000"/>
            <a:ext cx="936000" cy="635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</p:cxnSp>
      <p:sp>
        <p:nvSpPr>
          <p:cNvPr id="77" name="Text Box 5"/>
          <p:cNvSpPr txBox="1"/>
          <p:nvPr/>
        </p:nvSpPr>
        <p:spPr>
          <a:xfrm>
            <a:off x="2875772" y="4354760"/>
            <a:ext cx="438150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8" name="TextBox 90"/>
          <p:cNvSpPr txBox="1"/>
          <p:nvPr/>
        </p:nvSpPr>
        <p:spPr>
          <a:xfrm>
            <a:off x="2731470" y="3127263"/>
            <a:ext cx="428625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solidFill>
                  <a:srgbClr val="FE5A4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endParaRPr lang="en-US" altLang="zh-CN" sz="3200">
              <a:solidFill>
                <a:srgbClr val="FE5A4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9" name="Text Box 5"/>
          <p:cNvSpPr txBox="1"/>
          <p:nvPr/>
        </p:nvSpPr>
        <p:spPr>
          <a:xfrm>
            <a:off x="5145708" y="3298419"/>
            <a:ext cx="857885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0" name="Text Box 5"/>
          <p:cNvSpPr txBox="1"/>
          <p:nvPr/>
        </p:nvSpPr>
        <p:spPr>
          <a:xfrm>
            <a:off x="4341333" y="3790179"/>
            <a:ext cx="1786890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32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2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81" name="直接连接符 80"/>
          <p:cNvCxnSpPr/>
          <p:nvPr/>
        </p:nvCxnSpPr>
        <p:spPr>
          <a:xfrm>
            <a:off x="4778708" y="4342569"/>
            <a:ext cx="900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</p:cxnSp>
      <p:sp>
        <p:nvSpPr>
          <p:cNvPr id="82" name="Text Box 5"/>
          <p:cNvSpPr txBox="1"/>
          <p:nvPr/>
        </p:nvSpPr>
        <p:spPr>
          <a:xfrm>
            <a:off x="5335773" y="4348279"/>
            <a:ext cx="572135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3" name="TextBox 90"/>
          <p:cNvSpPr txBox="1"/>
          <p:nvPr/>
        </p:nvSpPr>
        <p:spPr>
          <a:xfrm>
            <a:off x="5201958" y="3084424"/>
            <a:ext cx="428625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solidFill>
                  <a:srgbClr val="FE5A4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endParaRPr lang="en-US" altLang="zh-CN" sz="3200">
              <a:solidFill>
                <a:srgbClr val="FE5A4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4" name="Text Box 5"/>
          <p:cNvSpPr txBox="1"/>
          <p:nvPr/>
        </p:nvSpPr>
        <p:spPr>
          <a:xfrm>
            <a:off x="6214778" y="3298419"/>
            <a:ext cx="857250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57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5" name="Text Box 5"/>
          <p:cNvSpPr txBox="1"/>
          <p:nvPr/>
        </p:nvSpPr>
        <p:spPr>
          <a:xfrm>
            <a:off x="5698424" y="3796294"/>
            <a:ext cx="1785620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32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2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86" name="直接连接符 85"/>
          <p:cNvCxnSpPr/>
          <p:nvPr/>
        </p:nvCxnSpPr>
        <p:spPr>
          <a:xfrm>
            <a:off x="5949218" y="4342929"/>
            <a:ext cx="936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</p:cxnSp>
      <p:sp>
        <p:nvSpPr>
          <p:cNvPr id="87" name="Text Box 5"/>
          <p:cNvSpPr txBox="1"/>
          <p:nvPr/>
        </p:nvSpPr>
        <p:spPr>
          <a:xfrm>
            <a:off x="6425128" y="4363084"/>
            <a:ext cx="641350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8" name="Text Box 5"/>
          <p:cNvSpPr txBox="1"/>
          <p:nvPr/>
        </p:nvSpPr>
        <p:spPr>
          <a:xfrm>
            <a:off x="9472713" y="3343225"/>
            <a:ext cx="1044575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9" name="Text Box 5"/>
          <p:cNvSpPr txBox="1"/>
          <p:nvPr/>
        </p:nvSpPr>
        <p:spPr>
          <a:xfrm>
            <a:off x="9279569" y="3838474"/>
            <a:ext cx="1784985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2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99  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90" name="直接连接符 89"/>
          <p:cNvCxnSpPr/>
          <p:nvPr/>
        </p:nvCxnSpPr>
        <p:spPr>
          <a:xfrm>
            <a:off x="9409435" y="4345465"/>
            <a:ext cx="935603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</p:cxnSp>
      <p:sp>
        <p:nvSpPr>
          <p:cNvPr id="91" name="Text Box 5"/>
          <p:cNvSpPr txBox="1"/>
          <p:nvPr/>
        </p:nvSpPr>
        <p:spPr>
          <a:xfrm>
            <a:off x="9878148" y="4379955"/>
            <a:ext cx="856615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8330634" y="4347139"/>
            <a:ext cx="936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</p:cxnSp>
      <p:sp>
        <p:nvSpPr>
          <p:cNvPr id="93" name="Text Box 5"/>
          <p:cNvSpPr txBox="1"/>
          <p:nvPr/>
        </p:nvSpPr>
        <p:spPr>
          <a:xfrm>
            <a:off x="8794836" y="4356765"/>
            <a:ext cx="1044575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4" name="Text Box 5"/>
          <p:cNvSpPr txBox="1"/>
          <p:nvPr/>
        </p:nvSpPr>
        <p:spPr>
          <a:xfrm>
            <a:off x="8466008" y="3831100"/>
            <a:ext cx="856615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+ 8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5" name="TextBox 90"/>
          <p:cNvSpPr txBox="1"/>
          <p:nvPr/>
        </p:nvSpPr>
        <p:spPr>
          <a:xfrm>
            <a:off x="9681464" y="3121911"/>
            <a:ext cx="428625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solidFill>
                  <a:srgbClr val="FE5A4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endParaRPr lang="en-US" altLang="zh-CN" sz="3200">
              <a:solidFill>
                <a:srgbClr val="FE5A4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6" name="Text Box 5"/>
          <p:cNvSpPr txBox="1"/>
          <p:nvPr/>
        </p:nvSpPr>
        <p:spPr>
          <a:xfrm>
            <a:off x="1710378" y="4343030"/>
            <a:ext cx="4552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7" name="Text Box 5"/>
          <p:cNvSpPr txBox="1"/>
          <p:nvPr/>
        </p:nvSpPr>
        <p:spPr>
          <a:xfrm>
            <a:off x="2686910" y="4354793"/>
            <a:ext cx="438150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8" name="Text Box 5"/>
          <p:cNvSpPr txBox="1"/>
          <p:nvPr/>
        </p:nvSpPr>
        <p:spPr>
          <a:xfrm>
            <a:off x="5133308" y="4348279"/>
            <a:ext cx="572135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9" name="Text Box 5"/>
          <p:cNvSpPr txBox="1"/>
          <p:nvPr/>
        </p:nvSpPr>
        <p:spPr>
          <a:xfrm>
            <a:off x="6217818" y="4363084"/>
            <a:ext cx="641350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0" name="Text Box 5"/>
          <p:cNvSpPr txBox="1"/>
          <p:nvPr/>
        </p:nvSpPr>
        <p:spPr>
          <a:xfrm>
            <a:off x="8596213" y="3348556"/>
            <a:ext cx="856615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91</a:t>
            </a:r>
            <a:endParaRPr lang="en-US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8596213" y="435942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endParaRPr lang="zh-CN" altLang="en-US" sz="2000"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00"/>
                            </p:stCondLst>
                            <p:childTnLst>
                              <p:par>
                                <p:cTn id="9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00"/>
                            </p:stCondLst>
                            <p:childTnLst>
                              <p:par>
                                <p:cTn id="1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500"/>
                            </p:stCondLst>
                            <p:childTnLst>
                              <p:par>
                                <p:cTn id="1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00"/>
                            </p:stCondLst>
                            <p:childTnLst>
                              <p:par>
                                <p:cTn id="1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"/>
                            </p:stCondLst>
                            <p:childTnLst>
                              <p:par>
                                <p:cTn id="1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500"/>
                            </p:stCondLst>
                            <p:childTnLst>
                              <p:par>
                                <p:cTn id="1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000"/>
                            </p:stCondLst>
                            <p:childTnLst>
                              <p:par>
                                <p:cTn id="1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3" grpId="0" animBg="1"/>
      <p:bldP spid="102" grpId="0" animBg="1"/>
      <p:bldP spid="48" grpId="0"/>
      <p:bldP spid="49" grpId="0"/>
      <p:bldP spid="55" grpId="0"/>
      <p:bldP spid="60" grpId="0"/>
      <p:bldP spid="61" grpId="0"/>
      <p:bldP spid="73" grpId="0"/>
      <p:bldP spid="74" grpId="0"/>
      <p:bldP spid="75" grpId="0"/>
      <p:bldP spid="77" grpId="0"/>
      <p:bldP spid="78" grpId="0"/>
      <p:bldP spid="79" grpId="0"/>
      <p:bldP spid="80" grpId="0"/>
      <p:bldP spid="82" grpId="0"/>
      <p:bldP spid="83" grpId="0"/>
      <p:bldP spid="84" grpId="0"/>
      <p:bldP spid="85" grpId="0"/>
      <p:bldP spid="87" grpId="0"/>
      <p:bldP spid="88" grpId="0"/>
      <p:bldP spid="89" grpId="0"/>
      <p:bldP spid="91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1906" y="1900745"/>
            <a:ext cx="5550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机灵狗不小心把订报刊的统计表弄脏了。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490117" y="2555344"/>
            <a:ext cx="310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哪个班订的报刊最少？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490117" y="3325331"/>
            <a:ext cx="36298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26＋32＋39=97</a:t>
            </a:r>
            <a:r>
              <a: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（份）</a:t>
            </a:r>
            <a:r>
              <a:rPr lang="en-US" altLang="zh-CN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r>
              <a: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 sz="2800">
              <a:solidFill>
                <a:srgbClr val="FF0000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   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490117" y="4676955"/>
            <a:ext cx="379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答：</a:t>
            </a:r>
            <a:r>
              <a: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一班订的报刊最少。</a:t>
            </a:r>
            <a:endParaRPr lang="zh-CN" altLang="en-US" sz="2400">
              <a:solidFill>
                <a:srgbClr val="FF0000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490117" y="3937476"/>
            <a:ext cx="2573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97&lt;98&lt;99&lt;100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8" name="图片 4" descr="15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0504" y="2491344"/>
            <a:ext cx="5114926" cy="283781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/>
        </p:nvGrpSpPr>
        <p:grpSpPr>
          <a:xfrm>
            <a:off x="6982998" y="2555344"/>
            <a:ext cx="411711" cy="411711"/>
            <a:chOff x="1263794" y="5194376"/>
            <a:chExt cx="1080000" cy="1080000"/>
          </a:xfrm>
        </p:grpSpPr>
        <p:sp>
          <p:nvSpPr>
            <p:cNvPr id="9" name="圆角矩形 8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389078" y="5236586"/>
              <a:ext cx="672683" cy="8222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1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57456" y="1084011"/>
            <a:ext cx="2011033" cy="655593"/>
            <a:chOff x="4736376" y="518805"/>
            <a:chExt cx="2011033" cy="655593"/>
          </a:xfrm>
        </p:grpSpPr>
        <p:grpSp>
          <p:nvGrpSpPr>
            <p:cNvPr id="19" name="组合 18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22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23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20" name="流程图: 接点 19"/>
            <p:cNvSpPr/>
            <p:nvPr/>
          </p:nvSpPr>
          <p:spPr>
            <a:xfrm>
              <a:off x="4736376" y="518805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709132" y="2609020"/>
            <a:ext cx="411711" cy="416201"/>
            <a:chOff x="1263794" y="5194376"/>
            <a:chExt cx="1080000" cy="1091778"/>
          </a:xfrm>
        </p:grpSpPr>
        <p:sp>
          <p:nvSpPr>
            <p:cNvPr id="9" name="圆角矩形 8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361508" y="5236586"/>
              <a:ext cx="951172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2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155169" y="2613199"/>
            <a:ext cx="4155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二班订了多少份</a:t>
            </a:r>
            <a:r>
              <a:rPr lang="en-US" altLang="zh-CN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《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儿童报</a:t>
            </a:r>
            <a:r>
              <a:rPr lang="en-US" altLang="zh-CN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》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？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289789" y="3388281"/>
            <a:ext cx="3436620" cy="521970"/>
            <a:chOff x="7379" y="7820"/>
            <a:chExt cx="5412" cy="822"/>
          </a:xfrm>
        </p:grpSpPr>
        <p:sp>
          <p:nvSpPr>
            <p:cNvPr id="15" name="文本框 14"/>
            <p:cNvSpPr txBox="1"/>
            <p:nvPr/>
          </p:nvSpPr>
          <p:spPr>
            <a:xfrm>
              <a:off x="7379" y="7820"/>
              <a:ext cx="5412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buClrTx/>
                <a:buSzTx/>
                <a:buFontTx/>
              </a:pPr>
              <a:r>
                <a:rPr lang="zh-CN" altLang="en-US" sz="28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98</a:t>
              </a:r>
              <a:r>
                <a:rPr lang="zh-CN" altLang="en-US" sz="2800">
                  <a:solidFill>
                    <a:srgbClr val="FF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－</a:t>
              </a:r>
              <a:r>
                <a:rPr lang="zh-CN" altLang="en-US" sz="28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40</a:t>
              </a:r>
              <a:r>
                <a:rPr lang="zh-CN" altLang="en-US" sz="2800">
                  <a:solidFill>
                    <a:srgbClr val="FF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－</a:t>
              </a:r>
              <a:r>
                <a:rPr lang="zh-CN" altLang="en-US" sz="28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37=21 </a:t>
              </a:r>
              <a:endPara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880" y="7820"/>
              <a:ext cx="191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（</a:t>
              </a:r>
              <a:r>
                <a:rPr lang="zh-CN" altLang="en-US" sz="2400">
                  <a:solidFill>
                    <a:srgbClr val="FF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+mn-ea"/>
                </a:rPr>
                <a:t>份</a:t>
              </a:r>
              <a:r>
                <a: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）</a:t>
              </a:r>
              <a:r>
                <a:rPr lang="en-US" altLang="zh-CN" sz="28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8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endPara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048921" y="4223668"/>
            <a:ext cx="4261485" cy="483235"/>
            <a:chOff x="6018" y="8462"/>
            <a:chExt cx="6711" cy="761"/>
          </a:xfrm>
        </p:grpSpPr>
        <p:sp>
          <p:nvSpPr>
            <p:cNvPr id="18" name="文本框 17"/>
            <p:cNvSpPr txBox="1"/>
            <p:nvPr/>
          </p:nvSpPr>
          <p:spPr>
            <a:xfrm>
              <a:off x="6018" y="8496"/>
              <a:ext cx="6711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答：</a:t>
              </a:r>
              <a:r>
                <a:rPr lang="zh-CN" altLang="en-US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二班订了</a:t>
              </a:r>
              <a:r>
                <a:rPr lang="en-US" altLang="zh-CN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 </a:t>
              </a:r>
              <a:r>
                <a:rPr lang="en-US" altLang="zh-CN" sz="2400" smtClean="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  </a:t>
              </a:r>
              <a:r>
                <a:rPr lang="zh-CN" altLang="en-US" sz="2400" smtClean="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  </a:t>
              </a:r>
              <a:r>
                <a:rPr lang="zh-CN" altLang="en-US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份《儿童报》。</a:t>
              </a:r>
              <a:endParaRPr lang="en-US" altLang="zh-CN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936" y="8462"/>
              <a:ext cx="961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  <a:endPara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971906" y="1900745"/>
            <a:ext cx="5550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机灵狗不小心把订报刊的统计表弄脏了。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pic>
        <p:nvPicPr>
          <p:cNvPr id="34" name="图片 4" descr="15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0504" y="2491344"/>
            <a:ext cx="5114926" cy="283781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2" name="组合 21"/>
          <p:cNvGrpSpPr/>
          <p:nvPr/>
        </p:nvGrpSpPr>
        <p:grpSpPr>
          <a:xfrm>
            <a:off x="657456" y="1084011"/>
            <a:ext cx="2011033" cy="655593"/>
            <a:chOff x="4736376" y="518805"/>
            <a:chExt cx="2011033" cy="655593"/>
          </a:xfrm>
        </p:grpSpPr>
        <p:grpSp>
          <p:nvGrpSpPr>
            <p:cNvPr id="25" name="组合 24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28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32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26" name="流程图: 接点 19"/>
            <p:cNvSpPr/>
            <p:nvPr/>
          </p:nvSpPr>
          <p:spPr>
            <a:xfrm>
              <a:off x="4736376" y="518805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58617" y="1108507"/>
            <a:ext cx="1946514" cy="518598"/>
            <a:chOff x="604140" y="561108"/>
            <a:chExt cx="2466088" cy="657025"/>
          </a:xfrm>
        </p:grpSpPr>
        <p:grpSp>
          <p:nvGrpSpPr>
            <p:cNvPr id="6" name="组合 5"/>
            <p:cNvGrpSpPr/>
            <p:nvPr/>
          </p:nvGrpSpPr>
          <p:grpSpPr>
            <a:xfrm>
              <a:off x="673266" y="623450"/>
              <a:ext cx="2396962" cy="541700"/>
              <a:chOff x="5383757" y="1573561"/>
              <a:chExt cx="2396962" cy="541700"/>
            </a:xfrm>
          </p:grpSpPr>
          <p:sp>
            <p:nvSpPr>
              <p:cNvPr id="9" name="圆角矩形 65"/>
              <p:cNvSpPr/>
              <p:nvPr/>
            </p:nvSpPr>
            <p:spPr>
              <a:xfrm>
                <a:off x="5383757" y="1573561"/>
                <a:ext cx="2396962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10" name="文本占位符 26"/>
              <p:cNvSpPr txBox="1"/>
              <p:nvPr/>
            </p:nvSpPr>
            <p:spPr>
              <a:xfrm>
                <a:off x="6040782" y="1638289"/>
                <a:ext cx="154508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3A72FF"/>
                    </a:solidFill>
                    <a:latin typeface="FZLanTingHeiS-EB-GB" panose="02000500000000000000" pitchFamily="2" charset="-122"/>
                    <a:ea typeface="FZLanTingHeiS-EB-GB" panose="02000500000000000000" pitchFamily="2" charset="-122"/>
                  </a:rPr>
                  <a:t>学习目标</a:t>
                </a:r>
                <a:endParaRPr lang="zh-CN" altLang="en-US" sz="2000">
                  <a:solidFill>
                    <a:srgbClr val="3A72F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endParaRPr>
              </a:p>
            </p:txBody>
          </p:sp>
        </p:grp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04140" y="561108"/>
              <a:ext cx="657025" cy="657025"/>
            </a:xfrm>
            <a:prstGeom prst="rect">
              <a:avLst/>
            </a:prstGeom>
          </p:spPr>
        </p:pic>
      </p:grpSp>
      <p:sp>
        <p:nvSpPr>
          <p:cNvPr id="15" name="矩形 14"/>
          <p:cNvSpPr/>
          <p:nvPr/>
        </p:nvSpPr>
        <p:spPr>
          <a:xfrm>
            <a:off x="1889739" y="3494013"/>
            <a:ext cx="60169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ts val="1200"/>
            </a:pPr>
            <a:r>
              <a:rPr lang="en-US" altLang="zh-CN" sz="2400" kern="0" err="1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理解算式中每一步的实际意义。</a:t>
            </a:r>
            <a:endParaRPr lang="zh-CN" altLang="en-US" sz="2400" kern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30057" y="2232076"/>
            <a:ext cx="89902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ts val="1200"/>
            </a:pPr>
            <a:r>
              <a:rPr lang="en-US" altLang="zh-CN" sz="2400" kern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掌握</a:t>
            </a:r>
            <a:r>
              <a:rPr lang="en-US" altLang="zh-CN" sz="2800" ker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sz="2400" kern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以内数的连减运算的计算方法。</a:t>
            </a:r>
            <a:endParaRPr lang="en-US" altLang="zh-CN" sz="2400" kern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211301" y="4100557"/>
            <a:ext cx="1830078" cy="2238674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7530322" y="2257204"/>
            <a:ext cx="945347" cy="517758"/>
            <a:chOff x="7461774" y="1808808"/>
            <a:chExt cx="945347" cy="517758"/>
          </a:xfrm>
        </p:grpSpPr>
        <p:sp>
          <p:nvSpPr>
            <p:cNvPr id="22" name="圆角矩形 32"/>
            <p:cNvSpPr/>
            <p:nvPr/>
          </p:nvSpPr>
          <p:spPr>
            <a:xfrm>
              <a:off x="7461774" y="1808808"/>
              <a:ext cx="945347" cy="517758"/>
            </a:xfrm>
            <a:prstGeom prst="roundRect">
              <a:avLst>
                <a:gd name="adj" fmla="val 50000"/>
              </a:avLst>
            </a:prstGeom>
            <a:solidFill>
              <a:srgbClr val="FE594F"/>
            </a:solidFill>
            <a:ln w="34925" cap="rnd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rgbClr val="E635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000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sp>
          <p:nvSpPr>
            <p:cNvPr id="23" name="文本占位符 26"/>
            <p:cNvSpPr txBox="1"/>
            <p:nvPr/>
          </p:nvSpPr>
          <p:spPr>
            <a:xfrm>
              <a:off x="7540323" y="1880598"/>
              <a:ext cx="805029" cy="340623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重点</a:t>
              </a:r>
              <a:endParaRPr lang="zh-CN" altLang="en-US" sz="24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03411" y="2287092"/>
            <a:ext cx="411711" cy="411711"/>
            <a:chOff x="1263794" y="5194376"/>
            <a:chExt cx="1080000" cy="1080000"/>
          </a:xfrm>
        </p:grpSpPr>
        <p:sp>
          <p:nvSpPr>
            <p:cNvPr id="4" name="圆角矩形 3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245FF8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99E7FF">
                  <a:alpha val="8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354315" y="5236586"/>
              <a:ext cx="672683" cy="8222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1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503411" y="3474347"/>
            <a:ext cx="411711" cy="416201"/>
            <a:chOff x="1263794" y="5194376"/>
            <a:chExt cx="1080000" cy="1091778"/>
          </a:xfrm>
        </p:grpSpPr>
        <p:sp>
          <p:nvSpPr>
            <p:cNvPr id="24" name="圆角矩形 23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245FF8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99E7FF">
                  <a:alpha val="8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354315" y="5236586"/>
              <a:ext cx="951172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2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390758" y="4466541"/>
            <a:ext cx="4481953" cy="1141188"/>
            <a:chOff x="4390758" y="4466541"/>
            <a:chExt cx="4481953" cy="1141188"/>
          </a:xfrm>
        </p:grpSpPr>
        <p:grpSp>
          <p:nvGrpSpPr>
            <p:cNvPr id="11" name="组合 10"/>
            <p:cNvGrpSpPr/>
            <p:nvPr/>
          </p:nvGrpSpPr>
          <p:grpSpPr>
            <a:xfrm>
              <a:off x="4390758" y="4466541"/>
              <a:ext cx="4436756" cy="901298"/>
              <a:chOff x="4390758" y="4466541"/>
              <a:chExt cx="4436756" cy="901298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4390758" y="4466541"/>
                <a:ext cx="4436756" cy="901298"/>
              </a:xfrm>
              <a:prstGeom prst="roundRect">
                <a:avLst>
                  <a:gd name="adj" fmla="val 21818"/>
                </a:avLst>
              </a:prstGeom>
              <a:solidFill>
                <a:schemeClr val="bg1"/>
              </a:solidFill>
              <a:ln w="50800" cap="rnd">
                <a:solidFill>
                  <a:srgbClr val="1B53E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4605018" y="4711132"/>
                <a:ext cx="400823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400" kern="100">
                    <a:effectLst/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准备好了吗？一起去探索吧！</a:t>
                </a:r>
                <a:endParaRPr lang="zh-CN" altLang="zh-CN" sz="2400" kern="100"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986376">
              <a:off x="8425821" y="5227045"/>
              <a:ext cx="446890" cy="380684"/>
            </a:xfrm>
            <a:prstGeom prst="rect">
              <a:avLst/>
            </a:prstGeom>
          </p:spPr>
        </p:pic>
      </p:grpSp>
      <p:cxnSp>
        <p:nvCxnSpPr>
          <p:cNvPr id="26" name="直接连接符 25"/>
          <p:cNvCxnSpPr/>
          <p:nvPr/>
        </p:nvCxnSpPr>
        <p:spPr>
          <a:xfrm flipV="1">
            <a:off x="1930057" y="2778796"/>
            <a:ext cx="5436000" cy="0"/>
          </a:xfrm>
          <a:prstGeom prst="line">
            <a:avLst/>
          </a:prstGeom>
          <a:ln w="57150">
            <a:solidFill>
              <a:srgbClr val="FE403F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719417" y="2534683"/>
            <a:ext cx="411711" cy="416201"/>
            <a:chOff x="1263794" y="5194376"/>
            <a:chExt cx="1080000" cy="1091778"/>
          </a:xfrm>
        </p:grpSpPr>
        <p:sp>
          <p:nvSpPr>
            <p:cNvPr id="9" name="圆角矩形 8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361508" y="5236586"/>
              <a:ext cx="951172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3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176752" y="2511951"/>
            <a:ext cx="4155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三班订了多少份</a:t>
            </a:r>
            <a:r>
              <a:rPr lang="en-US" altLang="zh-CN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《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小画报</a:t>
            </a:r>
            <a:r>
              <a:rPr lang="en-US" altLang="zh-CN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》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？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176752" y="3487596"/>
            <a:ext cx="3436620" cy="543560"/>
            <a:chOff x="7379" y="7786"/>
            <a:chExt cx="5412" cy="856"/>
          </a:xfrm>
        </p:grpSpPr>
        <p:sp>
          <p:nvSpPr>
            <p:cNvPr id="15" name="文本框 14"/>
            <p:cNvSpPr txBox="1"/>
            <p:nvPr/>
          </p:nvSpPr>
          <p:spPr>
            <a:xfrm>
              <a:off x="7379" y="7820"/>
              <a:ext cx="5412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99</a:t>
              </a:r>
              <a:r>
                <a:rPr lang="en-US" altLang="zh-CN" sz="2800">
                  <a:solidFill>
                    <a:srgbClr val="FF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-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45</a:t>
              </a:r>
              <a:r>
                <a:rPr lang="en-US" altLang="zh-CN" sz="2800">
                  <a:solidFill>
                    <a:srgbClr val="FF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-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28=26 </a:t>
              </a:r>
              <a:endPara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571" y="7786"/>
              <a:ext cx="191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+mn-ea"/>
                </a:rPr>
                <a:t>（份）</a:t>
              </a:r>
              <a:r>
                <a:rPr lang="en-US" altLang="zh-CN" sz="2800">
                  <a:solidFill>
                    <a:srgbClr val="FF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 </a:t>
              </a:r>
              <a:r>
                <a:rPr lang="zh-CN" altLang="en-US" sz="2800">
                  <a:solidFill>
                    <a:srgbClr val="FF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 </a:t>
              </a:r>
              <a:endParaRPr lang="zh-CN" altLang="en-US" sz="2800">
                <a:solidFill>
                  <a:srgbClr val="FF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131128" y="4303518"/>
            <a:ext cx="4405630" cy="483235"/>
            <a:chOff x="6018" y="8462"/>
            <a:chExt cx="6938" cy="761"/>
          </a:xfrm>
        </p:grpSpPr>
        <p:sp>
          <p:nvSpPr>
            <p:cNvPr id="18" name="文本框 17"/>
            <p:cNvSpPr txBox="1"/>
            <p:nvPr/>
          </p:nvSpPr>
          <p:spPr>
            <a:xfrm>
              <a:off x="6018" y="8496"/>
              <a:ext cx="6938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答：</a:t>
              </a:r>
              <a:r>
                <a:rPr lang="zh-CN" altLang="en-US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三班订了</a:t>
              </a:r>
              <a:r>
                <a:rPr lang="en-US" altLang="zh-CN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  </a:t>
              </a:r>
              <a:r>
                <a:rPr lang="zh-CN" altLang="en-US" sz="2400">
                  <a:solidFill>
                    <a:srgbClr val="FF0000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   份《儿童报》。</a:t>
              </a:r>
              <a:endParaRPr lang="en-US" altLang="zh-CN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932" y="8462"/>
              <a:ext cx="961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26</a:t>
              </a:r>
              <a:endPara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971906" y="1900745"/>
            <a:ext cx="5550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机灵狗不小心把订报刊的统计表弄脏了。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pic>
        <p:nvPicPr>
          <p:cNvPr id="36" name="图片 4" descr="15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0504" y="2491344"/>
            <a:ext cx="5114926" cy="283781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1" name="组合 20"/>
          <p:cNvGrpSpPr/>
          <p:nvPr/>
        </p:nvGrpSpPr>
        <p:grpSpPr>
          <a:xfrm>
            <a:off x="657456" y="1084011"/>
            <a:ext cx="2011033" cy="655593"/>
            <a:chOff x="4736376" y="518805"/>
            <a:chExt cx="2011033" cy="655593"/>
          </a:xfrm>
        </p:grpSpPr>
        <p:grpSp>
          <p:nvGrpSpPr>
            <p:cNvPr id="22" name="组合 21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25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26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23" name="流程图: 接点 19"/>
            <p:cNvSpPr/>
            <p:nvPr/>
          </p:nvSpPr>
          <p:spPr>
            <a:xfrm>
              <a:off x="4736376" y="518805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867679" y="2722677"/>
            <a:ext cx="444173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可以将《小画报》的数量看作是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400">
                <a:solidFill>
                  <a:schemeClr val="accent6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 </a:t>
            </a: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，将《小故事》的数量</a:t>
            </a:r>
            <a:r>
              <a:rPr lang="zh-CN" altLang="en-US" sz="2400" smtClean="0">
                <a:solidFill>
                  <a:schemeClr val="accent6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看作是</a:t>
            </a:r>
            <a:r>
              <a:rPr lang="en-US" altLang="zh-CN" sz="2800" smtClean="0">
                <a:solidFill>
                  <a:schemeClr val="accent6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，然后用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100</a:t>
            </a:r>
            <a:r>
              <a:rPr lang="zh-CN" altLang="en-US" sz="2400">
                <a:solidFill>
                  <a:srgbClr val="FF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34</a:t>
            </a:r>
            <a:r>
              <a:rPr lang="zh-CN" altLang="en-US" sz="2400">
                <a:solidFill>
                  <a:srgbClr val="FF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30</a:t>
            </a:r>
            <a:r>
              <a:rPr lang="zh-CN" altLang="en-US" sz="2400">
                <a:solidFill>
                  <a:srgbClr val="FF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2=34</a:t>
            </a: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。那么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十位上的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就是《小故事》十位</a:t>
            </a:r>
            <a:r>
              <a:rPr lang="zh-CN" altLang="en-US" sz="2400" smtClean="0">
                <a:solidFill>
                  <a:schemeClr val="accent6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上的数</a:t>
            </a: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，个位上的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就是《小画报》个位上的数，所以《小画报》是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份</a:t>
            </a: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，《小故事》是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zh-CN" altLang="en-US" sz="2400" smtClean="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本</a:t>
            </a:r>
            <a:r>
              <a:rPr lang="zh-CN" altLang="en-US" sz="2400" smtClean="0">
                <a:solidFill>
                  <a:schemeClr val="accent6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。</a:t>
            </a:r>
            <a:endParaRPr lang="zh-CN" altLang="en-US" sz="2400">
              <a:solidFill>
                <a:schemeClr val="accent6">
                  <a:lumMod val="75000"/>
                </a:schemeClr>
              </a:solidFill>
              <a:latin typeface="FZLanTingHeiS-R-GB" panose="02000000000000000000" pitchFamily="2" charset="-122"/>
              <a:ea typeface="FZLanTingHeiS-R-GB" panose="02000000000000000000" pitchFamily="2" charset="-122"/>
              <a:cs typeface="楷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57456" y="1084011"/>
            <a:ext cx="2011033" cy="655593"/>
            <a:chOff x="4736376" y="518805"/>
            <a:chExt cx="2011033" cy="655593"/>
          </a:xfrm>
        </p:grpSpPr>
        <p:grpSp>
          <p:nvGrpSpPr>
            <p:cNvPr id="19" name="组合 18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24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25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21" name="流程图: 接点 19"/>
            <p:cNvSpPr/>
            <p:nvPr/>
          </p:nvSpPr>
          <p:spPr>
            <a:xfrm>
              <a:off x="4736376" y="518805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sp>
        <p:nvSpPr>
          <p:cNvPr id="26" name="文本框 25"/>
          <p:cNvSpPr txBox="1"/>
          <p:nvPr/>
        </p:nvSpPr>
        <p:spPr>
          <a:xfrm>
            <a:off x="971906" y="1900745"/>
            <a:ext cx="5550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机灵狗不小心把订报刊的统计表弄脏了。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pic>
        <p:nvPicPr>
          <p:cNvPr id="29" name="图片 4" descr="15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0504" y="2491344"/>
            <a:ext cx="5114926" cy="28378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圆角矩形 29"/>
          <p:cNvSpPr/>
          <p:nvPr/>
        </p:nvSpPr>
        <p:spPr>
          <a:xfrm>
            <a:off x="6782010" y="1806248"/>
            <a:ext cx="411711" cy="411711"/>
          </a:xfrm>
          <a:prstGeom prst="roundRect">
            <a:avLst>
              <a:gd name="adj" fmla="val 50000"/>
            </a:avLst>
          </a:prstGeom>
          <a:solidFill>
            <a:srgbClr val="FF8C07"/>
          </a:solidFill>
          <a:ln w="34925">
            <a:solidFill>
              <a:schemeClr val="bg1"/>
            </a:solidFill>
          </a:ln>
          <a:effectLst>
            <a:outerShdw blurRad="63500" sx="102000" sy="102000" algn="ctr" rotWithShape="0">
              <a:srgbClr val="FFA929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>
              <a:latin typeface="FZLanTingHeiS-R-GB" panose="02000000000000000000" pitchFamily="2" charset="-122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809929" y="1824697"/>
            <a:ext cx="369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rPr>
              <a:t>4</a:t>
            </a:r>
            <a:endParaRPr lang="zh-CN" altLang="en-US" sz="2000">
              <a:solidFill>
                <a:schemeClr val="bg1"/>
              </a:solidFill>
              <a:latin typeface="FZLanTingHeiS-EB-GB" panose="02000500000000000000" pitchFamily="2" charset="-122"/>
              <a:ea typeface="FZLanTingHeiS-EB-GB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178941" y="1710651"/>
            <a:ext cx="4155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四班订了多少份</a:t>
            </a:r>
            <a:r>
              <a:rPr lang="en-US" altLang="zh-CN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《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小画报</a:t>
            </a:r>
            <a:r>
              <a:rPr lang="en-US" altLang="zh-CN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》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？多少本</a:t>
            </a:r>
            <a:r>
              <a:rPr lang="en-US" altLang="zh-CN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《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小故事</a:t>
            </a:r>
            <a:r>
              <a:rPr lang="en-US" altLang="zh-CN" sz="2400" smtClean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》</a:t>
            </a:r>
            <a:r>
              <a:rPr lang="zh-CN" altLang="en-US" sz="2400" smtClean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？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782010" y="1806248"/>
            <a:ext cx="411711" cy="411711"/>
          </a:xfrm>
          <a:prstGeom prst="roundRect">
            <a:avLst>
              <a:gd name="adj" fmla="val 50000"/>
            </a:avLst>
          </a:prstGeom>
          <a:solidFill>
            <a:srgbClr val="FF8C07"/>
          </a:solidFill>
          <a:ln w="34925">
            <a:solidFill>
              <a:schemeClr val="bg1"/>
            </a:solidFill>
          </a:ln>
          <a:effectLst>
            <a:outerShdw blurRad="63500" sx="102000" sy="102000" algn="ctr" rotWithShape="0">
              <a:srgbClr val="FFA929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>
              <a:latin typeface="FZLanTingHeiS-R-GB" panose="02000000000000000000" pitchFamily="2" charset="-122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09929" y="1824697"/>
            <a:ext cx="369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rPr>
              <a:t>4</a:t>
            </a:r>
            <a:endParaRPr lang="zh-CN" altLang="en-US" sz="2000">
              <a:solidFill>
                <a:schemeClr val="bg1"/>
              </a:solidFill>
              <a:latin typeface="FZLanTingHeiS-EB-GB" panose="02000500000000000000" pitchFamily="2" charset="-122"/>
              <a:ea typeface="FZLanTingHeiS-EB-GB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78941" y="1710651"/>
            <a:ext cx="4155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四班订了多少份</a:t>
            </a:r>
            <a:r>
              <a:rPr lang="en-US" altLang="zh-CN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《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小画报</a:t>
            </a:r>
            <a:r>
              <a:rPr lang="en-US" altLang="zh-CN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》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？多少本</a:t>
            </a:r>
            <a:r>
              <a:rPr lang="en-US" altLang="zh-CN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《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小故事</a:t>
            </a:r>
            <a:r>
              <a:rPr lang="en-US" altLang="zh-CN" sz="2400" smtClean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》</a:t>
            </a:r>
            <a:r>
              <a:rPr lang="zh-CN" altLang="en-US" sz="2400" smtClean="0">
                <a:latin typeface="FZLanTingHeiS-R-GB" panose="02000000000000000000" pitchFamily="2" charset="-122"/>
                <a:ea typeface="FZLanTingHeiS-R-GB" panose="02000000000000000000" pitchFamily="2" charset="-122"/>
              </a:rPr>
              <a:t>？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57456" y="1084011"/>
            <a:ext cx="2011033" cy="655593"/>
            <a:chOff x="4736376" y="518805"/>
            <a:chExt cx="2011033" cy="655593"/>
          </a:xfrm>
        </p:grpSpPr>
        <p:grpSp>
          <p:nvGrpSpPr>
            <p:cNvPr id="19" name="组合 18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24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25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21" name="流程图: 接点 19"/>
            <p:cNvSpPr/>
            <p:nvPr/>
          </p:nvSpPr>
          <p:spPr>
            <a:xfrm>
              <a:off x="4736376" y="518805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sp>
        <p:nvSpPr>
          <p:cNvPr id="26" name="文本框 25"/>
          <p:cNvSpPr txBox="1"/>
          <p:nvPr/>
        </p:nvSpPr>
        <p:spPr>
          <a:xfrm>
            <a:off x="971906" y="1900745"/>
            <a:ext cx="5550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机灵狗不小心把订报刊的统计表弄脏了。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pic>
        <p:nvPicPr>
          <p:cNvPr id="29" name="图片 4" descr="15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0504" y="2491344"/>
            <a:ext cx="5114926" cy="28378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867679" y="2541425"/>
            <a:ext cx="4385472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还可以先算</a:t>
            </a:r>
            <a:r>
              <a:rPr lang="zh-CN" altLang="en-US" sz="2400" smtClean="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出</a:t>
            </a:r>
            <a:r>
              <a:rPr lang="zh-CN" altLang="en-US" sz="2400" smtClean="0">
                <a:solidFill>
                  <a:srgbClr val="70AD47">
                    <a:lumMod val="75000"/>
                  </a:srgb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《小画报》</a:t>
            </a:r>
            <a:r>
              <a:rPr lang="zh-CN" altLang="en-US" sz="2400" smtClean="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个位</a:t>
            </a:r>
            <a:r>
              <a:rPr lang="zh-CN" altLang="en-US" sz="240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上的数，因为</a:t>
            </a:r>
            <a:r>
              <a:rPr lang="zh-CN" altLang="en-US" sz="2600">
                <a:solidFill>
                  <a:srgbClr val="FF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4+2=</a:t>
            </a:r>
            <a:r>
              <a:rPr lang="zh-CN" altLang="en-US" sz="2600" smtClean="0">
                <a:solidFill>
                  <a:srgbClr val="FF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6，6</a:t>
            </a:r>
            <a:r>
              <a:rPr lang="zh-CN" altLang="en-US" sz="2600">
                <a:solidFill>
                  <a:srgbClr val="FF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+4=10</a:t>
            </a:r>
            <a:r>
              <a:rPr lang="zh-CN" altLang="en-US" sz="240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2400" smtClean="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所以</a:t>
            </a:r>
            <a:r>
              <a:rPr lang="zh-CN" altLang="en-US" sz="2400" smtClean="0">
                <a:solidFill>
                  <a:schemeClr val="accent6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《小画报》</a:t>
            </a:r>
            <a:r>
              <a:rPr lang="zh-CN" altLang="en-US" sz="2400" smtClean="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个位上只能</a:t>
            </a:r>
            <a:r>
              <a:rPr lang="zh-CN" altLang="en-US" sz="240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填</a:t>
            </a:r>
            <a:r>
              <a:rPr lang="zh-CN" altLang="en-US" sz="2600">
                <a:solidFill>
                  <a:srgbClr val="FF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40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。然后再算</a:t>
            </a:r>
            <a:r>
              <a:rPr lang="zh-CN" altLang="en-US" sz="2400" smtClean="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出</a:t>
            </a:r>
            <a:r>
              <a:rPr lang="zh-CN" altLang="en-US" sz="2400" smtClean="0">
                <a:solidFill>
                  <a:srgbClr val="70AD47">
                    <a:lumMod val="75000"/>
                  </a:srgb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《小故事》</a:t>
            </a:r>
            <a:r>
              <a:rPr lang="zh-CN" altLang="en-US" sz="2400" smtClean="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十位</a:t>
            </a:r>
            <a:r>
              <a:rPr lang="zh-CN" altLang="en-US" sz="240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上的数，因为</a:t>
            </a:r>
            <a:r>
              <a:rPr lang="zh-CN" altLang="en-US" sz="2600">
                <a:solidFill>
                  <a:srgbClr val="FF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3+3+1=7</a:t>
            </a:r>
            <a:r>
              <a:rPr lang="zh-CN" altLang="en-US" sz="240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2600" smtClean="0">
                <a:solidFill>
                  <a:srgbClr val="FF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2600">
                <a:solidFill>
                  <a:srgbClr val="FF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600" smtClean="0">
                <a:solidFill>
                  <a:srgbClr val="FF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zh-CN" altLang="en-US" sz="2600" smtClean="0">
                <a:solidFill>
                  <a:srgbClr val="FF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7</a:t>
            </a:r>
            <a:r>
              <a:rPr lang="zh-CN" altLang="en-US" sz="2600">
                <a:solidFill>
                  <a:srgbClr val="FF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=3</a:t>
            </a:r>
            <a:r>
              <a:rPr lang="zh-CN" altLang="en-US" sz="240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2400" smtClean="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所以</a:t>
            </a:r>
            <a:r>
              <a:rPr lang="zh-CN" altLang="en-US" sz="2400" smtClean="0">
                <a:solidFill>
                  <a:schemeClr val="accent6">
                    <a:lumMod val="75000"/>
                  </a:scheme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《小画报》</a:t>
            </a:r>
            <a:r>
              <a:rPr lang="zh-CN" altLang="en-US" sz="2400" smtClean="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十位</a:t>
            </a:r>
            <a:r>
              <a:rPr lang="zh-CN" altLang="en-US" sz="240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上只能填</a:t>
            </a:r>
            <a:r>
              <a:rPr lang="zh-CN" altLang="en-US" sz="2600">
                <a:solidFill>
                  <a:srgbClr val="FF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400" smtClean="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只能</a:t>
            </a:r>
            <a:r>
              <a:rPr lang="zh-CN" altLang="en-US" sz="240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填</a:t>
            </a:r>
            <a:r>
              <a:rPr lang="zh-CN" altLang="en-US" sz="2600">
                <a:solidFill>
                  <a:srgbClr val="FF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smtClean="0">
                <a:solidFill>
                  <a:srgbClr val="548235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。最后得出</a:t>
            </a:r>
            <a:r>
              <a:rPr lang="zh-CN" altLang="en-US" sz="2400" smtClean="0">
                <a:solidFill>
                  <a:srgbClr val="70AD47">
                    <a:lumMod val="75000"/>
                  </a:srgb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《小画报》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34</a:t>
            </a:r>
            <a:r>
              <a:rPr lang="zh-CN" altLang="en-US" sz="2400" smtClean="0">
                <a:solidFill>
                  <a:srgbClr val="70AD47">
                    <a:lumMod val="75000"/>
                  </a:srgb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份，《小故事》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32</a:t>
            </a:r>
            <a:r>
              <a:rPr lang="zh-CN" altLang="en-US" sz="2400" smtClean="0">
                <a:solidFill>
                  <a:srgbClr val="70AD47">
                    <a:lumMod val="75000"/>
                  </a:srgbClr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本。</a:t>
            </a:r>
            <a:endParaRPr lang="zh-CN" altLang="en-US" sz="2400">
              <a:solidFill>
                <a:srgbClr val="548235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2"/>
          <p:cNvSpPr/>
          <p:nvPr/>
        </p:nvSpPr>
        <p:spPr>
          <a:xfrm>
            <a:off x="2296920" y="645678"/>
            <a:ext cx="7747895" cy="662516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02409" y="730488"/>
            <a:ext cx="5336916" cy="492443"/>
          </a:xfrm>
          <a:prstGeom prst="rect">
            <a:avLst/>
          </a:prstGeom>
          <a:effectLst>
            <a:glow rad="520700">
              <a:srgbClr val="FFC000">
                <a:lumMod val="60000"/>
                <a:lumOff val="40000"/>
                <a:alpha val="40000"/>
              </a:srgbClr>
            </a:glo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宋体" panose="02010600030101010101" pitchFamily="2" charset="-122"/>
              </a:rPr>
              <a:t>通过本节课的学习，你学到了什么？</a:t>
            </a:r>
            <a:endParaRPr kumimoji="0" lang="zh-CN" altLang="en-US" sz="26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879664" y="2017582"/>
            <a:ext cx="10459668" cy="4182772"/>
            <a:chOff x="702381" y="2017582"/>
            <a:chExt cx="10459668" cy="4182772"/>
          </a:xfrm>
        </p:grpSpPr>
        <p:sp>
          <p:nvSpPr>
            <p:cNvPr id="3" name="左中括号 2"/>
            <p:cNvSpPr/>
            <p:nvPr/>
          </p:nvSpPr>
          <p:spPr>
            <a:xfrm>
              <a:off x="4108611" y="2557427"/>
              <a:ext cx="944707" cy="2993677"/>
            </a:xfrm>
            <a:prstGeom prst="leftBracket">
              <a:avLst>
                <a:gd name="adj" fmla="val 84763"/>
              </a:avLst>
            </a:prstGeom>
            <a:ln w="38100">
              <a:solidFill>
                <a:srgbClr val="00B1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sp>
          <p:nvSpPr>
            <p:cNvPr id="4" name="圆角矩形 8"/>
            <p:cNvSpPr/>
            <p:nvPr/>
          </p:nvSpPr>
          <p:spPr>
            <a:xfrm>
              <a:off x="702381" y="3115952"/>
              <a:ext cx="3591456" cy="1876626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00B1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sp>
          <p:nvSpPr>
            <p:cNvPr id="5" name="圆角矩形 8"/>
            <p:cNvSpPr/>
            <p:nvPr/>
          </p:nvSpPr>
          <p:spPr>
            <a:xfrm>
              <a:off x="4749751" y="2017582"/>
              <a:ext cx="4089574" cy="120111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00B1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sp>
          <p:nvSpPr>
            <p:cNvPr id="6" name="圆角矩形 8"/>
            <p:cNvSpPr/>
            <p:nvPr/>
          </p:nvSpPr>
          <p:spPr>
            <a:xfrm>
              <a:off x="4749751" y="4906710"/>
              <a:ext cx="4093648" cy="120111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00B1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142337" y="3828211"/>
              <a:ext cx="251863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t">
              <a:spAutoFit/>
            </a:bodyPr>
            <a:lstStyle/>
            <a:p>
              <a:r>
                <a:rPr lang="en-US" altLang="zh-CN" sz="2800" kern="0" smtClean="0"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100</a:t>
              </a:r>
              <a:r>
                <a:rPr lang="zh-CN" altLang="en-US" sz="2800" kern="0" smtClean="0"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以内的连减</a:t>
              </a:r>
              <a:endParaRPr lang="zh-CN" altLang="en-US" sz="2800" kern="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130573" y="2352356"/>
              <a:ext cx="3327930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r>
                <a:rPr lang="zh-CN" altLang="en-US" sz="2400" kern="10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从左到右的顺序计算</a:t>
              </a:r>
              <a:endParaRPr lang="zh-CN" altLang="en-US" sz="2400" kern="10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848164" y="5091768"/>
              <a:ext cx="4019736" cy="830997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r>
                <a:rPr lang="zh-CN" altLang="en-US" sz="240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先计算后两个数的和，再用第一个数减去这两个数的和</a:t>
              </a:r>
              <a:endParaRPr lang="zh-CN" altLang="en-US" sz="240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7898411" y="2769737"/>
              <a:ext cx="736599" cy="409836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16505" y="4301920"/>
              <a:ext cx="687253" cy="722679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8266710" y="5790518"/>
              <a:ext cx="736599" cy="409836"/>
            </a:xfrm>
            <a:prstGeom prst="rect">
              <a:avLst/>
            </a:prstGeom>
          </p:spPr>
        </p:pic>
        <p:sp>
          <p:nvSpPr>
            <p:cNvPr id="19" name="AutoShape 32"/>
            <p:cNvSpPr/>
            <p:nvPr/>
          </p:nvSpPr>
          <p:spPr>
            <a:xfrm flipH="1">
              <a:off x="8912206" y="2769737"/>
              <a:ext cx="394712" cy="2456972"/>
            </a:xfrm>
            <a:prstGeom prst="leftBrace">
              <a:avLst>
                <a:gd name="adj1" fmla="val 50291"/>
                <a:gd name="adj2" fmla="val 50000"/>
              </a:avLst>
            </a:prstGeom>
            <a:noFill/>
            <a:ln w="50800" cap="flat" cmpd="sng">
              <a:solidFill>
                <a:srgbClr val="119023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sz="2400">
                <a:solidFill>
                  <a:srgbClr val="8C3EFF"/>
                </a:solidFill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sp>
          <p:nvSpPr>
            <p:cNvPr id="23" name="圆角矩形 8"/>
            <p:cNvSpPr/>
            <p:nvPr/>
          </p:nvSpPr>
          <p:spPr>
            <a:xfrm>
              <a:off x="9381564" y="2352356"/>
              <a:ext cx="1721961" cy="3297673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00B1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422715" y="2783444"/>
              <a:ext cx="1739334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lvl="0"/>
              <a:r>
                <a:rPr lang="zh-CN" altLang="en-US" sz="2400"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相同数位要对齐，先从个位算起；如果个位不够减，要向十位借一。</a:t>
              </a:r>
              <a:endParaRPr lang="zh-CN" altLang="en-US" sz="240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443597" y="5436431"/>
            <a:ext cx="719528" cy="666879"/>
          </a:xfrm>
          <a:prstGeom prst="rect">
            <a:avLst/>
          </a:prstGeom>
        </p:spPr>
      </p:pic>
      <p:pic>
        <p:nvPicPr>
          <p:cNvPr id="8" name="图片 7" descr="长颈鹿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flipH="1">
            <a:off x="9930666" y="3603525"/>
            <a:ext cx="1214518" cy="229235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811338" y="1460667"/>
            <a:ext cx="8275937" cy="2832199"/>
            <a:chOff x="3902711" y="1999360"/>
            <a:chExt cx="6496907" cy="2832199"/>
          </a:xfrm>
        </p:grpSpPr>
        <p:sp>
          <p:nvSpPr>
            <p:cNvPr id="6" name="文本框 5"/>
            <p:cNvSpPr txBox="1"/>
            <p:nvPr/>
          </p:nvSpPr>
          <p:spPr>
            <a:xfrm>
              <a:off x="4072139" y="2103404"/>
              <a:ext cx="6327479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游戏规则</a:t>
              </a:r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：</a:t>
              </a:r>
              <a:endParaRPr lang="en-US" altLang="zh-CN" sz="24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  <a:p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       随便</a:t>
              </a:r>
              <a:r>
                <a:rPr lang="zh-CN" altLang="en-US" sz="240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说出一个两位数，如“</a:t>
              </a:r>
              <a:r>
                <a:rPr lang="zh-CN" altLang="en-US" sz="2400">
                  <a:solidFill>
                    <a:srgbClr val="FF0000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63</a:t>
              </a:r>
              <a:r>
                <a:rPr lang="zh-CN" altLang="en-US" sz="240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”，把两位数的十位数字与个位数字调换位置，即变成“</a:t>
              </a:r>
              <a:r>
                <a:rPr lang="zh-CN" altLang="en-US" sz="2400">
                  <a:solidFill>
                    <a:srgbClr val="FF0000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36</a:t>
              </a:r>
              <a:r>
                <a:rPr lang="zh-CN" altLang="en-US" sz="240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”，再用“较大数减去较</a:t>
              </a:r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小数”。</a:t>
              </a:r>
              <a:r>
                <a:rPr lang="zh-CN" altLang="en-US" sz="240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如果得到的数是两位数，再把这个两位数的十位与个位调换位置，接着用“较大数减去较小数”，注意所选的数要求个位数字与十位数字不相等。最后</a:t>
              </a:r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你有</a:t>
              </a:r>
              <a:r>
                <a:rPr lang="zh-CN" altLang="en-US" sz="240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什么发现？</a:t>
              </a:r>
              <a:endParaRPr lang="zh-CN" altLang="en-US" sz="24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3902711" y="1999360"/>
              <a:ext cx="6373963" cy="2832199"/>
            </a:xfrm>
            <a:prstGeom prst="roundRect">
              <a:avLst/>
            </a:prstGeom>
            <a:noFill/>
            <a:ln w="38100">
              <a:solidFill>
                <a:srgbClr val="FE5A4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029811" y="4418884"/>
            <a:ext cx="2501099" cy="1569660"/>
            <a:chOff x="6973768" y="4466946"/>
            <a:chExt cx="2501099" cy="1569660"/>
          </a:xfrm>
        </p:grpSpPr>
        <p:sp>
          <p:nvSpPr>
            <p:cNvPr id="11" name="矩形 10"/>
            <p:cNvSpPr/>
            <p:nvPr/>
          </p:nvSpPr>
          <p:spPr>
            <a:xfrm>
              <a:off x="6973768" y="4512962"/>
              <a:ext cx="1842972" cy="1504394"/>
            </a:xfrm>
            <a:prstGeom prst="rect">
              <a:avLst/>
            </a:prstGeom>
            <a:noFill/>
            <a:ln w="38100">
              <a:solidFill>
                <a:srgbClr val="FE5A4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109128" y="4466946"/>
              <a:ext cx="2365739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240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84</a:t>
              </a:r>
              <a:r>
                <a:rPr lang="zh-CN" altLang="en-US" sz="240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－</a:t>
              </a:r>
              <a:r>
                <a:rPr lang="en-US" altLang="zh-CN" sz="240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48=36</a:t>
              </a:r>
              <a:endPara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US" altLang="zh-CN" sz="240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63</a:t>
              </a:r>
              <a:r>
                <a:rPr lang="zh-CN" altLang="en-US" sz="240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－</a:t>
              </a:r>
              <a:r>
                <a:rPr lang="en-US" altLang="zh-CN" sz="240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36=27</a:t>
              </a:r>
              <a:endParaRPr lang="zh-CN" altLang="en-US" sz="24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US" altLang="zh-CN" sz="240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72</a:t>
              </a:r>
              <a:r>
                <a:rPr lang="zh-CN" altLang="en-US" sz="240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－</a:t>
              </a:r>
              <a:r>
                <a:rPr lang="en-US" altLang="zh-CN" sz="240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27=45</a:t>
              </a:r>
              <a:endParaRPr lang="zh-CN" altLang="en-US" sz="24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US" altLang="zh-CN" sz="240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54</a:t>
              </a:r>
              <a:r>
                <a:rPr lang="zh-CN" altLang="en-US" sz="240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－</a:t>
              </a:r>
              <a:r>
                <a:rPr lang="en-US" altLang="zh-CN" sz="240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45=9</a:t>
              </a:r>
              <a:endParaRPr lang="zh-CN" altLang="en-US" sz="24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6" name="圆角矩形 2"/>
          <p:cNvSpPr/>
          <p:nvPr/>
        </p:nvSpPr>
        <p:spPr>
          <a:xfrm>
            <a:off x="4250550" y="714332"/>
            <a:ext cx="2178508" cy="662516"/>
          </a:xfrm>
          <a:prstGeom prst="roundRect">
            <a:avLst>
              <a:gd name="adj" fmla="val 50000"/>
            </a:avLst>
          </a:prstGeom>
          <a:solidFill>
            <a:srgbClr val="FE5A4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FZLanTingHeiS-R-GB" panose="02000000000000000000" pitchFamily="2" charset="-122"/>
                <a:ea typeface="FZLanTingHeiS-R-GB" panose="02000000000000000000" pitchFamily="2" charset="-122"/>
              </a:rPr>
              <a:t> </a:t>
            </a:r>
            <a:endParaRPr lang="zh-CN" altLang="en-US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593253" y="798152"/>
            <a:ext cx="23444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rPr>
              <a:t>数学游戏</a:t>
            </a:r>
            <a:endParaRPr lang="zh-CN" altLang="en-US" sz="2800">
              <a:solidFill>
                <a:schemeClr val="bg1"/>
              </a:solidFill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127377" y="4451517"/>
            <a:ext cx="2490846" cy="1504394"/>
            <a:chOff x="6973768" y="4512962"/>
            <a:chExt cx="2490846" cy="1504394"/>
          </a:xfrm>
        </p:grpSpPr>
        <p:sp>
          <p:nvSpPr>
            <p:cNvPr id="39" name="矩形 38"/>
            <p:cNvSpPr/>
            <p:nvPr/>
          </p:nvSpPr>
          <p:spPr>
            <a:xfrm>
              <a:off x="6973768" y="4512962"/>
              <a:ext cx="1842972" cy="1504394"/>
            </a:xfrm>
            <a:prstGeom prst="rect">
              <a:avLst/>
            </a:prstGeom>
            <a:noFill/>
            <a:ln w="38100">
              <a:solidFill>
                <a:srgbClr val="FE5A4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7098875" y="4630986"/>
              <a:ext cx="2365739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240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63</a:t>
              </a:r>
              <a:r>
                <a:rPr lang="zh-CN" altLang="en-US" sz="240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－</a:t>
              </a:r>
              <a:r>
                <a:rPr lang="en-US" altLang="zh-CN" sz="240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36=27</a:t>
              </a:r>
              <a:endPara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US" altLang="zh-CN" sz="240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72</a:t>
              </a:r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－</a:t>
              </a:r>
              <a:r>
                <a:rPr lang="en-US" altLang="zh-CN" sz="240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27=45</a:t>
              </a:r>
              <a:endParaRPr lang="zh-CN" altLang="en-US" sz="24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US" altLang="zh-CN" sz="240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54</a:t>
              </a:r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－</a:t>
              </a:r>
              <a:r>
                <a:rPr lang="en-US" altLang="zh-CN" sz="240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45=9</a:t>
              </a:r>
              <a:endParaRPr lang="zh-CN" altLang="en-US" sz="24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493918" y="3818881"/>
            <a:ext cx="2800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solidFill>
                  <a:srgbClr val="FF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最后的结果都是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9</a:t>
            </a:r>
            <a:r>
              <a:rPr lang="zh-CN" altLang="en-US" sz="2400" smtClean="0">
                <a:solidFill>
                  <a:srgbClr val="FF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。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023600" y="124079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873908" y="1636534"/>
            <a:ext cx="41594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>
                <a:latin typeface="方正兰亭大黑简体" panose="02000500000000000000" pitchFamily="2" charset="-122"/>
                <a:ea typeface="方正兰亭大黑简体" panose="02000500000000000000" pitchFamily="2" charset="-122"/>
                <a:cs typeface="RTWS ShangGothic G0v1 Bold" charset="-122"/>
              </a:rPr>
              <a:t>秋游中的数学问题</a:t>
            </a:r>
            <a:endParaRPr lang="zh-CN" altLang="en-US" sz="2600">
              <a:latin typeface="方正兰亭大黑简体" panose="02000500000000000000" pitchFamily="2" charset="-122"/>
              <a:ea typeface="方正兰亭大黑简体" panose="02000500000000000000" pitchFamily="2" charset="-122"/>
              <a:cs typeface="RTWS ShangGothic G0v1 Bold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创设情境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948016" y="2152280"/>
            <a:ext cx="8295968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None/>
            </a:pPr>
            <a:r>
              <a:rPr lang="zh-CN" altLang="zh-CN" sz="2400" b="1">
                <a:solidFill>
                  <a:srgbClr val="00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阳阳和爸爸妈妈去秋游，汽车有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40</a:t>
            </a:r>
            <a:r>
              <a:rPr lang="zh-CN" altLang="zh-CN" sz="2400" b="1">
                <a:solidFill>
                  <a:srgbClr val="00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个座位，乘客有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30</a:t>
            </a:r>
            <a:r>
              <a:rPr lang="zh-CN" altLang="zh-CN" sz="2400" b="1">
                <a:solidFill>
                  <a:srgbClr val="00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人，车上有多少个空</a:t>
            </a:r>
            <a:r>
              <a:rPr lang="zh-CN" altLang="zh-CN" sz="2400" b="1" smtClean="0">
                <a:solidFill>
                  <a:srgbClr val="00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座位</a:t>
            </a:r>
            <a:r>
              <a:rPr lang="zh-CN" altLang="en-US" sz="2400" b="1">
                <a:solidFill>
                  <a:srgbClr val="00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呢</a:t>
            </a:r>
            <a:r>
              <a:rPr lang="zh-CN" altLang="zh-CN" sz="2400" b="1" smtClean="0">
                <a:solidFill>
                  <a:srgbClr val="00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？</a:t>
            </a:r>
            <a:endParaRPr lang="zh-CN" altLang="zh-CN" sz="2400" b="1">
              <a:solidFill>
                <a:srgbClr val="000000"/>
              </a:solidFill>
              <a:latin typeface="FZLanTingHeiS-R-GB" panose="02000000000000000000" pitchFamily="2" charset="-122"/>
              <a:ea typeface="FZLanTingHeiS-R-GB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6" name="文本框 35" descr="7b0a20202020227461726765744964223a202270726f636573734f6e6c696e6554657874426f78220a7d0a"/>
          <p:cNvSpPr txBox="1"/>
          <p:nvPr/>
        </p:nvSpPr>
        <p:spPr>
          <a:xfrm>
            <a:off x="3393123" y="3486220"/>
            <a:ext cx="54057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sz="2800" b="1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sz="2800" b="1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2400" b="1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</a:rPr>
              <a:t>（人）</a:t>
            </a:r>
            <a:endParaRPr lang="zh-CN" altLang="en-US" sz="2800" b="1">
              <a:solidFill>
                <a:srgbClr val="FF0000"/>
              </a:solidFill>
              <a:latin typeface="FZLanTingHeiS-R-GB" panose="02000000000000000000" pitchFamily="2" charset="-122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7" name="文本框 36" descr="7b0a20202020227461726765744964223a202270726f636573734f6e6c696e6554657874426f78220a7d0a"/>
          <p:cNvSpPr txBox="1"/>
          <p:nvPr/>
        </p:nvSpPr>
        <p:spPr>
          <a:xfrm>
            <a:off x="3393123" y="4060129"/>
            <a:ext cx="5405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答：车上</a:t>
            </a:r>
            <a:r>
              <a:rPr lang="zh-CN" altLang="en-US" sz="2400" smtClean="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有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2400" smtClean="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个</a:t>
            </a:r>
            <a:r>
              <a:rPr lang="zh-CN" altLang="en-US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cs typeface="楷体" panose="02010609060101010101" pitchFamily="49" charset="-122"/>
              </a:rPr>
              <a:t>空座位。</a:t>
            </a:r>
            <a:endParaRPr lang="zh-CN" altLang="en-US" sz="2400">
              <a:solidFill>
                <a:srgbClr val="FF0000"/>
              </a:solidFill>
              <a:latin typeface="FZLanTingHeiS-R-GB" panose="02000000000000000000" pitchFamily="2" charset="-122"/>
              <a:ea typeface="FZLanTingHeiS-R-GB" panose="02000000000000000000" pitchFamily="2" charset="-122"/>
              <a:cs typeface="楷体" panose="02010609060101010101" pitchFamily="49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302714" y="4785949"/>
            <a:ext cx="6177905" cy="793757"/>
            <a:chOff x="1546078" y="1094446"/>
            <a:chExt cx="6177905" cy="793757"/>
          </a:xfrm>
        </p:grpSpPr>
        <p:sp>
          <p:nvSpPr>
            <p:cNvPr id="39" name="圆角矩形 57"/>
            <p:cNvSpPr/>
            <p:nvPr/>
          </p:nvSpPr>
          <p:spPr>
            <a:xfrm>
              <a:off x="1687287" y="1257934"/>
              <a:ext cx="4897929" cy="541700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3A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1546078" y="1094446"/>
              <a:ext cx="724735" cy="793757"/>
            </a:xfrm>
            <a:prstGeom prst="rect">
              <a:avLst/>
            </a:prstGeom>
          </p:spPr>
        </p:pic>
        <p:sp>
          <p:nvSpPr>
            <p:cNvPr id="41" name="文本占位符 26"/>
            <p:cNvSpPr txBox="1"/>
            <p:nvPr/>
          </p:nvSpPr>
          <p:spPr>
            <a:xfrm>
              <a:off x="2343127" y="1324579"/>
              <a:ext cx="5380856" cy="406950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400">
                  <a:solidFill>
                    <a:srgbClr val="0072F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sym typeface="+mn-ea"/>
                </a:rPr>
                <a:t>在我们的生活中处处有数学。</a:t>
              </a:r>
              <a:endParaRPr lang="zh-CN" altLang="en-US" sz="2400">
                <a:solidFill>
                  <a:srgbClr val="0072FF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sym typeface="+mn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48785" y="1401652"/>
            <a:ext cx="1890560" cy="518598"/>
            <a:chOff x="4926910" y="535950"/>
            <a:chExt cx="2395201" cy="657025"/>
          </a:xfrm>
        </p:grpSpPr>
        <p:grpSp>
          <p:nvGrpSpPr>
            <p:cNvPr id="43" name="组合 42"/>
            <p:cNvGrpSpPr/>
            <p:nvPr/>
          </p:nvGrpSpPr>
          <p:grpSpPr>
            <a:xfrm>
              <a:off x="4985646" y="596320"/>
              <a:ext cx="2336465" cy="541700"/>
              <a:chOff x="5383757" y="1573561"/>
              <a:chExt cx="2336465" cy="541700"/>
            </a:xfrm>
          </p:grpSpPr>
          <p:sp>
            <p:nvSpPr>
              <p:cNvPr id="45" name="圆角矩形 65"/>
              <p:cNvSpPr/>
              <p:nvPr/>
            </p:nvSpPr>
            <p:spPr>
              <a:xfrm>
                <a:off x="5383757" y="1573561"/>
                <a:ext cx="2336465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46" name="文本占位符 26"/>
              <p:cNvSpPr txBox="1"/>
              <p:nvPr/>
            </p:nvSpPr>
            <p:spPr>
              <a:xfrm>
                <a:off x="6040782" y="1638289"/>
                <a:ext cx="1545088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smtClean="0">
                    <a:solidFill>
                      <a:srgbClr val="3A72FF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复习导</a:t>
                </a:r>
                <a:r>
                  <a:rPr lang="zh-CN" altLang="en-US" sz="2000">
                    <a:solidFill>
                      <a:srgbClr val="3A72FF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入</a:t>
                </a:r>
                <a:endParaRPr lang="zh-CN" altLang="en-US" sz="2000">
                  <a:solidFill>
                    <a:srgbClr val="3A72FF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926910" y="535950"/>
              <a:ext cx="657025" cy="657025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72410" y="1181477"/>
            <a:ext cx="2196933" cy="504000"/>
            <a:chOff x="2453727" y="372584"/>
            <a:chExt cx="2196933" cy="504000"/>
          </a:xfrm>
        </p:grpSpPr>
        <p:grpSp>
          <p:nvGrpSpPr>
            <p:cNvPr id="14" name="组合 13"/>
            <p:cNvGrpSpPr/>
            <p:nvPr/>
          </p:nvGrpSpPr>
          <p:grpSpPr>
            <a:xfrm>
              <a:off x="2499086" y="424985"/>
              <a:ext cx="2151574" cy="415581"/>
              <a:chOff x="5383758" y="1573561"/>
              <a:chExt cx="2804528" cy="541700"/>
            </a:xfrm>
          </p:grpSpPr>
          <p:sp>
            <p:nvSpPr>
              <p:cNvPr id="17" name="圆角矩形 65"/>
              <p:cNvSpPr/>
              <p:nvPr/>
            </p:nvSpPr>
            <p:spPr>
              <a:xfrm>
                <a:off x="5383758" y="1573561"/>
                <a:ext cx="2650733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9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18" name="文本占位符 26"/>
              <p:cNvSpPr txBox="1"/>
              <p:nvPr/>
            </p:nvSpPr>
            <p:spPr>
              <a:xfrm>
                <a:off x="5976201" y="1638856"/>
                <a:ext cx="2212085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9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观察情景图</a:t>
                </a:r>
                <a:endParaRPr lang="zh-CN" altLang="en-US" sz="2000">
                  <a:solidFill>
                    <a:srgbClr val="69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2453727" y="372584"/>
              <a:ext cx="503730" cy="504000"/>
            </a:xfrm>
            <a:prstGeom prst="ellipse">
              <a:avLst/>
            </a:prstGeom>
            <a:solidFill>
              <a:srgbClr val="69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2532410" y="451402"/>
              <a:ext cx="346364" cy="346364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1963152" y="1304970"/>
            <a:ext cx="7794790" cy="3925262"/>
            <a:chOff x="1963152" y="1304970"/>
            <a:chExt cx="7794790" cy="3925262"/>
          </a:xfrm>
        </p:grpSpPr>
        <p:grpSp>
          <p:nvGrpSpPr>
            <p:cNvPr id="47" name="组合 46"/>
            <p:cNvGrpSpPr/>
            <p:nvPr/>
          </p:nvGrpSpPr>
          <p:grpSpPr>
            <a:xfrm>
              <a:off x="1963152" y="1304970"/>
              <a:ext cx="7794790" cy="3925262"/>
              <a:chOff x="2365615" y="1283971"/>
              <a:chExt cx="7459980" cy="3756660"/>
            </a:xfrm>
          </p:grpSpPr>
          <p:pic>
            <p:nvPicPr>
              <p:cNvPr id="20" name="图片 26" descr="1.png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2365615" y="1283971"/>
                <a:ext cx="7459980" cy="375666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1" name="图片 20" descr="2.png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3909300" y="2503171"/>
                <a:ext cx="2809240" cy="219075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2" name="图片 21" descr="3.png"/>
              <p:cNvPicPr>
                <a:picLocks noChangeAspect="1"/>
              </p:cNvPicPr>
              <p:nvPr/>
            </p:nvPicPr>
            <p:blipFill>
              <a:blip r:embed="rId4" cstate="email"/>
              <a:stretch>
                <a:fillRect/>
              </a:stretch>
            </p:blipFill>
            <p:spPr>
              <a:xfrm>
                <a:off x="6718540" y="2350771"/>
                <a:ext cx="2753995" cy="241109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23" name="图片 22" descr="4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8614015" y="3341371"/>
              <a:ext cx="763270" cy="148844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7" name="组合 36"/>
          <p:cNvGrpSpPr/>
          <p:nvPr/>
        </p:nvGrpSpPr>
        <p:grpSpPr>
          <a:xfrm>
            <a:off x="2787285" y="4938956"/>
            <a:ext cx="6617430" cy="1162140"/>
            <a:chOff x="5254242" y="1396737"/>
            <a:chExt cx="4249507" cy="746290"/>
          </a:xfrm>
        </p:grpSpPr>
        <p:sp>
          <p:nvSpPr>
            <p:cNvPr id="38" name="圆角矩形 22"/>
            <p:cNvSpPr/>
            <p:nvPr/>
          </p:nvSpPr>
          <p:spPr>
            <a:xfrm>
              <a:off x="5383757" y="1481582"/>
              <a:ext cx="4119992" cy="633679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sp>
          <p:nvSpPr>
            <p:cNvPr id="39" name="文本占位符 26"/>
            <p:cNvSpPr txBox="1"/>
            <p:nvPr/>
          </p:nvSpPr>
          <p:spPr>
            <a:xfrm>
              <a:off x="6055716" y="1598642"/>
              <a:ext cx="3305423" cy="406950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400">
                  <a:solidFill>
                    <a:srgbClr val="6907D0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sym typeface="+mn-ea"/>
                </a:rPr>
                <a:t>仔细观察图片，说一说你从图上知道了哪些数学信息？</a:t>
              </a:r>
              <a:endParaRPr lang="zh-CN" altLang="en-US" sz="2400">
                <a:solidFill>
                  <a:srgbClr val="6907D0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sym typeface="+mn-ea"/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5254242" y="1396737"/>
              <a:ext cx="675589" cy="746290"/>
            </a:xfrm>
            <a:prstGeom prst="rect">
              <a:avLst/>
            </a:prstGeom>
          </p:spPr>
        </p:pic>
      </p:grpSp>
      <p:grpSp>
        <p:nvGrpSpPr>
          <p:cNvPr id="46" name="组合 45"/>
          <p:cNvGrpSpPr/>
          <p:nvPr/>
        </p:nvGrpSpPr>
        <p:grpSpPr>
          <a:xfrm>
            <a:off x="7558772" y="1299175"/>
            <a:ext cx="1982470" cy="510778"/>
            <a:chOff x="8446192" y="1357937"/>
            <a:chExt cx="1982470" cy="510778"/>
          </a:xfrm>
        </p:grpSpPr>
        <p:sp>
          <p:nvSpPr>
            <p:cNvPr id="25" name="文本框 24"/>
            <p:cNvSpPr txBox="1"/>
            <p:nvPr/>
          </p:nvSpPr>
          <p:spPr>
            <a:xfrm>
              <a:off x="8446192" y="1357937"/>
              <a:ext cx="1982470" cy="510778"/>
            </a:xfrm>
            <a:prstGeom prst="roundRect">
              <a:avLst/>
            </a:prstGeom>
            <a:solidFill>
              <a:srgbClr val="DBCEFD"/>
            </a:solidFill>
            <a:ln w="9525">
              <a:noFill/>
            </a:ln>
          </p:spPr>
          <p:txBody>
            <a:bodyPr wrap="square" lIns="0" rIns="0">
              <a:spAutoFit/>
            </a:bodyPr>
            <a:lstStyle/>
            <a:p>
              <a:pPr eaLnBrk="1" hangingPunct="1">
                <a:buNone/>
              </a:pPr>
              <a:endParaRPr lang="zh-CN" altLang="en-US" sz="2400" b="1">
                <a:solidFill>
                  <a:schemeClr val="bg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8578502" y="1396659"/>
              <a:ext cx="182937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1" hangingPunct="1">
                <a:buNone/>
              </a:pPr>
              <a:r>
                <a:rPr lang="zh-CN" altLang="en-US" sz="2400" b="1">
                  <a:latin typeface="FZLanTingHeiS-R-GB" panose="02000000000000000000" pitchFamily="2" charset="-122"/>
                  <a:ea typeface="FZLanTingHeiS-R-GB" panose="02000000000000000000" pitchFamily="2" charset="-122"/>
                </a:rPr>
                <a:t>秋游开始了</a:t>
              </a:r>
              <a:endParaRPr lang="zh-CN" altLang="en-US" sz="2400" b="1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72410" y="1181477"/>
            <a:ext cx="2196933" cy="504000"/>
            <a:chOff x="2453727" y="372584"/>
            <a:chExt cx="2196933" cy="504000"/>
          </a:xfrm>
        </p:grpSpPr>
        <p:grpSp>
          <p:nvGrpSpPr>
            <p:cNvPr id="14" name="组合 13"/>
            <p:cNvGrpSpPr/>
            <p:nvPr/>
          </p:nvGrpSpPr>
          <p:grpSpPr>
            <a:xfrm>
              <a:off x="2499086" y="424985"/>
              <a:ext cx="2151574" cy="415581"/>
              <a:chOff x="5383758" y="1573561"/>
              <a:chExt cx="2804528" cy="541700"/>
            </a:xfrm>
          </p:grpSpPr>
          <p:sp>
            <p:nvSpPr>
              <p:cNvPr id="17" name="圆角矩形 65"/>
              <p:cNvSpPr/>
              <p:nvPr/>
            </p:nvSpPr>
            <p:spPr>
              <a:xfrm>
                <a:off x="5383758" y="1573561"/>
                <a:ext cx="2375667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9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18" name="文本占位符 26"/>
              <p:cNvSpPr txBox="1"/>
              <p:nvPr/>
            </p:nvSpPr>
            <p:spPr>
              <a:xfrm>
                <a:off x="5976201" y="1638856"/>
                <a:ext cx="2212085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9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提出问题</a:t>
                </a:r>
                <a:endParaRPr lang="zh-CN" altLang="en-US" sz="2000">
                  <a:solidFill>
                    <a:srgbClr val="69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2453727" y="372584"/>
              <a:ext cx="503730" cy="504000"/>
            </a:xfrm>
            <a:prstGeom prst="ellipse">
              <a:avLst/>
            </a:prstGeom>
            <a:solidFill>
              <a:srgbClr val="69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554058" y="451402"/>
              <a:ext cx="303068" cy="346364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2560560" y="1114155"/>
            <a:ext cx="7794790" cy="3925262"/>
            <a:chOff x="2027160" y="1732222"/>
            <a:chExt cx="7794790" cy="3925262"/>
          </a:xfrm>
        </p:grpSpPr>
        <p:grpSp>
          <p:nvGrpSpPr>
            <p:cNvPr id="47" name="组合 46"/>
            <p:cNvGrpSpPr/>
            <p:nvPr/>
          </p:nvGrpSpPr>
          <p:grpSpPr>
            <a:xfrm>
              <a:off x="2027160" y="1732222"/>
              <a:ext cx="7794790" cy="3925262"/>
              <a:chOff x="2365615" y="1283971"/>
              <a:chExt cx="7459980" cy="3756660"/>
            </a:xfrm>
          </p:grpSpPr>
          <p:pic>
            <p:nvPicPr>
              <p:cNvPr id="20" name="图片 26" descr="1.png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2365615" y="1283971"/>
                <a:ext cx="7459980" cy="375666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1" name="图片 20" descr="2.png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3909300" y="2503171"/>
                <a:ext cx="2809240" cy="219075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2" name="图片 21" descr="3.png"/>
              <p:cNvPicPr>
                <a:picLocks noChangeAspect="1"/>
              </p:cNvPicPr>
              <p:nvPr/>
            </p:nvPicPr>
            <p:blipFill>
              <a:blip r:embed="rId4" cstate="email"/>
              <a:stretch>
                <a:fillRect/>
              </a:stretch>
            </p:blipFill>
            <p:spPr>
              <a:xfrm>
                <a:off x="6718540" y="2350771"/>
                <a:ext cx="2753995" cy="241109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23" name="图片 22" descr="4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8571682" y="3877768"/>
              <a:ext cx="763270" cy="148844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1" name="组合 10"/>
          <p:cNvGrpSpPr/>
          <p:nvPr/>
        </p:nvGrpSpPr>
        <p:grpSpPr>
          <a:xfrm>
            <a:off x="1724180" y="4997920"/>
            <a:ext cx="3230068" cy="770142"/>
            <a:chOff x="1446362" y="5038282"/>
            <a:chExt cx="3230068" cy="770142"/>
          </a:xfrm>
        </p:grpSpPr>
        <p:sp>
          <p:nvSpPr>
            <p:cNvPr id="5" name="圆角矩形 4"/>
            <p:cNvSpPr/>
            <p:nvPr/>
          </p:nvSpPr>
          <p:spPr>
            <a:xfrm flipH="1">
              <a:off x="1446362" y="5038282"/>
              <a:ext cx="3194218" cy="770142"/>
            </a:xfrm>
            <a:prstGeom prst="roundRect">
              <a:avLst>
                <a:gd name="adj" fmla="val 21818"/>
              </a:avLst>
            </a:prstGeom>
            <a:solidFill>
              <a:schemeClr val="bg1"/>
            </a:solidFill>
            <a:ln w="28575" cap="rnd">
              <a:solidFill>
                <a:srgbClr val="6908D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653662" y="5171891"/>
              <a:ext cx="3022768" cy="521970"/>
              <a:chOff x="1653662" y="5171891"/>
              <a:chExt cx="3022768" cy="521970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1653662" y="5303170"/>
                <a:ext cx="3022768" cy="3717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7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2400" u="none" strike="noStrike" kern="1200" cap="none" spc="0" normalizeH="0" baseline="0" noProof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FZLanTingHeiS-R-GB" panose="02000000000000000000" pitchFamily="2" charset="-122"/>
                    <a:ea typeface="FZLanTingHeiS-R-GB" panose="02000000000000000000" pitchFamily="2" charset="-122"/>
                    <a:cs typeface="楷体" panose="02010609060101010101" pitchFamily="49" charset="-122"/>
                    <a:sym typeface="宋体" panose="02010600030101010101" pitchFamily="2" charset="-122"/>
                  </a:rPr>
                  <a:t>这条船可以坐   </a:t>
                </a:r>
                <a:r>
                  <a:rPr kumimoji="0" lang="en-US" altLang="zh-CN" sz="2400" u="none" strike="noStrike" kern="1200" cap="none" spc="0" normalizeH="0" baseline="0" noProof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FZLanTingHeiS-R-GB" panose="02000000000000000000" pitchFamily="2" charset="-122"/>
                    <a:ea typeface="FZLanTingHeiS-R-GB" panose="02000000000000000000" pitchFamily="2" charset="-122"/>
                    <a:cs typeface="楷体" panose="02010609060101010101" pitchFamily="49" charset="-122"/>
                    <a:sym typeface="宋体" panose="02010600030101010101" pitchFamily="2" charset="-122"/>
                  </a:rPr>
                  <a:t>   </a:t>
                </a:r>
                <a:r>
                  <a:rPr kumimoji="0" lang="zh-CN" altLang="en-US" sz="2400" u="none" strike="noStrike" kern="1200" cap="none" spc="0" normalizeH="0" baseline="0" noProof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FZLanTingHeiS-R-GB" panose="02000000000000000000" pitchFamily="2" charset="-122"/>
                    <a:ea typeface="FZLanTingHeiS-R-GB" panose="02000000000000000000" pitchFamily="2" charset="-122"/>
                    <a:cs typeface="楷体" panose="02010609060101010101" pitchFamily="49" charset="-122"/>
                    <a:sym typeface="宋体" panose="02010600030101010101" pitchFamily="2" charset="-122"/>
                  </a:rPr>
                  <a:t>人。</a:t>
                </a:r>
                <a:endParaRPr kumimoji="0" lang="zh-CN" altLang="en-US" sz="240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3518991" y="5171891"/>
                <a:ext cx="671830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>
                    <a:latin typeface="Times New Roman" panose="02020603050405020304" pitchFamily="18" charset="0"/>
                    <a:ea typeface="FZLanTingHeiS-R-GB" panose="02000000000000000000" pitchFamily="2" charset="-122"/>
                    <a:cs typeface="Times New Roman" panose="02020603050405020304" pitchFamily="18" charset="0"/>
                  </a:rPr>
                  <a:t>90</a:t>
                </a:r>
                <a:endParaRPr lang="en-US" altLang="zh-CN" sz="28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5423960" y="4997920"/>
            <a:ext cx="5533728" cy="770142"/>
            <a:chOff x="5380900" y="5038283"/>
            <a:chExt cx="5533728" cy="770142"/>
          </a:xfrm>
        </p:grpSpPr>
        <p:sp>
          <p:nvSpPr>
            <p:cNvPr id="3" name="圆角矩形 2"/>
            <p:cNvSpPr/>
            <p:nvPr/>
          </p:nvSpPr>
          <p:spPr>
            <a:xfrm>
              <a:off x="5380900" y="5038283"/>
              <a:ext cx="5533728" cy="770142"/>
            </a:xfrm>
            <a:prstGeom prst="roundRect">
              <a:avLst>
                <a:gd name="adj" fmla="val 21818"/>
              </a:avLst>
            </a:prstGeom>
            <a:solidFill>
              <a:schemeClr val="bg1"/>
            </a:solidFill>
            <a:ln w="28575" cap="rnd">
              <a:solidFill>
                <a:srgbClr val="6908D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576596" y="5152968"/>
              <a:ext cx="5316510" cy="522699"/>
              <a:chOff x="5723942" y="5152968"/>
              <a:chExt cx="5316510" cy="522699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5723942" y="5303170"/>
                <a:ext cx="5316510" cy="3717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fontAlgn="base">
                  <a:lnSpc>
                    <a:spcPct val="7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2400" noProof="1">
                    <a:latin typeface="FZLanTingHeiS-R-GB" panose="02000000000000000000" pitchFamily="2" charset="-122"/>
                    <a:ea typeface="FZLanTingHeiS-R-GB" panose="02000000000000000000" pitchFamily="2" charset="-122"/>
                    <a:cs typeface="楷体" panose="02010609060101010101" pitchFamily="49" charset="-122"/>
                    <a:sym typeface="宋体" panose="02010600030101010101" pitchFamily="2" charset="-122"/>
                  </a:rPr>
                  <a:t>有两队，一队有      人，一队有      人。</a:t>
                </a:r>
                <a:endParaRPr lang="zh-CN" altLang="en-US" sz="2400" noProof="1">
                  <a:latin typeface="FZLanTingHeiS-R-GB" panose="02000000000000000000" pitchFamily="2" charset="-122"/>
                  <a:ea typeface="FZLanTingHeiS-R-GB" panose="02000000000000000000" pitchFamily="2" charset="-122"/>
                  <a:cs typeface="楷体" panose="02010609060101010101" pitchFamily="49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7933794" y="5153697"/>
                <a:ext cx="671830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>
                    <a:latin typeface="Times New Roman" panose="02020603050405020304" pitchFamily="18" charset="0"/>
                    <a:ea typeface="FZLanTingHeiS-R-GB" panose="02000000000000000000" pitchFamily="2" charset="-122"/>
                    <a:cs typeface="Times New Roman" panose="02020603050405020304" pitchFamily="18" charset="0"/>
                  </a:rPr>
                  <a:t>45</a:t>
                </a:r>
                <a:endParaRPr lang="en-US" altLang="zh-CN" sz="28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9861166" y="5152968"/>
                <a:ext cx="671830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>
                    <a:latin typeface="Times New Roman" panose="02020603050405020304" pitchFamily="18" charset="0"/>
                    <a:ea typeface="FZLanTingHeiS-R-GB" panose="02000000000000000000" pitchFamily="2" charset="-122"/>
                    <a:cs typeface="Times New Roman" panose="02020603050405020304" pitchFamily="18" charset="0"/>
                  </a:rPr>
                  <a:t>25</a:t>
                </a:r>
                <a:endParaRPr lang="en-US" altLang="zh-CN" sz="28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72410" y="1181477"/>
            <a:ext cx="2196933" cy="504000"/>
            <a:chOff x="2453727" y="372584"/>
            <a:chExt cx="2196933" cy="504000"/>
          </a:xfrm>
        </p:grpSpPr>
        <p:grpSp>
          <p:nvGrpSpPr>
            <p:cNvPr id="14" name="组合 13"/>
            <p:cNvGrpSpPr/>
            <p:nvPr/>
          </p:nvGrpSpPr>
          <p:grpSpPr>
            <a:xfrm>
              <a:off x="2499086" y="424985"/>
              <a:ext cx="2151574" cy="415581"/>
              <a:chOff x="5383758" y="1573561"/>
              <a:chExt cx="2804528" cy="541700"/>
            </a:xfrm>
          </p:grpSpPr>
          <p:sp>
            <p:nvSpPr>
              <p:cNvPr id="17" name="圆角矩形 65"/>
              <p:cNvSpPr/>
              <p:nvPr/>
            </p:nvSpPr>
            <p:spPr>
              <a:xfrm>
                <a:off x="5383758" y="1573561"/>
                <a:ext cx="2650733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9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FZLanTingHeiS-R-GB" panose="02000000000000000000" pitchFamily="2" charset="-122"/>
                  <a:ea typeface="FZLanTingHeiS-R-GB" panose="02000000000000000000" pitchFamily="2" charset="-122"/>
                </a:endParaRPr>
              </a:p>
            </p:txBody>
          </p:sp>
          <p:sp>
            <p:nvSpPr>
              <p:cNvPr id="18" name="文本占位符 26"/>
              <p:cNvSpPr txBox="1"/>
              <p:nvPr/>
            </p:nvSpPr>
            <p:spPr>
              <a:xfrm>
                <a:off x="5976201" y="1638856"/>
                <a:ext cx="2212085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9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观察情景图</a:t>
                </a:r>
                <a:endParaRPr lang="zh-CN" altLang="en-US" sz="2000">
                  <a:solidFill>
                    <a:srgbClr val="69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2453727" y="372584"/>
              <a:ext cx="503730" cy="504000"/>
            </a:xfrm>
            <a:prstGeom prst="ellipse">
              <a:avLst/>
            </a:prstGeom>
            <a:solidFill>
              <a:srgbClr val="69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Times New Roman" panose="02020603050405020304" pitchFamily="18" charset="0"/>
                <a:ea typeface="FZLanTingHeiS-R-GB" panose="02000000000000000000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2532410" y="451402"/>
              <a:ext cx="346364" cy="346364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2198605" y="2125091"/>
            <a:ext cx="7794790" cy="3925262"/>
            <a:chOff x="2027160" y="1732222"/>
            <a:chExt cx="7794790" cy="3925262"/>
          </a:xfrm>
        </p:grpSpPr>
        <p:grpSp>
          <p:nvGrpSpPr>
            <p:cNvPr id="47" name="组合 46"/>
            <p:cNvGrpSpPr/>
            <p:nvPr/>
          </p:nvGrpSpPr>
          <p:grpSpPr>
            <a:xfrm>
              <a:off x="2027160" y="1732222"/>
              <a:ext cx="7794790" cy="3925262"/>
              <a:chOff x="2365615" y="1283971"/>
              <a:chExt cx="7459980" cy="3756660"/>
            </a:xfrm>
          </p:grpSpPr>
          <p:pic>
            <p:nvPicPr>
              <p:cNvPr id="20" name="图片 26" descr="1.png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2365615" y="1283971"/>
                <a:ext cx="7459980" cy="375666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1" name="图片 20" descr="2.png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3909300" y="2503171"/>
                <a:ext cx="2809240" cy="219075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2" name="图片 21" descr="3.png"/>
              <p:cNvPicPr>
                <a:picLocks noChangeAspect="1"/>
              </p:cNvPicPr>
              <p:nvPr/>
            </p:nvPicPr>
            <p:blipFill>
              <a:blip r:embed="rId4" cstate="email"/>
              <a:stretch>
                <a:fillRect/>
              </a:stretch>
            </p:blipFill>
            <p:spPr>
              <a:xfrm>
                <a:off x="6718540" y="2350771"/>
                <a:ext cx="2753995" cy="241109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23" name="图片 22" descr="4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8614015" y="3341371"/>
              <a:ext cx="763270" cy="148844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文本框 3"/>
          <p:cNvSpPr txBox="1"/>
          <p:nvPr/>
        </p:nvSpPr>
        <p:spPr>
          <a:xfrm>
            <a:off x="3044165" y="1218967"/>
            <a:ext cx="6138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6A07D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两队都上船后，船上还有多少个空座位？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hidden="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887345" y="1552574"/>
            <a:ext cx="5915660" cy="363664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027160" y="2211898"/>
            <a:ext cx="353793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zh-CN" altLang="en-US" sz="2400" b="1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该怎么解决这个问题呢？</a:t>
            </a:r>
            <a:endParaRPr lang="zh-CN" altLang="en-US" sz="2400" b="1">
              <a:latin typeface="FZLanTingHeiS-R-GB" panose="02000000000000000000" pitchFamily="2" charset="-122"/>
              <a:ea typeface="FZLanTingHeiS-R-GB" panose="02000000000000000000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84437" y="2220537"/>
            <a:ext cx="2093877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zh-CN" altLang="en-US" sz="2400" b="1">
                <a:latin typeface="FZLanTingHeiS-R-GB" panose="02000000000000000000" pitchFamily="2" charset="-122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小组合作交流</a:t>
            </a:r>
            <a:endParaRPr lang="en-US" altLang="zh-CN" sz="2400" b="1">
              <a:latin typeface="FZLanTingHeiS-R-GB" panose="02000000000000000000" pitchFamily="2" charset="-122"/>
              <a:ea typeface="FZLanTingHeiS-R-GB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364672" y="1188712"/>
            <a:ext cx="6924776" cy="672288"/>
            <a:chOff x="5311057" y="2432342"/>
            <a:chExt cx="6924776" cy="672288"/>
          </a:xfrm>
        </p:grpSpPr>
        <p:sp>
          <p:nvSpPr>
            <p:cNvPr id="3" name="圆角矩形 26"/>
            <p:cNvSpPr/>
            <p:nvPr/>
          </p:nvSpPr>
          <p:spPr>
            <a:xfrm>
              <a:off x="5383756" y="2520912"/>
              <a:ext cx="6852077" cy="541700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sp>
          <p:nvSpPr>
            <p:cNvPr id="4" name="文本占位符 26"/>
            <p:cNvSpPr txBox="1"/>
            <p:nvPr/>
          </p:nvSpPr>
          <p:spPr>
            <a:xfrm>
              <a:off x="6003332" y="2595552"/>
              <a:ext cx="5932134" cy="406950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en-US" altLang="zh-CN" sz="2400">
                  <a:solidFill>
                    <a:srgbClr val="6A07D0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sym typeface="+mn-ea"/>
                </a:rPr>
                <a:t>“</a:t>
              </a:r>
              <a:r>
                <a:rPr lang="zh-CN" altLang="en-US" sz="2400">
                  <a:solidFill>
                    <a:srgbClr val="6A07D0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sym typeface="+mn-ea"/>
                </a:rPr>
                <a:t>两队都上船后，船上还有多少个空座位？</a:t>
              </a:r>
              <a:endParaRPr lang="zh-CN" altLang="en-US" sz="2400">
                <a:solidFill>
                  <a:srgbClr val="6A07D0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sym typeface="+mn-ea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5311057" y="2432342"/>
              <a:ext cx="656469" cy="672288"/>
            </a:xfrm>
            <a:prstGeom prst="rect">
              <a:avLst/>
            </a:prstGeom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53173" y="2756803"/>
            <a:ext cx="4687326" cy="321439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271095" y="1960362"/>
            <a:ext cx="8024999" cy="1183005"/>
          </a:xfrm>
          <a:prstGeom prst="roundRect">
            <a:avLst/>
          </a:prstGeom>
          <a:solidFill>
            <a:srgbClr val="DBCEFD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Text Box 5"/>
          <p:cNvSpPr txBox="1"/>
          <p:nvPr/>
        </p:nvSpPr>
        <p:spPr>
          <a:xfrm>
            <a:off x="3225016" y="1238633"/>
            <a:ext cx="5968030" cy="49244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600" b="1">
                <a:latin typeface="FZLanTingHeiS-R-GB" panose="02000000000000000000" pitchFamily="2" charset="-122"/>
                <a:ea typeface="FZLanTingHeiS-R-GB" panose="02000000000000000000" pitchFamily="2" charset="-122"/>
              </a:rPr>
              <a:t>两队都上船后，船上还有多少个空座位？</a:t>
            </a:r>
            <a:endParaRPr lang="zh-CN" altLang="en-US" sz="2600" b="1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7" name="竖卷形 6"/>
          <p:cNvSpPr/>
          <p:nvPr/>
        </p:nvSpPr>
        <p:spPr>
          <a:xfrm>
            <a:off x="1879285" y="3686175"/>
            <a:ext cx="1125855" cy="2032000"/>
          </a:xfrm>
          <a:prstGeom prst="verticalScroll">
            <a:avLst/>
          </a:prstGeom>
          <a:solidFill>
            <a:srgbClr val="DBCEFD"/>
          </a:solidFill>
          <a:ln>
            <a:solidFill>
              <a:srgbClr val="69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154037" y="4218175"/>
            <a:ext cx="615553" cy="11831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方法一</a:t>
            </a:r>
            <a:endParaRPr lang="zh-CN" altLang="en-US" sz="28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5" name="Text Box 5"/>
          <p:cNvSpPr txBox="1"/>
          <p:nvPr/>
        </p:nvSpPr>
        <p:spPr>
          <a:xfrm>
            <a:off x="4332687" y="3201269"/>
            <a:ext cx="3357562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90</a:t>
            </a:r>
            <a:r>
              <a:rPr lang="zh-CN" altLang="en-US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45</a:t>
            </a:r>
            <a:r>
              <a:rPr lang="zh-CN" altLang="en-US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25</a:t>
            </a:r>
            <a:r>
              <a:rPr lang="zh-CN" altLang="en-US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＝</a:t>
            </a:r>
            <a:endParaRPr lang="zh-CN" altLang="en-US" sz="32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Text Box 5"/>
          <p:cNvSpPr txBox="1"/>
          <p:nvPr/>
        </p:nvSpPr>
        <p:spPr>
          <a:xfrm>
            <a:off x="6838270" y="3175801"/>
            <a:ext cx="1461135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20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（个）</a:t>
            </a:r>
            <a:endParaRPr lang="zh-CN" altLang="en-US" sz="32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5" name="Text Box 5"/>
          <p:cNvSpPr txBox="1"/>
          <p:nvPr/>
        </p:nvSpPr>
        <p:spPr>
          <a:xfrm>
            <a:off x="4525571" y="5057690"/>
            <a:ext cx="605839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4</a:t>
            </a:r>
            <a:endParaRPr lang="en-US" altLang="zh-CN" sz="3200"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990909" y="4133144"/>
            <a:ext cx="1210793" cy="1007773"/>
            <a:chOff x="3401099" y="4370568"/>
            <a:chExt cx="1210793" cy="1007773"/>
          </a:xfrm>
        </p:grpSpPr>
        <p:sp>
          <p:nvSpPr>
            <p:cNvPr id="22" name="Text Box 5"/>
            <p:cNvSpPr txBox="1"/>
            <p:nvPr/>
          </p:nvSpPr>
          <p:spPr>
            <a:xfrm>
              <a:off x="3959210" y="4370568"/>
              <a:ext cx="594855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32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90</a:t>
              </a:r>
              <a:endParaRPr lang="en-US" altLang="zh-CN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Text Box 5"/>
            <p:cNvSpPr txBox="1"/>
            <p:nvPr/>
          </p:nvSpPr>
          <p:spPr>
            <a:xfrm>
              <a:off x="3435451" y="4793566"/>
              <a:ext cx="1124284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32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－ </a:t>
              </a:r>
              <a:r>
                <a:rPr lang="en-US" altLang="zh-CN" sz="32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45</a:t>
              </a:r>
              <a:endParaRPr lang="en-US" altLang="zh-CN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3401099" y="5378341"/>
              <a:ext cx="1210793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21" name="TextBox 90"/>
          <p:cNvSpPr txBox="1"/>
          <p:nvPr/>
        </p:nvSpPr>
        <p:spPr>
          <a:xfrm>
            <a:off x="4581607" y="3930474"/>
            <a:ext cx="428434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·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747506" y="4139120"/>
            <a:ext cx="1296000" cy="1037019"/>
            <a:chOff x="4937559" y="4376544"/>
            <a:chExt cx="1296000" cy="1037019"/>
          </a:xfrm>
        </p:grpSpPr>
        <p:sp>
          <p:nvSpPr>
            <p:cNvPr id="27" name="Text Box 5"/>
            <p:cNvSpPr txBox="1"/>
            <p:nvPr/>
          </p:nvSpPr>
          <p:spPr>
            <a:xfrm>
              <a:off x="5482471" y="4376544"/>
              <a:ext cx="594856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32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45</a:t>
              </a:r>
              <a:endParaRPr lang="en-US" altLang="zh-CN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" name="Text Box 5"/>
            <p:cNvSpPr txBox="1"/>
            <p:nvPr/>
          </p:nvSpPr>
          <p:spPr>
            <a:xfrm>
              <a:off x="4970971" y="4828788"/>
              <a:ext cx="1124284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32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－ </a:t>
              </a:r>
              <a:r>
                <a:rPr lang="en-US" altLang="zh-CN" sz="32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</a:rPr>
                <a:t>25</a:t>
              </a:r>
              <a:endParaRPr lang="en-US" altLang="zh-CN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9" name="直接连接符 88"/>
            <p:cNvCxnSpPr/>
            <p:nvPr/>
          </p:nvCxnSpPr>
          <p:spPr>
            <a:xfrm>
              <a:off x="4937559" y="5388858"/>
              <a:ext cx="1296000" cy="1588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30" name="Text Box 5"/>
          <p:cNvSpPr txBox="1"/>
          <p:nvPr/>
        </p:nvSpPr>
        <p:spPr>
          <a:xfrm>
            <a:off x="6046587" y="5049223"/>
            <a:ext cx="856616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3200" smtClean="0">
                <a:solidFill>
                  <a:srgbClr val="FE403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</a:t>
            </a:r>
            <a:endParaRPr lang="en-US" altLang="zh-CN" sz="3200">
              <a:solidFill>
                <a:srgbClr val="FE403F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79524" y="2109842"/>
            <a:ext cx="7608140" cy="89255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smtClean="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先从</a:t>
            </a:r>
            <a:r>
              <a:rPr lang="en-US" altLang="zh-CN" sz="2800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90</a:t>
            </a:r>
            <a:r>
              <a:rPr lang="zh-CN" altLang="en-US" sz="2400" smtClean="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人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里减去一个队的人数，再从剩下的人数中减去另一个队的人数。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41560" y="505769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200">
                <a:solidFill>
                  <a:prstClr val="black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5</a:t>
            </a:r>
            <a:endParaRPr lang="en-US" altLang="zh-CN" sz="3200">
              <a:solidFill>
                <a:prstClr val="black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485636" y="504922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200" smtClean="0">
                <a:solidFill>
                  <a:srgbClr val="FE403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0</a:t>
            </a:r>
            <a:endParaRPr lang="en-US" altLang="zh-CN" sz="3200">
              <a:solidFill>
                <a:srgbClr val="FE403F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401099" y="5573630"/>
            <a:ext cx="72097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答：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两队都上船后，船上还有</a:t>
            </a:r>
            <a:r>
              <a:rPr lang="en-US" altLang="zh-CN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20</a:t>
            </a:r>
            <a:r>
              <a:rPr lang="en-US" altLang="zh-CN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 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个空座位。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48" name="流程图: 联系 47"/>
          <p:cNvSpPr/>
          <p:nvPr/>
        </p:nvSpPr>
        <p:spPr>
          <a:xfrm>
            <a:off x="4812063" y="4210963"/>
            <a:ext cx="258454" cy="880430"/>
          </a:xfrm>
          <a:prstGeom prst="flowChartConnector">
            <a:avLst/>
          </a:prstGeom>
          <a:noFill/>
          <a:ln w="28575">
            <a:solidFill>
              <a:srgbClr val="FE5A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9" name="直接箭头连接符 48"/>
          <p:cNvCxnSpPr/>
          <p:nvPr/>
        </p:nvCxnSpPr>
        <p:spPr>
          <a:xfrm flipV="1">
            <a:off x="5070517" y="3971905"/>
            <a:ext cx="1530831" cy="334429"/>
          </a:xfrm>
          <a:prstGeom prst="straightConnector1">
            <a:avLst/>
          </a:prstGeom>
          <a:ln w="38100">
            <a:solidFill>
              <a:srgbClr val="6A07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/>
          <p:cNvGrpSpPr/>
          <p:nvPr/>
        </p:nvGrpSpPr>
        <p:grpSpPr>
          <a:xfrm>
            <a:off x="6601348" y="3569856"/>
            <a:ext cx="2058830" cy="926010"/>
            <a:chOff x="7826850" y="2828401"/>
            <a:chExt cx="2058830" cy="926010"/>
          </a:xfrm>
        </p:grpSpPr>
        <p:sp>
          <p:nvSpPr>
            <p:cNvPr id="51" name="矩形 50"/>
            <p:cNvSpPr/>
            <p:nvPr/>
          </p:nvSpPr>
          <p:spPr>
            <a:xfrm>
              <a:off x="7844826" y="2960444"/>
              <a:ext cx="204085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2000"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个位的“</a:t>
              </a:r>
              <a:r>
                <a:rPr lang="en-US" altLang="zh-CN" sz="2000"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0</a:t>
              </a:r>
              <a:r>
                <a:rPr lang="zh-CN" altLang="zh-CN" sz="2000"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减</a:t>
              </a:r>
              <a:r>
                <a:rPr lang="en-US" altLang="zh-CN" sz="2000"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5</a:t>
              </a:r>
              <a:r>
                <a:rPr lang="zh-CN" altLang="zh-CN" sz="2000"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”不够减怎么办？</a:t>
              </a:r>
              <a:endParaRPr lang="zh-CN" altLang="en-US" sz="1400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3" name="椭圆形标注 52"/>
            <p:cNvSpPr/>
            <p:nvPr/>
          </p:nvSpPr>
          <p:spPr>
            <a:xfrm>
              <a:off x="7826850" y="2828401"/>
              <a:ext cx="1938665" cy="926010"/>
            </a:xfrm>
            <a:prstGeom prst="wedgeEllipseCallout">
              <a:avLst>
                <a:gd name="adj1" fmla="val -47348"/>
                <a:gd name="adj2" fmla="val -5614"/>
              </a:avLst>
            </a:prstGeom>
            <a:noFill/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547727" y="3799837"/>
            <a:ext cx="2009189" cy="410358"/>
            <a:chOff x="9591593" y="-1212800"/>
            <a:chExt cx="2699682" cy="410358"/>
          </a:xfrm>
        </p:grpSpPr>
        <p:sp>
          <p:nvSpPr>
            <p:cNvPr id="55" name="矩形 54"/>
            <p:cNvSpPr/>
            <p:nvPr/>
          </p:nvSpPr>
          <p:spPr>
            <a:xfrm>
              <a:off x="9592227" y="-1202552"/>
              <a:ext cx="26990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000" b="1" smtClean="0">
                  <a:ln w="88900">
                    <a:solidFill>
                      <a:srgbClr val="FF8C07"/>
                    </a:solidFill>
                  </a:ln>
                  <a:solidFill>
                    <a:schemeClr val="bg1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从十位借</a:t>
              </a:r>
              <a:r>
                <a:rPr lang="en-US" altLang="zh-CN" sz="2000" b="1" smtClean="0">
                  <a:ln w="88900">
                    <a:solidFill>
                      <a:srgbClr val="FF8C07"/>
                    </a:solidFill>
                  </a:ln>
                  <a:solidFill>
                    <a:schemeClr val="bg1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1</a:t>
              </a:r>
              <a:r>
                <a:rPr lang="zh-CN" altLang="en-US" sz="2000" b="1" smtClean="0">
                  <a:ln w="88900">
                    <a:solidFill>
                      <a:srgbClr val="FF8C07"/>
                    </a:solidFill>
                  </a:ln>
                  <a:solidFill>
                    <a:schemeClr val="bg1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单</a:t>
              </a:r>
              <a:r>
                <a:rPr lang="en-US" altLang="zh-CN" sz="2000" b="1" smtClean="0">
                  <a:ln w="88900">
                    <a:solidFill>
                      <a:srgbClr val="FF8C07"/>
                    </a:solidFill>
                  </a:ln>
                  <a:solidFill>
                    <a:schemeClr val="bg1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10</a:t>
              </a:r>
              <a:endParaRPr lang="zh-CN" altLang="en-US" sz="2000" b="1">
                <a:ln w="88900">
                  <a:solidFill>
                    <a:srgbClr val="FF8C07"/>
                  </a:solidFill>
                </a:ln>
                <a:solidFill>
                  <a:schemeClr val="bg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9591593" y="-1212800"/>
              <a:ext cx="265941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sz="2000" b="1" smtClean="0">
                  <a:solidFill>
                    <a:schemeClr val="bg1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从十位借</a:t>
              </a:r>
              <a:r>
                <a:rPr lang="en-US" altLang="zh-CN" sz="2000" b="1" smtClean="0">
                  <a:solidFill>
                    <a:schemeClr val="bg1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1</a:t>
              </a:r>
              <a:r>
                <a:rPr lang="zh-CN" altLang="en-US" sz="2000" b="1" smtClean="0">
                  <a:solidFill>
                    <a:schemeClr val="bg1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当</a:t>
              </a:r>
              <a:r>
                <a:rPr lang="en-US" altLang="zh-CN" sz="2000" b="1" smtClean="0">
                  <a:solidFill>
                    <a:schemeClr val="bg1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10</a:t>
              </a:r>
              <a:endParaRPr lang="en-US" altLang="zh-CN" sz="2000" b="1">
                <a:solidFill>
                  <a:schemeClr val="bg1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endParaRPr>
            </a:p>
          </p:txBody>
        </p:sp>
      </p:grpSp>
      <p:sp>
        <p:nvSpPr>
          <p:cNvPr id="59" name="TextBox 90"/>
          <p:cNvSpPr txBox="1"/>
          <p:nvPr/>
        </p:nvSpPr>
        <p:spPr>
          <a:xfrm>
            <a:off x="8973653" y="3555022"/>
            <a:ext cx="615315" cy="5232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·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247876" y="3771222"/>
            <a:ext cx="1551616" cy="1387935"/>
            <a:chOff x="8247876" y="3771222"/>
            <a:chExt cx="1551616" cy="1387935"/>
          </a:xfrm>
        </p:grpSpPr>
        <p:sp>
          <p:nvSpPr>
            <p:cNvPr id="58" name="Text Box 21"/>
            <p:cNvSpPr txBox="1">
              <a:spLocks noChangeArrowheads="1"/>
            </p:cNvSpPr>
            <p:nvPr/>
          </p:nvSpPr>
          <p:spPr bwMode="auto">
            <a:xfrm>
              <a:off x="8657223" y="3771222"/>
              <a:ext cx="103314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sz="32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90</a:t>
              </a:r>
              <a:endParaRPr lang="en-US" altLang="zh-CN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60" name="Text Box 21"/>
            <p:cNvSpPr txBox="1">
              <a:spLocks noChangeArrowheads="1"/>
            </p:cNvSpPr>
            <p:nvPr/>
          </p:nvSpPr>
          <p:spPr bwMode="auto">
            <a:xfrm>
              <a:off x="8549812" y="4136787"/>
              <a:ext cx="124968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sz="32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45</a:t>
              </a:r>
              <a:endParaRPr lang="en-US" altLang="zh-CN" sz="320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  <p:cxnSp>
          <p:nvCxnSpPr>
            <p:cNvPr id="61" name="直接连接符 40"/>
            <p:cNvCxnSpPr/>
            <p:nvPr/>
          </p:nvCxnSpPr>
          <p:spPr>
            <a:xfrm>
              <a:off x="8501351" y="5159157"/>
              <a:ext cx="121412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 Box 21"/>
            <p:cNvSpPr txBox="1">
              <a:spLocks noChangeArrowheads="1"/>
            </p:cNvSpPr>
            <p:nvPr/>
          </p:nvSpPr>
          <p:spPr bwMode="auto">
            <a:xfrm>
              <a:off x="8247876" y="4563277"/>
              <a:ext cx="13557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zh-CN" altLang="en-US" sz="320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－</a:t>
              </a:r>
              <a:r>
                <a:rPr lang="en-US" altLang="zh-CN" sz="3200">
                  <a:solidFill>
                    <a:schemeClr val="tx1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 25</a:t>
              </a:r>
              <a:endParaRPr lang="en-US" altLang="zh-CN" sz="3200">
                <a:solidFill>
                  <a:schemeClr val="tx1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 rot="21416508">
            <a:off x="7579488" y="4593029"/>
            <a:ext cx="743387" cy="597769"/>
            <a:chOff x="10426358" y="1233297"/>
            <a:chExt cx="2526820" cy="675886"/>
          </a:xfrm>
        </p:grpSpPr>
        <p:sp>
          <p:nvSpPr>
            <p:cNvPr id="68" name="文本框 67"/>
            <p:cNvSpPr txBox="1"/>
            <p:nvPr/>
          </p:nvSpPr>
          <p:spPr>
            <a:xfrm>
              <a:off x="10426358" y="1247989"/>
              <a:ext cx="2526820" cy="661194"/>
            </a:xfrm>
            <a:prstGeom prst="rect">
              <a:avLst/>
            </a:prstGeom>
            <a:noFill/>
          </p:spPr>
          <p:txBody>
            <a:bodyPr vert="horz" wrap="square" rtlCol="0" anchor="t">
              <a:spAutoFit/>
            </a:bodyPr>
            <a:lstStyle/>
            <a:p>
              <a:r>
                <a:rPr lang="zh-CN" altLang="en-US" sz="3200" b="0" smtClean="0">
                  <a:ln w="76200">
                    <a:solidFill>
                      <a:srgbClr val="FFFFFF"/>
                    </a:solidFill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20000"/>
                      </a:prstClr>
                    </a:outerShdw>
                  </a:effectLst>
                  <a:latin typeface="FZLanTingHeiS-EB-GB" panose="02000500000000000000" pitchFamily="2" charset="-122"/>
                  <a:ea typeface="FZLanTingHeiS-EB-GB" panose="02000500000000000000" pitchFamily="2" charset="-122"/>
                  <a:sym typeface="Helvetica Neue"/>
                </a:rPr>
                <a:t>或</a:t>
              </a:r>
              <a:endParaRPr lang="en-US" altLang="zh-CN" sz="3200" b="0">
                <a:ln w="76200">
                  <a:solidFill>
                    <a:srgbClr val="FFFFFF"/>
                  </a:solidFill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20000"/>
                    </a:prstClr>
                  </a:outerShdw>
                </a:effectLst>
                <a:latin typeface="FZLanTingHeiS-EB-GB" panose="02000500000000000000" pitchFamily="2" charset="-122"/>
                <a:ea typeface="FZLanTingHeiS-EB-GB" panose="02000500000000000000" pitchFamily="2" charset="-122"/>
                <a:sym typeface="Helvetica Neue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10436203" y="1233297"/>
              <a:ext cx="2316102" cy="661193"/>
            </a:xfrm>
            <a:prstGeom prst="rect">
              <a:avLst/>
            </a:prstGeom>
            <a:noFill/>
          </p:spPr>
          <p:txBody>
            <a:bodyPr vert="horz" wrap="square" rtlCol="0" anchor="t">
              <a:spAutoFit/>
            </a:bodyPr>
            <a:lstStyle/>
            <a:p>
              <a:r>
                <a:rPr lang="zh-CN" altLang="en-US" sz="3200">
                  <a:solidFill>
                    <a:srgbClr val="FE594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sym typeface="Helvetica Neue"/>
                </a:rPr>
                <a:t>或</a:t>
              </a:r>
              <a:endParaRPr lang="en-US" altLang="zh-CN" sz="3200" b="0">
                <a:solidFill>
                  <a:srgbClr val="FE594F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sym typeface="Helvetica Neue"/>
              </a:endParaRPr>
            </a:p>
          </p:txBody>
        </p:sp>
      </p:grpSp>
      <p:sp>
        <p:nvSpPr>
          <p:cNvPr id="70" name="Text Box 5"/>
          <p:cNvSpPr txBox="1"/>
          <p:nvPr/>
        </p:nvSpPr>
        <p:spPr>
          <a:xfrm>
            <a:off x="8652442" y="5049223"/>
            <a:ext cx="856616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3200" smtClean="0">
                <a:solidFill>
                  <a:srgbClr val="FE403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</a:t>
            </a:r>
            <a:endParaRPr lang="en-US" altLang="zh-CN" sz="3200">
              <a:solidFill>
                <a:srgbClr val="FE403F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9091491" y="504922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200" smtClean="0">
                <a:solidFill>
                  <a:srgbClr val="FE403F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0</a:t>
            </a:r>
            <a:endParaRPr lang="en-US" altLang="zh-CN" sz="3200">
              <a:solidFill>
                <a:srgbClr val="FE403F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/>
      <p:bldP spid="15" grpId="0"/>
      <p:bldP spid="16" grpId="0"/>
      <p:bldP spid="25" grpId="0"/>
      <p:bldP spid="21" grpId="0"/>
      <p:bldP spid="30" grpId="0"/>
      <p:bldP spid="12" grpId="0"/>
      <p:bldP spid="41" grpId="0"/>
      <p:bldP spid="44" grpId="0"/>
      <p:bldP spid="48" grpId="0" animBg="1"/>
      <p:bldP spid="48" grpId="1" animBg="1"/>
      <p:bldP spid="59" grpId="0"/>
      <p:bldP spid="70" grpId="0"/>
      <p:bldP spid="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Text Box 5"/>
          <p:cNvSpPr txBox="1"/>
          <p:nvPr/>
        </p:nvSpPr>
        <p:spPr>
          <a:xfrm>
            <a:off x="3111985" y="1178379"/>
            <a:ext cx="5968030" cy="49244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600" b="1">
                <a:latin typeface="FZLanTingHeiS-R-GB" panose="02000000000000000000" pitchFamily="2" charset="-122"/>
                <a:ea typeface="FZLanTingHeiS-R-GB" panose="02000000000000000000" pitchFamily="2" charset="-122"/>
              </a:rPr>
              <a:t>两队都上船后，船上还有多少个空座位？</a:t>
            </a:r>
            <a:endParaRPr lang="zh-CN" altLang="en-US" sz="2600" b="1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83599" y="1833815"/>
            <a:ext cx="7224801" cy="1023807"/>
            <a:chOff x="2266332" y="1978506"/>
            <a:chExt cx="7224801" cy="1023807"/>
          </a:xfrm>
        </p:grpSpPr>
        <p:sp>
          <p:nvSpPr>
            <p:cNvPr id="5" name="圆角矩形 4"/>
            <p:cNvSpPr/>
            <p:nvPr/>
          </p:nvSpPr>
          <p:spPr>
            <a:xfrm>
              <a:off x="2266332" y="1978506"/>
              <a:ext cx="7224801" cy="1023807"/>
            </a:xfrm>
            <a:prstGeom prst="roundRect">
              <a:avLst/>
            </a:prstGeom>
            <a:solidFill>
              <a:srgbClr val="DBCEFD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FZLanTingHeiS-R-GB" panose="02000000000000000000" pitchFamily="2" charset="-122"/>
                <a:ea typeface="FZLanTingHeiS-R-GB" panose="02000000000000000000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23959" y="2030698"/>
              <a:ext cx="7016372" cy="89255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400"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先算出两个队一共有多少人，再</a:t>
              </a:r>
              <a:r>
                <a:rPr lang="zh-CN" altLang="en-US" sz="2400" smtClean="0"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从</a:t>
              </a:r>
              <a:r>
                <a:rPr lang="en-US" altLang="zh-CN" sz="2800" smtClean="0"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90</a:t>
              </a:r>
              <a:r>
                <a:rPr lang="zh-CN" altLang="en-US" sz="2400" smtClean="0"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人中</a:t>
              </a:r>
              <a:r>
                <a:rPr lang="zh-CN" altLang="en-US" sz="2400"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减去两个队的人数。</a:t>
              </a:r>
              <a:endPara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endParaRPr>
            </a:p>
          </p:txBody>
        </p:sp>
      </p:grpSp>
      <p:sp>
        <p:nvSpPr>
          <p:cNvPr id="6" name="Text Box 5"/>
          <p:cNvSpPr txBox="1"/>
          <p:nvPr/>
        </p:nvSpPr>
        <p:spPr>
          <a:xfrm>
            <a:off x="3282451" y="3031490"/>
            <a:ext cx="1892450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zh-CN" alt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320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zh-CN" alt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endParaRPr lang="zh-CN" altLang="en-US" sz="32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Text Box 5"/>
          <p:cNvSpPr txBox="1"/>
          <p:nvPr/>
        </p:nvSpPr>
        <p:spPr>
          <a:xfrm>
            <a:off x="6595227" y="3017876"/>
            <a:ext cx="1825563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zh-CN" alt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r>
              <a:rPr lang="zh-CN" alt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endParaRPr lang="zh-CN" altLang="en-US" sz="32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443323" y="5601252"/>
            <a:ext cx="72097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答：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两队都上船后，船上还有</a:t>
            </a:r>
            <a:r>
              <a:rPr lang="en-US" altLang="zh-CN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  <a:sym typeface="+mn-ea"/>
              </a:rPr>
              <a:t>20</a:t>
            </a:r>
            <a:r>
              <a:rPr lang="en-US" altLang="zh-CN" sz="2400">
                <a:solidFill>
                  <a:srgbClr val="FF0000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 </a:t>
            </a:r>
            <a:r>
              <a:rPr lang="zh-CN" altLang="en-US" sz="2400"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rPr>
              <a:t>个空座位。</a:t>
            </a:r>
            <a:endParaRPr lang="zh-CN" altLang="en-US" sz="24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564658" y="3929960"/>
            <a:ext cx="1332000" cy="1131553"/>
            <a:chOff x="3564658" y="3929960"/>
            <a:chExt cx="1332000" cy="1131553"/>
          </a:xfrm>
        </p:grpSpPr>
        <p:sp>
          <p:nvSpPr>
            <p:cNvPr id="11" name="Text Box 5"/>
            <p:cNvSpPr txBox="1"/>
            <p:nvPr/>
          </p:nvSpPr>
          <p:spPr>
            <a:xfrm>
              <a:off x="4105888" y="3929960"/>
              <a:ext cx="633730" cy="58483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3200">
                  <a:latin typeface="Times New Roman" panose="02020603050405020304" pitchFamily="18" charset="0"/>
                  <a:cs typeface="Times New Roman" panose="02020603050405020304" pitchFamily="18" charset="0"/>
                </a:rPr>
                <a:t>45</a:t>
              </a:r>
              <a:endParaRPr lang="en-US" altLang="zh-CN" sz="3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5"/>
            <p:cNvSpPr txBox="1"/>
            <p:nvPr/>
          </p:nvSpPr>
          <p:spPr>
            <a:xfrm>
              <a:off x="3774843" y="4405728"/>
              <a:ext cx="1007110" cy="58483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320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zh-CN" altLang="en-US" sz="32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3200"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en-US" altLang="zh-CN" sz="3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" name="直接连接符 16"/>
            <p:cNvCxnSpPr/>
            <p:nvPr/>
          </p:nvCxnSpPr>
          <p:spPr>
            <a:xfrm>
              <a:off x="3564658" y="5061513"/>
              <a:ext cx="1332000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18" name="Text Box 5"/>
          <p:cNvSpPr txBox="1"/>
          <p:nvPr/>
        </p:nvSpPr>
        <p:spPr>
          <a:xfrm>
            <a:off x="4015510" y="4973476"/>
            <a:ext cx="501731" cy="5848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altLang="zh-CN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90"/>
          <p:cNvSpPr txBox="1"/>
          <p:nvPr/>
        </p:nvSpPr>
        <p:spPr>
          <a:xfrm>
            <a:off x="4268658" y="4777505"/>
            <a:ext cx="428625" cy="3384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1600" b="1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endParaRPr lang="en-US" altLang="zh-CN" sz="16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048217" y="3952028"/>
            <a:ext cx="1439874" cy="1111390"/>
            <a:chOff x="7048217" y="3952028"/>
            <a:chExt cx="1439874" cy="1111390"/>
          </a:xfrm>
        </p:grpSpPr>
        <p:sp>
          <p:nvSpPr>
            <p:cNvPr id="42" name="Text Box 5"/>
            <p:cNvSpPr txBox="1"/>
            <p:nvPr/>
          </p:nvSpPr>
          <p:spPr>
            <a:xfrm>
              <a:off x="7709230" y="3952028"/>
              <a:ext cx="633730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3200">
                  <a:latin typeface="Times New Roman" panose="02020603050405020304" pitchFamily="18" charset="0"/>
                  <a:cs typeface="Times New Roman" panose="02020603050405020304" pitchFamily="18" charset="0"/>
                </a:rPr>
                <a:t>90</a:t>
              </a:r>
              <a:endParaRPr lang="en-US" altLang="zh-CN" sz="3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Text Box 5"/>
            <p:cNvSpPr txBox="1"/>
            <p:nvPr/>
          </p:nvSpPr>
          <p:spPr>
            <a:xfrm>
              <a:off x="7205377" y="4405728"/>
              <a:ext cx="1112182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3200">
                  <a:latin typeface="Times New Roman" panose="02020603050405020304" pitchFamily="18" charset="0"/>
                  <a:cs typeface="Times New Roman" panose="02020603050405020304" pitchFamily="18" charset="0"/>
                </a:rPr>
                <a:t>－ </a:t>
              </a:r>
              <a:r>
                <a:rPr lang="en-US" altLang="zh-CN" sz="320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70</a:t>
              </a:r>
              <a:endPara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4" name="直接连接符 23"/>
            <p:cNvCxnSpPr/>
            <p:nvPr/>
          </p:nvCxnSpPr>
          <p:spPr>
            <a:xfrm>
              <a:off x="7048217" y="5061830"/>
              <a:ext cx="1439874" cy="1588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48" name="Text Box 5"/>
          <p:cNvSpPr txBox="1"/>
          <p:nvPr/>
        </p:nvSpPr>
        <p:spPr>
          <a:xfrm>
            <a:off x="7722823" y="4973569"/>
            <a:ext cx="633732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altLang="zh-CN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竖卷形 50"/>
          <p:cNvSpPr/>
          <p:nvPr/>
        </p:nvSpPr>
        <p:spPr>
          <a:xfrm>
            <a:off x="1879285" y="3626906"/>
            <a:ext cx="1125855" cy="2032000"/>
          </a:xfrm>
          <a:prstGeom prst="verticalScroll">
            <a:avLst/>
          </a:prstGeom>
          <a:solidFill>
            <a:srgbClr val="DBCEFD"/>
          </a:solidFill>
          <a:ln>
            <a:solidFill>
              <a:srgbClr val="69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154037" y="4158906"/>
            <a:ext cx="615553" cy="11831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>
                <a:latin typeface="FZLanTingHeiS-R-GB" panose="02000000000000000000" pitchFamily="2" charset="-122"/>
                <a:ea typeface="FZLanTingHeiS-R-GB" panose="02000000000000000000" pitchFamily="2" charset="-122"/>
              </a:rPr>
              <a:t>方法二</a:t>
            </a:r>
            <a:endParaRPr lang="zh-CN" altLang="en-US" sz="2800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922974" y="3017876"/>
            <a:ext cx="16722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（个）</a:t>
            </a:r>
            <a:endParaRPr lang="zh-CN" altLang="en-US" sz="32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267953" y="3017876"/>
            <a:ext cx="16722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（个）</a:t>
            </a:r>
            <a:endParaRPr lang="zh-CN" altLang="en-US" sz="3200">
              <a:solidFill>
                <a:srgbClr val="FF0000"/>
              </a:solidFill>
              <a:latin typeface="Times New Roman" panose="02020603050405020304" pitchFamily="18" charset="0"/>
              <a:ea typeface="FZLanTingHeiS-R-GB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322316" y="497287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altLang="zh-CN" sz="320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921905" y="497287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altLang="zh-CN" sz="320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8" grpId="0"/>
      <p:bldP spid="31" grpId="0"/>
      <p:bldP spid="48" grpId="0"/>
      <p:bldP spid="51" grpId="0" animBg="1"/>
      <p:bldP spid="52" grpId="0"/>
      <p:bldP spid="10" grpId="0"/>
      <p:bldP spid="14" grpId="0"/>
      <p:bldP spid="15" grpId="0"/>
      <p:bldP spid="29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2256</Words>
  <Application>WPS 演示</Application>
  <PresentationFormat>自定义</PresentationFormat>
  <Paragraphs>565</Paragraphs>
  <Slides>25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8</vt:i4>
      </vt:variant>
      <vt:variant>
        <vt:lpstr>幻灯片标题</vt:lpstr>
      </vt:variant>
      <vt:variant>
        <vt:i4>25</vt:i4>
      </vt:variant>
    </vt:vector>
  </HeadingPairs>
  <TitlesOfParts>
    <vt:vector size="50" baseType="lpstr">
      <vt:lpstr>Arial</vt:lpstr>
      <vt:lpstr>宋体</vt:lpstr>
      <vt:lpstr>Wingdings</vt:lpstr>
      <vt:lpstr>方正兰亭大黑简体</vt:lpstr>
      <vt:lpstr>FZLanTingHeiS-R-GB</vt:lpstr>
      <vt:lpstr>方正兰亭黑简体</vt:lpstr>
      <vt:lpstr>RTWS ShangGothic G0v1 Bold</vt:lpstr>
      <vt:lpstr>FZLanTingHeiS-EB-GB</vt:lpstr>
      <vt:lpstr>黑体</vt:lpstr>
      <vt:lpstr>微软雅黑</vt:lpstr>
      <vt:lpstr>Times New Roman</vt:lpstr>
      <vt:lpstr>楷体</vt:lpstr>
      <vt:lpstr>Helvetica Neue</vt:lpstr>
      <vt:lpstr>Calibri</vt:lpstr>
      <vt:lpstr>Arial Unicode MS</vt:lpstr>
      <vt:lpstr>Arial</vt:lpstr>
      <vt:lpstr>等线</vt:lpstr>
      <vt:lpstr>第一PPT模板网-WWW.1PPT.COM</vt:lpstr>
      <vt:lpstr>5_自定义设计方案</vt:lpstr>
      <vt:lpstr>6_自定义设计方案</vt:lpstr>
      <vt:lpstr>7_自定义设计方案</vt:lpstr>
      <vt:lpstr>3_自定义设计方案</vt:lpstr>
      <vt:lpstr>2_自定义设计方案</vt:lpstr>
      <vt:lpstr>自定义设计方案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2022-09-19T22:16:00Z</cp:lastPrinted>
  <dcterms:created xsi:type="dcterms:W3CDTF">2022-09-19T22:16:00Z</dcterms:created>
  <dcterms:modified xsi:type="dcterms:W3CDTF">2023-10-30T04:58:39Z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263898CC186C44EBA6B4D0CB07ACDB11_12</vt:lpwstr>
  </property>
  <property fmtid="{D5CDD505-2E9C-101B-9397-08002B2CF9AE}" pid="3" name="KSOProductBuildVer">
    <vt:lpwstr>2052-12.1.0.15712</vt:lpwstr>
  </property>
</Properties>
</file>