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69" r:id="rId6"/>
    <p:sldId id="278" r:id="rId7"/>
    <p:sldId id="270" r:id="rId8"/>
    <p:sldId id="271" r:id="rId9"/>
    <p:sldId id="263" r:id="rId10"/>
    <p:sldId id="277" r:id="rId11"/>
    <p:sldId id="272" r:id="rId12"/>
    <p:sldId id="273" r:id="rId13"/>
    <p:sldId id="274" r:id="rId14"/>
    <p:sldId id="275" r:id="rId15"/>
    <p:sldId id="276" r:id="rId16"/>
    <p:sldId id="266" r:id="rId17"/>
    <p:sldId id="267" r:id="rId18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100" d="100"/>
          <a:sy n="100" d="100"/>
        </p:scale>
        <p:origin x="-954" y="-2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gs" Target="tags/tag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94FF-498E-4CF5-97C1-17CF24CE91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786A-0302-4784-8857-3F1C8BAB14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94FF-498E-4CF5-97C1-17CF24CE91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786A-0302-4784-8857-3F1C8BAB14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94FF-498E-4CF5-97C1-17CF24CE91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786A-0302-4784-8857-3F1C8BAB14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94FF-498E-4CF5-97C1-17CF24CE91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786A-0302-4784-8857-3F1C8BAB14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94FF-498E-4CF5-97C1-17CF24CE91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786A-0302-4784-8857-3F1C8BAB14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94FF-498E-4CF5-97C1-17CF24CE91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786A-0302-4784-8857-3F1C8BAB14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94FF-498E-4CF5-97C1-17CF24CE91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786A-0302-4784-8857-3F1C8BAB14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94FF-498E-4CF5-97C1-17CF24CE91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786A-0302-4784-8857-3F1C8BAB14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94FF-498E-4CF5-97C1-17CF24CE91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786A-0302-4784-8857-3F1C8BAB142B}" type="slidenum">
              <a:rPr lang="zh-CN" altLang="en-US" smtClean="0"/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192594" y="283674"/>
            <a:ext cx="11806813" cy="6290653"/>
          </a:xfrm>
          <a:prstGeom prst="rect">
            <a:avLst/>
          </a:prstGeom>
          <a:solidFill>
            <a:schemeClr val="bg1"/>
          </a:solidFill>
          <a:ln w="38100">
            <a:solidFill>
              <a:srgbClr val="5583E9"/>
            </a:solidFill>
            <a:prstDash val="dashDot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94FF-498E-4CF5-97C1-17CF24CE91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786A-0302-4784-8857-3F1C8BAB14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94FF-498E-4CF5-97C1-17CF24CE91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786A-0302-4784-8857-3F1C8BAB14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894FF-498E-4CF5-97C1-17CF24CE91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2786A-0302-4784-8857-3F1C8BAB142B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8.png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1.png"/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37.png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2.png"/><Relationship Id="rId3" Type="http://schemas.microsoft.com/office/2007/relationships/hdphoto" Target="../media/image41.wdp"/><Relationship Id="rId2" Type="http://schemas.openxmlformats.org/officeDocument/2006/relationships/image" Target="../media/image40.png"/><Relationship Id="rId1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4.png"/><Relationship Id="rId2" Type="http://schemas.openxmlformats.org/officeDocument/2006/relationships/image" Target="../media/image7.png"/><Relationship Id="rId1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5" Type="http://schemas.openxmlformats.org/officeDocument/2006/relationships/slideLayout" Target="../slideLayouts/slideLayout7.xml"/><Relationship Id="rId24" Type="http://schemas.openxmlformats.org/officeDocument/2006/relationships/image" Target="../media/image7.png"/><Relationship Id="rId23" Type="http://schemas.openxmlformats.org/officeDocument/2006/relationships/image" Target="../media/image6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7.png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2.png"/><Relationship Id="rId3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902438" y="1760494"/>
            <a:ext cx="847111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6600" b="1" spc="60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1.3 </a:t>
            </a:r>
            <a:r>
              <a:rPr lang="zh-CN" altLang="en-US" sz="6600" b="1" spc="60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星星合唱队</a:t>
            </a:r>
            <a:endParaRPr lang="zh-CN" altLang="en-US" sz="6600" b="1" spc="60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695101" y="3082076"/>
            <a:ext cx="6801798" cy="594496"/>
            <a:chOff x="2720445" y="2879076"/>
            <a:chExt cx="7388970" cy="668051"/>
          </a:xfrm>
        </p:grpSpPr>
        <p:sp>
          <p:nvSpPr>
            <p:cNvPr id="12" name="矩形: 圆角 11"/>
            <p:cNvSpPr/>
            <p:nvPr/>
          </p:nvSpPr>
          <p:spPr>
            <a:xfrm>
              <a:off x="3151002" y="2879076"/>
              <a:ext cx="6527858" cy="668050"/>
            </a:xfrm>
            <a:prstGeom prst="roundRect">
              <a:avLst>
                <a:gd name="adj" fmla="val 38744"/>
              </a:avLst>
            </a:prstGeom>
            <a:solidFill>
              <a:srgbClr val="5583E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720445" y="2959171"/>
              <a:ext cx="7388970" cy="58795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zh-CN" sz="2800" b="1" kern="0" spc="600" dirty="0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【</a:t>
              </a:r>
              <a:r>
                <a:rPr lang="zh-CN" altLang="en-US" sz="2800" b="1" kern="0" spc="600" dirty="0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第</a:t>
              </a:r>
              <a:r>
                <a:rPr lang="en-US" altLang="zh-CN" sz="2800" b="1" kern="0" spc="600" dirty="0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1</a:t>
              </a:r>
              <a:r>
                <a:rPr lang="zh-CN" altLang="en-US" sz="2800" b="1" kern="0" spc="600" dirty="0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单元 加与减</a:t>
              </a:r>
              <a:r>
                <a:rPr lang="en-US" altLang="zh-CN" sz="2800" b="1" kern="0" spc="600" dirty="0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】</a:t>
              </a:r>
              <a:endParaRPr lang="en-US" altLang="zh-CN" sz="2800" b="1" kern="0" spc="600" dirty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546532" y="3852276"/>
            <a:ext cx="5098937" cy="1028168"/>
            <a:chOff x="3686514" y="3187143"/>
            <a:chExt cx="5098937" cy="1028168"/>
          </a:xfrm>
        </p:grpSpPr>
        <p:sp>
          <p:nvSpPr>
            <p:cNvPr id="15" name="矩形 14"/>
            <p:cNvSpPr/>
            <p:nvPr/>
          </p:nvSpPr>
          <p:spPr>
            <a:xfrm>
              <a:off x="5390977" y="3815201"/>
              <a:ext cx="169001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二</a:t>
              </a: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年级上册</a:t>
              </a:r>
              <a:endPara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 flipH="1">
              <a:off x="4615982" y="3680563"/>
              <a:ext cx="3240000" cy="0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dash"/>
              <a:miter lim="800000"/>
              <a:tailEnd type="none"/>
            </a:ln>
            <a:effectLst/>
          </p:spPr>
        </p:cxnSp>
        <p:sp>
          <p:nvSpPr>
            <p:cNvPr id="17" name="矩形 16"/>
            <p:cNvSpPr/>
            <p:nvPr/>
          </p:nvSpPr>
          <p:spPr>
            <a:xfrm>
              <a:off x="3686514" y="3187143"/>
              <a:ext cx="5098937" cy="2853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935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SECOND GRADE MATHEMATICS COURSEWARE VOLUME II</a:t>
              </a:r>
              <a:endParaRPr kumimoji="0" lang="en-US" altLang="zh-CN" sz="935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pic>
        <p:nvPicPr>
          <p:cNvPr id="23" name="图片 22" descr="卡通人物&#10;&#10;中度可信度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2441" y="4345696"/>
            <a:ext cx="2495794" cy="2325164"/>
          </a:xfrm>
          <a:prstGeom prst="rect">
            <a:avLst/>
          </a:prstGeom>
        </p:spPr>
      </p:pic>
      <p:pic>
        <p:nvPicPr>
          <p:cNvPr id="34" name="图片 33" descr="图片包含 游戏机, 桌子, 玩具, 袋子&#10;&#10;描述已自动生成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30875" y="408568"/>
            <a:ext cx="1554107" cy="1587816"/>
          </a:xfrm>
          <a:prstGeom prst="rect">
            <a:avLst/>
          </a:prstGeom>
        </p:spPr>
      </p:pic>
      <p:pic>
        <p:nvPicPr>
          <p:cNvPr id="38" name="图片 37" descr="卡通人物&#10;&#10;描述已自动生成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flipH="1">
            <a:off x="7869323" y="3005724"/>
            <a:ext cx="4322677" cy="3749440"/>
          </a:xfrm>
          <a:custGeom>
            <a:avLst/>
            <a:gdLst>
              <a:gd name="connsiteX0" fmla="*/ 3065825 w 5061020"/>
              <a:gd name="connsiteY0" fmla="*/ 0 h 4389870"/>
              <a:gd name="connsiteX1" fmla="*/ 0 w 5061020"/>
              <a:gd name="connsiteY1" fmla="*/ 0 h 4389870"/>
              <a:gd name="connsiteX2" fmla="*/ 0 w 5061020"/>
              <a:gd name="connsiteY2" fmla="*/ 4389870 h 4389870"/>
              <a:gd name="connsiteX3" fmla="*/ 5061020 w 5061020"/>
              <a:gd name="connsiteY3" fmla="*/ 4389870 h 4389870"/>
              <a:gd name="connsiteX4" fmla="*/ 5061020 w 5061020"/>
              <a:gd name="connsiteY4" fmla="*/ 987354 h 4389870"/>
              <a:gd name="connsiteX5" fmla="*/ 3065825 w 5061020"/>
              <a:gd name="connsiteY5" fmla="*/ 987354 h 4389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61020" h="4389870">
                <a:moveTo>
                  <a:pt x="3065825" y="0"/>
                </a:moveTo>
                <a:lnTo>
                  <a:pt x="0" y="0"/>
                </a:lnTo>
                <a:lnTo>
                  <a:pt x="0" y="4389870"/>
                </a:lnTo>
                <a:lnTo>
                  <a:pt x="5061020" y="4389870"/>
                </a:lnTo>
                <a:lnTo>
                  <a:pt x="5061020" y="987354"/>
                </a:lnTo>
                <a:lnTo>
                  <a:pt x="3065825" y="987354"/>
                </a:lnTo>
                <a:close/>
              </a:path>
            </a:pathLst>
          </a:cu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632675"/>
            <a:ext cx="2774299" cy="509038"/>
            <a:chOff x="598021" y="632675"/>
            <a:chExt cx="2774299" cy="50903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632675"/>
              <a:ext cx="489105" cy="489105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5583E9"/>
                  </a:solidFill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学以致用</a:t>
              </a:r>
              <a:endParaRPr lang="zh-CN" altLang="en-US" sz="2800" b="1">
                <a:solidFill>
                  <a:srgbClr val="5583E9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134687" y="3666584"/>
            <a:ext cx="4971999" cy="2197881"/>
            <a:chOff x="-13099" y="700976"/>
            <a:chExt cx="4971999" cy="2197881"/>
          </a:xfrm>
        </p:grpSpPr>
        <p:pic>
          <p:nvPicPr>
            <p:cNvPr id="15" name="图片 13" descr="1.png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071464" y="1382937"/>
              <a:ext cx="2791695" cy="1296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云形标注 24"/>
            <p:cNvSpPr/>
            <p:nvPr/>
          </p:nvSpPr>
          <p:spPr>
            <a:xfrm>
              <a:off x="1375008" y="700976"/>
              <a:ext cx="1921586" cy="775585"/>
            </a:xfrm>
            <a:prstGeom prst="cloudCallout">
              <a:avLst>
                <a:gd name="adj1" fmla="val -55291"/>
                <a:gd name="adj2" fmla="val 51652"/>
              </a:avLst>
            </a:prstGeom>
            <a:solidFill>
              <a:srgbClr val="FFFFFF"/>
            </a:solidFill>
            <a:ln w="19050" cap="flat" cmpd="sng" algn="ctr">
              <a:solidFill>
                <a:srgbClr val="2D2D89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1429849" y="876396"/>
              <a:ext cx="222678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车上原有</a:t>
              </a:r>
              <a:r>
                <a:rPr kumimoji="0" lang="en-US" altLang="zh-CN" sz="20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56</a:t>
              </a:r>
              <a:r>
                <a:rPr kumimoji="0" lang="zh-CN" altLang="en-US" sz="20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人。</a:t>
              </a:r>
              <a:endPara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  <p:sp>
          <p:nvSpPr>
            <p:cNvPr id="18" name="云形标注 26"/>
            <p:cNvSpPr/>
            <p:nvPr/>
          </p:nvSpPr>
          <p:spPr>
            <a:xfrm>
              <a:off x="-13099" y="1558797"/>
              <a:ext cx="1422993" cy="604676"/>
            </a:xfrm>
            <a:prstGeom prst="cloudCallout">
              <a:avLst>
                <a:gd name="adj1" fmla="val 48082"/>
                <a:gd name="adj2" fmla="val 12203"/>
              </a:avLst>
            </a:prstGeom>
            <a:solidFill>
              <a:srgbClr val="FFFFFF"/>
            </a:solidFill>
            <a:ln w="19050" cap="flat" cmpd="sng" algn="ctr">
              <a:solidFill>
                <a:srgbClr val="2D2D89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41742" y="1620770"/>
              <a:ext cx="222678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下来</a:t>
              </a:r>
              <a:r>
                <a:rPr kumimoji="0" lang="en-US" altLang="zh-CN" sz="20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27</a:t>
              </a:r>
              <a:r>
                <a:rPr kumimoji="0" lang="zh-CN" altLang="en-US" sz="20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人。</a:t>
              </a:r>
              <a:endPara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  <p:sp>
          <p:nvSpPr>
            <p:cNvPr id="20" name="云形标注 28"/>
            <p:cNvSpPr/>
            <p:nvPr/>
          </p:nvSpPr>
          <p:spPr>
            <a:xfrm>
              <a:off x="2677274" y="2294181"/>
              <a:ext cx="1422993" cy="604676"/>
            </a:xfrm>
            <a:prstGeom prst="cloudCallout">
              <a:avLst>
                <a:gd name="adj1" fmla="val -46909"/>
                <a:gd name="adj2" fmla="val -66695"/>
              </a:avLst>
            </a:prstGeom>
            <a:solidFill>
              <a:srgbClr val="FFFFFF"/>
            </a:solidFill>
            <a:ln w="19050" cap="flat" cmpd="sng" algn="ctr">
              <a:solidFill>
                <a:srgbClr val="2D2D89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2732115" y="2356154"/>
              <a:ext cx="222678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上了</a:t>
              </a:r>
              <a:r>
                <a:rPr kumimoji="0" lang="en-US" altLang="zh-CN" sz="20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19</a:t>
              </a:r>
              <a:r>
                <a:rPr kumimoji="0" lang="zh-CN" altLang="en-US" sz="20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人。</a:t>
              </a:r>
              <a:endPara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218118" y="1225445"/>
            <a:ext cx="9303302" cy="1396105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565601" y="3992965"/>
            <a:ext cx="6718374" cy="883997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821486" y="2557980"/>
            <a:ext cx="5462489" cy="1304657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166016" y="4844062"/>
            <a:ext cx="4968671" cy="140220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632675"/>
            <a:ext cx="2774299" cy="509038"/>
            <a:chOff x="598021" y="632675"/>
            <a:chExt cx="2774299" cy="50903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632675"/>
              <a:ext cx="489105" cy="489105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5583E9"/>
                  </a:solidFill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学以致用</a:t>
              </a:r>
              <a:endParaRPr lang="zh-CN" altLang="en-US" sz="2800" b="1">
                <a:solidFill>
                  <a:srgbClr val="5583E9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340964" y="1364514"/>
            <a:ext cx="6330098" cy="523220"/>
            <a:chOff x="1340964" y="1364514"/>
            <a:chExt cx="6330098" cy="523220"/>
          </a:xfrm>
        </p:grpSpPr>
        <p:sp>
          <p:nvSpPr>
            <p:cNvPr id="6" name="椭圆 5"/>
            <p:cNvSpPr/>
            <p:nvPr/>
          </p:nvSpPr>
          <p:spPr>
            <a:xfrm>
              <a:off x="1340964" y="1536570"/>
              <a:ext cx="235670" cy="235670"/>
            </a:xfrm>
            <a:prstGeom prst="ellipse">
              <a:avLst/>
            </a:prstGeom>
            <a:gradFill flip="none" rotWithShape="1">
              <a:gsLst>
                <a:gs pos="0">
                  <a:srgbClr val="93B7F4"/>
                </a:gs>
                <a:gs pos="83000">
                  <a:srgbClr val="5583E9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576634" y="1364514"/>
              <a:ext cx="609442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2.</a:t>
              </a: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填一填。</a:t>
              </a:r>
              <a:endPara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</p:grpSp>
      <p:pic>
        <p:nvPicPr>
          <p:cNvPr id="9" name="图片 5" descr="1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6786" y="2570717"/>
            <a:ext cx="9195435" cy="14465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TextBox 6"/>
          <p:cNvSpPr/>
          <p:nvPr/>
        </p:nvSpPr>
        <p:spPr>
          <a:xfrm>
            <a:off x="1635886" y="4369723"/>
            <a:ext cx="850900" cy="681889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 anchor="ctr" anchorCtr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000" b="1">
                <a:solidFill>
                  <a:srgbClr val="000000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rPr>
              <a:t>56</a:t>
            </a:r>
            <a:endParaRPr lang="en-US" altLang="zh-CN" sz="4000" b="1">
              <a:solidFill>
                <a:srgbClr val="000000"/>
              </a:solidFill>
              <a:latin typeface="Arial" panose="020B0604020202020204"/>
              <a:ea typeface="楷体" panose="02010609060101010101" pitchFamily="49" charset="-122"/>
              <a:sym typeface="Arial" panose="020B0604020202020204"/>
            </a:endParaRPr>
          </a:p>
        </p:txBody>
      </p:sp>
      <p:sp>
        <p:nvSpPr>
          <p:cNvPr id="11" name="TextBox 7"/>
          <p:cNvSpPr/>
          <p:nvPr/>
        </p:nvSpPr>
        <p:spPr>
          <a:xfrm>
            <a:off x="3528186" y="4335573"/>
            <a:ext cx="850900" cy="750188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 anchor="ctr" anchorCtr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4400" b="1">
              <a:solidFill>
                <a:srgbClr val="000000"/>
              </a:solidFill>
              <a:latin typeface="Arial" panose="020B0604020202020204"/>
              <a:ea typeface="楷体" panose="02010609060101010101" pitchFamily="49" charset="-122"/>
              <a:sym typeface="Arial" panose="020B0604020202020204"/>
            </a:endParaRPr>
          </a:p>
        </p:txBody>
      </p:sp>
      <p:sp>
        <p:nvSpPr>
          <p:cNvPr id="12" name="TextBox 8"/>
          <p:cNvSpPr/>
          <p:nvPr/>
        </p:nvSpPr>
        <p:spPr>
          <a:xfrm>
            <a:off x="5692266" y="4335573"/>
            <a:ext cx="850900" cy="750188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 anchor="ctr" anchorCtr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4400" b="1">
              <a:solidFill>
                <a:srgbClr val="000000"/>
              </a:solidFill>
              <a:latin typeface="Arial" panose="020B0604020202020204"/>
              <a:ea typeface="楷体" panose="02010609060101010101" pitchFamily="49" charset="-122"/>
              <a:sym typeface="Arial" panose="020B0604020202020204"/>
            </a:endParaRPr>
          </a:p>
        </p:txBody>
      </p:sp>
      <p:sp>
        <p:nvSpPr>
          <p:cNvPr id="13" name="TextBox 9"/>
          <p:cNvSpPr/>
          <p:nvPr/>
        </p:nvSpPr>
        <p:spPr>
          <a:xfrm>
            <a:off x="7488046" y="4335573"/>
            <a:ext cx="850900" cy="750188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 anchor="ctr" anchorCtr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4400" b="1">
              <a:solidFill>
                <a:srgbClr val="000000"/>
              </a:solidFill>
              <a:latin typeface="Arial" panose="020B0604020202020204"/>
              <a:ea typeface="楷体" panose="02010609060101010101" pitchFamily="49" charset="-122"/>
              <a:sym typeface="Arial" panose="020B0604020202020204"/>
            </a:endParaRPr>
          </a:p>
        </p:txBody>
      </p:sp>
      <p:sp>
        <p:nvSpPr>
          <p:cNvPr id="14" name="TextBox 10"/>
          <p:cNvSpPr/>
          <p:nvPr/>
        </p:nvSpPr>
        <p:spPr>
          <a:xfrm>
            <a:off x="9196831" y="4335573"/>
            <a:ext cx="850900" cy="750188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 anchor="ctr" anchorCtr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4400" b="1">
              <a:solidFill>
                <a:srgbClr val="000000"/>
              </a:solidFill>
              <a:latin typeface="Arial" panose="020B0604020202020204"/>
              <a:ea typeface="楷体" panose="02010609060101010101" pitchFamily="49" charset="-122"/>
              <a:sym typeface="Arial" panose="020B0604020202020204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613911" y="4362052"/>
            <a:ext cx="89027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000" b="1">
                <a:solidFill>
                  <a:srgbClr val="FF0000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rPr>
              <a:t>94</a:t>
            </a:r>
            <a:endParaRPr lang="en-US" altLang="zh-CN" sz="4000" b="1">
              <a:solidFill>
                <a:srgbClr val="FF0000"/>
              </a:solidFill>
              <a:latin typeface="Arial" panose="020B0604020202020204"/>
              <a:ea typeface="楷体" panose="02010609060101010101" pitchFamily="49" charset="-122"/>
              <a:sym typeface="Arial" panose="020B0604020202020204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787516" y="4353162"/>
            <a:ext cx="110934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000" b="1">
                <a:solidFill>
                  <a:srgbClr val="FF0000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rPr>
              <a:t>52</a:t>
            </a:r>
            <a:endParaRPr lang="en-US" altLang="zh-CN" sz="4000" b="1">
              <a:solidFill>
                <a:srgbClr val="FF0000"/>
              </a:solidFill>
              <a:latin typeface="Arial" panose="020B0604020202020204"/>
              <a:ea typeface="楷体" panose="02010609060101010101" pitchFamily="49" charset="-122"/>
              <a:sym typeface="Arial" panose="020B0604020202020204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583296" y="4371577"/>
            <a:ext cx="106362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000" b="1">
                <a:solidFill>
                  <a:srgbClr val="FF0000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rPr>
              <a:t>79</a:t>
            </a:r>
            <a:endParaRPr lang="en-US" altLang="zh-CN" sz="4000" b="1">
              <a:solidFill>
                <a:srgbClr val="FF0000"/>
              </a:solidFill>
              <a:latin typeface="Arial" panose="020B0604020202020204"/>
              <a:ea typeface="楷体" panose="02010609060101010101" pitchFamily="49" charset="-122"/>
              <a:sym typeface="Arial" panose="020B0604020202020204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293986" y="4371577"/>
            <a:ext cx="103060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000" b="1">
                <a:solidFill>
                  <a:srgbClr val="FF0000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rPr>
              <a:t>60</a:t>
            </a:r>
            <a:endParaRPr lang="en-US" altLang="zh-CN" sz="4000" b="1">
              <a:solidFill>
                <a:srgbClr val="FF0000"/>
              </a:solidFill>
              <a:latin typeface="Arial" panose="020B0604020202020204"/>
              <a:ea typeface="楷体" panose="02010609060101010101" pitchFamily="49" charset="-122"/>
              <a:sym typeface="Arial" panose="020B06040202020202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632675"/>
            <a:ext cx="2774299" cy="509038"/>
            <a:chOff x="598021" y="632675"/>
            <a:chExt cx="2774299" cy="50903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632675"/>
              <a:ext cx="489105" cy="489105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5583E9"/>
                  </a:solidFill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学以致用</a:t>
              </a:r>
              <a:endParaRPr lang="zh-CN" altLang="en-US" sz="2800" b="1">
                <a:solidFill>
                  <a:srgbClr val="5583E9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</p:grpSp>
      <p:sp>
        <p:nvSpPr>
          <p:cNvPr id="8" name="Text Box 5"/>
          <p:cNvSpPr txBox="1"/>
          <p:nvPr/>
        </p:nvSpPr>
        <p:spPr>
          <a:xfrm>
            <a:off x="6446653" y="3429000"/>
            <a:ext cx="377190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srgbClr val="FF0000"/>
                </a:solidFill>
                <a:latin typeface="Arial" panose="020B0604020202020204"/>
                <a:ea typeface="楷体" panose="02010609060101010101" pitchFamily="49" charset="-122"/>
                <a:cs typeface="宋体" panose="02010600030101010101" pitchFamily="2" charset="-122"/>
                <a:sym typeface="Arial" panose="020B0604020202020204"/>
              </a:rPr>
              <a:t>75-35-28=12</a:t>
            </a:r>
            <a:r>
              <a:rPr lang="zh-CN" altLang="en-US" sz="3200" b="1">
                <a:solidFill>
                  <a:srgbClr val="FF0000"/>
                </a:solidFill>
                <a:latin typeface="Arial" panose="020B0604020202020204"/>
                <a:ea typeface="楷体" panose="02010609060101010101" pitchFamily="49" charset="-122"/>
                <a:cs typeface="宋体" panose="02010600030101010101" pitchFamily="2" charset="-122"/>
                <a:sym typeface="Arial" panose="020B0604020202020204"/>
              </a:rPr>
              <a:t>（个）</a:t>
            </a:r>
            <a:endParaRPr lang="zh-CN" altLang="en-US" sz="3200" b="1">
              <a:solidFill>
                <a:srgbClr val="FF0000"/>
              </a:solidFill>
              <a:latin typeface="Arial" panose="020B0604020202020204"/>
              <a:ea typeface="楷体" panose="02010609060101010101" pitchFamily="49" charset="-122"/>
              <a:cs typeface="宋体" panose="02010600030101010101" pitchFamily="2" charset="-122"/>
              <a:sym typeface="Arial" panose="020B0604020202020204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874018" y="3229610"/>
            <a:ext cx="3870960" cy="2148840"/>
            <a:chOff x="720" y="4291"/>
            <a:chExt cx="6096" cy="3384"/>
          </a:xfrm>
        </p:grpSpPr>
        <p:pic>
          <p:nvPicPr>
            <p:cNvPr id="11" name="Picture 5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720" y="4291"/>
              <a:ext cx="6096" cy="328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" name="文本框 11"/>
            <p:cNvSpPr txBox="1"/>
            <p:nvPr/>
          </p:nvSpPr>
          <p:spPr>
            <a:xfrm>
              <a:off x="1440" y="6853"/>
              <a:ext cx="1436" cy="725"/>
            </a:xfrm>
            <a:prstGeom prst="rect">
              <a:avLst/>
            </a:prstGeom>
            <a:solidFill>
              <a:srgbClr val="FFFFF2"/>
            </a:solidFill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400" b="1">
                  <a:solidFill>
                    <a:srgbClr val="000000"/>
                  </a:solidFill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灯笼</a:t>
              </a:r>
              <a:endParaRPr lang="zh-CN" altLang="en-US" sz="2400" b="1">
                <a:solidFill>
                  <a:srgbClr val="000000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160" y="6951"/>
              <a:ext cx="2066" cy="725"/>
            </a:xfrm>
            <a:prstGeom prst="rect">
              <a:avLst/>
            </a:prstGeom>
            <a:solidFill>
              <a:srgbClr val="FFFFF2"/>
            </a:solidFill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400" b="1">
                  <a:solidFill>
                    <a:srgbClr val="000000"/>
                  </a:solidFill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向日葵</a:t>
              </a:r>
              <a:endParaRPr lang="zh-CN" altLang="en-US" sz="2400" b="1">
                <a:solidFill>
                  <a:srgbClr val="000000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24433" y="1367646"/>
            <a:ext cx="10266554" cy="1463167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521185" y="4264900"/>
            <a:ext cx="5023539" cy="88399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632675"/>
            <a:ext cx="2774299" cy="509038"/>
            <a:chOff x="598021" y="632675"/>
            <a:chExt cx="2774299" cy="50903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632675"/>
              <a:ext cx="489105" cy="489105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5583E9"/>
                  </a:solidFill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学以致用</a:t>
              </a:r>
              <a:endParaRPr lang="zh-CN" altLang="en-US" sz="2800" b="1">
                <a:solidFill>
                  <a:srgbClr val="5583E9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</p:grpSp>
      <p:pic>
        <p:nvPicPr>
          <p:cNvPr id="8" name="图片 22" descr="21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78973" y="1998345"/>
            <a:ext cx="3573780" cy="28613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23" descr="22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992923" y="2157730"/>
            <a:ext cx="3084830" cy="7981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图片 24" descr="23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564923" y="1929130"/>
            <a:ext cx="2664460" cy="549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图片 25" descr="24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868578" y="2969260"/>
            <a:ext cx="2744470" cy="6845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Text Box 5"/>
          <p:cNvSpPr txBox="1"/>
          <p:nvPr/>
        </p:nvSpPr>
        <p:spPr>
          <a:xfrm>
            <a:off x="4337661" y="4841558"/>
            <a:ext cx="3844925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srgbClr val="FF0000"/>
                </a:solidFill>
                <a:latin typeface="Arial" panose="020B0604020202020204"/>
                <a:ea typeface="楷体" panose="02010609060101010101" pitchFamily="49" charset="-122"/>
                <a:cs typeface="宋体" panose="02010600030101010101" pitchFamily="2" charset="-122"/>
                <a:sym typeface="Arial" panose="020B0604020202020204"/>
              </a:rPr>
              <a:t>45-16+27=56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/>
                <a:ea typeface="楷体" panose="02010609060101010101" pitchFamily="49" charset="-122"/>
                <a:cs typeface="宋体" panose="02010600030101010101" pitchFamily="2" charset="-122"/>
                <a:sym typeface="Arial" panose="020B0604020202020204"/>
              </a:rPr>
              <a:t>（张）</a:t>
            </a:r>
            <a:endParaRPr lang="en-US" altLang="zh-CN" sz="3200" b="1" dirty="0">
              <a:solidFill>
                <a:srgbClr val="FF0000"/>
              </a:solidFill>
              <a:latin typeface="Arial" panose="020B0604020202020204"/>
              <a:ea typeface="楷体" panose="02010609060101010101" pitchFamily="49" charset="-122"/>
              <a:cs typeface="宋体" panose="02010600030101010101" pitchFamily="2" charset="-122"/>
              <a:sym typeface="Arial" panose="020B0604020202020204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126311" y="1258791"/>
            <a:ext cx="6328196" cy="77425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426743" y="5350510"/>
            <a:ext cx="6078239" cy="88399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632675"/>
            <a:ext cx="2774299" cy="509038"/>
            <a:chOff x="598021" y="632675"/>
            <a:chExt cx="2774299" cy="50903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632675"/>
              <a:ext cx="489105" cy="489105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5583E9"/>
                  </a:solidFill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学以致用</a:t>
              </a:r>
              <a:endParaRPr lang="zh-CN" altLang="en-US" sz="2800" b="1">
                <a:solidFill>
                  <a:srgbClr val="5583E9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</p:grpSp>
      <p:sp>
        <p:nvSpPr>
          <p:cNvPr id="8" name="Text Box 5"/>
          <p:cNvSpPr txBox="1"/>
          <p:nvPr/>
        </p:nvSpPr>
        <p:spPr>
          <a:xfrm>
            <a:off x="3300730" y="3584372"/>
            <a:ext cx="6305550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srgbClr val="FF0000"/>
                </a:solidFill>
                <a:latin typeface="Arial" panose="020B0604020202020204"/>
                <a:ea typeface="楷体" panose="02010609060101010101" pitchFamily="49" charset="-122"/>
                <a:cs typeface="宋体" panose="02010600030101010101" pitchFamily="2" charset="-122"/>
                <a:sym typeface="Arial" panose="020B0604020202020204"/>
              </a:rPr>
              <a:t>89-35+18=72</a:t>
            </a:r>
            <a:r>
              <a:rPr lang="zh-CN" altLang="en-US" sz="3200" b="1">
                <a:solidFill>
                  <a:srgbClr val="FF0000"/>
                </a:solidFill>
                <a:latin typeface="Arial" panose="020B0604020202020204"/>
                <a:ea typeface="楷体" panose="02010609060101010101" pitchFamily="49" charset="-122"/>
                <a:cs typeface="宋体" panose="02010600030101010101" pitchFamily="2" charset="-122"/>
                <a:sym typeface="Arial" panose="020B0604020202020204"/>
              </a:rPr>
              <a:t>（台）</a:t>
            </a:r>
            <a:endParaRPr lang="zh-CN" altLang="en-US" sz="3200" b="1">
              <a:solidFill>
                <a:srgbClr val="FF0000"/>
              </a:solidFill>
              <a:latin typeface="Arial" panose="020B0604020202020204"/>
              <a:ea typeface="楷体" panose="02010609060101010101" pitchFamily="49" charset="-122"/>
              <a:cs typeface="宋体" panose="02010600030101010101" pitchFamily="2" charset="-122"/>
              <a:sym typeface="Arial" panose="020B0604020202020204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09023" y="1408702"/>
            <a:ext cx="10028789" cy="144487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40671" y="4523514"/>
            <a:ext cx="7651143" cy="88399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632675"/>
            <a:ext cx="2774299" cy="509038"/>
            <a:chOff x="598021" y="632675"/>
            <a:chExt cx="2774299" cy="50903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632675"/>
              <a:ext cx="489105" cy="489105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5583E9"/>
                  </a:solidFill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课堂小结</a:t>
              </a:r>
              <a:endParaRPr lang="zh-CN" altLang="en-US" sz="2800" b="1">
                <a:solidFill>
                  <a:srgbClr val="5583E9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</p:grpSp>
      <p:pic>
        <p:nvPicPr>
          <p:cNvPr id="6" name="图片 5" descr="卡通人物&#10;&#10;中度可信度描述已自动生成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63421" y="-1351437"/>
            <a:ext cx="9728200" cy="97282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290821" y="2483987"/>
            <a:ext cx="4191000" cy="16550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宋体" panose="02010600030101010101" pitchFamily="2" charset="-122"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5583E9"/>
                </a:solidFill>
                <a:effectLst/>
                <a:uLnTx/>
                <a:uFillTx/>
                <a:latin typeface="Arial" panose="020B0604020202020204"/>
                <a:ea typeface="楷体" panose="02010609060101010101" pitchFamily="49" charset="-122"/>
                <a:sym typeface="Arial" panose="020B0604020202020204"/>
              </a:rPr>
              <a:t>通过这节课的学习活动，你有什么收获？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5583E9"/>
              </a:solidFill>
              <a:effectLst/>
              <a:uLnTx/>
              <a:uFillTx/>
              <a:latin typeface="Arial" panose="020B0604020202020204"/>
              <a:ea typeface="楷体" panose="02010609060101010101" pitchFamily="49" charset="-122"/>
              <a:sym typeface="Arial" panose="020B0604020202020204"/>
            </a:endParaRPr>
          </a:p>
        </p:txBody>
      </p:sp>
      <p:pic>
        <p:nvPicPr>
          <p:cNvPr id="9" name="图片 8" descr="娃娃放在一起&#10;&#10;中度可信度描述已自动生成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99620" y="1393742"/>
            <a:ext cx="4058607" cy="450272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42573" y="0"/>
            <a:ext cx="7397865" cy="7397865"/>
            <a:chOff x="842573" y="0"/>
            <a:chExt cx="7397865" cy="7397865"/>
          </a:xfrm>
        </p:grpSpPr>
        <p:pic>
          <p:nvPicPr>
            <p:cNvPr id="3" name="图片 2" descr="形状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842573" y="0"/>
              <a:ext cx="7397865" cy="7397865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1317014" y="2117650"/>
              <a:ext cx="6129683" cy="1924566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800" b="1" dirty="0">
                  <a:solidFill>
                    <a:srgbClr val="5583E9"/>
                  </a:solidFill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100</a:t>
              </a:r>
              <a:r>
                <a:rPr lang="zh-CN" altLang="en-US" sz="2800" b="1" dirty="0">
                  <a:solidFill>
                    <a:srgbClr val="5583E9"/>
                  </a:solidFill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以内数的加减混合运算方法：按从左到右的顺序计算，可以列两个分步竖式，也可以把两个竖式连写。</a:t>
              </a:r>
              <a:endParaRPr lang="zh-CN" altLang="en-US" sz="2800" b="1" dirty="0">
                <a:solidFill>
                  <a:srgbClr val="5583E9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98021" y="632675"/>
            <a:ext cx="2774299" cy="509038"/>
            <a:chOff x="598021" y="632675"/>
            <a:chExt cx="2774299" cy="509038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598021" y="632675"/>
              <a:ext cx="489105" cy="489105"/>
            </a:xfrm>
            <a:prstGeom prst="rect">
              <a:avLst/>
            </a:prstGeom>
          </p:spPr>
        </p:pic>
        <p:sp>
          <p:nvSpPr>
            <p:cNvPr id="8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 dirty="0">
                  <a:solidFill>
                    <a:srgbClr val="5583E9"/>
                  </a:solidFill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课堂小结</a:t>
              </a:r>
              <a:endParaRPr lang="zh-CN" altLang="en-US" sz="2800" b="1" dirty="0">
                <a:solidFill>
                  <a:srgbClr val="5583E9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</p:grpSp>
      <p:pic>
        <p:nvPicPr>
          <p:cNvPr id="10" name="图片 9" descr="卡通人物&#10;&#10;中度可信度描述已自动生成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272241" y="2117650"/>
            <a:ext cx="3437317" cy="343731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6871394" y="3429000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8" name="图片 22" descr="1.png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5288112" y="1512606"/>
            <a:ext cx="6736738" cy="383278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" name="组合 3"/>
          <p:cNvGrpSpPr/>
          <p:nvPr/>
        </p:nvGrpSpPr>
        <p:grpSpPr>
          <a:xfrm>
            <a:off x="598021" y="632675"/>
            <a:ext cx="2774299" cy="509038"/>
            <a:chOff x="598021" y="632675"/>
            <a:chExt cx="2774299" cy="509038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4" cstate="email"/>
            <a:stretch>
              <a:fillRect/>
            </a:stretch>
          </p:blipFill>
          <p:spPr>
            <a:xfrm>
              <a:off x="598021" y="632675"/>
              <a:ext cx="489105" cy="489105"/>
            </a:xfrm>
            <a:prstGeom prst="rect">
              <a:avLst/>
            </a:prstGeom>
          </p:spPr>
        </p:pic>
        <p:sp>
          <p:nvSpPr>
            <p:cNvPr id="6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 dirty="0">
                  <a:solidFill>
                    <a:srgbClr val="5583E9"/>
                  </a:solidFill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情景导入</a:t>
              </a:r>
              <a:endParaRPr lang="zh-CN" altLang="en-US" sz="2800" b="1" dirty="0">
                <a:solidFill>
                  <a:srgbClr val="5583E9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598021" y="2033714"/>
            <a:ext cx="4885310" cy="27905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rPr>
              <a:t>小朋友们，你们喜欢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楷体" panose="02010609060101010101" pitchFamily="49" charset="-122"/>
                <a:sym typeface="Arial" panose="020B0604020202020204"/>
              </a:rPr>
              <a:t>唱歌吗？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楷体" panose="02010609060101010101" pitchFamily="49" charset="-122"/>
              <a:sym typeface="Arial" panose="020B0604020202020204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楷体" panose="02010609060101010101" pitchFamily="49" charset="-122"/>
              <a:sym typeface="Arial" panose="020B0604020202020204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楷体" panose="02010609060101010101" pitchFamily="49" charset="-122"/>
                <a:sym typeface="Arial" panose="020B0604020202020204"/>
              </a:rPr>
              <a:t>学校的星星合唱队每年都有新加入的小朋友和毕业的人，今天又有哪些数学问题等待着我们去解决呢？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楷体" panose="02010609060101010101" pitchFamily="49" charset="-122"/>
              <a:sym typeface="Arial" panose="020B06040202020202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632675"/>
            <a:ext cx="2774299" cy="509038"/>
            <a:chOff x="598021" y="632675"/>
            <a:chExt cx="2774299" cy="50903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632675"/>
              <a:ext cx="489105" cy="489105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 dirty="0">
                  <a:solidFill>
                    <a:srgbClr val="5583E9"/>
                  </a:solidFill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探索新知</a:t>
              </a:r>
              <a:endParaRPr lang="zh-CN" altLang="en-US" sz="2800" b="1" dirty="0">
                <a:solidFill>
                  <a:srgbClr val="5583E9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</p:grpSp>
      <p:pic>
        <p:nvPicPr>
          <p:cNvPr id="9" name="图片 22" descr="1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90622" y="3189522"/>
            <a:ext cx="3742690" cy="212915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图片 9" descr="2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038222" y="2214797"/>
            <a:ext cx="3255010" cy="88519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图片 10" descr="3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380622" y="2960922"/>
            <a:ext cx="3234690" cy="10071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图片 26" descr="4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771022" y="3517817"/>
            <a:ext cx="661670" cy="13246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501869" y="1458827"/>
            <a:ext cx="7791363" cy="75597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632675"/>
            <a:ext cx="2774299" cy="509038"/>
            <a:chOff x="598021" y="632675"/>
            <a:chExt cx="2774299" cy="50903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632675"/>
              <a:ext cx="489105" cy="489105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5583E9"/>
                  </a:solidFill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探索新知</a:t>
              </a:r>
              <a:endParaRPr lang="zh-CN" altLang="en-US" sz="2800" b="1">
                <a:solidFill>
                  <a:srgbClr val="5583E9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09023" y="1281871"/>
            <a:ext cx="9352075" cy="75597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42573" y="2588830"/>
            <a:ext cx="5151566" cy="298729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412491" y="2492623"/>
            <a:ext cx="5779509" cy="342624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632675"/>
            <a:ext cx="2774299" cy="509038"/>
            <a:chOff x="598021" y="632675"/>
            <a:chExt cx="2774299" cy="50903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632675"/>
              <a:ext cx="489105" cy="489105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5583E9"/>
                  </a:solidFill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探索新知</a:t>
              </a:r>
              <a:endParaRPr lang="zh-CN" altLang="en-US" sz="2800" b="1">
                <a:solidFill>
                  <a:srgbClr val="5583E9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340964" y="1364514"/>
            <a:ext cx="6330098" cy="523220"/>
            <a:chOff x="1340964" y="1364514"/>
            <a:chExt cx="6330098" cy="523220"/>
          </a:xfrm>
        </p:grpSpPr>
        <p:sp>
          <p:nvSpPr>
            <p:cNvPr id="14" name="椭圆 13"/>
            <p:cNvSpPr/>
            <p:nvPr/>
          </p:nvSpPr>
          <p:spPr>
            <a:xfrm>
              <a:off x="1340964" y="1536570"/>
              <a:ext cx="235670" cy="235670"/>
            </a:xfrm>
            <a:prstGeom prst="ellipse">
              <a:avLst/>
            </a:prstGeom>
            <a:gradFill flip="none" rotWithShape="1">
              <a:gsLst>
                <a:gs pos="0">
                  <a:srgbClr val="93B7F4"/>
                </a:gs>
                <a:gs pos="83000">
                  <a:srgbClr val="5583E9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576634" y="1364514"/>
              <a:ext cx="609442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你是怎样判断的呢？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340964" y="2905780"/>
            <a:ext cx="6330098" cy="523220"/>
            <a:chOff x="1340964" y="1364514"/>
            <a:chExt cx="6330098" cy="523220"/>
          </a:xfrm>
        </p:grpSpPr>
        <p:sp>
          <p:nvSpPr>
            <p:cNvPr id="17" name="椭圆 16"/>
            <p:cNvSpPr/>
            <p:nvPr/>
          </p:nvSpPr>
          <p:spPr>
            <a:xfrm>
              <a:off x="1340964" y="1536570"/>
              <a:ext cx="235670" cy="235670"/>
            </a:xfrm>
            <a:prstGeom prst="ellipse">
              <a:avLst/>
            </a:prstGeom>
            <a:gradFill flip="none" rotWithShape="1">
              <a:gsLst>
                <a:gs pos="0">
                  <a:srgbClr val="93B7F4"/>
                </a:gs>
                <a:gs pos="83000">
                  <a:srgbClr val="5583E9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576634" y="1364514"/>
              <a:ext cx="609442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毕业</a:t>
              </a:r>
              <a:r>
                <a:rPr lang="en-US" altLang="zh-CN" sz="2800" b="1">
                  <a:solidFill>
                    <a:prstClr val="black"/>
                  </a:solidFill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9</a:t>
              </a:r>
              <a:r>
                <a:rPr lang="zh-CN" altLang="en-US" sz="2800" b="1">
                  <a:solidFill>
                    <a:prstClr val="black"/>
                  </a:solidFill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人</a:t>
              </a:r>
              <a:endPara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340964" y="4357492"/>
            <a:ext cx="6330098" cy="523220"/>
            <a:chOff x="1340964" y="1364514"/>
            <a:chExt cx="6330098" cy="523220"/>
          </a:xfrm>
        </p:grpSpPr>
        <p:sp>
          <p:nvSpPr>
            <p:cNvPr id="20" name="椭圆 19"/>
            <p:cNvSpPr/>
            <p:nvPr/>
          </p:nvSpPr>
          <p:spPr>
            <a:xfrm>
              <a:off x="1340964" y="1536570"/>
              <a:ext cx="235670" cy="235670"/>
            </a:xfrm>
            <a:prstGeom prst="ellipse">
              <a:avLst/>
            </a:prstGeom>
            <a:gradFill flip="none" rotWithShape="1">
              <a:gsLst>
                <a:gs pos="0">
                  <a:srgbClr val="93B7F4"/>
                </a:gs>
                <a:gs pos="83000">
                  <a:srgbClr val="5583E9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576634" y="1364514"/>
              <a:ext cx="609442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新加入</a:t>
              </a: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15</a:t>
              </a: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人</a:t>
              </a:r>
              <a:endPara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</p:grpSp>
      <p:sp>
        <p:nvSpPr>
          <p:cNvPr id="7" name="右大括号 6"/>
          <p:cNvSpPr/>
          <p:nvPr/>
        </p:nvSpPr>
        <p:spPr>
          <a:xfrm>
            <a:off x="3716594" y="2671170"/>
            <a:ext cx="452284" cy="2720789"/>
          </a:xfrm>
          <a:prstGeom prst="rightBrace">
            <a:avLst/>
          </a:prstGeom>
          <a:ln w="57150">
            <a:solidFill>
              <a:srgbClr val="5583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4702861" y="1654405"/>
            <a:ext cx="6407741" cy="3952220"/>
            <a:chOff x="5070721" y="2077611"/>
            <a:chExt cx="6407741" cy="3952220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5070721" y="2077611"/>
              <a:ext cx="6407741" cy="3952220"/>
            </a:xfrm>
            <a:prstGeom prst="rect">
              <a:avLst/>
            </a:prstGeom>
          </p:spPr>
        </p:pic>
        <p:sp>
          <p:nvSpPr>
            <p:cNvPr id="24" name="文本框 23"/>
            <p:cNvSpPr txBox="1"/>
            <p:nvPr/>
          </p:nvSpPr>
          <p:spPr>
            <a:xfrm>
              <a:off x="6096001" y="3663610"/>
              <a:ext cx="4404852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合唱队人数比原来多了</a:t>
              </a: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632675"/>
            <a:ext cx="2774299" cy="509038"/>
            <a:chOff x="598021" y="632675"/>
            <a:chExt cx="2774299" cy="50903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632675"/>
              <a:ext cx="489105" cy="489105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5583E9"/>
                  </a:solidFill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探索新知</a:t>
              </a:r>
              <a:endParaRPr lang="zh-CN" altLang="en-US" sz="2800" b="1">
                <a:solidFill>
                  <a:srgbClr val="5583E9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</p:grpSp>
      <p:sp>
        <p:nvSpPr>
          <p:cNvPr id="9" name="Text Box 5"/>
          <p:cNvSpPr txBox="1"/>
          <p:nvPr/>
        </p:nvSpPr>
        <p:spPr>
          <a:xfrm>
            <a:off x="1693538" y="2601913"/>
            <a:ext cx="3357563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Arial" panose="020B0604020202020204"/>
                <a:ea typeface="楷体" panose="02010609060101010101" pitchFamily="49" charset="-122"/>
                <a:cs typeface="宋体" panose="02010600030101010101" pitchFamily="2" charset="-122"/>
                <a:sym typeface="Arial" panose="020B0604020202020204"/>
              </a:rPr>
              <a:t>15</a:t>
            </a:r>
            <a:r>
              <a:rPr lang="zh-CN" altLang="en-US" sz="3600" b="1" dirty="0">
                <a:solidFill>
                  <a:srgbClr val="000000"/>
                </a:solidFill>
                <a:latin typeface="Arial" panose="020B0604020202020204"/>
                <a:ea typeface="楷体" panose="02010609060101010101" pitchFamily="49" charset="-122"/>
                <a:cs typeface="宋体" panose="02010600030101010101" pitchFamily="2" charset="-122"/>
                <a:sym typeface="Arial" panose="020B0604020202020204"/>
              </a:rPr>
              <a:t>－</a:t>
            </a:r>
            <a:r>
              <a:rPr lang="en-US" altLang="zh-CN" sz="3600" b="1" dirty="0">
                <a:solidFill>
                  <a:srgbClr val="000000"/>
                </a:solidFill>
                <a:latin typeface="Arial" panose="020B0604020202020204"/>
                <a:ea typeface="楷体" panose="02010609060101010101" pitchFamily="49" charset="-122"/>
                <a:cs typeface="宋体" panose="02010600030101010101" pitchFamily="2" charset="-122"/>
                <a:sym typeface="Arial" panose="020B0604020202020204"/>
              </a:rPr>
              <a:t>9</a:t>
            </a:r>
            <a:r>
              <a:rPr lang="zh-CN" altLang="en-US" sz="3600" b="1" dirty="0">
                <a:solidFill>
                  <a:srgbClr val="000000"/>
                </a:solidFill>
                <a:latin typeface="Arial" panose="020B0604020202020204"/>
                <a:ea typeface="楷体" panose="02010609060101010101" pitchFamily="49" charset="-122"/>
                <a:cs typeface="宋体" panose="02010600030101010101" pitchFamily="2" charset="-122"/>
                <a:sym typeface="Arial" panose="020B0604020202020204"/>
              </a:rPr>
              <a:t>＝</a:t>
            </a:r>
            <a:r>
              <a:rPr lang="en-US" altLang="zh-CN" sz="3600" b="1" dirty="0">
                <a:solidFill>
                  <a:srgbClr val="000000"/>
                </a:solidFill>
                <a:latin typeface="Arial" panose="020B0604020202020204"/>
                <a:ea typeface="楷体" panose="02010609060101010101" pitchFamily="49" charset="-122"/>
                <a:cs typeface="宋体" panose="02010600030101010101" pitchFamily="2" charset="-122"/>
                <a:sym typeface="Arial" panose="020B0604020202020204"/>
              </a:rPr>
              <a:t>6</a:t>
            </a:r>
            <a:r>
              <a:rPr lang="zh-CN" altLang="en-US" sz="3600" b="1" dirty="0">
                <a:solidFill>
                  <a:srgbClr val="000000"/>
                </a:solidFill>
                <a:latin typeface="Arial" panose="020B0604020202020204"/>
                <a:ea typeface="楷体" panose="02010609060101010101" pitchFamily="49" charset="-122"/>
                <a:cs typeface="宋体" panose="02010600030101010101" pitchFamily="2" charset="-122"/>
                <a:sym typeface="Arial" panose="020B0604020202020204"/>
              </a:rPr>
              <a:t>（人）</a:t>
            </a:r>
            <a:endParaRPr lang="zh-CN" altLang="en-US" sz="3600" b="1" dirty="0">
              <a:solidFill>
                <a:srgbClr val="000000"/>
              </a:solidFill>
              <a:latin typeface="Arial" panose="020B0604020202020204"/>
              <a:ea typeface="楷体" panose="02010609060101010101" pitchFamily="49" charset="-122"/>
              <a:cs typeface="宋体" panose="02010600030101010101" pitchFamily="2" charset="-122"/>
              <a:sym typeface="Arial" panose="020B0604020202020204"/>
            </a:endParaRPr>
          </a:p>
        </p:txBody>
      </p:sp>
      <p:sp>
        <p:nvSpPr>
          <p:cNvPr id="10" name="Text Box 5"/>
          <p:cNvSpPr txBox="1"/>
          <p:nvPr/>
        </p:nvSpPr>
        <p:spPr>
          <a:xfrm>
            <a:off x="1693538" y="3429000"/>
            <a:ext cx="3357563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Arial" panose="020B0604020202020204"/>
                <a:ea typeface="楷体" panose="02010609060101010101" pitchFamily="49" charset="-122"/>
                <a:cs typeface="宋体" panose="02010600030101010101" pitchFamily="2" charset="-122"/>
                <a:sym typeface="Arial" panose="020B0604020202020204"/>
              </a:rPr>
              <a:t>52</a:t>
            </a:r>
            <a:r>
              <a:rPr lang="zh-CN" altLang="en-US" sz="3600" b="1" dirty="0">
                <a:solidFill>
                  <a:srgbClr val="000000"/>
                </a:solidFill>
                <a:latin typeface="Arial" panose="020B0604020202020204"/>
                <a:ea typeface="楷体" panose="02010609060101010101" pitchFamily="49" charset="-122"/>
                <a:cs typeface="宋体" panose="02010600030101010101" pitchFamily="2" charset="-122"/>
                <a:sym typeface="Arial" panose="020B0604020202020204"/>
              </a:rPr>
              <a:t>＋</a:t>
            </a:r>
            <a:r>
              <a:rPr lang="en-US" altLang="zh-CN" sz="3600" b="1" dirty="0">
                <a:solidFill>
                  <a:srgbClr val="000000"/>
                </a:solidFill>
                <a:latin typeface="Arial" panose="020B0604020202020204"/>
                <a:ea typeface="楷体" panose="02010609060101010101" pitchFamily="49" charset="-122"/>
                <a:cs typeface="宋体" panose="02010600030101010101" pitchFamily="2" charset="-122"/>
                <a:sym typeface="Arial" panose="020B0604020202020204"/>
              </a:rPr>
              <a:t>6</a:t>
            </a:r>
            <a:r>
              <a:rPr lang="zh-CN" altLang="en-US" sz="3600" b="1" dirty="0">
                <a:solidFill>
                  <a:srgbClr val="000000"/>
                </a:solidFill>
                <a:latin typeface="Arial" panose="020B0604020202020204"/>
                <a:ea typeface="楷体" panose="02010609060101010101" pitchFamily="49" charset="-122"/>
                <a:cs typeface="宋体" panose="02010600030101010101" pitchFamily="2" charset="-122"/>
                <a:sym typeface="Arial" panose="020B0604020202020204"/>
              </a:rPr>
              <a:t>＝</a:t>
            </a:r>
            <a:r>
              <a:rPr lang="en-US" altLang="zh-CN" sz="3600" b="1" dirty="0">
                <a:solidFill>
                  <a:srgbClr val="000000"/>
                </a:solidFill>
                <a:latin typeface="Arial" panose="020B0604020202020204"/>
                <a:ea typeface="楷体" panose="02010609060101010101" pitchFamily="49" charset="-122"/>
                <a:cs typeface="宋体" panose="02010600030101010101" pitchFamily="2" charset="-122"/>
                <a:sym typeface="Arial" panose="020B0604020202020204"/>
              </a:rPr>
              <a:t>58</a:t>
            </a:r>
            <a:r>
              <a:rPr lang="zh-CN" altLang="en-US" sz="3600" b="1" dirty="0">
                <a:solidFill>
                  <a:srgbClr val="000000"/>
                </a:solidFill>
                <a:latin typeface="Arial" panose="020B0604020202020204"/>
                <a:ea typeface="楷体" panose="02010609060101010101" pitchFamily="49" charset="-122"/>
                <a:cs typeface="宋体" panose="02010600030101010101" pitchFamily="2" charset="-122"/>
                <a:sym typeface="Arial" panose="020B0604020202020204"/>
              </a:rPr>
              <a:t>（人）</a:t>
            </a:r>
            <a:endParaRPr lang="zh-CN" altLang="en-US" sz="3600" b="1" dirty="0">
              <a:solidFill>
                <a:srgbClr val="000000"/>
              </a:solidFill>
              <a:latin typeface="Arial" panose="020B0604020202020204"/>
              <a:ea typeface="楷体" panose="02010609060101010101" pitchFamily="49" charset="-122"/>
              <a:cs typeface="宋体" panose="02010600030101010101" pitchFamily="2" charset="-122"/>
              <a:sym typeface="Arial" panose="020B0604020202020204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27567" y="1376995"/>
            <a:ext cx="6328196" cy="75597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620259" y="2536382"/>
            <a:ext cx="5828281" cy="294462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632675"/>
            <a:ext cx="2774299" cy="509038"/>
            <a:chOff x="598021" y="632675"/>
            <a:chExt cx="2774299" cy="50903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632675"/>
              <a:ext cx="489105" cy="489105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5583E9"/>
                  </a:solidFill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探索新知</a:t>
              </a:r>
              <a:endParaRPr lang="zh-CN" altLang="en-US" sz="2800" b="1">
                <a:solidFill>
                  <a:srgbClr val="5583E9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</p:grpSp>
      <p:sp>
        <p:nvSpPr>
          <p:cNvPr id="13" name="Text Box 5"/>
          <p:cNvSpPr txBox="1"/>
          <p:nvPr/>
        </p:nvSpPr>
        <p:spPr>
          <a:xfrm>
            <a:off x="1907546" y="2142901"/>
            <a:ext cx="3357563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srgbClr val="000000"/>
                </a:solidFill>
                <a:latin typeface="Arial" panose="020B0604020202020204"/>
                <a:ea typeface="楷体" panose="02010609060101010101" pitchFamily="49" charset="-122"/>
                <a:cs typeface="宋体" panose="02010600030101010101" pitchFamily="2" charset="-122"/>
                <a:sym typeface="Arial" panose="020B0604020202020204"/>
              </a:rPr>
              <a:t>52</a:t>
            </a:r>
            <a:r>
              <a:rPr lang="zh-CN" altLang="en-US" sz="3200" b="1">
                <a:solidFill>
                  <a:srgbClr val="000000"/>
                </a:solidFill>
                <a:latin typeface="Arial" panose="020B0604020202020204"/>
                <a:ea typeface="楷体" panose="02010609060101010101" pitchFamily="49" charset="-122"/>
                <a:cs typeface="宋体" panose="02010600030101010101" pitchFamily="2" charset="-122"/>
                <a:sym typeface="Arial" panose="020B0604020202020204"/>
              </a:rPr>
              <a:t>－</a:t>
            </a:r>
            <a:r>
              <a:rPr lang="en-US" altLang="zh-CN" sz="3200" b="1">
                <a:solidFill>
                  <a:srgbClr val="000000"/>
                </a:solidFill>
                <a:latin typeface="Arial" panose="020B0604020202020204"/>
                <a:ea typeface="楷体" panose="02010609060101010101" pitchFamily="49" charset="-122"/>
                <a:cs typeface="宋体" panose="02010600030101010101" pitchFamily="2" charset="-122"/>
                <a:sym typeface="Arial" panose="020B0604020202020204"/>
              </a:rPr>
              <a:t>9</a:t>
            </a:r>
            <a:r>
              <a:rPr lang="zh-CN" altLang="en-US" sz="3200" b="1">
                <a:solidFill>
                  <a:srgbClr val="000000"/>
                </a:solidFill>
                <a:latin typeface="Arial" panose="020B0604020202020204"/>
                <a:ea typeface="楷体" panose="02010609060101010101" pitchFamily="49" charset="-122"/>
                <a:cs typeface="宋体" panose="02010600030101010101" pitchFamily="2" charset="-122"/>
                <a:sym typeface="Arial" panose="020B0604020202020204"/>
              </a:rPr>
              <a:t>＋</a:t>
            </a:r>
            <a:r>
              <a:rPr lang="en-US" altLang="zh-CN" sz="3200" b="1">
                <a:solidFill>
                  <a:srgbClr val="000000"/>
                </a:solidFill>
                <a:latin typeface="Arial" panose="020B0604020202020204"/>
                <a:ea typeface="楷体" panose="02010609060101010101" pitchFamily="49" charset="-122"/>
                <a:cs typeface="宋体" panose="02010600030101010101" pitchFamily="2" charset="-122"/>
                <a:sym typeface="Arial" panose="020B0604020202020204"/>
              </a:rPr>
              <a:t>15</a:t>
            </a:r>
            <a:r>
              <a:rPr lang="zh-CN" altLang="en-US" sz="3200" b="1">
                <a:solidFill>
                  <a:srgbClr val="000000"/>
                </a:solidFill>
                <a:latin typeface="Arial" panose="020B0604020202020204"/>
                <a:ea typeface="楷体" panose="02010609060101010101" pitchFamily="49" charset="-122"/>
                <a:cs typeface="宋体" panose="02010600030101010101" pitchFamily="2" charset="-122"/>
                <a:sym typeface="Arial" panose="020B0604020202020204"/>
              </a:rPr>
              <a:t>＝</a:t>
            </a:r>
            <a:endParaRPr lang="zh-CN" altLang="en-US" sz="3200" b="1">
              <a:solidFill>
                <a:srgbClr val="000000"/>
              </a:solidFill>
              <a:latin typeface="Arial" panose="020B0604020202020204"/>
              <a:ea typeface="楷体" panose="02010609060101010101" pitchFamily="49" charset="-122"/>
              <a:cs typeface="宋体" panose="02010600030101010101" pitchFamily="2" charset="-122"/>
              <a:sym typeface="Arial" panose="020B0604020202020204"/>
            </a:endParaRPr>
          </a:p>
        </p:txBody>
      </p:sp>
      <p:sp>
        <p:nvSpPr>
          <p:cNvPr id="14" name="Text Box 5"/>
          <p:cNvSpPr txBox="1"/>
          <p:nvPr/>
        </p:nvSpPr>
        <p:spPr>
          <a:xfrm>
            <a:off x="4264984" y="2119089"/>
            <a:ext cx="1511300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srgbClr val="FF0000"/>
                </a:solidFill>
                <a:latin typeface="Arial" panose="020B0604020202020204"/>
                <a:ea typeface="楷体" panose="02010609060101010101" pitchFamily="49" charset="-122"/>
                <a:cs typeface="宋体" panose="02010600030101010101" pitchFamily="2" charset="-122"/>
                <a:sym typeface="Arial" panose="020B0604020202020204"/>
              </a:rPr>
              <a:t>58(</a:t>
            </a:r>
            <a:r>
              <a:rPr lang="zh-CN" altLang="en-US" sz="3200" b="1">
                <a:solidFill>
                  <a:srgbClr val="FF0000"/>
                </a:solidFill>
                <a:latin typeface="Arial" panose="020B0604020202020204"/>
                <a:ea typeface="楷体" panose="02010609060101010101" pitchFamily="49" charset="-122"/>
                <a:cs typeface="宋体" panose="02010600030101010101" pitchFamily="2" charset="-122"/>
                <a:sym typeface="Arial" panose="020B0604020202020204"/>
              </a:rPr>
              <a:t>人）</a:t>
            </a:r>
            <a:endParaRPr lang="zh-CN" altLang="en-US" sz="3200" b="1">
              <a:solidFill>
                <a:srgbClr val="FF0000"/>
              </a:solidFill>
              <a:latin typeface="Arial" panose="020B0604020202020204"/>
              <a:ea typeface="楷体" panose="02010609060101010101" pitchFamily="49" charset="-122"/>
              <a:cs typeface="宋体" panose="02010600030101010101" pitchFamily="2" charset="-122"/>
              <a:sym typeface="Arial" panose="020B0604020202020204"/>
            </a:endParaRPr>
          </a:p>
        </p:txBody>
      </p:sp>
      <p:grpSp>
        <p:nvGrpSpPr>
          <p:cNvPr id="15" name="组合 44"/>
          <p:cNvGrpSpPr/>
          <p:nvPr/>
        </p:nvGrpSpPr>
        <p:grpSpPr>
          <a:xfrm>
            <a:off x="6845197" y="2879184"/>
            <a:ext cx="1785412" cy="1782933"/>
            <a:chOff x="4689912" y="3071809"/>
            <a:chExt cx="1785950" cy="1784108"/>
          </a:xfrm>
        </p:grpSpPr>
        <p:sp>
          <p:nvSpPr>
            <p:cNvPr id="16" name="Text Box 5"/>
            <p:cNvSpPr txBox="1"/>
            <p:nvPr/>
          </p:nvSpPr>
          <p:spPr>
            <a:xfrm>
              <a:off x="5290857" y="3071809"/>
              <a:ext cx="857256" cy="58395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3200" b="1">
                  <a:solidFill>
                    <a:srgbClr val="000000"/>
                  </a:solidFill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4 3</a:t>
              </a:r>
              <a:endParaRPr lang="en-US" altLang="zh-CN" sz="3200" b="1">
                <a:solidFill>
                  <a:srgbClr val="000000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  <p:sp>
          <p:nvSpPr>
            <p:cNvPr id="17" name="Text Box 5"/>
            <p:cNvSpPr txBox="1"/>
            <p:nvPr/>
          </p:nvSpPr>
          <p:spPr>
            <a:xfrm>
              <a:off x="4689912" y="3643314"/>
              <a:ext cx="1785950" cy="58395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200" b="1">
                  <a:solidFill>
                    <a:srgbClr val="000000"/>
                  </a:solidFill>
                  <a:latin typeface="Arial" panose="020B0604020202020204"/>
                  <a:ea typeface="楷体" panose="02010609060101010101" pitchFamily="49" charset="-122"/>
                  <a:cs typeface="宋体" panose="02010600030101010101" pitchFamily="2" charset="-122"/>
                  <a:sym typeface="Arial" panose="020B0604020202020204"/>
                </a:rPr>
                <a:t>＋ </a:t>
              </a:r>
              <a:r>
                <a:rPr lang="en-US" altLang="zh-CN" sz="3200" b="1">
                  <a:solidFill>
                    <a:srgbClr val="000000"/>
                  </a:solidFill>
                  <a:latin typeface="Arial" panose="020B0604020202020204"/>
                  <a:ea typeface="楷体" panose="02010609060101010101" pitchFamily="49" charset="-122"/>
                  <a:cs typeface="宋体" panose="02010600030101010101" pitchFamily="2" charset="-122"/>
                  <a:sym typeface="Arial" panose="020B0604020202020204"/>
                </a:rPr>
                <a:t>1 5</a:t>
              </a:r>
              <a:endParaRPr lang="zh-CN" altLang="en-US" sz="3200" b="1">
                <a:solidFill>
                  <a:srgbClr val="000000"/>
                </a:solidFill>
                <a:latin typeface="Arial" panose="020B0604020202020204"/>
                <a:ea typeface="楷体" panose="02010609060101010101" pitchFamily="49" charset="-122"/>
                <a:cs typeface="宋体" panose="02010600030101010101" pitchFamily="2" charset="-122"/>
                <a:sym typeface="Arial" panose="020B0604020202020204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4811660" y="4252733"/>
              <a:ext cx="1440487" cy="1589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</p:cxnSp>
        <p:sp>
          <p:nvSpPr>
            <p:cNvPr id="19" name="Text Box 5"/>
            <p:cNvSpPr txBox="1"/>
            <p:nvPr/>
          </p:nvSpPr>
          <p:spPr>
            <a:xfrm>
              <a:off x="5306573" y="4271967"/>
              <a:ext cx="857256" cy="58395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3200" b="1">
                  <a:solidFill>
                    <a:srgbClr val="000000"/>
                  </a:solidFill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5 8</a:t>
              </a:r>
              <a:endParaRPr lang="en-US" altLang="zh-CN" sz="3200" b="1">
                <a:solidFill>
                  <a:srgbClr val="000000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</p:grpSp>
      <p:grpSp>
        <p:nvGrpSpPr>
          <p:cNvPr id="20" name="组合 91"/>
          <p:cNvGrpSpPr/>
          <p:nvPr/>
        </p:nvGrpSpPr>
        <p:grpSpPr>
          <a:xfrm>
            <a:off x="1452442" y="2861403"/>
            <a:ext cx="1785429" cy="2018487"/>
            <a:chOff x="145460" y="3028389"/>
            <a:chExt cx="1785175" cy="2019350"/>
          </a:xfrm>
        </p:grpSpPr>
        <p:grpSp>
          <p:nvGrpSpPr>
            <p:cNvPr id="21" name="组合 44"/>
            <p:cNvGrpSpPr/>
            <p:nvPr/>
          </p:nvGrpSpPr>
          <p:grpSpPr>
            <a:xfrm>
              <a:off x="145460" y="3334550"/>
              <a:ext cx="1785175" cy="1713189"/>
              <a:chOff x="4456145" y="3180575"/>
              <a:chExt cx="1785950" cy="1713400"/>
            </a:xfrm>
          </p:grpSpPr>
          <p:sp>
            <p:nvSpPr>
              <p:cNvPr id="23" name="Text Box 5"/>
              <p:cNvSpPr txBox="1"/>
              <p:nvPr/>
            </p:nvSpPr>
            <p:spPr>
              <a:xfrm>
                <a:off x="5062708" y="3180575"/>
                <a:ext cx="857256" cy="58388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3200" b="1">
                    <a:solidFill>
                      <a:srgbClr val="000000"/>
                    </a:solidFill>
                    <a:latin typeface="Arial" panose="020B0604020202020204"/>
                    <a:ea typeface="楷体" panose="02010609060101010101" pitchFamily="49" charset="-122"/>
                    <a:sym typeface="Arial" panose="020B0604020202020204"/>
                  </a:rPr>
                  <a:t>5 2</a:t>
                </a:r>
                <a:endParaRPr lang="en-US" altLang="zh-CN" sz="3200" b="1">
                  <a:solidFill>
                    <a:srgbClr val="000000"/>
                  </a:solidFill>
                  <a:latin typeface="Arial" panose="020B0604020202020204"/>
                  <a:ea typeface="楷体" panose="02010609060101010101" pitchFamily="49" charset="-122"/>
                  <a:sym typeface="Arial" panose="020B0604020202020204"/>
                </a:endParaRPr>
              </a:p>
            </p:txBody>
          </p:sp>
          <p:sp>
            <p:nvSpPr>
              <p:cNvPr id="24" name="Text Box 5"/>
              <p:cNvSpPr txBox="1"/>
              <p:nvPr/>
            </p:nvSpPr>
            <p:spPr>
              <a:xfrm>
                <a:off x="4456145" y="3668094"/>
                <a:ext cx="1785950" cy="58388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3200" b="1">
                    <a:solidFill>
                      <a:srgbClr val="000000"/>
                    </a:solidFill>
                    <a:latin typeface="Arial" panose="020B0604020202020204"/>
                    <a:ea typeface="楷体" panose="02010609060101010101" pitchFamily="49" charset="-122"/>
                    <a:cs typeface="宋体" panose="02010600030101010101" pitchFamily="2" charset="-122"/>
                    <a:sym typeface="Arial" panose="020B0604020202020204"/>
                  </a:rPr>
                  <a:t>－</a:t>
                </a:r>
                <a:r>
                  <a:rPr lang="en-US" altLang="zh-CN" sz="3200" b="1">
                    <a:solidFill>
                      <a:srgbClr val="000000"/>
                    </a:solidFill>
                    <a:latin typeface="Arial" panose="020B0604020202020204"/>
                    <a:ea typeface="楷体" panose="02010609060101010101" pitchFamily="49" charset="-122"/>
                    <a:cs typeface="宋体" panose="02010600030101010101" pitchFamily="2" charset="-122"/>
                    <a:sym typeface="Arial" panose="020B0604020202020204"/>
                  </a:rPr>
                  <a:t>  </a:t>
                </a:r>
                <a:r>
                  <a:rPr lang="zh-CN" altLang="en-US" sz="3200" b="1">
                    <a:solidFill>
                      <a:srgbClr val="000000"/>
                    </a:solidFill>
                    <a:latin typeface="Arial" panose="020B0604020202020204"/>
                    <a:ea typeface="楷体" panose="02010609060101010101" pitchFamily="49" charset="-122"/>
                    <a:cs typeface="宋体" panose="02010600030101010101" pitchFamily="2" charset="-122"/>
                    <a:sym typeface="Arial" panose="020B0604020202020204"/>
                  </a:rPr>
                  <a:t>  </a:t>
                </a:r>
                <a:r>
                  <a:rPr lang="en-US" altLang="zh-CN" sz="3200" b="1">
                    <a:solidFill>
                      <a:srgbClr val="000000"/>
                    </a:solidFill>
                    <a:latin typeface="Arial" panose="020B0604020202020204"/>
                    <a:ea typeface="楷体" panose="02010609060101010101" pitchFamily="49" charset="-122"/>
                    <a:cs typeface="宋体" panose="02010600030101010101" pitchFamily="2" charset="-122"/>
                    <a:sym typeface="Arial" panose="020B0604020202020204"/>
                  </a:rPr>
                  <a:t>9</a:t>
                </a:r>
                <a:endParaRPr lang="zh-CN" altLang="en-US" sz="3200" b="1">
                  <a:solidFill>
                    <a:srgbClr val="000000"/>
                  </a:solidFill>
                  <a:latin typeface="Arial" panose="020B0604020202020204"/>
                  <a:ea typeface="楷体" panose="02010609060101010101" pitchFamily="49" charset="-122"/>
                  <a:cs typeface="宋体" panose="02010600030101010101" pitchFamily="2" charset="-122"/>
                  <a:sym typeface="Arial" panose="020B0604020202020204"/>
                </a:endParaRPr>
              </a:p>
            </p:txBody>
          </p:sp>
          <p:cxnSp>
            <p:nvCxnSpPr>
              <p:cNvPr id="25" name="直接连接符 24"/>
              <p:cNvCxnSpPr/>
              <p:nvPr/>
            </p:nvCxnSpPr>
            <p:spPr>
              <a:xfrm>
                <a:off x="4560760" y="4290255"/>
                <a:ext cx="1440499" cy="1589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</p:cxnSp>
          <p:sp>
            <p:nvSpPr>
              <p:cNvPr id="26" name="Text Box 5"/>
              <p:cNvSpPr txBox="1"/>
              <p:nvPr/>
            </p:nvSpPr>
            <p:spPr>
              <a:xfrm>
                <a:off x="5079811" y="4310088"/>
                <a:ext cx="857256" cy="58388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3200" b="1">
                    <a:solidFill>
                      <a:srgbClr val="000000"/>
                    </a:solidFill>
                    <a:latin typeface="Arial" panose="020B0604020202020204"/>
                    <a:ea typeface="楷体" panose="02010609060101010101" pitchFamily="49" charset="-122"/>
                    <a:sym typeface="Arial" panose="020B0604020202020204"/>
                  </a:rPr>
                  <a:t>4 3</a:t>
                </a:r>
                <a:endParaRPr lang="en-US" altLang="zh-CN" sz="3200" b="1">
                  <a:solidFill>
                    <a:srgbClr val="000000"/>
                  </a:solidFill>
                  <a:latin typeface="Arial" panose="020B0604020202020204"/>
                  <a:ea typeface="楷体" panose="02010609060101010101" pitchFamily="49" charset="-122"/>
                  <a:sym typeface="Arial" panose="020B0604020202020204"/>
                </a:endParaRPr>
              </a:p>
            </p:txBody>
          </p:sp>
        </p:grpSp>
        <p:sp>
          <p:nvSpPr>
            <p:cNvPr id="22" name="TextBox 90"/>
            <p:cNvSpPr txBox="1"/>
            <p:nvPr/>
          </p:nvSpPr>
          <p:spPr>
            <a:xfrm>
              <a:off x="650132" y="3028389"/>
              <a:ext cx="428628" cy="58381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3200" b="1">
                  <a:solidFill>
                    <a:srgbClr val="FF0000"/>
                  </a:solidFill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·</a:t>
              </a:r>
              <a:endParaRPr lang="en-US" altLang="zh-CN" sz="3200" b="1">
                <a:solidFill>
                  <a:srgbClr val="FF0000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</p:grpSp>
      <p:sp>
        <p:nvSpPr>
          <p:cNvPr id="27" name="Text Box 5"/>
          <p:cNvSpPr txBox="1"/>
          <p:nvPr/>
        </p:nvSpPr>
        <p:spPr>
          <a:xfrm>
            <a:off x="1907546" y="5166467"/>
            <a:ext cx="5450840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000000"/>
                </a:solidFill>
                <a:latin typeface="Arial" panose="020B0604020202020204"/>
                <a:ea typeface="楷体" panose="02010609060101010101" pitchFamily="49" charset="-122"/>
                <a:cs typeface="宋体" panose="02010600030101010101" pitchFamily="2" charset="-122"/>
                <a:sym typeface="Arial" panose="020B0604020202020204"/>
              </a:rPr>
              <a:t>答：合唱队现在有</a:t>
            </a:r>
            <a:r>
              <a:rPr lang="en-US" altLang="zh-CN" sz="2800" b="1">
                <a:solidFill>
                  <a:srgbClr val="FF0000"/>
                </a:solidFill>
                <a:latin typeface="Arial" panose="020B0604020202020204"/>
                <a:ea typeface="楷体" panose="02010609060101010101" pitchFamily="49" charset="-122"/>
                <a:cs typeface="宋体" panose="02010600030101010101" pitchFamily="2" charset="-122"/>
                <a:sym typeface="Arial" panose="020B0604020202020204"/>
              </a:rPr>
              <a:t>58</a:t>
            </a:r>
            <a:r>
              <a:rPr lang="zh-CN" altLang="en-US" sz="2800" b="1">
                <a:solidFill>
                  <a:srgbClr val="000000"/>
                </a:solidFill>
                <a:latin typeface="Arial" panose="020B0604020202020204"/>
                <a:ea typeface="楷体" panose="02010609060101010101" pitchFamily="49" charset="-122"/>
                <a:cs typeface="宋体" panose="02010600030101010101" pitchFamily="2" charset="-122"/>
                <a:sym typeface="Arial" panose="020B0604020202020204"/>
              </a:rPr>
              <a:t>人。</a:t>
            </a:r>
            <a:endParaRPr lang="zh-CN" altLang="en-US" sz="2800" b="1">
              <a:solidFill>
                <a:srgbClr val="000000"/>
              </a:solidFill>
              <a:latin typeface="Arial" panose="020B0604020202020204"/>
              <a:ea typeface="楷体" panose="02010609060101010101" pitchFamily="49" charset="-122"/>
              <a:cs typeface="宋体" panose="02010600030101010101" pitchFamily="2" charset="-122"/>
              <a:sym typeface="Arial" panose="020B0604020202020204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11257" y="1251994"/>
            <a:ext cx="6328196" cy="75597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632675"/>
            <a:ext cx="2774299" cy="509038"/>
            <a:chOff x="598021" y="632675"/>
            <a:chExt cx="2774299" cy="50903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632675"/>
              <a:ext cx="489105" cy="489105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5583E9"/>
                  </a:solidFill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学以致用</a:t>
              </a:r>
              <a:endParaRPr lang="zh-CN" altLang="en-US" sz="2800" b="1">
                <a:solidFill>
                  <a:srgbClr val="5583E9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</p:grpSp>
      <p:pic>
        <p:nvPicPr>
          <p:cNvPr id="8" name="Picture 3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6634" y="2461146"/>
            <a:ext cx="3887470" cy="2830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圆角矩形 4"/>
          <p:cNvSpPr/>
          <p:nvPr/>
        </p:nvSpPr>
        <p:spPr>
          <a:xfrm>
            <a:off x="5684196" y="2744629"/>
            <a:ext cx="3855142" cy="2565637"/>
          </a:xfrm>
          <a:prstGeom prst="roundRect">
            <a:avLst>
              <a:gd name="adj" fmla="val 23322"/>
            </a:avLst>
          </a:prstGeom>
          <a:noFill/>
          <a:ln w="190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楷体" panose="02010609060101010101" pitchFamily="49" charset="-122"/>
              <a:sym typeface="Arial" panose="020B0604020202020204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112785" y="2722528"/>
            <a:ext cx="720080" cy="327196"/>
          </a:xfrm>
          <a:prstGeom prst="ellipse">
            <a:avLst/>
          </a:prstGeom>
          <a:noFill/>
          <a:ln w="25400" cap="flat" cmpd="sng" algn="ctr">
            <a:solidFill>
              <a:srgbClr val="0000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楷体" panose="02010609060101010101" pitchFamily="49" charset="-122"/>
              <a:sym typeface="Arial" panose="020B0604020202020204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903184" y="3171531"/>
            <a:ext cx="720080" cy="327196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楷体" panose="02010609060101010101" pitchFamily="49" charset="-122"/>
              <a:sym typeface="Arial" panose="020B0604020202020204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035121" y="3397358"/>
            <a:ext cx="720080" cy="357793"/>
          </a:xfrm>
          <a:prstGeom prst="ellipse">
            <a:avLst/>
          </a:prstGeom>
          <a:noFill/>
          <a:ln w="2540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楷体" panose="02010609060101010101" pitchFamily="49" charset="-122"/>
              <a:sym typeface="Arial" panose="020B0604020202020204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092754" y="2807856"/>
            <a:ext cx="1438275" cy="584200"/>
            <a:chOff x="7730" y="1995"/>
            <a:chExt cx="2265" cy="920"/>
          </a:xfrm>
        </p:grpSpPr>
        <p:sp>
          <p:nvSpPr>
            <p:cNvPr id="15" name="Text Box 21"/>
            <p:cNvSpPr txBox="1">
              <a:spLocks noChangeArrowheads="1"/>
            </p:cNvSpPr>
            <p:nvPr/>
          </p:nvSpPr>
          <p:spPr bwMode="auto">
            <a:xfrm>
              <a:off x="8561" y="1995"/>
              <a:ext cx="1435" cy="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r>
                <a:rPr lang="en-US" altLang="zh-CN" sz="3200" b="1">
                  <a:solidFill>
                    <a:srgbClr val="0000FF"/>
                  </a:solidFill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8</a:t>
              </a:r>
              <a:endParaRPr lang="en-US" altLang="zh-CN" sz="3200" b="1">
                <a:solidFill>
                  <a:srgbClr val="0000FF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  <p:sp>
          <p:nvSpPr>
            <p:cNvPr id="16" name="Text Box 21"/>
            <p:cNvSpPr txBox="1">
              <a:spLocks noChangeArrowheads="1"/>
            </p:cNvSpPr>
            <p:nvPr/>
          </p:nvSpPr>
          <p:spPr bwMode="auto">
            <a:xfrm>
              <a:off x="7730" y="1995"/>
              <a:ext cx="1435" cy="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r>
                <a:rPr lang="en-US" altLang="zh-CN" sz="3200" b="1">
                  <a:solidFill>
                    <a:srgbClr val="0000FF"/>
                  </a:solidFill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29</a:t>
              </a:r>
              <a:endParaRPr lang="en-US" altLang="zh-CN" sz="3200" b="1">
                <a:solidFill>
                  <a:srgbClr val="0000FF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  <p:sp>
          <p:nvSpPr>
            <p:cNvPr id="17" name="Text Box 21"/>
            <p:cNvSpPr txBox="1">
              <a:spLocks noChangeArrowheads="1"/>
            </p:cNvSpPr>
            <p:nvPr/>
          </p:nvSpPr>
          <p:spPr bwMode="auto">
            <a:xfrm>
              <a:off x="8208" y="1995"/>
              <a:ext cx="1435" cy="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r>
                <a:rPr lang="en-US" altLang="zh-CN" sz="3200" b="1">
                  <a:solidFill>
                    <a:srgbClr val="FF0000"/>
                  </a:solidFill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+</a:t>
              </a:r>
              <a:endParaRPr lang="en-US" altLang="zh-CN" sz="3200" b="1">
                <a:solidFill>
                  <a:srgbClr val="FF0000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870013" y="2809582"/>
            <a:ext cx="1155046" cy="584954"/>
            <a:chOff x="15098" y="711"/>
            <a:chExt cx="1819" cy="921"/>
          </a:xfrm>
        </p:grpSpPr>
        <p:sp>
          <p:nvSpPr>
            <p:cNvPr id="19" name="Text Box 21"/>
            <p:cNvSpPr txBox="1">
              <a:spLocks noChangeArrowheads="1"/>
            </p:cNvSpPr>
            <p:nvPr/>
          </p:nvSpPr>
          <p:spPr bwMode="auto">
            <a:xfrm>
              <a:off x="15482" y="711"/>
              <a:ext cx="1435" cy="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r>
                <a:rPr lang="en-US" altLang="zh-CN" sz="3200" b="1">
                  <a:solidFill>
                    <a:srgbClr val="0000FF"/>
                  </a:solidFill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5</a:t>
              </a:r>
              <a:endParaRPr lang="en-US" altLang="zh-CN" sz="3200" b="1">
                <a:solidFill>
                  <a:srgbClr val="0000FF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15098" y="711"/>
              <a:ext cx="1435" cy="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r>
                <a:rPr lang="en-US" altLang="zh-CN" sz="3200" b="1">
                  <a:solidFill>
                    <a:srgbClr val="FF0000"/>
                  </a:solidFill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-</a:t>
              </a:r>
              <a:endParaRPr lang="en-US" altLang="zh-CN" sz="3200" b="1">
                <a:solidFill>
                  <a:srgbClr val="FF0000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887289" y="3498430"/>
            <a:ext cx="1561047" cy="871233"/>
            <a:chOff x="1385512" y="3389747"/>
            <a:chExt cx="1561047" cy="871233"/>
          </a:xfrm>
        </p:grpSpPr>
        <p:sp>
          <p:nvSpPr>
            <p:cNvPr id="23" name="Text Box 21"/>
            <p:cNvSpPr txBox="1">
              <a:spLocks noChangeArrowheads="1"/>
            </p:cNvSpPr>
            <p:nvPr/>
          </p:nvSpPr>
          <p:spPr bwMode="auto">
            <a:xfrm>
              <a:off x="1872455" y="3389747"/>
              <a:ext cx="81786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28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2 9</a:t>
              </a: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  <p:sp>
          <p:nvSpPr>
            <p:cNvPr id="24" name="Text Box 21"/>
            <p:cNvSpPr txBox="1">
              <a:spLocks noChangeArrowheads="1"/>
            </p:cNvSpPr>
            <p:nvPr/>
          </p:nvSpPr>
          <p:spPr bwMode="auto">
            <a:xfrm>
              <a:off x="1385512" y="3737760"/>
              <a:ext cx="156104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28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+   8</a:t>
              </a: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1632974" y="4222231"/>
              <a:ext cx="961241" cy="1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sp>
        <p:nvSpPr>
          <p:cNvPr id="26" name="Text Box 21"/>
          <p:cNvSpPr txBox="1">
            <a:spLocks noChangeArrowheads="1"/>
          </p:cNvSpPr>
          <p:nvPr/>
        </p:nvSpPr>
        <p:spPr bwMode="auto">
          <a:xfrm>
            <a:off x="6747017" y="4226194"/>
            <a:ext cx="4097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2800" b="1">
                <a:solidFill>
                  <a:srgbClr val="FF0000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rPr>
              <a:t>7</a:t>
            </a:r>
            <a:endParaRPr lang="en-US" altLang="zh-CN" sz="2800" b="1">
              <a:solidFill>
                <a:srgbClr val="FF0000"/>
              </a:solidFill>
              <a:latin typeface="Arial" panose="020B0604020202020204"/>
              <a:ea typeface="楷体" panose="02010609060101010101" pitchFamily="49" charset="-122"/>
              <a:sym typeface="Arial" panose="020B0604020202020204"/>
            </a:endParaRPr>
          </a:p>
        </p:txBody>
      </p:sp>
      <p:sp>
        <p:nvSpPr>
          <p:cNvPr id="27" name="Text Box 21"/>
          <p:cNvSpPr txBox="1">
            <a:spLocks noChangeArrowheads="1"/>
          </p:cNvSpPr>
          <p:nvPr/>
        </p:nvSpPr>
        <p:spPr bwMode="auto">
          <a:xfrm>
            <a:off x="6390168" y="4226194"/>
            <a:ext cx="4097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2800" b="1">
                <a:solidFill>
                  <a:srgbClr val="FF0000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rPr>
              <a:t>3</a:t>
            </a:r>
            <a:endParaRPr lang="en-US" altLang="zh-CN" sz="2800" b="1">
              <a:solidFill>
                <a:srgbClr val="FF0000"/>
              </a:solidFill>
              <a:latin typeface="Arial" panose="020B0604020202020204"/>
              <a:ea typeface="楷体" panose="02010609060101010101" pitchFamily="49" charset="-122"/>
              <a:sym typeface="Arial" panose="020B0604020202020204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7500806" y="3471912"/>
            <a:ext cx="1319872" cy="885871"/>
            <a:chOff x="1471537" y="3389747"/>
            <a:chExt cx="1319872" cy="885871"/>
          </a:xfrm>
        </p:grpSpPr>
        <p:sp>
          <p:nvSpPr>
            <p:cNvPr id="29" name="Text Box 21"/>
            <p:cNvSpPr txBox="1">
              <a:spLocks noChangeArrowheads="1"/>
            </p:cNvSpPr>
            <p:nvPr/>
          </p:nvSpPr>
          <p:spPr bwMode="auto">
            <a:xfrm>
              <a:off x="1832699" y="3389747"/>
              <a:ext cx="81786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2800" b="1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3 7</a:t>
              </a: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  <p:sp>
          <p:nvSpPr>
            <p:cNvPr id="30" name="Text Box 21"/>
            <p:cNvSpPr txBox="1">
              <a:spLocks noChangeArrowheads="1"/>
            </p:cNvSpPr>
            <p:nvPr/>
          </p:nvSpPr>
          <p:spPr bwMode="auto">
            <a:xfrm>
              <a:off x="1471537" y="3752398"/>
              <a:ext cx="131987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28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-   5</a:t>
              </a: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1593788" y="4222231"/>
              <a:ext cx="961241" cy="1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sp>
        <p:nvSpPr>
          <p:cNvPr id="32" name="Text Box 21"/>
          <p:cNvSpPr txBox="1">
            <a:spLocks noChangeArrowheads="1"/>
          </p:cNvSpPr>
          <p:nvPr/>
        </p:nvSpPr>
        <p:spPr bwMode="auto">
          <a:xfrm>
            <a:off x="8248068" y="4250835"/>
            <a:ext cx="4097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2800" b="1">
                <a:solidFill>
                  <a:srgbClr val="0000FF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rPr>
              <a:t>2</a:t>
            </a:r>
            <a:endParaRPr lang="en-US" altLang="zh-CN" sz="2800" b="1">
              <a:solidFill>
                <a:srgbClr val="0000FF"/>
              </a:solidFill>
              <a:latin typeface="Arial" panose="020B0604020202020204"/>
              <a:ea typeface="楷体" panose="02010609060101010101" pitchFamily="49" charset="-122"/>
              <a:sym typeface="Arial" panose="020B0604020202020204"/>
            </a:endParaRPr>
          </a:p>
        </p:txBody>
      </p:sp>
      <p:sp>
        <p:nvSpPr>
          <p:cNvPr id="33" name="Text Box 21"/>
          <p:cNvSpPr txBox="1">
            <a:spLocks noChangeArrowheads="1"/>
          </p:cNvSpPr>
          <p:nvPr/>
        </p:nvSpPr>
        <p:spPr bwMode="auto">
          <a:xfrm>
            <a:off x="7887188" y="4258364"/>
            <a:ext cx="4097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2800" b="1">
                <a:solidFill>
                  <a:srgbClr val="0000FF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rPr>
              <a:t>3</a:t>
            </a:r>
            <a:endParaRPr lang="en-US" altLang="zh-CN" sz="2800" b="1">
              <a:solidFill>
                <a:srgbClr val="0000FF"/>
              </a:solidFill>
              <a:latin typeface="Arial" panose="020B0604020202020204"/>
              <a:ea typeface="楷体" panose="02010609060101010101" pitchFamily="49" charset="-122"/>
              <a:sym typeface="Arial" panose="020B0604020202020204"/>
            </a:endParaRPr>
          </a:p>
        </p:txBody>
      </p:sp>
      <p:sp>
        <p:nvSpPr>
          <p:cNvPr id="34" name="Text Box 21"/>
          <p:cNvSpPr txBox="1">
            <a:spLocks noChangeArrowheads="1"/>
          </p:cNvSpPr>
          <p:nvPr/>
        </p:nvSpPr>
        <p:spPr bwMode="auto">
          <a:xfrm>
            <a:off x="6489334" y="4028472"/>
            <a:ext cx="40971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b="1">
                <a:solidFill>
                  <a:srgbClr val="FF0000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rPr>
              <a:t>1</a:t>
            </a:r>
            <a:endParaRPr lang="en-US" altLang="zh-CN" b="1">
              <a:solidFill>
                <a:srgbClr val="FF0000"/>
              </a:solidFill>
              <a:latin typeface="Arial" panose="020B0604020202020204"/>
              <a:ea typeface="楷体" panose="02010609060101010101" pitchFamily="49" charset="-122"/>
              <a:sym typeface="Arial" panose="020B0604020202020204"/>
            </a:endParaRPr>
          </a:p>
        </p:txBody>
      </p:sp>
      <p:sp>
        <p:nvSpPr>
          <p:cNvPr id="35" name="Text Box 21"/>
          <p:cNvSpPr txBox="1">
            <a:spLocks noChangeArrowheads="1"/>
          </p:cNvSpPr>
          <p:nvPr/>
        </p:nvSpPr>
        <p:spPr bwMode="auto">
          <a:xfrm>
            <a:off x="7445041" y="2807676"/>
            <a:ext cx="20078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3200" b="1">
                <a:solidFill>
                  <a:srgbClr val="FF0000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rPr>
              <a:t>=32(</a:t>
            </a:r>
            <a:r>
              <a:rPr lang="zh-CN" altLang="en-US" sz="3200" b="1">
                <a:solidFill>
                  <a:srgbClr val="FF0000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rPr>
              <a:t>岁</a:t>
            </a:r>
            <a:r>
              <a:rPr lang="en-US" altLang="zh-CN" sz="3200" b="1">
                <a:solidFill>
                  <a:srgbClr val="FF0000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rPr>
              <a:t>)</a:t>
            </a:r>
            <a:endParaRPr lang="en-US" altLang="zh-CN" sz="3200" b="1">
              <a:solidFill>
                <a:srgbClr val="FF0000"/>
              </a:solidFill>
              <a:latin typeface="Arial" panose="020B0604020202020204"/>
              <a:ea typeface="楷体" panose="02010609060101010101" pitchFamily="49" charset="-122"/>
              <a:sym typeface="Arial" panose="020B0604020202020204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667918" y="5451423"/>
            <a:ext cx="37963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800" b="1">
                <a:solidFill>
                  <a:srgbClr val="000000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rPr>
              <a:t>答：阿姨今年</a:t>
            </a:r>
            <a:r>
              <a:rPr lang="en-US" altLang="zh-CN" sz="2800" b="1">
                <a:solidFill>
                  <a:srgbClr val="FF0000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rPr>
              <a:t>32</a:t>
            </a:r>
            <a:r>
              <a:rPr lang="zh-CN" altLang="en-US" sz="2800" b="1">
                <a:solidFill>
                  <a:srgbClr val="000000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rPr>
              <a:t>岁。</a:t>
            </a:r>
            <a:endParaRPr lang="zh-CN" altLang="en-US" sz="2800" b="1">
              <a:solidFill>
                <a:srgbClr val="000000"/>
              </a:solidFill>
              <a:latin typeface="Arial" panose="020B0604020202020204"/>
              <a:ea typeface="楷体" panose="02010609060101010101" pitchFamily="49" charset="-122"/>
              <a:sym typeface="Arial" panose="020B0604020202020204"/>
            </a:endParaRP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79313" y="1319824"/>
            <a:ext cx="6328196" cy="75597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6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6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6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26" grpId="0"/>
      <p:bldP spid="27" grpId="0"/>
      <p:bldP spid="32" grpId="0"/>
      <p:bldP spid="33" grpId="0"/>
      <p:bldP spid="34" grpId="0"/>
      <p:bldP spid="35" grpId="0"/>
      <p:bldP spid="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632675"/>
            <a:ext cx="2774299" cy="509038"/>
            <a:chOff x="598021" y="632675"/>
            <a:chExt cx="2774299" cy="50903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632675"/>
              <a:ext cx="489105" cy="489105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5583E9"/>
                  </a:solidFill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学以致用</a:t>
              </a:r>
              <a:endParaRPr lang="zh-CN" altLang="en-US" sz="2800" b="1">
                <a:solidFill>
                  <a:srgbClr val="5583E9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</p:grpSp>
      <p:pic>
        <p:nvPicPr>
          <p:cNvPr id="8" name="Picture 3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10059" y="2171844"/>
            <a:ext cx="3861133" cy="2889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圆角矩形 2"/>
          <p:cNvSpPr/>
          <p:nvPr/>
        </p:nvSpPr>
        <p:spPr>
          <a:xfrm>
            <a:off x="1711554" y="2333546"/>
            <a:ext cx="3855142" cy="2565637"/>
          </a:xfrm>
          <a:prstGeom prst="roundRect">
            <a:avLst>
              <a:gd name="adj" fmla="val 23322"/>
            </a:avLst>
          </a:prstGeom>
          <a:noFill/>
          <a:ln w="190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楷体" panose="02010609060101010101" pitchFamily="49" charset="-122"/>
              <a:sym typeface="Arial" panose="020B0604020202020204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8280547" y="3146373"/>
            <a:ext cx="720080" cy="327196"/>
          </a:xfrm>
          <a:prstGeom prst="ellipse">
            <a:avLst/>
          </a:prstGeom>
          <a:noFill/>
          <a:ln w="25400" cap="flat" cmpd="sng" algn="ctr">
            <a:solidFill>
              <a:srgbClr val="0000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楷体" panose="02010609060101010101" pitchFamily="49" charset="-122"/>
              <a:sym typeface="Arial" panose="020B0604020202020204"/>
            </a:endParaRPr>
          </a:p>
        </p:txBody>
      </p:sp>
      <p:sp>
        <p:nvSpPr>
          <p:cNvPr id="11" name="Text Box 21"/>
          <p:cNvSpPr txBox="1">
            <a:spLocks noChangeArrowheads="1"/>
          </p:cNvSpPr>
          <p:nvPr/>
        </p:nvSpPr>
        <p:spPr bwMode="auto">
          <a:xfrm>
            <a:off x="1989247" y="2375606"/>
            <a:ext cx="9112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3200" b="1">
                <a:solidFill>
                  <a:srgbClr val="0000FF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rPr>
              <a:t>75</a:t>
            </a:r>
            <a:endParaRPr lang="en-US" altLang="zh-CN" sz="3200" b="1">
              <a:solidFill>
                <a:srgbClr val="0000FF"/>
              </a:solidFill>
              <a:latin typeface="Arial" panose="020B0604020202020204"/>
              <a:ea typeface="楷体" panose="02010609060101010101" pitchFamily="49" charset="-122"/>
              <a:sym typeface="Arial" panose="020B0604020202020204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7136016" y="3048361"/>
            <a:ext cx="720080" cy="327196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楷体" panose="02010609060101010101" pitchFamily="49" charset="-122"/>
              <a:sym typeface="Arial" panose="020B0604020202020204"/>
            </a:endParaRPr>
          </a:p>
        </p:txBody>
      </p:sp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2653719" y="2375606"/>
            <a:ext cx="9112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3200" b="1">
                <a:solidFill>
                  <a:srgbClr val="0000FF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rPr>
              <a:t>46</a:t>
            </a:r>
            <a:endParaRPr lang="en-US" altLang="zh-CN" sz="3200" b="1">
              <a:solidFill>
                <a:srgbClr val="0000FF"/>
              </a:solidFill>
              <a:latin typeface="Arial" panose="020B0604020202020204"/>
              <a:ea typeface="楷体" panose="02010609060101010101" pitchFamily="49" charset="-122"/>
              <a:sym typeface="Arial" panose="020B0604020202020204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7136016" y="3375557"/>
            <a:ext cx="720080" cy="292207"/>
          </a:xfrm>
          <a:prstGeom prst="ellipse">
            <a:avLst/>
          </a:prstGeom>
          <a:noFill/>
          <a:ln w="25400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楷体" panose="02010609060101010101" pitchFamily="49" charset="-122"/>
              <a:sym typeface="Arial" panose="020B0604020202020204"/>
            </a:endParaRPr>
          </a:p>
        </p:txBody>
      </p:sp>
      <p:sp>
        <p:nvSpPr>
          <p:cNvPr id="15" name="Text Box 21"/>
          <p:cNvSpPr txBox="1">
            <a:spLocks noChangeArrowheads="1"/>
          </p:cNvSpPr>
          <p:nvPr/>
        </p:nvSpPr>
        <p:spPr bwMode="auto">
          <a:xfrm>
            <a:off x="3258538" y="2375606"/>
            <a:ext cx="9112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3200" b="1">
                <a:solidFill>
                  <a:srgbClr val="0000FF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rPr>
              <a:t>12</a:t>
            </a:r>
            <a:endParaRPr lang="en-US" altLang="zh-CN" sz="3200" b="1">
              <a:solidFill>
                <a:srgbClr val="0000FF"/>
              </a:solidFill>
              <a:latin typeface="Arial" panose="020B0604020202020204"/>
              <a:ea typeface="楷体" panose="02010609060101010101" pitchFamily="49" charset="-122"/>
              <a:sym typeface="Arial" panose="020B0604020202020204"/>
            </a:endParaRPr>
          </a:p>
        </p:txBody>
      </p:sp>
      <p:sp>
        <p:nvSpPr>
          <p:cNvPr id="17" name="Text Box 21"/>
          <p:cNvSpPr txBox="1">
            <a:spLocks noChangeArrowheads="1"/>
          </p:cNvSpPr>
          <p:nvPr/>
        </p:nvSpPr>
        <p:spPr bwMode="auto">
          <a:xfrm>
            <a:off x="2984765" y="2398005"/>
            <a:ext cx="9112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3200" b="1" dirty="0">
                <a:solidFill>
                  <a:srgbClr val="FF0000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rPr>
              <a:t>+</a:t>
            </a:r>
            <a:endParaRPr lang="en-US" altLang="zh-CN" sz="3200" b="1" dirty="0">
              <a:solidFill>
                <a:srgbClr val="FF0000"/>
              </a:solidFill>
              <a:latin typeface="Arial" panose="020B0604020202020204"/>
              <a:ea typeface="楷体" panose="02010609060101010101" pitchFamily="49" charset="-122"/>
              <a:sym typeface="Arial" panose="020B0604020202020204"/>
            </a:endParaRPr>
          </a:p>
        </p:txBody>
      </p:sp>
      <p:sp>
        <p:nvSpPr>
          <p:cNvPr id="18" name="Text Box 21"/>
          <p:cNvSpPr txBox="1">
            <a:spLocks noChangeArrowheads="1"/>
          </p:cNvSpPr>
          <p:nvPr/>
        </p:nvSpPr>
        <p:spPr bwMode="auto">
          <a:xfrm>
            <a:off x="2313239" y="2402830"/>
            <a:ext cx="9112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3200" b="1">
                <a:solidFill>
                  <a:srgbClr val="FF0000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rPr>
              <a:t>-</a:t>
            </a:r>
            <a:endParaRPr lang="en-US" altLang="zh-CN" sz="3200" b="1">
              <a:solidFill>
                <a:srgbClr val="FF0000"/>
              </a:solidFill>
              <a:latin typeface="Arial" panose="020B0604020202020204"/>
              <a:ea typeface="楷体" panose="02010609060101010101" pitchFamily="49" charset="-122"/>
              <a:sym typeface="Arial" panose="020B0604020202020204"/>
            </a:endParaRPr>
          </a:p>
        </p:txBody>
      </p:sp>
      <p:cxnSp>
        <p:nvCxnSpPr>
          <p:cNvPr id="19" name="直接箭头连接符 18"/>
          <p:cNvCxnSpPr/>
          <p:nvPr/>
        </p:nvCxnSpPr>
        <p:spPr>
          <a:xfrm>
            <a:off x="2290036" y="2937356"/>
            <a:ext cx="1682931" cy="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grpSp>
        <p:nvGrpSpPr>
          <p:cNvPr id="20" name="组合 19"/>
          <p:cNvGrpSpPr/>
          <p:nvPr/>
        </p:nvGrpSpPr>
        <p:grpSpPr>
          <a:xfrm>
            <a:off x="2044365" y="3238477"/>
            <a:ext cx="1561047" cy="866496"/>
            <a:chOff x="1364100" y="3389747"/>
            <a:chExt cx="1561047" cy="866496"/>
          </a:xfrm>
        </p:grpSpPr>
        <p:sp>
          <p:nvSpPr>
            <p:cNvPr id="21" name="Text Box 21"/>
            <p:cNvSpPr txBox="1">
              <a:spLocks noChangeArrowheads="1"/>
            </p:cNvSpPr>
            <p:nvPr/>
          </p:nvSpPr>
          <p:spPr bwMode="auto">
            <a:xfrm>
              <a:off x="1872455" y="3389747"/>
              <a:ext cx="81786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28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7 5</a:t>
              </a: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  <p:sp>
          <p:nvSpPr>
            <p:cNvPr id="22" name="Text Box 21"/>
            <p:cNvSpPr txBox="1">
              <a:spLocks noChangeArrowheads="1"/>
            </p:cNvSpPr>
            <p:nvPr/>
          </p:nvSpPr>
          <p:spPr bwMode="auto">
            <a:xfrm>
              <a:off x="1364100" y="3733023"/>
              <a:ext cx="156104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28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- 4 6</a:t>
              </a: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1632974" y="4222231"/>
              <a:ext cx="961241" cy="1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sp>
        <p:nvSpPr>
          <p:cNvPr id="24" name="Text Box 21"/>
          <p:cNvSpPr txBox="1">
            <a:spLocks noChangeArrowheads="1"/>
          </p:cNvSpPr>
          <p:nvPr/>
        </p:nvSpPr>
        <p:spPr bwMode="auto">
          <a:xfrm>
            <a:off x="2925505" y="3966241"/>
            <a:ext cx="4097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2800" b="1">
                <a:solidFill>
                  <a:srgbClr val="FF0000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rPr>
              <a:t>9</a:t>
            </a:r>
            <a:endParaRPr lang="en-US" altLang="zh-CN" sz="2800" b="1">
              <a:solidFill>
                <a:srgbClr val="FF0000"/>
              </a:solidFill>
              <a:latin typeface="Arial" panose="020B0604020202020204"/>
              <a:ea typeface="楷体" panose="02010609060101010101" pitchFamily="49" charset="-122"/>
              <a:sym typeface="Arial" panose="020B0604020202020204"/>
            </a:endParaRPr>
          </a:p>
        </p:txBody>
      </p:sp>
      <p:sp>
        <p:nvSpPr>
          <p:cNvPr id="25" name="Text Box 21"/>
          <p:cNvSpPr txBox="1">
            <a:spLocks noChangeArrowheads="1"/>
          </p:cNvSpPr>
          <p:nvPr/>
        </p:nvSpPr>
        <p:spPr bwMode="auto">
          <a:xfrm>
            <a:off x="2519126" y="3966241"/>
            <a:ext cx="4097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2800" b="1">
                <a:solidFill>
                  <a:srgbClr val="FF0000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rPr>
              <a:t>2</a:t>
            </a:r>
            <a:endParaRPr lang="en-US" altLang="zh-CN" sz="2800" b="1">
              <a:solidFill>
                <a:srgbClr val="FF0000"/>
              </a:solidFill>
              <a:latin typeface="Arial" panose="020B0604020202020204"/>
              <a:ea typeface="楷体" panose="02010609060101010101" pitchFamily="49" charset="-122"/>
              <a:sym typeface="Arial" panose="020B0604020202020204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3443662" y="3211959"/>
            <a:ext cx="1319872" cy="865682"/>
            <a:chOff x="1387035" y="3389747"/>
            <a:chExt cx="1319872" cy="865682"/>
          </a:xfrm>
        </p:grpSpPr>
        <p:sp>
          <p:nvSpPr>
            <p:cNvPr id="27" name="Text Box 21"/>
            <p:cNvSpPr txBox="1">
              <a:spLocks noChangeArrowheads="1"/>
            </p:cNvSpPr>
            <p:nvPr/>
          </p:nvSpPr>
          <p:spPr bwMode="auto">
            <a:xfrm>
              <a:off x="1832699" y="3389747"/>
              <a:ext cx="81786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2800" b="1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2 9</a:t>
              </a: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  <p:sp>
          <p:nvSpPr>
            <p:cNvPr id="28" name="Text Box 21"/>
            <p:cNvSpPr txBox="1">
              <a:spLocks noChangeArrowheads="1"/>
            </p:cNvSpPr>
            <p:nvPr/>
          </p:nvSpPr>
          <p:spPr bwMode="auto">
            <a:xfrm>
              <a:off x="1387035" y="3732209"/>
              <a:ext cx="131987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28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楷体" panose="02010609060101010101" pitchFamily="49" charset="-122"/>
                  <a:sym typeface="Arial" panose="020B0604020202020204"/>
                </a:rPr>
                <a:t>+ 1 2</a:t>
              </a:r>
              <a:endPara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楷体" panose="02010609060101010101" pitchFamily="49" charset="-122"/>
                <a:sym typeface="Arial" panose="020B0604020202020204"/>
              </a:endParaRPr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1593788" y="4222231"/>
              <a:ext cx="961241" cy="1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sp>
        <p:nvSpPr>
          <p:cNvPr id="30" name="Text Box 21"/>
          <p:cNvSpPr txBox="1">
            <a:spLocks noChangeArrowheads="1"/>
          </p:cNvSpPr>
          <p:nvPr/>
        </p:nvSpPr>
        <p:spPr bwMode="auto">
          <a:xfrm>
            <a:off x="4275426" y="3935002"/>
            <a:ext cx="4097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2800" b="1">
                <a:solidFill>
                  <a:srgbClr val="0000FF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rPr>
              <a:t>1</a:t>
            </a:r>
            <a:endParaRPr lang="en-US" altLang="zh-CN" sz="2800" b="1">
              <a:solidFill>
                <a:srgbClr val="0000FF"/>
              </a:solidFill>
              <a:latin typeface="Arial" panose="020B0604020202020204"/>
              <a:ea typeface="楷体" panose="02010609060101010101" pitchFamily="49" charset="-122"/>
              <a:sym typeface="Arial" panose="020B0604020202020204"/>
            </a:endParaRPr>
          </a:p>
        </p:txBody>
      </p:sp>
      <p:sp>
        <p:nvSpPr>
          <p:cNvPr id="31" name="Text Box 21"/>
          <p:cNvSpPr txBox="1">
            <a:spLocks noChangeArrowheads="1"/>
          </p:cNvSpPr>
          <p:nvPr/>
        </p:nvSpPr>
        <p:spPr bwMode="auto">
          <a:xfrm>
            <a:off x="3864851" y="3942531"/>
            <a:ext cx="4097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2800" b="1">
                <a:solidFill>
                  <a:srgbClr val="0000FF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rPr>
              <a:t>4</a:t>
            </a:r>
            <a:endParaRPr lang="en-US" altLang="zh-CN" sz="2800" b="1">
              <a:solidFill>
                <a:srgbClr val="0000FF"/>
              </a:solidFill>
              <a:latin typeface="Arial" panose="020B0604020202020204"/>
              <a:ea typeface="楷体" panose="02010609060101010101" pitchFamily="49" charset="-122"/>
              <a:sym typeface="Arial" panose="020B0604020202020204"/>
            </a:endParaRPr>
          </a:p>
        </p:txBody>
      </p:sp>
      <p:sp>
        <p:nvSpPr>
          <p:cNvPr id="32" name="Text Box 21"/>
          <p:cNvSpPr txBox="1">
            <a:spLocks noChangeArrowheads="1"/>
          </p:cNvSpPr>
          <p:nvPr/>
        </p:nvSpPr>
        <p:spPr bwMode="auto">
          <a:xfrm>
            <a:off x="2660995" y="2883204"/>
            <a:ext cx="40971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3200" b="1">
                <a:solidFill>
                  <a:srgbClr val="FF0000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rPr>
              <a:t>.</a:t>
            </a:r>
            <a:endParaRPr lang="en-US" altLang="zh-CN" sz="3200" b="1">
              <a:solidFill>
                <a:srgbClr val="FF0000"/>
              </a:solidFill>
              <a:latin typeface="Arial" panose="020B0604020202020204"/>
              <a:ea typeface="楷体" panose="02010609060101010101" pitchFamily="49" charset="-122"/>
              <a:sym typeface="Arial" panose="020B0604020202020204"/>
            </a:endParaRPr>
          </a:p>
        </p:txBody>
      </p:sp>
      <p:sp>
        <p:nvSpPr>
          <p:cNvPr id="33" name="Text Box 21"/>
          <p:cNvSpPr txBox="1">
            <a:spLocks noChangeArrowheads="1"/>
          </p:cNvSpPr>
          <p:nvPr/>
        </p:nvSpPr>
        <p:spPr bwMode="auto">
          <a:xfrm>
            <a:off x="3709010" y="2389771"/>
            <a:ext cx="20078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3200" b="1">
                <a:solidFill>
                  <a:srgbClr val="FF0000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rPr>
              <a:t>=41(</a:t>
            </a:r>
            <a:r>
              <a:rPr lang="zh-CN" altLang="en-US" sz="3200" b="1">
                <a:solidFill>
                  <a:srgbClr val="FF0000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rPr>
              <a:t>本</a:t>
            </a:r>
            <a:r>
              <a:rPr lang="en-US" altLang="zh-CN" sz="3200" b="1">
                <a:solidFill>
                  <a:srgbClr val="FF0000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rPr>
              <a:t>)</a:t>
            </a:r>
            <a:endParaRPr lang="en-US" altLang="zh-CN" sz="3200" b="1">
              <a:solidFill>
                <a:srgbClr val="FF0000"/>
              </a:solidFill>
              <a:latin typeface="Arial" panose="020B0604020202020204"/>
              <a:ea typeface="楷体" panose="02010609060101010101" pitchFamily="49" charset="-122"/>
              <a:sym typeface="Arial" panose="020B0604020202020204"/>
            </a:endParaRPr>
          </a:p>
        </p:txBody>
      </p:sp>
      <p:sp>
        <p:nvSpPr>
          <p:cNvPr id="36" name="Text Box 21"/>
          <p:cNvSpPr txBox="1">
            <a:spLocks noChangeArrowheads="1"/>
          </p:cNvSpPr>
          <p:nvPr/>
        </p:nvSpPr>
        <p:spPr bwMode="auto">
          <a:xfrm>
            <a:off x="4014830" y="3742807"/>
            <a:ext cx="40971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b="1">
                <a:solidFill>
                  <a:srgbClr val="FF0000"/>
                </a:solidFill>
                <a:latin typeface="Arial" panose="020B0604020202020204"/>
                <a:ea typeface="楷体" panose="02010609060101010101" pitchFamily="49" charset="-122"/>
                <a:sym typeface="Arial" panose="020B0604020202020204"/>
              </a:rPr>
              <a:t>1</a:t>
            </a:r>
            <a:endParaRPr lang="en-US" altLang="zh-CN" b="1">
              <a:solidFill>
                <a:srgbClr val="FF0000"/>
              </a:solidFill>
              <a:latin typeface="Arial" panose="020B0604020202020204"/>
              <a:ea typeface="楷体" panose="02010609060101010101" pitchFamily="49" charset="-122"/>
              <a:sym typeface="Arial" panose="020B0604020202020204"/>
            </a:endParaRP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209569" y="1428902"/>
            <a:ext cx="6328196" cy="755970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282183" y="5041968"/>
            <a:ext cx="4419983" cy="77425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6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6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6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0" grpId="1" animBg="1"/>
      <p:bldP spid="11" grpId="0"/>
      <p:bldP spid="12" grpId="0" animBg="1"/>
      <p:bldP spid="12" grpId="1" animBg="1"/>
      <p:bldP spid="13" grpId="0"/>
      <p:bldP spid="14" grpId="0" animBg="1"/>
      <p:bldP spid="14" grpId="1" animBg="1"/>
      <p:bldP spid="15" grpId="0"/>
      <p:bldP spid="17" grpId="0"/>
      <p:bldP spid="18" grpId="0"/>
      <p:bldP spid="24" grpId="0"/>
      <p:bldP spid="25" grpId="0"/>
      <p:bldP spid="30" grpId="0"/>
      <p:bldP spid="31" grpId="0"/>
      <p:bldP spid="32" grpId="0"/>
      <p:bldP spid="33" grpId="0"/>
      <p:bldP spid="36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1345</Words>
  <Application>WPS 演示</Application>
  <PresentationFormat>自定义</PresentationFormat>
  <Paragraphs>183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Arial</vt:lpstr>
      <vt:lpstr>宋体</vt:lpstr>
      <vt:lpstr>Wingdings</vt:lpstr>
      <vt:lpstr>Arial</vt:lpstr>
      <vt:lpstr>微软雅黑</vt:lpstr>
      <vt:lpstr>Calibri</vt:lpstr>
      <vt:lpstr>楷体</vt:lpstr>
      <vt:lpstr>Arial Unicode MS</vt:lpstr>
      <vt:lpstr>等线 Light</vt:lpstr>
      <vt:lpstr>等线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2022-07-20T13:16:00Z</cp:lastPrinted>
  <dcterms:created xsi:type="dcterms:W3CDTF">2022-07-20T13:16:00Z</dcterms:created>
  <dcterms:modified xsi:type="dcterms:W3CDTF">2023-10-30T05:02:19Z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4F1259A008CE4E599A9DB46B5B340009_12</vt:lpwstr>
  </property>
  <property fmtid="{D5CDD505-2E9C-101B-9397-08002B2CF9AE}" pid="3" name="KSOProductBuildVer">
    <vt:lpwstr>2052-12.1.0.15712</vt:lpwstr>
  </property>
</Properties>
</file>