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</p:sldMasterIdLst>
  <p:notesMasterIdLst>
    <p:notesMasterId r:id="rId5"/>
  </p:notesMasterIdLst>
  <p:sldIdLst>
    <p:sldId id="287" r:id="rId4"/>
    <p:sldId id="276" r:id="rId6"/>
    <p:sldId id="288" r:id="rId7"/>
    <p:sldId id="289" r:id="rId8"/>
    <p:sldId id="290" r:id="rId9"/>
    <p:sldId id="292" r:id="rId10"/>
    <p:sldId id="293" r:id="rId11"/>
    <p:sldId id="294" r:id="rId12"/>
    <p:sldId id="295" r:id="rId13"/>
    <p:sldId id="296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gs" Target="tags/tag348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3.xml"/><Relationship Id="rId6" Type="http://schemas.openxmlformats.org/officeDocument/2006/relationships/tags" Target="../tags/tag347.xml"/><Relationship Id="rId5" Type="http://schemas.openxmlformats.org/officeDocument/2006/relationships/tags" Target="../tags/tag346.xml"/><Relationship Id="rId4" Type="http://schemas.openxmlformats.org/officeDocument/2006/relationships/tags" Target="../tags/tag345.xml"/><Relationship Id="rId3" Type="http://schemas.openxmlformats.org/officeDocument/2006/relationships/tags" Target="../tags/tag344.xml"/><Relationship Id="rId2" Type="http://schemas.openxmlformats.org/officeDocument/2006/relationships/tags" Target="../tags/tag343.xml"/><Relationship Id="rId1" Type="http://schemas.openxmlformats.org/officeDocument/2006/relationships/tags" Target="../tags/tag34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BABC1F-55AB-4EF3-A891-ADE10155EE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7DEA4-E54F-47E3-864F-6F955987A0A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" Type="http://schemas.openxmlformats.org/officeDocument/2006/relationships/tags" Target="../tags/tag29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259074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59075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A0DB2DC-4C9A-4742-B13C-FB6460FD350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image" Target="../media/image4.png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image" Target="../media/image1.png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image" Target="../media/image4.png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image" Target="../media/image4.png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1" Type="http://schemas.openxmlformats.org/officeDocument/2006/relationships/tags" Target="../tags/tag93.xml"/><Relationship Id="rId10" Type="http://schemas.openxmlformats.org/officeDocument/2006/relationships/tags" Target="../tags/tag92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00.xml"/><Relationship Id="rId8" Type="http://schemas.openxmlformats.org/officeDocument/2006/relationships/tags" Target="../tags/tag99.xml"/><Relationship Id="rId7" Type="http://schemas.openxmlformats.org/officeDocument/2006/relationships/tags" Target="../tags/tag98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3" Type="http://schemas.openxmlformats.org/officeDocument/2006/relationships/image" Target="../media/image2.png"/><Relationship Id="rId2" Type="http://schemas.openxmlformats.org/officeDocument/2006/relationships/tags" Target="../tags/tag94.xml"/><Relationship Id="rId10" Type="http://schemas.openxmlformats.org/officeDocument/2006/relationships/tags" Target="../tags/tag10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image" Target="../media/image2.png"/><Relationship Id="rId2" Type="http://schemas.openxmlformats.org/officeDocument/2006/relationships/tags" Target="../tags/tag102.xml"/><Relationship Id="rId10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3" Type="http://schemas.openxmlformats.org/officeDocument/2006/relationships/image" Target="../media/image2.png"/><Relationship Id="rId2" Type="http://schemas.openxmlformats.org/officeDocument/2006/relationships/tags" Target="../tags/tag110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24.xml"/><Relationship Id="rId8" Type="http://schemas.openxmlformats.org/officeDocument/2006/relationships/tags" Target="../tags/tag123.xml"/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image" Target="../media/image2.png"/><Relationship Id="rId2" Type="http://schemas.openxmlformats.org/officeDocument/2006/relationships/tags" Target="../tags/tag118.xml"/><Relationship Id="rId12" Type="http://schemas.openxmlformats.org/officeDocument/2006/relationships/tags" Target="../tags/tag127.xml"/><Relationship Id="rId11" Type="http://schemas.openxmlformats.org/officeDocument/2006/relationships/tags" Target="../tags/tag126.xml"/><Relationship Id="rId10" Type="http://schemas.openxmlformats.org/officeDocument/2006/relationships/tags" Target="../tags/tag125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33.xml"/><Relationship Id="rId8" Type="http://schemas.openxmlformats.org/officeDocument/2006/relationships/tags" Target="../tags/tag132.xml"/><Relationship Id="rId7" Type="http://schemas.openxmlformats.org/officeDocument/2006/relationships/image" Target="../media/image6.png"/><Relationship Id="rId6" Type="http://schemas.openxmlformats.org/officeDocument/2006/relationships/tags" Target="../tags/tag131.xml"/><Relationship Id="rId5" Type="http://schemas.openxmlformats.org/officeDocument/2006/relationships/image" Target="../media/image5.png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2" Type="http://schemas.openxmlformats.org/officeDocument/2006/relationships/tags" Target="../tags/tag136.xml"/><Relationship Id="rId11" Type="http://schemas.openxmlformats.org/officeDocument/2006/relationships/tags" Target="../tags/tag135.xml"/><Relationship Id="rId10" Type="http://schemas.openxmlformats.org/officeDocument/2006/relationships/tags" Target="../tags/tag134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1.xml"/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image" Target="../media/image1.png"/><Relationship Id="rId4" Type="http://schemas.openxmlformats.org/officeDocument/2006/relationships/tags" Target="../tags/tag147.xml"/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image" Target="../media/image2.png"/><Relationship Id="rId2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7" Type="http://schemas.openxmlformats.org/officeDocument/2006/relationships/tags" Target="../tags/tag156.xml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image" Target="../media/image2.png"/><Relationship Id="rId2" Type="http://schemas.openxmlformats.org/officeDocument/2006/relationships/tags" Target="../tags/tag152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64.xml"/><Relationship Id="rId8" Type="http://schemas.openxmlformats.org/officeDocument/2006/relationships/tags" Target="../tags/tag163.xml"/><Relationship Id="rId7" Type="http://schemas.openxmlformats.org/officeDocument/2006/relationships/tags" Target="../tags/tag162.xml"/><Relationship Id="rId6" Type="http://schemas.openxmlformats.org/officeDocument/2006/relationships/tags" Target="../tags/tag161.xml"/><Relationship Id="rId5" Type="http://schemas.openxmlformats.org/officeDocument/2006/relationships/image" Target="../media/image1.png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0" Type="http://schemas.openxmlformats.org/officeDocument/2006/relationships/tags" Target="../tags/tag16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72.xml"/><Relationship Id="rId8" Type="http://schemas.openxmlformats.org/officeDocument/2006/relationships/tags" Target="../tags/tag171.xml"/><Relationship Id="rId7" Type="http://schemas.openxmlformats.org/officeDocument/2006/relationships/tags" Target="../tags/tag170.xml"/><Relationship Id="rId6" Type="http://schemas.openxmlformats.org/officeDocument/2006/relationships/tags" Target="../tags/tag169.xml"/><Relationship Id="rId5" Type="http://schemas.openxmlformats.org/officeDocument/2006/relationships/tags" Target="../tags/tag168.xml"/><Relationship Id="rId4" Type="http://schemas.openxmlformats.org/officeDocument/2006/relationships/tags" Target="../tags/tag167.xml"/><Relationship Id="rId3" Type="http://schemas.openxmlformats.org/officeDocument/2006/relationships/image" Target="../media/image2.png"/><Relationship Id="rId2" Type="http://schemas.openxmlformats.org/officeDocument/2006/relationships/tags" Target="../tags/tag166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79.xml"/><Relationship Id="rId8" Type="http://schemas.openxmlformats.org/officeDocument/2006/relationships/tags" Target="../tags/tag178.xml"/><Relationship Id="rId7" Type="http://schemas.openxmlformats.org/officeDocument/2006/relationships/tags" Target="../tags/tag177.xml"/><Relationship Id="rId6" Type="http://schemas.openxmlformats.org/officeDocument/2006/relationships/tags" Target="../tags/tag176.xml"/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image" Target="../media/image2.png"/><Relationship Id="rId2" Type="http://schemas.openxmlformats.org/officeDocument/2006/relationships/tags" Target="../tags/tag173.xml"/><Relationship Id="rId11" Type="http://schemas.openxmlformats.org/officeDocument/2006/relationships/tags" Target="../tags/tag181.xml"/><Relationship Id="rId10" Type="http://schemas.openxmlformats.org/officeDocument/2006/relationships/tags" Target="../tags/tag180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87.xml"/><Relationship Id="rId7" Type="http://schemas.openxmlformats.org/officeDocument/2006/relationships/tags" Target="../tags/tag186.xml"/><Relationship Id="rId6" Type="http://schemas.openxmlformats.org/officeDocument/2006/relationships/tags" Target="../tags/tag185.xml"/><Relationship Id="rId5" Type="http://schemas.openxmlformats.org/officeDocument/2006/relationships/tags" Target="../tags/tag184.xml"/><Relationship Id="rId4" Type="http://schemas.openxmlformats.org/officeDocument/2006/relationships/image" Target="../media/image3.png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190.xml"/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tags" Target="../tags/tag192.xml"/><Relationship Id="rId3" Type="http://schemas.openxmlformats.org/officeDocument/2006/relationships/image" Target="../media/image2.png"/><Relationship Id="rId2" Type="http://schemas.openxmlformats.org/officeDocument/2006/relationships/tags" Target="../tags/tag191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204.xml"/><Relationship Id="rId8" Type="http://schemas.openxmlformats.org/officeDocument/2006/relationships/tags" Target="../tags/tag203.xml"/><Relationship Id="rId7" Type="http://schemas.openxmlformats.org/officeDocument/2006/relationships/tags" Target="../tags/tag202.xml"/><Relationship Id="rId6" Type="http://schemas.openxmlformats.org/officeDocument/2006/relationships/tags" Target="../tags/tag201.xml"/><Relationship Id="rId5" Type="http://schemas.openxmlformats.org/officeDocument/2006/relationships/image" Target="../media/image4.png"/><Relationship Id="rId4" Type="http://schemas.openxmlformats.org/officeDocument/2006/relationships/tags" Target="../tags/tag200.xml"/><Relationship Id="rId3" Type="http://schemas.openxmlformats.org/officeDocument/2006/relationships/tags" Target="../tags/tag199.xml"/><Relationship Id="rId2" Type="http://schemas.openxmlformats.org/officeDocument/2006/relationships/tags" Target="../tags/tag198.xml"/><Relationship Id="rId11" Type="http://schemas.openxmlformats.org/officeDocument/2006/relationships/tags" Target="../tags/tag206.xml"/><Relationship Id="rId10" Type="http://schemas.openxmlformats.org/officeDocument/2006/relationships/tags" Target="../tags/tag205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213.xml"/><Relationship Id="rId8" Type="http://schemas.openxmlformats.org/officeDocument/2006/relationships/tags" Target="../tags/tag212.xml"/><Relationship Id="rId7" Type="http://schemas.openxmlformats.org/officeDocument/2006/relationships/tags" Target="../tags/tag211.xml"/><Relationship Id="rId6" Type="http://schemas.openxmlformats.org/officeDocument/2006/relationships/tags" Target="../tags/tag210.xml"/><Relationship Id="rId5" Type="http://schemas.openxmlformats.org/officeDocument/2006/relationships/image" Target="../media/image4.png"/><Relationship Id="rId4" Type="http://schemas.openxmlformats.org/officeDocument/2006/relationships/tags" Target="../tags/tag209.xml"/><Relationship Id="rId3" Type="http://schemas.openxmlformats.org/officeDocument/2006/relationships/tags" Target="../tags/tag208.xml"/><Relationship Id="rId2" Type="http://schemas.openxmlformats.org/officeDocument/2006/relationships/tags" Target="../tags/tag207.xml"/><Relationship Id="rId10" Type="http://schemas.openxmlformats.org/officeDocument/2006/relationships/tags" Target="../tags/tag21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21.xml"/><Relationship Id="rId8" Type="http://schemas.openxmlformats.org/officeDocument/2006/relationships/tags" Target="../tags/tag220.xml"/><Relationship Id="rId7" Type="http://schemas.openxmlformats.org/officeDocument/2006/relationships/tags" Target="../tags/tag219.xml"/><Relationship Id="rId6" Type="http://schemas.openxmlformats.org/officeDocument/2006/relationships/tags" Target="../tags/tag218.xml"/><Relationship Id="rId5" Type="http://schemas.openxmlformats.org/officeDocument/2006/relationships/image" Target="../media/image1.png"/><Relationship Id="rId4" Type="http://schemas.openxmlformats.org/officeDocument/2006/relationships/tags" Target="../tags/tag217.xml"/><Relationship Id="rId3" Type="http://schemas.openxmlformats.org/officeDocument/2006/relationships/tags" Target="../tags/tag216.xml"/><Relationship Id="rId2" Type="http://schemas.openxmlformats.org/officeDocument/2006/relationships/tags" Target="../tags/tag21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0.xml"/><Relationship Id="rId8" Type="http://schemas.openxmlformats.org/officeDocument/2006/relationships/tags" Target="../tags/tag19.xml"/><Relationship Id="rId7" Type="http://schemas.openxmlformats.org/officeDocument/2006/relationships/tags" Target="../tags/tag18.xml"/><Relationship Id="rId6" Type="http://schemas.openxmlformats.org/officeDocument/2006/relationships/tags" Target="../tags/tag17.xml"/><Relationship Id="rId5" Type="http://schemas.openxmlformats.org/officeDocument/2006/relationships/image" Target="../media/image1.png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0" Type="http://schemas.openxmlformats.org/officeDocument/2006/relationships/tags" Target="../tags/tag2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228.xml"/><Relationship Id="rId8" Type="http://schemas.openxmlformats.org/officeDocument/2006/relationships/tags" Target="../tags/tag227.xml"/><Relationship Id="rId7" Type="http://schemas.openxmlformats.org/officeDocument/2006/relationships/tags" Target="../tags/tag226.xml"/><Relationship Id="rId6" Type="http://schemas.openxmlformats.org/officeDocument/2006/relationships/tags" Target="../tags/tag225.xml"/><Relationship Id="rId5" Type="http://schemas.openxmlformats.org/officeDocument/2006/relationships/tags" Target="../tags/tag224.xml"/><Relationship Id="rId4" Type="http://schemas.openxmlformats.org/officeDocument/2006/relationships/image" Target="../media/image4.png"/><Relationship Id="rId3" Type="http://schemas.openxmlformats.org/officeDocument/2006/relationships/tags" Target="../tags/tag223.xml"/><Relationship Id="rId2" Type="http://schemas.openxmlformats.org/officeDocument/2006/relationships/tags" Target="../tags/tag222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35.xml"/><Relationship Id="rId8" Type="http://schemas.openxmlformats.org/officeDocument/2006/relationships/tags" Target="../tags/tag234.xml"/><Relationship Id="rId7" Type="http://schemas.openxmlformats.org/officeDocument/2006/relationships/tags" Target="../tags/tag233.xml"/><Relationship Id="rId6" Type="http://schemas.openxmlformats.org/officeDocument/2006/relationships/tags" Target="../tags/tag232.xml"/><Relationship Id="rId5" Type="http://schemas.openxmlformats.org/officeDocument/2006/relationships/image" Target="../media/image4.png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1" Type="http://schemas.openxmlformats.org/officeDocument/2006/relationships/tags" Target="../tags/tag237.xml"/><Relationship Id="rId10" Type="http://schemas.openxmlformats.org/officeDocument/2006/relationships/tags" Target="../tags/tag236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244.xml"/><Relationship Id="rId8" Type="http://schemas.openxmlformats.org/officeDocument/2006/relationships/tags" Target="../tags/tag243.xml"/><Relationship Id="rId7" Type="http://schemas.openxmlformats.org/officeDocument/2006/relationships/tags" Target="../tags/tag242.xml"/><Relationship Id="rId6" Type="http://schemas.openxmlformats.org/officeDocument/2006/relationships/tags" Target="../tags/tag241.xml"/><Relationship Id="rId5" Type="http://schemas.openxmlformats.org/officeDocument/2006/relationships/tags" Target="../tags/tag240.xml"/><Relationship Id="rId4" Type="http://schemas.openxmlformats.org/officeDocument/2006/relationships/tags" Target="../tags/tag239.xml"/><Relationship Id="rId3" Type="http://schemas.openxmlformats.org/officeDocument/2006/relationships/image" Target="../media/image2.png"/><Relationship Id="rId2" Type="http://schemas.openxmlformats.org/officeDocument/2006/relationships/tags" Target="../tags/tag238.xml"/><Relationship Id="rId10" Type="http://schemas.openxmlformats.org/officeDocument/2006/relationships/tags" Target="../tags/tag245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image" Target="../media/image2.png"/><Relationship Id="rId2" Type="http://schemas.openxmlformats.org/officeDocument/2006/relationships/tags" Target="../tags/tag246.xml"/><Relationship Id="rId10" Type="http://schemas.openxmlformats.org/officeDocument/2006/relationships/tags" Target="../tags/tag253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260.xml"/><Relationship Id="rId8" Type="http://schemas.openxmlformats.org/officeDocument/2006/relationships/tags" Target="../tags/tag259.xml"/><Relationship Id="rId7" Type="http://schemas.openxmlformats.org/officeDocument/2006/relationships/tags" Target="../tags/tag258.xml"/><Relationship Id="rId6" Type="http://schemas.openxmlformats.org/officeDocument/2006/relationships/tags" Target="../tags/tag257.xml"/><Relationship Id="rId5" Type="http://schemas.openxmlformats.org/officeDocument/2006/relationships/tags" Target="../tags/tag256.xml"/><Relationship Id="rId4" Type="http://schemas.openxmlformats.org/officeDocument/2006/relationships/tags" Target="../tags/tag255.xml"/><Relationship Id="rId3" Type="http://schemas.openxmlformats.org/officeDocument/2006/relationships/image" Target="../media/image2.png"/><Relationship Id="rId2" Type="http://schemas.openxmlformats.org/officeDocument/2006/relationships/tags" Target="../tags/tag254.xml"/><Relationship Id="rId10" Type="http://schemas.openxmlformats.org/officeDocument/2006/relationships/tags" Target="../tags/tag261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268.xml"/><Relationship Id="rId8" Type="http://schemas.openxmlformats.org/officeDocument/2006/relationships/tags" Target="../tags/tag267.xml"/><Relationship Id="rId7" Type="http://schemas.openxmlformats.org/officeDocument/2006/relationships/tags" Target="../tags/tag266.xml"/><Relationship Id="rId6" Type="http://schemas.openxmlformats.org/officeDocument/2006/relationships/tags" Target="../tags/tag265.xml"/><Relationship Id="rId5" Type="http://schemas.openxmlformats.org/officeDocument/2006/relationships/tags" Target="../tags/tag264.xml"/><Relationship Id="rId4" Type="http://schemas.openxmlformats.org/officeDocument/2006/relationships/tags" Target="../tags/tag263.xml"/><Relationship Id="rId3" Type="http://schemas.openxmlformats.org/officeDocument/2006/relationships/image" Target="../media/image2.png"/><Relationship Id="rId2" Type="http://schemas.openxmlformats.org/officeDocument/2006/relationships/tags" Target="../tags/tag262.xml"/><Relationship Id="rId12" Type="http://schemas.openxmlformats.org/officeDocument/2006/relationships/tags" Target="../tags/tag271.xml"/><Relationship Id="rId11" Type="http://schemas.openxmlformats.org/officeDocument/2006/relationships/tags" Target="../tags/tag270.xml"/><Relationship Id="rId10" Type="http://schemas.openxmlformats.org/officeDocument/2006/relationships/tags" Target="../tags/tag269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277.xml"/><Relationship Id="rId8" Type="http://schemas.openxmlformats.org/officeDocument/2006/relationships/tags" Target="../tags/tag276.xml"/><Relationship Id="rId7" Type="http://schemas.openxmlformats.org/officeDocument/2006/relationships/image" Target="../media/image6.png"/><Relationship Id="rId6" Type="http://schemas.openxmlformats.org/officeDocument/2006/relationships/tags" Target="../tags/tag275.xml"/><Relationship Id="rId5" Type="http://schemas.openxmlformats.org/officeDocument/2006/relationships/image" Target="../media/image5.png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2" Type="http://schemas.openxmlformats.org/officeDocument/2006/relationships/tags" Target="../tags/tag280.xml"/><Relationship Id="rId11" Type="http://schemas.openxmlformats.org/officeDocument/2006/relationships/tags" Target="../tags/tag279.xml"/><Relationship Id="rId10" Type="http://schemas.openxmlformats.org/officeDocument/2006/relationships/tags" Target="../tags/tag278.xm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image" Target="../media/image2.png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image" Target="../media/image2.png"/><Relationship Id="rId2" Type="http://schemas.openxmlformats.org/officeDocument/2006/relationships/tags" Target="../tags/tag29.xml"/><Relationship Id="rId11" Type="http://schemas.openxmlformats.org/officeDocument/2006/relationships/tags" Target="../tags/tag37.xml"/><Relationship Id="rId10" Type="http://schemas.openxmlformats.org/officeDocument/2006/relationships/tags" Target="../tags/tag36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image" Target="../media/image3.png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2.png"/><Relationship Id="rId2" Type="http://schemas.openxmlformats.org/officeDocument/2006/relationships/tags" Target="../tags/tag4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0.xml"/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image" Target="../media/image4.png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1" Type="http://schemas.openxmlformats.org/officeDocument/2006/relationships/tags" Target="../tags/tag62.xml"/><Relationship Id="rId10" Type="http://schemas.openxmlformats.org/officeDocument/2006/relationships/tags" Target="../tags/tag6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3" name="组合 2"/>
          <p:cNvGrpSpPr/>
          <p:nvPr userDrawn="1">
            <p:custDataLst>
              <p:tags r:id="rId2"/>
            </p:custDataLst>
          </p:nvPr>
        </p:nvGrpSpPr>
        <p:grpSpPr>
          <a:xfrm>
            <a:off x="-2032000" y="685800"/>
            <a:ext cx="16256000" cy="6172200"/>
            <a:chOff x="0" y="1079"/>
            <a:chExt cx="19200" cy="9721"/>
          </a:xfrm>
        </p:grpSpPr>
        <p:sp>
          <p:nvSpPr>
            <p:cNvPr id="15" name="矩形 14"/>
            <p:cNvSpPr/>
            <p:nvPr>
              <p:custDataLst>
                <p:tags r:id="rId3"/>
              </p:custDataLst>
            </p:nvPr>
          </p:nvSpPr>
          <p:spPr>
            <a:xfrm>
              <a:off x="0" y="4672"/>
              <a:ext cx="19200" cy="612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pic>
          <p:nvPicPr>
            <p:cNvPr id="51205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2006" y="1079"/>
              <a:ext cx="5814" cy="830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5283200" y="3077806"/>
            <a:ext cx="8331200" cy="1166812"/>
          </a:xfrm>
        </p:spPr>
        <p:txBody>
          <a:bodyPr anchor="ctr" anchorCtr="0">
            <a:normAutofit/>
          </a:bodyPr>
          <a:lstStyle>
            <a:lvl1pPr algn="l" fontAlgn="ctr">
              <a:defRPr sz="4800" b="1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/>
              </a:defRPr>
            </a:lvl1pPr>
          </a:lstStyle>
          <a:p>
            <a:pPr fontAlgn="ctr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D997B5FA-0921-464F-AAE1-844C04324D75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565CE74E-AB26-4998-AD42-012C4C1AD076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9" name="组合 7"/>
          <p:cNvGrpSpPr/>
          <p:nvPr userDrawn="1">
            <p:custDataLst>
              <p:tags r:id="rId2"/>
            </p:custDataLst>
          </p:nvPr>
        </p:nvGrpSpPr>
        <p:grpSpPr>
          <a:xfrm>
            <a:off x="-2032000" y="0"/>
            <a:ext cx="16256000" cy="6858000"/>
            <a:chOff x="0" y="0"/>
            <a:chExt cx="12192000" cy="6858000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pic>
          <p:nvPicPr>
            <p:cNvPr id="60421" name="图片 9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0" y="5495731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0422" name="图片 10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10800000" flipV="1">
              <a:off x="11237929" y="0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-1138759" y="952509"/>
            <a:ext cx="14469649" cy="5388907"/>
          </a:xfrm>
        </p:spPr>
        <p:txBody>
          <a:bodyPr/>
          <a:lstStyle>
            <a:lvl1pPr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3" name="组合 1"/>
          <p:cNvGrpSpPr/>
          <p:nvPr userDrawn="1">
            <p:custDataLst>
              <p:tags r:id="rId2"/>
            </p:custDataLst>
          </p:nvPr>
        </p:nvGrpSpPr>
        <p:grpSpPr>
          <a:xfrm>
            <a:off x="-2032000" y="685800"/>
            <a:ext cx="16256000" cy="6172200"/>
            <a:chOff x="0" y="1079"/>
            <a:chExt cx="19200" cy="9721"/>
          </a:xfrm>
        </p:grpSpPr>
        <p:sp>
          <p:nvSpPr>
            <p:cNvPr id="8" name="矩形 7"/>
            <p:cNvSpPr/>
            <p:nvPr>
              <p:custDataLst>
                <p:tags r:id="rId3"/>
              </p:custDataLst>
            </p:nvPr>
          </p:nvSpPr>
          <p:spPr>
            <a:xfrm>
              <a:off x="0" y="4672"/>
              <a:ext cx="19200" cy="612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pic>
          <p:nvPicPr>
            <p:cNvPr id="61445" name="图片 8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2006" y="1079"/>
              <a:ext cx="5814" cy="830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4809067" y="3077806"/>
            <a:ext cx="9279467" cy="1166812"/>
          </a:xfrm>
        </p:spPr>
        <p:txBody>
          <a:bodyPr anchor="t" anchorCtr="0">
            <a:normAutofit/>
          </a:bodyPr>
          <a:lstStyle>
            <a:lvl1pPr algn="l">
              <a:defRPr sz="4800" b="1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7" name="组合 8"/>
          <p:cNvGrpSpPr/>
          <p:nvPr userDrawn="1">
            <p:custDataLst>
              <p:tags r:id="rId2"/>
            </p:custDataLst>
          </p:nvPr>
        </p:nvGrpSpPr>
        <p:grpSpPr>
          <a:xfrm>
            <a:off x="-2032000" y="0"/>
            <a:ext cx="16256000" cy="6858000"/>
            <a:chOff x="0" y="0"/>
            <a:chExt cx="12192000" cy="6858000"/>
          </a:xfrm>
        </p:grpSpPr>
        <p:pic>
          <p:nvPicPr>
            <p:cNvPr id="62468" name="图片 6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0" y="5495731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2469" name="图片 7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-10800000" flipV="1">
              <a:off x="11237929" y="0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1" name="组合 5"/>
          <p:cNvGrpSpPr/>
          <p:nvPr userDrawn="1">
            <p:custDataLst>
              <p:tags r:id="rId2"/>
            </p:custDataLst>
          </p:nvPr>
        </p:nvGrpSpPr>
        <p:grpSpPr>
          <a:xfrm>
            <a:off x="-2032000" y="0"/>
            <a:ext cx="16256000" cy="6858000"/>
            <a:chOff x="0" y="0"/>
            <a:chExt cx="12192000" cy="6858000"/>
          </a:xfrm>
        </p:grpSpPr>
        <p:sp>
          <p:nvSpPr>
            <p:cNvPr id="8" name="矩形 7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pic>
          <p:nvPicPr>
            <p:cNvPr id="63493" name="图片 8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0" y="5495731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3494" name="图片 9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10800000" flipV="1">
              <a:off x="11237929" y="0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-323200" y="1249200"/>
            <a:ext cx="12835200" cy="723600"/>
          </a:xfrm>
        </p:spPr>
        <p:txBody>
          <a:bodyPr anchor="ctr"/>
          <a:lstStyle>
            <a:lvl1pPr>
              <a:defRPr sz="3200"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-323850" y="2163600"/>
            <a:ext cx="12835467" cy="3445200"/>
          </a:xfrm>
        </p:spPr>
        <p:txBody>
          <a:bodyPr/>
          <a:lstStyle>
            <a:lvl1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图片 1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-10800000" flipV="1">
            <a:off x="13049252" y="5599114"/>
            <a:ext cx="1174749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-2031999" y="0"/>
            <a:ext cx="643043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800" strike="noStrike" noProof="1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-1254400" y="770400"/>
            <a:ext cx="5280000" cy="882000"/>
          </a:xfrm>
        </p:spPr>
        <p:txBody>
          <a:bodyPr anchor="ctr"/>
          <a:lstStyle>
            <a:lvl1pPr>
              <a:defRPr sz="3600"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-1249600" y="1764000"/>
            <a:ext cx="5275200" cy="4093200"/>
          </a:xfrm>
        </p:spPr>
        <p:txBody>
          <a:bodyPr/>
          <a:lstStyle>
            <a:lvl1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4769600" y="769939"/>
            <a:ext cx="8640000" cy="5087937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9" name="图片 1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-10800000" flipV="1">
            <a:off x="13049252" y="5599114"/>
            <a:ext cx="1174749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-2032000" y="1"/>
            <a:ext cx="16256000" cy="266382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800" strike="noStrike" noProof="1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-1216000" y="781200"/>
            <a:ext cx="14635200" cy="626400"/>
          </a:xfrm>
        </p:spPr>
        <p:txBody>
          <a:bodyPr anchor="ctr"/>
          <a:lstStyle>
            <a:lvl1pPr algn="ctr">
              <a:defRPr sz="3600"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-1215999" y="1659600"/>
            <a:ext cx="14634632" cy="828000"/>
          </a:xfrm>
        </p:spPr>
        <p:txBody>
          <a:bodyPr/>
          <a:lstStyle>
            <a:lvl1pPr algn="ctr"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-1214967" y="2808000"/>
            <a:ext cx="14620801" cy="34308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-10800000" flipV="1">
            <a:off x="13049252" y="0"/>
            <a:ext cx="1174749" cy="1258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-2032000" y="5029200"/>
            <a:ext cx="16256000" cy="1828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800" strike="noStrike" noProof="1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-1225600" y="669600"/>
            <a:ext cx="14635200" cy="565200"/>
          </a:xfrm>
        </p:spPr>
        <p:txBody>
          <a:bodyPr anchor="ctr"/>
          <a:lstStyle>
            <a:lvl1pPr algn="ctr">
              <a:defRPr sz="3200"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-1225551" y="1681200"/>
            <a:ext cx="14654400" cy="32112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7"/>
            </p:custDataLst>
          </p:nvPr>
        </p:nvSpPr>
        <p:spPr>
          <a:xfrm>
            <a:off x="-1240000" y="5180400"/>
            <a:ext cx="14668801" cy="10116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图片 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-10800000" flipV="1">
            <a:off x="13049252" y="5594350"/>
            <a:ext cx="1174749" cy="1258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-2032000" y="0"/>
            <a:ext cx="16256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800" strike="noStrike" noProof="1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-1259200" y="237600"/>
            <a:ext cx="14716799" cy="441964"/>
          </a:xfrm>
        </p:spPr>
        <p:txBody>
          <a:bodyPr/>
          <a:lstStyle>
            <a:lvl1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-1259200" y="1663200"/>
            <a:ext cx="7123200" cy="28944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291200" y="1663200"/>
            <a:ext cx="7156800" cy="28944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8"/>
            </p:custDataLst>
          </p:nvPr>
        </p:nvSpPr>
        <p:spPr>
          <a:xfrm>
            <a:off x="-1268800" y="4816800"/>
            <a:ext cx="7123200" cy="7812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9"/>
            </p:custDataLst>
          </p:nvPr>
        </p:nvSpPr>
        <p:spPr>
          <a:xfrm>
            <a:off x="6305600" y="4813200"/>
            <a:ext cx="7156800" cy="7812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-2032000" y="958850"/>
            <a:ext cx="16256000" cy="49403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800" strike="noStrike" noProof="1">
              <a:sym typeface="+mn-ea"/>
            </a:endParaRPr>
          </a:p>
        </p:txBody>
      </p:sp>
      <p:grpSp>
        <p:nvGrpSpPr>
          <p:cNvPr id="68612" name="组合 5"/>
          <p:cNvGrpSpPr/>
          <p:nvPr userDrawn="1">
            <p:custDataLst>
              <p:tags r:id="rId3"/>
            </p:custDataLst>
          </p:nvPr>
        </p:nvGrpSpPr>
        <p:grpSpPr>
          <a:xfrm>
            <a:off x="-2032000" y="0"/>
            <a:ext cx="16256000" cy="6858000"/>
            <a:chOff x="0" y="-1"/>
            <a:chExt cx="12191998" cy="6858001"/>
          </a:xfrm>
        </p:grpSpPr>
        <p:pic>
          <p:nvPicPr>
            <p:cNvPr id="68613" name="图片 7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10800000" flipV="1">
              <a:off x="0" y="-1"/>
              <a:ext cx="2041616" cy="212407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8614" name="图片 10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7"/>
            <a:stretch>
              <a:fillRect/>
            </a:stretch>
          </p:blipFill>
          <p:spPr>
            <a:xfrm rot="-10800000" flipV="1">
              <a:off x="10153649" y="3947547"/>
              <a:ext cx="2038349" cy="291045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-1600" y="1339200"/>
            <a:ext cx="12192000" cy="2386800"/>
          </a:xfrm>
        </p:spPr>
        <p:txBody>
          <a:bodyPr anchor="b"/>
          <a:lstStyle>
            <a:lvl1pPr algn="ctr">
              <a:defRPr sz="6000"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-2116" y="3862800"/>
            <a:ext cx="12192000" cy="1656000"/>
          </a:xfrm>
        </p:spPr>
        <p:txBody>
          <a:bodyPr/>
          <a:lstStyle>
            <a:lvl1pPr algn="ctr"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5" name="组合 2"/>
          <p:cNvGrpSpPr/>
          <p:nvPr userDrawn="1">
            <p:custDataLst>
              <p:tags r:id="rId2"/>
            </p:custDataLst>
          </p:nvPr>
        </p:nvGrpSpPr>
        <p:grpSpPr>
          <a:xfrm>
            <a:off x="0" y="685800"/>
            <a:ext cx="12192000" cy="6172200"/>
            <a:chOff x="0" y="1079"/>
            <a:chExt cx="19200" cy="9721"/>
          </a:xfrm>
        </p:grpSpPr>
        <p:sp>
          <p:nvSpPr>
            <p:cNvPr id="15" name="矩形 14"/>
            <p:cNvSpPr/>
            <p:nvPr>
              <p:custDataLst>
                <p:tags r:id="rId3"/>
              </p:custDataLst>
            </p:nvPr>
          </p:nvSpPr>
          <p:spPr>
            <a:xfrm>
              <a:off x="0" y="4672"/>
              <a:ext cx="19200" cy="612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/>
            </a:p>
          </p:txBody>
        </p:sp>
        <p:pic>
          <p:nvPicPr>
            <p:cNvPr id="69637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2006" y="1079"/>
              <a:ext cx="5814" cy="830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5486400" y="3077806"/>
            <a:ext cx="6248400" cy="1166812"/>
          </a:xfrm>
        </p:spPr>
        <p:txBody>
          <a:bodyPr anchor="ctr" anchorCtr="0">
            <a:normAutofit/>
          </a:bodyPr>
          <a:lstStyle>
            <a:lvl1pPr algn="l" fontAlgn="ctr">
              <a:defRPr sz="4800" b="1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/>
              </a:defRPr>
            </a:lvl1pPr>
          </a:lstStyle>
          <a:p>
            <a:pPr fontAlgn="ctr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D997B5FA-0921-464F-AAE1-844C04324D75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565CE74E-AB26-4998-AD42-012C4C1AD076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-10800000" flipV="1">
            <a:off x="13049252" y="5599114"/>
            <a:ext cx="1174749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-1138823" y="443234"/>
            <a:ext cx="14469649" cy="441964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-1138823" y="952509"/>
            <a:ext cx="14469649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-10800000" flipV="1">
            <a:off x="11311467" y="5599114"/>
            <a:ext cx="880533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3" y="952509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3" name="组合 1"/>
          <p:cNvGrpSpPr/>
          <p:nvPr userDrawn="1">
            <p:custDataLst>
              <p:tags r:id="rId2"/>
            </p:custDataLst>
          </p:nvPr>
        </p:nvGrpSpPr>
        <p:grpSpPr>
          <a:xfrm>
            <a:off x="0" y="685800"/>
            <a:ext cx="12192000" cy="6172200"/>
            <a:chOff x="0" y="1079"/>
            <a:chExt cx="19200" cy="9721"/>
          </a:xfrm>
        </p:grpSpPr>
        <p:sp>
          <p:nvSpPr>
            <p:cNvPr id="9" name="矩形 8"/>
            <p:cNvSpPr/>
            <p:nvPr>
              <p:custDataLst>
                <p:tags r:id="rId3"/>
              </p:custDataLst>
            </p:nvPr>
          </p:nvSpPr>
          <p:spPr>
            <a:xfrm>
              <a:off x="0" y="4672"/>
              <a:ext cx="19200" cy="612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/>
            </a:p>
          </p:txBody>
        </p:sp>
        <p:pic>
          <p:nvPicPr>
            <p:cNvPr id="71685" name="图片 7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2006" y="1079"/>
              <a:ext cx="5814" cy="830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5029200" y="1820506"/>
            <a:ext cx="6959600" cy="1166812"/>
          </a:xfrm>
        </p:spPr>
        <p:txBody>
          <a:bodyPr anchor="b" anchorCtr="0">
            <a:normAutofit/>
          </a:bodyPr>
          <a:lstStyle>
            <a:lvl1pPr algn="l">
              <a:defRPr sz="4800" b="1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5029200" y="3095447"/>
            <a:ext cx="6959600" cy="816154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7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-10800000" flipV="1">
            <a:off x="11311467" y="5599114"/>
            <a:ext cx="880533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9"/>
            <a:ext cx="5283243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9"/>
            <a:ext cx="5283243" cy="5388907"/>
          </a:xfrm>
        </p:spPr>
        <p:txBody>
          <a:bodyPr>
            <a:noAutofit/>
          </a:bodyPr>
          <a:lstStyle>
            <a:lvl1pPr>
              <a:defRPr sz="1600"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图片 1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-10800000" flipV="1">
            <a:off x="11311467" y="5599114"/>
            <a:ext cx="880533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9"/>
            <a:ext cx="5283243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1" y="952509"/>
            <a:ext cx="5283243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1" y="1406525"/>
            <a:ext cx="5283243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 userDrawn="1">
            <p:custDataLst>
              <p:tags r:id="rId2"/>
            </p:custDataLst>
          </p:nvPr>
        </p:nvSpPr>
        <p:spPr>
          <a:xfrm>
            <a:off x="0" y="2967039"/>
            <a:ext cx="12192000" cy="38909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  <p:pic>
        <p:nvPicPr>
          <p:cNvPr id="74756" name="图片 15" descr="C:\Users\kingsoft\Desktop\图片7.png图片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025718" y="5289551"/>
            <a:ext cx="1051983" cy="1503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-10800000" flipV="1">
            <a:off x="11311467" y="5599114"/>
            <a:ext cx="880533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1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9"/>
            <a:ext cx="5283243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9"/>
            <a:ext cx="5283243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7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/>
            </a:p>
          </p:txBody>
        </p:sp>
        <p:pic>
          <p:nvPicPr>
            <p:cNvPr id="77829" name="图片 9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0" y="5495731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7830" name="图片 10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10800000" flipV="1">
              <a:off x="11237929" y="0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7"/>
            </p:custDataLst>
          </p:nvPr>
        </p:nvSpPr>
        <p:spPr>
          <a:xfrm>
            <a:off x="10571135" y="952509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8"/>
            </p:custDataLst>
          </p:nvPr>
        </p:nvSpPr>
        <p:spPr>
          <a:xfrm>
            <a:off x="669926" y="952501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1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/>
            </a:p>
          </p:txBody>
        </p:sp>
        <p:pic>
          <p:nvPicPr>
            <p:cNvPr id="78853" name="图片 9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0" y="5495731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8854" name="图片 10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10800000" flipV="1">
              <a:off x="11237929" y="0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1" y="952509"/>
            <a:ext cx="10852237" cy="5388907"/>
          </a:xfrm>
        </p:spPr>
        <p:txBody>
          <a:bodyPr/>
          <a:lstStyle>
            <a:lvl1pPr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5" name="组合 1"/>
          <p:cNvGrpSpPr/>
          <p:nvPr userDrawn="1">
            <p:custDataLst>
              <p:tags r:id="rId2"/>
            </p:custDataLst>
          </p:nvPr>
        </p:nvGrpSpPr>
        <p:grpSpPr>
          <a:xfrm>
            <a:off x="0" y="685800"/>
            <a:ext cx="12192000" cy="6172200"/>
            <a:chOff x="0" y="1079"/>
            <a:chExt cx="19200" cy="9721"/>
          </a:xfrm>
        </p:grpSpPr>
        <p:sp>
          <p:nvSpPr>
            <p:cNvPr id="8" name="矩形 7"/>
            <p:cNvSpPr/>
            <p:nvPr>
              <p:custDataLst>
                <p:tags r:id="rId3"/>
              </p:custDataLst>
            </p:nvPr>
          </p:nvSpPr>
          <p:spPr>
            <a:xfrm>
              <a:off x="0" y="4672"/>
              <a:ext cx="19200" cy="612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/>
            </a:p>
          </p:txBody>
        </p:sp>
        <p:pic>
          <p:nvPicPr>
            <p:cNvPr id="79877" name="图片 8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2006" y="1079"/>
              <a:ext cx="5814" cy="830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5130800" y="3077806"/>
            <a:ext cx="6959600" cy="1166812"/>
          </a:xfrm>
        </p:spPr>
        <p:txBody>
          <a:bodyPr anchor="t" anchorCtr="0">
            <a:normAutofit/>
          </a:bodyPr>
          <a:lstStyle>
            <a:lvl1pPr algn="l">
              <a:defRPr sz="4800" b="1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组合 1"/>
          <p:cNvGrpSpPr/>
          <p:nvPr userDrawn="1">
            <p:custDataLst>
              <p:tags r:id="rId2"/>
            </p:custDataLst>
          </p:nvPr>
        </p:nvGrpSpPr>
        <p:grpSpPr>
          <a:xfrm>
            <a:off x="-2032000" y="685800"/>
            <a:ext cx="16256000" cy="6172200"/>
            <a:chOff x="0" y="1079"/>
            <a:chExt cx="19200" cy="9721"/>
          </a:xfrm>
        </p:grpSpPr>
        <p:sp>
          <p:nvSpPr>
            <p:cNvPr id="9" name="矩形 8"/>
            <p:cNvSpPr/>
            <p:nvPr>
              <p:custDataLst>
                <p:tags r:id="rId3"/>
              </p:custDataLst>
            </p:nvPr>
          </p:nvSpPr>
          <p:spPr>
            <a:xfrm>
              <a:off x="0" y="4672"/>
              <a:ext cx="19200" cy="612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pic>
          <p:nvPicPr>
            <p:cNvPr id="53253" name="图片 7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2006" y="1079"/>
              <a:ext cx="5814" cy="830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4673600" y="1820506"/>
            <a:ext cx="9279467" cy="1166812"/>
          </a:xfrm>
        </p:spPr>
        <p:txBody>
          <a:bodyPr anchor="b" anchorCtr="0">
            <a:normAutofit/>
          </a:bodyPr>
          <a:lstStyle>
            <a:lvl1pPr algn="l">
              <a:defRPr sz="4800" b="1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4673600" y="3095447"/>
            <a:ext cx="9279467" cy="816154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9" name="组合 8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0900" name="图片 6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0" y="5495731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0901" name="图片 7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-10800000" flipV="1">
              <a:off x="11237929" y="0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3" name="组合 5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矩形 7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/>
            </a:p>
          </p:txBody>
        </p:sp>
        <p:pic>
          <p:nvPicPr>
            <p:cNvPr id="81925" name="图片 8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0" y="5495731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1926" name="图片 9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10800000" flipV="1">
              <a:off x="11237929" y="0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7" name="图片 1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-10800000" flipV="1">
            <a:off x="11311467" y="5599114"/>
            <a:ext cx="880533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1" y="0"/>
            <a:ext cx="4823884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5101200" y="769939"/>
            <a:ext cx="6480000" cy="5087937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图片 1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-10800000" flipV="1">
            <a:off x="11311467" y="5599114"/>
            <a:ext cx="880533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1"/>
            <a:ext cx="12192000" cy="266382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5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-10800000" flipV="1">
            <a:off x="11311467" y="0"/>
            <a:ext cx="880533" cy="1258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0" y="5029200"/>
            <a:ext cx="12192000" cy="1828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7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9" name="图片 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-10800000" flipV="1">
            <a:off x="11311467" y="5594350"/>
            <a:ext cx="880533" cy="1258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8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9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8850"/>
            <a:ext cx="12192000" cy="49403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ym typeface="+mn-ea"/>
            </a:endParaRPr>
          </a:p>
        </p:txBody>
      </p:sp>
      <p:grpSp>
        <p:nvGrpSpPr>
          <p:cNvPr id="87044" name="组合 5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12192000" cy="6858000"/>
            <a:chOff x="0" y="-1"/>
            <a:chExt cx="12191998" cy="6858001"/>
          </a:xfrm>
        </p:grpSpPr>
        <p:pic>
          <p:nvPicPr>
            <p:cNvPr id="87045" name="图片 7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10800000" flipV="1">
              <a:off x="0" y="-1"/>
              <a:ext cx="2041616" cy="212407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7046" name="图片 10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7"/>
            <a:stretch>
              <a:fillRect/>
            </a:stretch>
          </p:blipFill>
          <p:spPr>
            <a:xfrm rot="-10800000" flipV="1">
              <a:off x="10153649" y="3947547"/>
              <a:ext cx="2038349" cy="291045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u="none" strike="noStrike" kern="1200" cap="none" spc="0" normalizeH="0" baseline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-10800000" flipV="1">
            <a:off x="13049252" y="5599114"/>
            <a:ext cx="1174749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-1138823" y="443234"/>
            <a:ext cx="14469649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-1138760" y="952509"/>
            <a:ext cx="7044323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86503" y="952509"/>
            <a:ext cx="7044323" cy="5388907"/>
          </a:xfrm>
        </p:spPr>
        <p:txBody>
          <a:bodyPr>
            <a:noAutofit/>
          </a:bodyPr>
          <a:lstStyle>
            <a:lvl1pPr>
              <a:defRPr sz="1600"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图片 1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-10800000" flipV="1">
            <a:off x="13049252" y="5599114"/>
            <a:ext cx="1174749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-1138823" y="443234"/>
            <a:ext cx="14469649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-1138760" y="952509"/>
            <a:ext cx="7044323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-1138767" y="1406525"/>
            <a:ext cx="7044267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82333" y="952509"/>
            <a:ext cx="7044323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82333" y="1406525"/>
            <a:ext cx="7044323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 userDrawn="1">
            <p:custDataLst>
              <p:tags r:id="rId2"/>
            </p:custDataLst>
          </p:nvPr>
        </p:nvSpPr>
        <p:spPr>
          <a:xfrm>
            <a:off x="-2032000" y="2967039"/>
            <a:ext cx="16256000" cy="38909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/>
          </a:p>
        </p:txBody>
      </p:sp>
      <p:pic>
        <p:nvPicPr>
          <p:cNvPr id="56324" name="图片 15" descr="C:\Users\kingsoft\Desktop\图片7.png图片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668251" y="5289551"/>
            <a:ext cx="1403349" cy="1503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-10800000" flipV="1">
            <a:off x="13049252" y="5599114"/>
            <a:ext cx="1174749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-1138759" y="443234"/>
            <a:ext cx="14469649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-1138760" y="952509"/>
            <a:ext cx="7044323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86567" y="952509"/>
            <a:ext cx="7044323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5" name="组合 7"/>
          <p:cNvGrpSpPr/>
          <p:nvPr userDrawn="1">
            <p:custDataLst>
              <p:tags r:id="rId2"/>
            </p:custDataLst>
          </p:nvPr>
        </p:nvGrpSpPr>
        <p:grpSpPr>
          <a:xfrm>
            <a:off x="-2032000" y="0"/>
            <a:ext cx="16256000" cy="6858000"/>
            <a:chOff x="0" y="0"/>
            <a:chExt cx="12192000" cy="6858000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pic>
          <p:nvPicPr>
            <p:cNvPr id="59397" name="图片 9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0" y="5495731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9398" name="图片 10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10800000" flipV="1">
              <a:off x="11237929" y="0"/>
              <a:ext cx="954071" cy="13622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7"/>
            </p:custDataLst>
          </p:nvPr>
        </p:nvSpPr>
        <p:spPr>
          <a:xfrm>
            <a:off x="12062847" y="952509"/>
            <a:ext cx="1267979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8"/>
            </p:custDataLst>
          </p:nvPr>
        </p:nvSpPr>
        <p:spPr>
          <a:xfrm>
            <a:off x="-1138766" y="952501"/>
            <a:ext cx="13104135" cy="5388907"/>
          </a:xfrm>
        </p:spPr>
        <p:txBody>
          <a:bodyPr vert="eaVert"/>
          <a:lstStyle>
            <a:lvl1pPr indent="0" eaLnBrk="1" fontAlgn="auto" latinLnBrk="0" hangingPunct="1"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 u="none" strike="noStrike" kern="1200" cap="none" spc="0" normalizeH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9" Type="http://schemas.openxmlformats.org/officeDocument/2006/relationships/theme" Target="../theme/theme1.xml"/><Relationship Id="rId28" Type="http://schemas.openxmlformats.org/officeDocument/2006/relationships/tags" Target="../tags/tag144.xml"/><Relationship Id="rId27" Type="http://schemas.openxmlformats.org/officeDocument/2006/relationships/image" Target="file:///D:\qq&#25991;&#20214;\712321467\Image\C2C\Image2\%7b75232B38-A165-1FB7-499C-2E1C792CACB5%7d.png" TargetMode="External"/><Relationship Id="rId26" Type="http://schemas.openxmlformats.org/officeDocument/2006/relationships/image" Target="../media/image7.png"/><Relationship Id="rId25" Type="http://schemas.openxmlformats.org/officeDocument/2006/relationships/tags" Target="../tags/tag143.xml"/><Relationship Id="rId24" Type="http://schemas.openxmlformats.org/officeDocument/2006/relationships/tags" Target="../tags/tag142.xml"/><Relationship Id="rId23" Type="http://schemas.openxmlformats.org/officeDocument/2006/relationships/tags" Target="../tags/tag141.xml"/><Relationship Id="rId22" Type="http://schemas.openxmlformats.org/officeDocument/2006/relationships/tags" Target="../tags/tag140.xml"/><Relationship Id="rId21" Type="http://schemas.openxmlformats.org/officeDocument/2006/relationships/tags" Target="../tags/tag139.xml"/><Relationship Id="rId20" Type="http://schemas.openxmlformats.org/officeDocument/2006/relationships/tags" Target="../tags/tag138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37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9" Type="http://schemas.openxmlformats.org/officeDocument/2006/relationships/theme" Target="../theme/theme2.xml"/><Relationship Id="rId28" Type="http://schemas.openxmlformats.org/officeDocument/2006/relationships/tags" Target="../tags/tag288.xml"/><Relationship Id="rId27" Type="http://schemas.openxmlformats.org/officeDocument/2006/relationships/image" Target="file:///D:\qq&#25991;&#20214;\712321467\Image\C2C\Image2\%7b75232B38-A165-1FB7-499C-2E1C792CACB5%7d.png" TargetMode="External"/><Relationship Id="rId26" Type="http://schemas.openxmlformats.org/officeDocument/2006/relationships/image" Target="../media/image7.png"/><Relationship Id="rId25" Type="http://schemas.openxmlformats.org/officeDocument/2006/relationships/tags" Target="../tags/tag287.xml"/><Relationship Id="rId24" Type="http://schemas.openxmlformats.org/officeDocument/2006/relationships/tags" Target="../tags/tag286.xml"/><Relationship Id="rId23" Type="http://schemas.openxmlformats.org/officeDocument/2006/relationships/tags" Target="../tags/tag285.xml"/><Relationship Id="rId22" Type="http://schemas.openxmlformats.org/officeDocument/2006/relationships/tags" Target="../tags/tag284.xml"/><Relationship Id="rId21" Type="http://schemas.openxmlformats.org/officeDocument/2006/relationships/tags" Target="../tags/tag283.xml"/><Relationship Id="rId20" Type="http://schemas.openxmlformats.org/officeDocument/2006/relationships/tags" Target="../tags/tag282.xml"/><Relationship Id="rId2" Type="http://schemas.openxmlformats.org/officeDocument/2006/relationships/slideLayout" Target="../slideLayouts/slideLayout20.xml"/><Relationship Id="rId19" Type="http://schemas.openxmlformats.org/officeDocument/2006/relationships/tags" Target="../tags/tag281.xml"/><Relationship Id="rId18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-1138767" y="442913"/>
            <a:ext cx="14469532" cy="442912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2"/>
          <p:cNvSpPr>
            <a:spLocks noGrp="1"/>
          </p:cNvSpPr>
          <p:nvPr>
            <p:ph type="body" idx="5"/>
            <p:custDataLst>
              <p:tags r:id="rId20"/>
            </p:custDataLst>
          </p:nvPr>
        </p:nvSpPr>
        <p:spPr>
          <a:xfrm>
            <a:off x="-1138767" y="952500"/>
            <a:ext cx="14469532" cy="5389563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-859367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456518" y="6350001"/>
            <a:ext cx="52789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9448800" y="6350001"/>
            <a:ext cx="36004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 flipH="1">
            <a:off x="-203200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/>
          </a:p>
        </p:txBody>
      </p:sp>
      <p:pic>
        <p:nvPicPr>
          <p:cNvPr id="3076" name="图片 1073743875" descr="学科网 zxxk.com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 r:link="rId2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077" name="图片 1073743875" descr="学科网 zxxk.com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26" r:link="rId2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8867" y="442913"/>
            <a:ext cx="10854267" cy="442912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099" name="文本占位符 2"/>
          <p:cNvSpPr>
            <a:spLocks noGrp="1"/>
          </p:cNvSpPr>
          <p:nvPr>
            <p:ph type="body" idx="5"/>
            <p:custDataLst>
              <p:tags r:id="rId20"/>
            </p:custDataLst>
          </p:nvPr>
        </p:nvSpPr>
        <p:spPr>
          <a:xfrm>
            <a:off x="668867" y="952500"/>
            <a:ext cx="10854267" cy="5389563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  <p:pic>
        <p:nvPicPr>
          <p:cNvPr id="4100" name="图片 1073743875" descr="学科网 zxxk.com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 r:link="rId2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4101" name="图片 1073743875" descr="学科网 zxxk.com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26" r:link="rId2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9.xml"/><Relationship Id="rId3" Type="http://schemas.openxmlformats.org/officeDocument/2006/relationships/tags" Target="../tags/tag291.xml"/><Relationship Id="rId2" Type="http://schemas.openxmlformats.org/officeDocument/2006/relationships/tags" Target="../tags/tag290.xml"/><Relationship Id="rId1" Type="http://schemas.openxmlformats.org/officeDocument/2006/relationships/tags" Target="../tags/tag289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341.xml"/><Relationship Id="rId4" Type="http://schemas.openxmlformats.org/officeDocument/2006/relationships/tags" Target="../tags/tag340.xml"/><Relationship Id="rId3" Type="http://schemas.openxmlformats.org/officeDocument/2006/relationships/tags" Target="../tags/tag339.xml"/><Relationship Id="rId2" Type="http://schemas.openxmlformats.org/officeDocument/2006/relationships/image" Target="../media/image26.png"/><Relationship Id="rId1" Type="http://schemas.openxmlformats.org/officeDocument/2006/relationships/tags" Target="../tags/tag338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297.xml"/><Relationship Id="rId3" Type="http://schemas.openxmlformats.org/officeDocument/2006/relationships/tags" Target="../tags/tag296.xml"/><Relationship Id="rId2" Type="http://schemas.openxmlformats.org/officeDocument/2006/relationships/image" Target="../media/image8.jpeg"/><Relationship Id="rId1" Type="http://schemas.openxmlformats.org/officeDocument/2006/relationships/tags" Target="../tags/tag295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301.xml"/><Relationship Id="rId5" Type="http://schemas.openxmlformats.org/officeDocument/2006/relationships/image" Target="../media/image9.png"/><Relationship Id="rId4" Type="http://schemas.openxmlformats.org/officeDocument/2006/relationships/tags" Target="../tags/tag300.xml"/><Relationship Id="rId3" Type="http://schemas.openxmlformats.org/officeDocument/2006/relationships/tags" Target="../tags/tag299.xml"/><Relationship Id="rId2" Type="http://schemas.openxmlformats.org/officeDocument/2006/relationships/image" Target="../media/image8.jpeg"/><Relationship Id="rId1" Type="http://schemas.openxmlformats.org/officeDocument/2006/relationships/tags" Target="../tags/tag298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tags" Target="../tags/tag306.xml"/><Relationship Id="rId7" Type="http://schemas.openxmlformats.org/officeDocument/2006/relationships/image" Target="../media/image12.png"/><Relationship Id="rId6" Type="http://schemas.openxmlformats.org/officeDocument/2006/relationships/tags" Target="../tags/tag305.xml"/><Relationship Id="rId5" Type="http://schemas.openxmlformats.org/officeDocument/2006/relationships/image" Target="../media/image11.png"/><Relationship Id="rId4" Type="http://schemas.openxmlformats.org/officeDocument/2006/relationships/tags" Target="../tags/tag304.xml"/><Relationship Id="rId3" Type="http://schemas.openxmlformats.org/officeDocument/2006/relationships/image" Target="../media/image10.png"/><Relationship Id="rId27" Type="http://schemas.openxmlformats.org/officeDocument/2006/relationships/slideLayout" Target="../slideLayouts/slideLayout7.xml"/><Relationship Id="rId26" Type="http://schemas.openxmlformats.org/officeDocument/2006/relationships/tags" Target="../tags/tag315.xml"/><Relationship Id="rId25" Type="http://schemas.openxmlformats.org/officeDocument/2006/relationships/image" Target="../media/image21.jpeg"/><Relationship Id="rId24" Type="http://schemas.openxmlformats.org/officeDocument/2006/relationships/tags" Target="../tags/tag314.xml"/><Relationship Id="rId23" Type="http://schemas.openxmlformats.org/officeDocument/2006/relationships/image" Target="../media/image20.jpeg"/><Relationship Id="rId22" Type="http://schemas.openxmlformats.org/officeDocument/2006/relationships/tags" Target="../tags/tag313.xml"/><Relationship Id="rId21" Type="http://schemas.openxmlformats.org/officeDocument/2006/relationships/image" Target="../media/image19.jpeg"/><Relationship Id="rId20" Type="http://schemas.openxmlformats.org/officeDocument/2006/relationships/tags" Target="../tags/tag312.xml"/><Relationship Id="rId2" Type="http://schemas.openxmlformats.org/officeDocument/2006/relationships/tags" Target="../tags/tag303.xml"/><Relationship Id="rId19" Type="http://schemas.openxmlformats.org/officeDocument/2006/relationships/image" Target="../media/image18.png"/><Relationship Id="rId18" Type="http://schemas.openxmlformats.org/officeDocument/2006/relationships/tags" Target="../tags/tag311.xml"/><Relationship Id="rId17" Type="http://schemas.openxmlformats.org/officeDocument/2006/relationships/image" Target="../media/image17.jpeg"/><Relationship Id="rId16" Type="http://schemas.openxmlformats.org/officeDocument/2006/relationships/tags" Target="../tags/tag310.xml"/><Relationship Id="rId15" Type="http://schemas.openxmlformats.org/officeDocument/2006/relationships/image" Target="../media/image16.jpeg"/><Relationship Id="rId14" Type="http://schemas.openxmlformats.org/officeDocument/2006/relationships/tags" Target="../tags/tag309.xml"/><Relationship Id="rId13" Type="http://schemas.openxmlformats.org/officeDocument/2006/relationships/image" Target="../media/image15.png"/><Relationship Id="rId12" Type="http://schemas.openxmlformats.org/officeDocument/2006/relationships/tags" Target="../tags/tag308.xml"/><Relationship Id="rId11" Type="http://schemas.openxmlformats.org/officeDocument/2006/relationships/image" Target="../media/image14.png"/><Relationship Id="rId10" Type="http://schemas.openxmlformats.org/officeDocument/2006/relationships/tags" Target="../tags/tag307.xml"/><Relationship Id="rId1" Type="http://schemas.openxmlformats.org/officeDocument/2006/relationships/tags" Target="../tags/tag30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318.xml"/><Relationship Id="rId4" Type="http://schemas.openxmlformats.org/officeDocument/2006/relationships/image" Target="../media/image23.png"/><Relationship Id="rId3" Type="http://schemas.openxmlformats.org/officeDocument/2006/relationships/tags" Target="../tags/tag317.xml"/><Relationship Id="rId2" Type="http://schemas.openxmlformats.org/officeDocument/2006/relationships/image" Target="../media/image22.png"/><Relationship Id="rId1" Type="http://schemas.openxmlformats.org/officeDocument/2006/relationships/tags" Target="../tags/tag316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image" Target="../media/image25.png"/><Relationship Id="rId3" Type="http://schemas.openxmlformats.org/officeDocument/2006/relationships/tags" Target="../tags/tag320.xml"/><Relationship Id="rId2" Type="http://schemas.openxmlformats.org/officeDocument/2006/relationships/image" Target="../media/image24.png"/><Relationship Id="rId1" Type="http://schemas.openxmlformats.org/officeDocument/2006/relationships/tags" Target="../tags/tag31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27.xml"/><Relationship Id="rId8" Type="http://schemas.openxmlformats.org/officeDocument/2006/relationships/tags" Target="../tags/tag326.xml"/><Relationship Id="rId7" Type="http://schemas.openxmlformats.org/officeDocument/2006/relationships/tags" Target="../tags/tag325.xml"/><Relationship Id="rId6" Type="http://schemas.openxmlformats.org/officeDocument/2006/relationships/image" Target="../media/image27.png"/><Relationship Id="rId5" Type="http://schemas.openxmlformats.org/officeDocument/2006/relationships/tags" Target="../tags/tag324.xml"/><Relationship Id="rId4" Type="http://schemas.microsoft.com/office/2007/relationships/media" Target="../media/media1.mp3"/><Relationship Id="rId3" Type="http://schemas.openxmlformats.org/officeDocument/2006/relationships/audio" Target="../media/media1.mp3"/><Relationship Id="rId2" Type="http://schemas.openxmlformats.org/officeDocument/2006/relationships/image" Target="../media/image26.png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32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33.xml"/><Relationship Id="rId8" Type="http://schemas.openxmlformats.org/officeDocument/2006/relationships/tags" Target="../tags/tag332.xml"/><Relationship Id="rId7" Type="http://schemas.openxmlformats.org/officeDocument/2006/relationships/image" Target="../media/image30.png"/><Relationship Id="rId6" Type="http://schemas.openxmlformats.org/officeDocument/2006/relationships/tags" Target="../tags/tag331.xml"/><Relationship Id="rId5" Type="http://schemas.openxmlformats.org/officeDocument/2006/relationships/image" Target="../media/image29.png"/><Relationship Id="rId4" Type="http://schemas.openxmlformats.org/officeDocument/2006/relationships/tags" Target="../tags/tag330.xml"/><Relationship Id="rId3" Type="http://schemas.openxmlformats.org/officeDocument/2006/relationships/tags" Target="../tags/tag329.xml"/><Relationship Id="rId2" Type="http://schemas.openxmlformats.org/officeDocument/2006/relationships/image" Target="../media/image28.png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328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" Type="http://schemas.openxmlformats.org/officeDocument/2006/relationships/image" Target="../media/image26.png"/><Relationship Id="rId2" Type="http://schemas.openxmlformats.org/officeDocument/2006/relationships/tags" Target="../tags/tag335.xml"/><Relationship Id="rId1" Type="http://schemas.openxmlformats.org/officeDocument/2006/relationships/tags" Target="../tags/tag3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4695825" y="1795067"/>
            <a:ext cx="74961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买  </a:t>
            </a:r>
            <a:r>
              <a:rPr kumimoji="0" lang="zh-CN" altLang="en-US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文  具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5086349" y="3933651"/>
            <a:ext cx="67151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北师大版二年级上册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20080123005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8610" y="292100"/>
            <a:ext cx="6505575" cy="3248025"/>
          </a:xfrm>
          <a:prstGeom prst="rect">
            <a:avLst/>
          </a:prstGeom>
        </p:spPr>
      </p:pic>
      <p:sp>
        <p:nvSpPr>
          <p:cNvPr id="5" name="椭圆 4"/>
          <p:cNvSpPr/>
          <p:nvPr>
            <p:custDataLst>
              <p:tags r:id="rId3"/>
            </p:custDataLst>
          </p:nvPr>
        </p:nvSpPr>
        <p:spPr>
          <a:xfrm rot="19560000">
            <a:off x="163195" y="529590"/>
            <a:ext cx="2743835" cy="197548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/>
              <a:t>买</a:t>
            </a:r>
            <a:endParaRPr lang="zh-CN" altLang="en-US" sz="9600"/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3225165" y="4382135"/>
            <a:ext cx="93021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/>
              <a:t>用1元钱买文具，正好可以买哪些呢？</a:t>
            </a:r>
            <a:endParaRPr lang="zh-CN" altLang="en-US" sz="3600" dirty="0"/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图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25780" y="614680"/>
            <a:ext cx="4796155" cy="545973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6196965" y="1187450"/>
            <a:ext cx="524891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/>
              <a:t>大耳朵图图已经长大了，他马上就要上小学了，因此他需要到文具店去购买文具为上学准备。</a:t>
            </a:r>
            <a:endParaRPr lang="zh-CN" altLang="en-US" sz="4800" b="1" dirty="0"/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图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25780" y="614680"/>
            <a:ext cx="4796155" cy="545973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140450" y="995680"/>
            <a:ext cx="531685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我的妈妈给了我这些，小朋友你们知道这是什么吗？</a:t>
            </a:r>
            <a:endParaRPr lang="zh-CN" altLang="en-US" sz="3200" dirty="0"/>
          </a:p>
        </p:txBody>
      </p:sp>
      <p:pic>
        <p:nvPicPr>
          <p:cNvPr id="2" name="图片 1" descr="QQ截图2020073021412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6151245" y="2502535"/>
            <a:ext cx="5306060" cy="342201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>
            <p:custDataLst>
              <p:tags r:id="rId1"/>
            </p:custDataLst>
          </p:nvPr>
        </p:nvSpPr>
        <p:spPr>
          <a:xfrm rot="20880000">
            <a:off x="434975" y="263525"/>
            <a:ext cx="2743835" cy="197548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/>
              <a:t>认</a:t>
            </a:r>
            <a:endParaRPr lang="zh-CN" altLang="en-US" sz="9600"/>
          </a:p>
        </p:txBody>
      </p:sp>
      <p:pic>
        <p:nvPicPr>
          <p:cNvPr id="7" name="图片 6" descr="1角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3670300" y="509905"/>
            <a:ext cx="2526030" cy="1593215"/>
          </a:xfrm>
          <a:prstGeom prst="rect">
            <a:avLst/>
          </a:prstGeom>
        </p:spPr>
      </p:pic>
      <p:pic>
        <p:nvPicPr>
          <p:cNvPr id="8" name="图片 7" descr="1元硬币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6661150" y="509905"/>
            <a:ext cx="1715770" cy="1321435"/>
          </a:xfrm>
          <a:prstGeom prst="rect">
            <a:avLst/>
          </a:prstGeom>
        </p:spPr>
      </p:pic>
      <p:pic>
        <p:nvPicPr>
          <p:cNvPr id="9" name="图片 8" descr="2角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3554095" y="2157095"/>
            <a:ext cx="2735580" cy="1087755"/>
          </a:xfrm>
          <a:prstGeom prst="rect">
            <a:avLst/>
          </a:prstGeom>
        </p:spPr>
      </p:pic>
      <p:pic>
        <p:nvPicPr>
          <p:cNvPr id="11" name="图片 10" descr="5元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8778240" y="509905"/>
            <a:ext cx="2514600" cy="1291590"/>
          </a:xfrm>
          <a:prstGeom prst="rect">
            <a:avLst/>
          </a:prstGeom>
        </p:spPr>
      </p:pic>
      <p:pic>
        <p:nvPicPr>
          <p:cNvPr id="13" name="图片 12" descr="5角硬币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6542405" y="1922780"/>
            <a:ext cx="2033905" cy="1647825"/>
          </a:xfrm>
          <a:prstGeom prst="rect">
            <a:avLst/>
          </a:prstGeom>
        </p:spPr>
      </p:pic>
      <p:pic>
        <p:nvPicPr>
          <p:cNvPr id="14" name="图片 13" descr="1元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>
          <a:xfrm>
            <a:off x="8923020" y="2103120"/>
            <a:ext cx="2595245" cy="1277620"/>
          </a:xfrm>
          <a:prstGeom prst="rect">
            <a:avLst/>
          </a:prstGeom>
        </p:spPr>
      </p:pic>
      <p:pic>
        <p:nvPicPr>
          <p:cNvPr id="15" name="图片 14" descr="1角硬币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email"/>
          <a:stretch>
            <a:fillRect/>
          </a:stretch>
        </p:blipFill>
        <p:spPr>
          <a:xfrm>
            <a:off x="3554095" y="3570605"/>
            <a:ext cx="1534160" cy="1205230"/>
          </a:xfrm>
          <a:prstGeom prst="rect">
            <a:avLst/>
          </a:prstGeom>
        </p:spPr>
      </p:pic>
      <p:pic>
        <p:nvPicPr>
          <p:cNvPr id="16" name="图片 15" descr="1分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 cstate="email"/>
          <a:stretch>
            <a:fillRect/>
          </a:stretch>
        </p:blipFill>
        <p:spPr>
          <a:xfrm>
            <a:off x="5681980" y="3761105"/>
            <a:ext cx="1670050" cy="1182370"/>
          </a:xfrm>
          <a:prstGeom prst="rect">
            <a:avLst/>
          </a:prstGeom>
        </p:spPr>
      </p:pic>
      <p:pic>
        <p:nvPicPr>
          <p:cNvPr id="17" name="图片 16" descr="5角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 cstate="email"/>
          <a:stretch>
            <a:fillRect/>
          </a:stretch>
        </p:blipFill>
        <p:spPr>
          <a:xfrm>
            <a:off x="8376920" y="3570605"/>
            <a:ext cx="2656205" cy="1381125"/>
          </a:xfrm>
          <a:prstGeom prst="rect">
            <a:avLst/>
          </a:prstGeom>
        </p:spPr>
      </p:pic>
      <p:pic>
        <p:nvPicPr>
          <p:cNvPr id="18" name="图片 17" descr="5分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1" cstate="email"/>
          <a:stretch>
            <a:fillRect/>
          </a:stretch>
        </p:blipFill>
        <p:spPr>
          <a:xfrm>
            <a:off x="3670300" y="5036185"/>
            <a:ext cx="1824990" cy="1524000"/>
          </a:xfrm>
          <a:prstGeom prst="rect">
            <a:avLst/>
          </a:prstGeom>
        </p:spPr>
      </p:pic>
      <p:pic>
        <p:nvPicPr>
          <p:cNvPr id="19" name="图片 18" descr="2分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 cstate="email"/>
          <a:stretch>
            <a:fillRect/>
          </a:stretch>
        </p:blipFill>
        <p:spPr>
          <a:xfrm>
            <a:off x="9013190" y="5271135"/>
            <a:ext cx="2019935" cy="1368425"/>
          </a:xfrm>
          <a:prstGeom prst="rect">
            <a:avLst/>
          </a:prstGeom>
        </p:spPr>
      </p:pic>
      <p:pic>
        <p:nvPicPr>
          <p:cNvPr id="2" name="图片 1" descr="2元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5" cstate="email"/>
          <a:stretch>
            <a:fillRect/>
          </a:stretch>
        </p:blipFill>
        <p:spPr>
          <a:xfrm>
            <a:off x="5907405" y="5271135"/>
            <a:ext cx="2469515" cy="1157605"/>
          </a:xfrm>
          <a:prstGeom prst="rect">
            <a:avLst/>
          </a:prstGeom>
        </p:spPr>
      </p:pic>
    </p:spTree>
    <p:custDataLst>
      <p:tags r:id="rId2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元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091565" y="1886585"/>
            <a:ext cx="4274820" cy="2204085"/>
          </a:xfrm>
          <a:prstGeom prst="rect">
            <a:avLst/>
          </a:prstGeom>
        </p:spPr>
      </p:pic>
      <p:pic>
        <p:nvPicPr>
          <p:cNvPr id="3" name="图片 2" descr="5角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6659245" y="1886585"/>
            <a:ext cx="4562475" cy="22161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QQ截图2020080320535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93775" y="2725420"/>
            <a:ext cx="4876800" cy="3438525"/>
          </a:xfrm>
          <a:prstGeom prst="rect">
            <a:avLst/>
          </a:prstGeom>
        </p:spPr>
      </p:pic>
      <p:pic>
        <p:nvPicPr>
          <p:cNvPr id="5" name="图片 4" descr="QQ截图2020080320540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207885" y="868045"/>
            <a:ext cx="4819650" cy="3743325"/>
          </a:xfrm>
          <a:prstGeom prst="rect">
            <a:avLst/>
          </a:prstGeom>
        </p:spPr>
      </p:pic>
      <p:sp>
        <p:nvSpPr>
          <p:cNvPr id="6" name="椭圆 5"/>
          <p:cNvSpPr/>
          <p:nvPr>
            <p:custDataLst>
              <p:tags r:id="rId5"/>
            </p:custDataLst>
          </p:nvPr>
        </p:nvSpPr>
        <p:spPr>
          <a:xfrm rot="19860000">
            <a:off x="271780" y="171450"/>
            <a:ext cx="2743835" cy="183070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/>
              <a:t>分</a:t>
            </a:r>
            <a:endParaRPr lang="zh-CN" altLang="en-US" sz="9600"/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020080123005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684145" y="2019300"/>
            <a:ext cx="8921115" cy="3248025"/>
          </a:xfrm>
          <a:prstGeom prst="rect">
            <a:avLst/>
          </a:prstGeom>
        </p:spPr>
      </p:pic>
      <p:pic>
        <p:nvPicPr>
          <p:cNvPr id="9" name="5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54940" y="6101080"/>
            <a:ext cx="412750" cy="412750"/>
          </a:xfrm>
          <a:prstGeom prst="rect">
            <a:avLst/>
          </a:prstGeom>
        </p:spPr>
      </p:pic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3669030" y="939165"/>
            <a:ext cx="93357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/>
              <a:t>买一支钢笔，应该怎么付钱呢？</a:t>
            </a:r>
            <a:endParaRPr lang="zh-CN" altLang="en-US" sz="3600" dirty="0"/>
          </a:p>
        </p:txBody>
      </p:sp>
      <p:sp>
        <p:nvSpPr>
          <p:cNvPr id="2" name="椭圆 1"/>
          <p:cNvSpPr/>
          <p:nvPr>
            <p:custDataLst>
              <p:tags r:id="rId8"/>
            </p:custDataLst>
          </p:nvPr>
        </p:nvSpPr>
        <p:spPr>
          <a:xfrm rot="19800000">
            <a:off x="309880" y="453390"/>
            <a:ext cx="2743835" cy="197548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/>
              <a:t>付</a:t>
            </a:r>
            <a:endParaRPr lang="zh-CN" altLang="en-US" sz="9600"/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501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5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1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QQ截图2020080321112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26110" y="1508125"/>
            <a:ext cx="4785360" cy="1618615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3"/>
            </p:custDataLst>
          </p:nvPr>
        </p:nvSpPr>
        <p:spPr>
          <a:xfrm>
            <a:off x="1143635" y="2565400"/>
            <a:ext cx="4538345" cy="2183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800"/>
          </a:p>
          <a:p>
            <a:endParaRPr lang="zh-CN" altLang="en-US" sz="4800"/>
          </a:p>
          <a:p>
            <a:r>
              <a:rPr lang="en-US" altLang="zh-CN" sz="4000"/>
              <a:t>1</a:t>
            </a:r>
            <a:r>
              <a:rPr lang="zh-CN" altLang="en-US" sz="4000"/>
              <a:t>元</a:t>
            </a:r>
            <a:r>
              <a:rPr lang="en-US" altLang="zh-CN" sz="4000"/>
              <a:t>=10</a:t>
            </a:r>
            <a:r>
              <a:rPr lang="zh-CN" altLang="en-US" sz="4000"/>
              <a:t>角</a:t>
            </a:r>
            <a:endParaRPr lang="zh-CN" altLang="en-US" sz="4000"/>
          </a:p>
        </p:txBody>
      </p:sp>
      <p:pic>
        <p:nvPicPr>
          <p:cNvPr id="14" name="图片 13" descr="1角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6187440" y="1751965"/>
            <a:ext cx="1780540" cy="1130300"/>
          </a:xfrm>
          <a:prstGeom prst="rect">
            <a:avLst/>
          </a:prstGeom>
        </p:spPr>
      </p:pic>
      <p:pic>
        <p:nvPicPr>
          <p:cNvPr id="15" name="图片 14" descr="QQ截图202008032112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7967980" y="1566545"/>
            <a:ext cx="3713480" cy="1500505"/>
          </a:xfrm>
          <a:prstGeom prst="rect">
            <a:avLst/>
          </a:prstGeom>
        </p:spPr>
      </p:pic>
      <p:sp>
        <p:nvSpPr>
          <p:cNvPr id="16" name="文本框 15"/>
          <p:cNvSpPr txBox="1"/>
          <p:nvPr>
            <p:custDataLst>
              <p:tags r:id="rId8"/>
            </p:custDataLst>
          </p:nvPr>
        </p:nvSpPr>
        <p:spPr>
          <a:xfrm>
            <a:off x="7301230" y="4105910"/>
            <a:ext cx="43802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1</a:t>
            </a:r>
            <a:r>
              <a:rPr lang="zh-CN" altLang="en-US" sz="4000"/>
              <a:t>角</a:t>
            </a:r>
            <a:r>
              <a:rPr lang="en-US" altLang="zh-CN" sz="4000"/>
              <a:t>=10</a:t>
            </a:r>
            <a:r>
              <a:rPr lang="zh-CN" altLang="en-US" sz="4000"/>
              <a:t>分</a:t>
            </a:r>
            <a:endParaRPr lang="zh-CN" altLang="en-US" sz="4000"/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>
            <p:custDataLst>
              <p:tags r:id="rId1"/>
            </p:custDataLst>
          </p:nvPr>
        </p:nvSpPr>
        <p:spPr>
          <a:xfrm rot="19560000">
            <a:off x="163195" y="529590"/>
            <a:ext cx="2743835" cy="197548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/>
              <a:t>找</a:t>
            </a:r>
            <a:endParaRPr lang="zh-CN" altLang="en-US" sz="9600"/>
          </a:p>
        </p:txBody>
      </p:sp>
      <p:pic>
        <p:nvPicPr>
          <p:cNvPr id="3" name="图片 2" descr="202008012300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118610" y="292100"/>
            <a:ext cx="6505575" cy="324802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1522730" y="4236085"/>
            <a:ext cx="104197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/>
              <a:t>图图现在用1元购买了一把尺子，应找回多少钱？</a:t>
            </a:r>
            <a:endParaRPr lang="zh-CN" altLang="en-US" sz="3600" dirty="0"/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tags/tag1.xml><?xml version="1.0" encoding="utf-8"?>
<p:tagLst xmlns:p="http://schemas.openxmlformats.org/presentationml/2006/main">
  <p:tag name="AS_UNIQUEID" val="4"/>
</p:tagLst>
</file>

<file path=ppt/tags/tag10.xml><?xml version="1.0" encoding="utf-8"?>
<p:tagLst xmlns:p="http://schemas.openxmlformats.org/presentationml/2006/main">
  <p:tag name="AS_UNIQUEID" val="14"/>
</p:tagLst>
</file>

<file path=ppt/tags/tag100.xml><?xml version="1.0" encoding="utf-8"?>
<p:tagLst xmlns:p="http://schemas.openxmlformats.org/presentationml/2006/main">
  <p:tag name="AS_UNIQUEID" val="116"/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1.xml><?xml version="1.0" encoding="utf-8"?>
<p:tagLst xmlns:p="http://schemas.openxmlformats.org/presentationml/2006/main">
  <p:tag name="AS_UNIQUEID" val="117"/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2.xml><?xml version="1.0" encoding="utf-8"?>
<p:tagLst xmlns:p="http://schemas.openxmlformats.org/presentationml/2006/main">
  <p:tag name="AS_UNIQUEID" val="119"/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2"/>
  <p:tag name="KSO_WM_UNIT_INDEX" val="2"/>
  <p:tag name="KSO_WM_UNIT_LAYERLEVEL" val="1"/>
  <p:tag name="KSO_WM_UNIT_TYPE" val="i"/>
</p:tagLst>
</file>

<file path=ppt/tags/tag103.xml><?xml version="1.0" encoding="utf-8"?>
<p:tagLst xmlns:p="http://schemas.openxmlformats.org/presentationml/2006/main">
  <p:tag name="AS_UNIQUEID" val="120"/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04.xml><?xml version="1.0" encoding="utf-8"?>
<p:tagLst xmlns:p="http://schemas.openxmlformats.org/presentationml/2006/main">
  <p:tag name="AS_UNIQUEID" val="121"/>
</p:tagLst>
</file>

<file path=ppt/tags/tag105.xml><?xml version="1.0" encoding="utf-8"?>
<p:tagLst xmlns:p="http://schemas.openxmlformats.org/presentationml/2006/main">
  <p:tag name="AS_UNIQUEID" val="122"/>
</p:tagLst>
</file>

<file path=ppt/tags/tag106.xml><?xml version="1.0" encoding="utf-8"?>
<p:tagLst xmlns:p="http://schemas.openxmlformats.org/presentationml/2006/main">
  <p:tag name="AS_UNIQUEID" val="123"/>
</p:tagLst>
</file>

<file path=ppt/tags/tag107.xml><?xml version="1.0" encoding="utf-8"?>
<p:tagLst xmlns:p="http://schemas.openxmlformats.org/presentationml/2006/main">
  <p:tag name="AS_UNIQUEID" val="124"/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8.xml><?xml version="1.0" encoding="utf-8"?>
<p:tagLst xmlns:p="http://schemas.openxmlformats.org/presentationml/2006/main">
  <p:tag name="AS_UNIQUEID" val="125"/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9.xml><?xml version="1.0" encoding="utf-8"?>
<p:tagLst xmlns:p="http://schemas.openxmlformats.org/presentationml/2006/main">
  <p:tag name="AS_UNIQUEID" val="126"/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.xml><?xml version="1.0" encoding="utf-8"?>
<p:tagLst xmlns:p="http://schemas.openxmlformats.org/presentationml/2006/main">
  <p:tag name="AS_UNIQUEID" val="15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0.xml><?xml version="1.0" encoding="utf-8"?>
<p:tagLst xmlns:p="http://schemas.openxmlformats.org/presentationml/2006/main">
  <p:tag name="AS_UNIQUEID" val="128"/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"/>
  <p:tag name="KSO_WM_UNIT_INDEX" val="2"/>
  <p:tag name="KSO_WM_UNIT_LAYERLEVEL" val="1"/>
  <p:tag name="KSO_WM_UNIT_TYPE" val="i"/>
</p:tagLst>
</file>

<file path=ppt/tags/tag111.xml><?xml version="1.0" encoding="utf-8"?>
<p:tagLst xmlns:p="http://schemas.openxmlformats.org/presentationml/2006/main">
  <p:tag name="AS_UNIQUEID" val="129"/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12.xml><?xml version="1.0" encoding="utf-8"?>
<p:tagLst xmlns:p="http://schemas.openxmlformats.org/presentationml/2006/main">
  <p:tag name="AS_UNIQUEID" val="130"/>
</p:tagLst>
</file>

<file path=ppt/tags/tag113.xml><?xml version="1.0" encoding="utf-8"?>
<p:tagLst xmlns:p="http://schemas.openxmlformats.org/presentationml/2006/main">
  <p:tag name="AS_UNIQUEID" val="131"/>
</p:tagLst>
</file>

<file path=ppt/tags/tag114.xml><?xml version="1.0" encoding="utf-8"?>
<p:tagLst xmlns:p="http://schemas.openxmlformats.org/presentationml/2006/main">
  <p:tag name="AS_UNIQUEID" val="132"/>
</p:tagLst>
</file>

<file path=ppt/tags/tag115.xml><?xml version="1.0" encoding="utf-8"?>
<p:tagLst xmlns:p="http://schemas.openxmlformats.org/presentationml/2006/main">
  <p:tag name="AS_UNIQUEID" val="133"/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6.xml><?xml version="1.0" encoding="utf-8"?>
<p:tagLst xmlns:p="http://schemas.openxmlformats.org/presentationml/2006/main">
  <p:tag name="AS_UNIQUEID" val="134"/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7.xml><?xml version="1.0" encoding="utf-8"?>
<p:tagLst xmlns:p="http://schemas.openxmlformats.org/presentationml/2006/main">
  <p:tag name="AS_UNIQUEID" val="135"/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8.xml><?xml version="1.0" encoding="utf-8"?>
<p:tagLst xmlns:p="http://schemas.openxmlformats.org/presentationml/2006/main">
  <p:tag name="AS_UNIQUEID" val="137"/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"/>
  <p:tag name="KSO_WM_UNIT_INDEX" val="2"/>
  <p:tag name="KSO_WM_UNIT_LAYERLEVEL" val="1"/>
  <p:tag name="KSO_WM_UNIT_TYPE" val="i"/>
</p:tagLst>
</file>

<file path=ppt/tags/tag119.xml><?xml version="1.0" encoding="utf-8"?>
<p:tagLst xmlns:p="http://schemas.openxmlformats.org/presentationml/2006/main">
  <p:tag name="AS_UNIQUEID" val="138"/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2.xml><?xml version="1.0" encoding="utf-8"?>
<p:tagLst xmlns:p="http://schemas.openxmlformats.org/presentationml/2006/main">
  <p:tag name="AS_UNIQUEID" val="16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20.xml><?xml version="1.0" encoding="utf-8"?>
<p:tagLst xmlns:p="http://schemas.openxmlformats.org/presentationml/2006/main">
  <p:tag name="AS_UNIQUEID" val="139"/>
</p:tagLst>
</file>

<file path=ppt/tags/tag121.xml><?xml version="1.0" encoding="utf-8"?>
<p:tagLst xmlns:p="http://schemas.openxmlformats.org/presentationml/2006/main">
  <p:tag name="AS_UNIQUEID" val="140"/>
</p:tagLst>
</file>

<file path=ppt/tags/tag122.xml><?xml version="1.0" encoding="utf-8"?>
<p:tagLst xmlns:p="http://schemas.openxmlformats.org/presentationml/2006/main">
  <p:tag name="AS_UNIQUEID" val="141"/>
</p:tagLst>
</file>

<file path=ppt/tags/tag123.xml><?xml version="1.0" encoding="utf-8"?>
<p:tagLst xmlns:p="http://schemas.openxmlformats.org/presentationml/2006/main">
  <p:tag name="AS_UNIQUEID" val="142"/>
</p:tagLst>
</file>

<file path=ppt/tags/tag124.xml><?xml version="1.0" encoding="utf-8"?>
<p:tagLst xmlns:p="http://schemas.openxmlformats.org/presentationml/2006/main">
  <p:tag name="AS_UNIQUEID" val="143"/>
</p:tagLst>
</file>

<file path=ppt/tags/tag125.xml><?xml version="1.0" encoding="utf-8"?>
<p:tagLst xmlns:p="http://schemas.openxmlformats.org/presentationml/2006/main">
  <p:tag name="AS_UNIQUEID" val="144"/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6.xml><?xml version="1.0" encoding="utf-8"?>
<p:tagLst xmlns:p="http://schemas.openxmlformats.org/presentationml/2006/main">
  <p:tag name="AS_UNIQUEID" val="145"/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7.xml><?xml version="1.0" encoding="utf-8"?>
<p:tagLst xmlns:p="http://schemas.openxmlformats.org/presentationml/2006/main">
  <p:tag name="AS_UNIQUEID" val="146"/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8.xml><?xml version="1.0" encoding="utf-8"?>
<p:tagLst xmlns:p="http://schemas.openxmlformats.org/presentationml/2006/main">
  <p:tag name="AS_UNIQUEID" val="148"/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29.xml><?xml version="1.0" encoding="utf-8"?>
<p:tagLst xmlns:p="http://schemas.openxmlformats.org/presentationml/2006/main">
  <p:tag name="AS_UNIQUEID" val="149"/>
</p:tagLst>
</file>

<file path=ppt/tags/tag13.xml><?xml version="1.0" encoding="utf-8"?>
<p:tagLst xmlns:p="http://schemas.openxmlformats.org/presentationml/2006/main">
  <p:tag name="AS_UNIQUEID" val="17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0.xml><?xml version="1.0" encoding="utf-8"?>
<p:tagLst xmlns:p="http://schemas.openxmlformats.org/presentationml/2006/main">
  <p:tag name="AS_UNIQUEID" val="150"/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TYPE" val="i"/>
</p:tagLst>
</file>

<file path=ppt/tags/tag131.xml><?xml version="1.0" encoding="utf-8"?>
<p:tagLst xmlns:p="http://schemas.openxmlformats.org/presentationml/2006/main">
  <p:tag name="AS_UNIQUEID" val="151"/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132.xml><?xml version="1.0" encoding="utf-8"?>
<p:tagLst xmlns:p="http://schemas.openxmlformats.org/presentationml/2006/main">
  <p:tag name="AS_UNIQUEID" val="152"/>
</p:tagLst>
</file>

<file path=ppt/tags/tag133.xml><?xml version="1.0" encoding="utf-8"?>
<p:tagLst xmlns:p="http://schemas.openxmlformats.org/presentationml/2006/main">
  <p:tag name="AS_UNIQUEID" val="153"/>
</p:tagLst>
</file>

<file path=ppt/tags/tag134.xml><?xml version="1.0" encoding="utf-8"?>
<p:tagLst xmlns:p="http://schemas.openxmlformats.org/presentationml/2006/main">
  <p:tag name="AS_UNIQUEID" val="154"/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35.xml><?xml version="1.0" encoding="utf-8"?>
<p:tagLst xmlns:p="http://schemas.openxmlformats.org/presentationml/2006/main">
  <p:tag name="AS_UNIQUEID" val="155"/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36.xml><?xml version="1.0" encoding="utf-8"?>
<p:tagLst xmlns:p="http://schemas.openxmlformats.org/presentationml/2006/main">
  <p:tag name="AS_UNIQUEID" val="156"/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37.xml><?xml version="1.0" encoding="utf-8"?>
<p:tagLst xmlns:p="http://schemas.openxmlformats.org/presentationml/2006/main">
  <p:tag name="AS_UNIQUEID" val="158"/>
  <p:tag name="KSO_WM_BEAUTIFY_FLAG" val="#wm#"/>
  <p:tag name="KSO_WM_TAG_VERSION" val="1.0"/>
  <p:tag name="KSO_WM_TEMPLATE_CATEGORY" val="custom"/>
  <p:tag name="KSO_WM_TEMPLATE_INDEX" val="2017715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8.xml><?xml version="1.0" encoding="utf-8"?>
<p:tagLst xmlns:p="http://schemas.openxmlformats.org/presentationml/2006/main">
  <p:tag name="AS_UNIQUEID" val="159"/>
  <p:tag name="KSO_WM_BEAUTIFY_FLAG" val="#wm#"/>
  <p:tag name="KSO_WM_TAG_VERSION" val="1.0"/>
  <p:tag name="KSO_WM_TEMPLATE_CATEGORY" val="custom"/>
  <p:tag name="KSO_WM_TEMPLATE_INDEX" val="2017715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9.xml><?xml version="1.0" encoding="utf-8"?>
<p:tagLst xmlns:p="http://schemas.openxmlformats.org/presentationml/2006/main">
  <p:tag name="AS_UNIQUEID" val="16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AS_UNIQUEID" val="19"/>
</p:tagLst>
</file>

<file path=ppt/tags/tag140.xml><?xml version="1.0" encoding="utf-8"?>
<p:tagLst xmlns:p="http://schemas.openxmlformats.org/presentationml/2006/main">
  <p:tag name="AS_UNIQUEID" val="16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1.xml><?xml version="1.0" encoding="utf-8"?>
<p:tagLst xmlns:p="http://schemas.openxmlformats.org/presentationml/2006/main">
  <p:tag name="AS_UNIQUEID" val="16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2.xml><?xml version="1.0" encoding="utf-8"?>
<p:tagLst xmlns:p="http://schemas.openxmlformats.org/presentationml/2006/main">
  <p:tag name="AS_UNIQUEID" val="163"/>
  <p:tag name="KSO_WM_BEAUTIFY_FLAG" val="#wm#"/>
  <p:tag name="KSO_WM_COMBINE_RELATE_SLIDE_ID" val="background20176465_1"/>
  <p:tag name="KSO_WM_TAG_VERSION" val="1.0"/>
  <p:tag name="KSO_WM_TEMPLATE_CATEGORY" val="custom"/>
  <p:tag name="KSO_WM_TEMPLATE_COLOR_TYPE" val="1"/>
  <p:tag name="KSO_WM_TEMPLATE_INDEX" val="20177150"/>
  <p:tag name="KSO_WM_TEMPLATE_MASTER_THUMB_INDEX" val="12"/>
  <p:tag name="KSO_WM_TEMPLATE_MASTER_TYPE" val="1"/>
  <p:tag name="KSO_WM_TEMPLATE_SUBCATEGORY" val="0"/>
  <p:tag name="KSO_WM_TEMPLATE_THUMBS_INDEX" val="1、6、13、19、26、32"/>
</p:tagLst>
</file>

<file path=ppt/tags/tag143.xml><?xml version="1.0" encoding="utf-8"?>
<p:tagLst xmlns:p="http://schemas.openxmlformats.org/presentationml/2006/main">
  <p:tag name="AS_UNIQUEID" val="164"/>
</p:tagLst>
</file>

<file path=ppt/tags/tag144.xml><?xml version="1.0" encoding="utf-8"?>
<p:tagLst xmlns:p="http://schemas.openxmlformats.org/presentationml/2006/main">
  <p:tag name="AS_UNIQUEID" val="396"/>
</p:tagLst>
</file>

<file path=ppt/tags/tag145.xml><?xml version="1.0" encoding="utf-8"?>
<p:tagLst xmlns:p="http://schemas.openxmlformats.org/presentationml/2006/main">
  <p:tag name="AS_UNIQUEID" val="166"/>
</p:tagLst>
</file>

<file path=ppt/tags/tag146.xml><?xml version="1.0" encoding="utf-8"?>
<p:tagLst xmlns:p="http://schemas.openxmlformats.org/presentationml/2006/main">
  <p:tag name="AS_UNIQUEID" val="167"/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7.xml><?xml version="1.0" encoding="utf-8"?>
<p:tagLst xmlns:p="http://schemas.openxmlformats.org/presentationml/2006/main">
  <p:tag name="AS_UNIQUEID" val="168"/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8.xml><?xml version="1.0" encoding="utf-8"?>
<p:tagLst xmlns:p="http://schemas.openxmlformats.org/presentationml/2006/main">
  <p:tag name="AS_UNIQUEID" val="169"/>
</p:tagLst>
</file>

<file path=ppt/tags/tag149.xml><?xml version="1.0" encoding="utf-8"?>
<p:tagLst xmlns:p="http://schemas.openxmlformats.org/presentationml/2006/main">
  <p:tag name="AS_UNIQUEID" val="170"/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5.xml><?xml version="1.0" encoding="utf-8"?>
<p:tagLst xmlns:p="http://schemas.openxmlformats.org/presentationml/2006/main">
  <p:tag name="AS_UNIQUEID" val="2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AS_UNIQUEID" val="171"/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51.xml><?xml version="1.0" encoding="utf-8"?>
<p:tagLst xmlns:p="http://schemas.openxmlformats.org/presentationml/2006/main">
  <p:tag name="AS_UNIQUEID" val="172"/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52.xml><?xml version="1.0" encoding="utf-8"?>
<p:tagLst xmlns:p="http://schemas.openxmlformats.org/presentationml/2006/main">
  <p:tag name="AS_UNIQUEID" val="174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i*2"/>
  <p:tag name="KSO_WM_UNIT_INDEX" val="2"/>
  <p:tag name="KSO_WM_UNIT_LAYERLEVEL" val="1"/>
  <p:tag name="KSO_WM_UNIT_TYPE" val="i"/>
</p:tagLst>
</file>

<file path=ppt/tags/tag153.xml><?xml version="1.0" encoding="utf-8"?>
<p:tagLst xmlns:p="http://schemas.openxmlformats.org/presentationml/2006/main">
  <p:tag name="AS_UNIQUEID" val="175"/>
</p:tagLst>
</file>

<file path=ppt/tags/tag154.xml><?xml version="1.0" encoding="utf-8"?>
<p:tagLst xmlns:p="http://schemas.openxmlformats.org/presentationml/2006/main">
  <p:tag name="AS_UNIQUEID" val="176"/>
</p:tagLst>
</file>

<file path=ppt/tags/tag155.xml><?xml version="1.0" encoding="utf-8"?>
<p:tagLst xmlns:p="http://schemas.openxmlformats.org/presentationml/2006/main">
  <p:tag name="AS_UNIQUEID" val="177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6.xml><?xml version="1.0" encoding="utf-8"?>
<p:tagLst xmlns:p="http://schemas.openxmlformats.org/presentationml/2006/main">
  <p:tag name="AS_UNIQUEID" val="178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7.xml><?xml version="1.0" encoding="utf-8"?>
<p:tagLst xmlns:p="http://schemas.openxmlformats.org/presentationml/2006/main">
  <p:tag name="AS_UNIQUEID" val="179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8.xml><?xml version="1.0" encoding="utf-8"?>
<p:tagLst xmlns:p="http://schemas.openxmlformats.org/presentationml/2006/main">
  <p:tag name="AS_UNIQUEID" val="181"/>
</p:tagLst>
</file>

<file path=ppt/tags/tag159.xml><?xml version="1.0" encoding="utf-8"?>
<p:tagLst xmlns:p="http://schemas.openxmlformats.org/presentationml/2006/main">
  <p:tag name="AS_UNIQUEID" val="18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AS_UNIQUEID" val="2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0.xml><?xml version="1.0" encoding="utf-8"?>
<p:tagLst xmlns:p="http://schemas.openxmlformats.org/presentationml/2006/main">
  <p:tag name="AS_UNIQUEID" val="18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1.xml><?xml version="1.0" encoding="utf-8"?>
<p:tagLst xmlns:p="http://schemas.openxmlformats.org/presentationml/2006/main">
  <p:tag name="AS_UNIQUEID" val="184"/>
</p:tagLst>
</file>

<file path=ppt/tags/tag162.xml><?xml version="1.0" encoding="utf-8"?>
<p:tagLst xmlns:p="http://schemas.openxmlformats.org/presentationml/2006/main">
  <p:tag name="AS_UNIQUEID" val="185"/>
</p:tagLst>
</file>

<file path=ppt/tags/tag163.xml><?xml version="1.0" encoding="utf-8"?>
<p:tagLst xmlns:p="http://schemas.openxmlformats.org/presentationml/2006/main">
  <p:tag name="AS_UNIQUEID" val="18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4.xml><?xml version="1.0" encoding="utf-8"?>
<p:tagLst xmlns:p="http://schemas.openxmlformats.org/presentationml/2006/main">
  <p:tag name="AS_UNIQUEID" val="18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5.xml><?xml version="1.0" encoding="utf-8"?>
<p:tagLst xmlns:p="http://schemas.openxmlformats.org/presentationml/2006/main">
  <p:tag name="AS_UNIQUEID" val="18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6.xml><?xml version="1.0" encoding="utf-8"?>
<p:tagLst xmlns:p="http://schemas.openxmlformats.org/presentationml/2006/main">
  <p:tag name="AS_UNIQUEID" val="190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i*2"/>
  <p:tag name="KSO_WM_UNIT_INDEX" val="2"/>
  <p:tag name="KSO_WM_UNIT_LAYERLEVEL" val="1"/>
  <p:tag name="KSO_WM_UNIT_TYPE" val="i"/>
</p:tagLst>
</file>

<file path=ppt/tags/tag167.xml><?xml version="1.0" encoding="utf-8"?>
<p:tagLst xmlns:p="http://schemas.openxmlformats.org/presentationml/2006/main">
  <p:tag name="AS_UNIQUEID" val="191"/>
</p:tagLst>
</file>

<file path=ppt/tags/tag168.xml><?xml version="1.0" encoding="utf-8"?>
<p:tagLst xmlns:p="http://schemas.openxmlformats.org/presentationml/2006/main">
  <p:tag name="AS_UNIQUEID" val="192"/>
</p:tagLst>
</file>

<file path=ppt/tags/tag169.xml><?xml version="1.0" encoding="utf-8"?>
<p:tagLst xmlns:p="http://schemas.openxmlformats.org/presentationml/2006/main">
  <p:tag name="AS_UNIQUEID" val="193"/>
</p:tagLst>
</file>

<file path=ppt/tags/tag17.xml><?xml version="1.0" encoding="utf-8"?>
<p:tagLst xmlns:p="http://schemas.openxmlformats.org/presentationml/2006/main">
  <p:tag name="AS_UNIQUEID" val="22"/>
</p:tagLst>
</file>

<file path=ppt/tags/tag170.xml><?xml version="1.0" encoding="utf-8"?>
<p:tagLst xmlns:p="http://schemas.openxmlformats.org/presentationml/2006/main">
  <p:tag name="AS_UNIQUEID" val="194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1.xml><?xml version="1.0" encoding="utf-8"?>
<p:tagLst xmlns:p="http://schemas.openxmlformats.org/presentationml/2006/main">
  <p:tag name="AS_UNIQUEID" val="195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2.xml><?xml version="1.0" encoding="utf-8"?>
<p:tagLst xmlns:p="http://schemas.openxmlformats.org/presentationml/2006/main">
  <p:tag name="AS_UNIQUEID" val="196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3.xml><?xml version="1.0" encoding="utf-8"?>
<p:tagLst xmlns:p="http://schemas.openxmlformats.org/presentationml/2006/main">
  <p:tag name="AS_UNIQUEID" val="198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i*2"/>
  <p:tag name="KSO_WM_UNIT_INDEX" val="2"/>
  <p:tag name="KSO_WM_UNIT_LAYERLEVEL" val="1"/>
  <p:tag name="KSO_WM_UNIT_TYPE" val="i"/>
</p:tagLst>
</file>

<file path=ppt/tags/tag174.xml><?xml version="1.0" encoding="utf-8"?>
<p:tagLst xmlns:p="http://schemas.openxmlformats.org/presentationml/2006/main">
  <p:tag name="AS_UNIQUEID" val="199"/>
</p:tagLst>
</file>

<file path=ppt/tags/tag175.xml><?xml version="1.0" encoding="utf-8"?>
<p:tagLst xmlns:p="http://schemas.openxmlformats.org/presentationml/2006/main">
  <p:tag name="AS_UNIQUEID" val="200"/>
</p:tagLst>
</file>

<file path=ppt/tags/tag176.xml><?xml version="1.0" encoding="utf-8"?>
<p:tagLst xmlns:p="http://schemas.openxmlformats.org/presentationml/2006/main">
  <p:tag name="AS_UNIQUEID" val="201"/>
</p:tagLst>
</file>

<file path=ppt/tags/tag177.xml><?xml version="1.0" encoding="utf-8"?>
<p:tagLst xmlns:p="http://schemas.openxmlformats.org/presentationml/2006/main">
  <p:tag name="AS_UNIQUEID" val="202"/>
</p:tagLst>
</file>

<file path=ppt/tags/tag178.xml><?xml version="1.0" encoding="utf-8"?>
<p:tagLst xmlns:p="http://schemas.openxmlformats.org/presentationml/2006/main">
  <p:tag name="AS_UNIQUEID" val="203"/>
</p:tagLst>
</file>

<file path=ppt/tags/tag179.xml><?xml version="1.0" encoding="utf-8"?>
<p:tagLst xmlns:p="http://schemas.openxmlformats.org/presentationml/2006/main">
  <p:tag name="AS_UNIQUEID" val="204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8.xml><?xml version="1.0" encoding="utf-8"?>
<p:tagLst xmlns:p="http://schemas.openxmlformats.org/presentationml/2006/main">
  <p:tag name="AS_UNIQUEID" val="23"/>
</p:tagLst>
</file>

<file path=ppt/tags/tag180.xml><?xml version="1.0" encoding="utf-8"?>
<p:tagLst xmlns:p="http://schemas.openxmlformats.org/presentationml/2006/main">
  <p:tag name="AS_UNIQUEID" val="205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81.xml><?xml version="1.0" encoding="utf-8"?>
<p:tagLst xmlns:p="http://schemas.openxmlformats.org/presentationml/2006/main">
  <p:tag name="AS_UNIQUEID" val="206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82.xml><?xml version="1.0" encoding="utf-8"?>
<p:tagLst xmlns:p="http://schemas.openxmlformats.org/presentationml/2006/main">
  <p:tag name="AS_UNIQUEID" val="20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83.xml><?xml version="1.0" encoding="utf-8"?>
<p:tagLst xmlns:p="http://schemas.openxmlformats.org/presentationml/2006/main">
  <p:tag name="AS_UNIQUEID" val="20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84.xml><?xml version="1.0" encoding="utf-8"?>
<p:tagLst xmlns:p="http://schemas.openxmlformats.org/presentationml/2006/main">
  <p:tag name="AS_UNIQUEID" val="210"/>
</p:tagLst>
</file>

<file path=ppt/tags/tag185.xml><?xml version="1.0" encoding="utf-8"?>
<p:tagLst xmlns:p="http://schemas.openxmlformats.org/presentationml/2006/main">
  <p:tag name="AS_UNIQUEID" val="21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86.xml><?xml version="1.0" encoding="utf-8"?>
<p:tagLst xmlns:p="http://schemas.openxmlformats.org/presentationml/2006/main">
  <p:tag name="AS_UNIQUEID" val="21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87.xml><?xml version="1.0" encoding="utf-8"?>
<p:tagLst xmlns:p="http://schemas.openxmlformats.org/presentationml/2006/main">
  <p:tag name="AS_UNIQUEID" val="21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88.xml><?xml version="1.0" encoding="utf-8"?>
<p:tagLst xmlns:p="http://schemas.openxmlformats.org/presentationml/2006/main">
  <p:tag name="AS_UNIQUEID" val="21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89.xml><?xml version="1.0" encoding="utf-8"?>
<p:tagLst xmlns:p="http://schemas.openxmlformats.org/presentationml/2006/main">
  <p:tag name="AS_UNIQUEID" val="21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9.xml><?xml version="1.0" encoding="utf-8"?>
<p:tagLst xmlns:p="http://schemas.openxmlformats.org/presentationml/2006/main">
  <p:tag name="AS_UNIQUEID" val="2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0.xml><?xml version="1.0" encoding="utf-8"?>
<p:tagLst xmlns:p="http://schemas.openxmlformats.org/presentationml/2006/main">
  <p:tag name="AS_UNIQUEID" val="21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91.xml><?xml version="1.0" encoding="utf-8"?>
<p:tagLst xmlns:p="http://schemas.openxmlformats.org/presentationml/2006/main">
  <p:tag name="AS_UNIQUEID" val="21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i*2"/>
  <p:tag name="KSO_WM_UNIT_INDEX" val="2"/>
  <p:tag name="KSO_WM_UNIT_LAYERLEVEL" val="1"/>
  <p:tag name="KSO_WM_UNIT_TYPE" val="i"/>
</p:tagLst>
</file>

<file path=ppt/tags/tag192.xml><?xml version="1.0" encoding="utf-8"?>
<p:tagLst xmlns:p="http://schemas.openxmlformats.org/presentationml/2006/main">
  <p:tag name="AS_UNIQUEID" val="220"/>
</p:tagLst>
</file>

<file path=ppt/tags/tag193.xml><?xml version="1.0" encoding="utf-8"?>
<p:tagLst xmlns:p="http://schemas.openxmlformats.org/presentationml/2006/main">
  <p:tag name="AS_UNIQUEID" val="221"/>
</p:tagLst>
</file>

<file path=ppt/tags/tag194.xml><?xml version="1.0" encoding="utf-8"?>
<p:tagLst xmlns:p="http://schemas.openxmlformats.org/presentationml/2006/main">
  <p:tag name="AS_UNIQUEID" val="222"/>
</p:tagLst>
</file>

<file path=ppt/tags/tag195.xml><?xml version="1.0" encoding="utf-8"?>
<p:tagLst xmlns:p="http://schemas.openxmlformats.org/presentationml/2006/main">
  <p:tag name="AS_UNIQUEID" val="22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96.xml><?xml version="1.0" encoding="utf-8"?>
<p:tagLst xmlns:p="http://schemas.openxmlformats.org/presentationml/2006/main">
  <p:tag name="AS_UNIQUEID" val="22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97.xml><?xml version="1.0" encoding="utf-8"?>
<p:tagLst xmlns:p="http://schemas.openxmlformats.org/presentationml/2006/main">
  <p:tag name="AS_UNIQUEID" val="22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98.xml><?xml version="1.0" encoding="utf-8"?>
<p:tagLst xmlns:p="http://schemas.openxmlformats.org/presentationml/2006/main">
  <p:tag name="AS_UNIQUEID" val="227"/>
</p:tagLst>
</file>

<file path=ppt/tags/tag199.xml><?xml version="1.0" encoding="utf-8"?>
<p:tagLst xmlns:p="http://schemas.openxmlformats.org/presentationml/2006/main">
  <p:tag name="AS_UNIQUEID" val="228"/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9*i*1"/>
  <p:tag name="KSO_WM_UNIT_INDEX" val="1"/>
  <p:tag name="KSO_WM_UNIT_LAYERLEVEL" val="1"/>
  <p:tag name="KSO_WM_UNIT_SUBTYPE" val="h"/>
  <p:tag name="KSO_WM_UNIT_TYPE" val="i"/>
</p:tagLst>
</file>

<file path=ppt/tags/tag2.xml><?xml version="1.0" encoding="utf-8"?>
<p:tagLst xmlns:p="http://schemas.openxmlformats.org/presentationml/2006/main">
  <p:tag name="AS_UNIQUEID" val="5"/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AS_UNIQUEID" val="2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0.xml><?xml version="1.0" encoding="utf-8"?>
<p:tagLst xmlns:p="http://schemas.openxmlformats.org/presentationml/2006/main">
  <p:tag name="AS_UNIQUEID" val="22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i*1"/>
  <p:tag name="KSO_WM_UNIT_INDEX" val="1"/>
  <p:tag name="KSO_WM_UNIT_LAYERLEVEL" val="1"/>
  <p:tag name="KSO_WM_UNIT_TYPE" val="i"/>
</p:tagLst>
</file>

<file path=ppt/tags/tag201.xml><?xml version="1.0" encoding="utf-8"?>
<p:tagLst xmlns:p="http://schemas.openxmlformats.org/presentationml/2006/main">
  <p:tag name="AS_UNIQUEID" val="23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i*2"/>
  <p:tag name="KSO_WM_UNIT_INDEX" val="2"/>
  <p:tag name="KSO_WM_UNIT_LAYERLEVEL" val="1"/>
  <p:tag name="KSO_WM_UNIT_TYPE" val="i"/>
</p:tagLst>
</file>

<file path=ppt/tags/tag202.xml><?xml version="1.0" encoding="utf-8"?>
<p:tagLst xmlns:p="http://schemas.openxmlformats.org/presentationml/2006/main">
  <p:tag name="AS_UNIQUEID" val="231"/>
</p:tagLst>
</file>

<file path=ppt/tags/tag203.xml><?xml version="1.0" encoding="utf-8"?>
<p:tagLst xmlns:p="http://schemas.openxmlformats.org/presentationml/2006/main">
  <p:tag name="AS_UNIQUEID" val="232"/>
</p:tagLst>
</file>

<file path=ppt/tags/tag204.xml><?xml version="1.0" encoding="utf-8"?>
<p:tagLst xmlns:p="http://schemas.openxmlformats.org/presentationml/2006/main">
  <p:tag name="AS_UNIQUEID" val="23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05.xml><?xml version="1.0" encoding="utf-8"?>
<p:tagLst xmlns:p="http://schemas.openxmlformats.org/presentationml/2006/main">
  <p:tag name="AS_UNIQUEID" val="23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06.xml><?xml version="1.0" encoding="utf-8"?>
<p:tagLst xmlns:p="http://schemas.openxmlformats.org/presentationml/2006/main">
  <p:tag name="AS_UNIQUEID" val="23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07.xml><?xml version="1.0" encoding="utf-8"?>
<p:tagLst xmlns:p="http://schemas.openxmlformats.org/presentationml/2006/main">
  <p:tag name="AS_UNIQUEID" val="237"/>
</p:tagLst>
</file>

<file path=ppt/tags/tag208.xml><?xml version="1.0" encoding="utf-8"?>
<p:tagLst xmlns:p="http://schemas.openxmlformats.org/presentationml/2006/main">
  <p:tag name="AS_UNIQUEID" val="238"/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SUBTYPE" val="h"/>
  <p:tag name="KSO_WM_UNIT_TYPE" val="i"/>
</p:tagLst>
</file>

<file path=ppt/tags/tag209.xml><?xml version="1.0" encoding="utf-8"?>
<p:tagLst xmlns:p="http://schemas.openxmlformats.org/presentationml/2006/main">
  <p:tag name="AS_UNIQUEID" val="23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TYPE" val="i"/>
</p:tagLst>
</file>

<file path=ppt/tags/tag21.xml><?xml version="1.0" encoding="utf-8"?>
<p:tagLst xmlns:p="http://schemas.openxmlformats.org/presentationml/2006/main">
  <p:tag name="AS_UNIQUEID" val="2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0.xml><?xml version="1.0" encoding="utf-8"?>
<p:tagLst xmlns:p="http://schemas.openxmlformats.org/presentationml/2006/main">
  <p:tag name="AS_UNIQUEID" val="24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i*2"/>
  <p:tag name="KSO_WM_UNIT_INDEX" val="2"/>
  <p:tag name="KSO_WM_UNIT_LAYERLEVEL" val="1"/>
  <p:tag name="KSO_WM_UNIT_TYPE" val="i"/>
</p:tagLst>
</file>

<file path=ppt/tags/tag211.xml><?xml version="1.0" encoding="utf-8"?>
<p:tagLst xmlns:p="http://schemas.openxmlformats.org/presentationml/2006/main">
  <p:tag name="AS_UNIQUEID" val="241"/>
</p:tagLst>
</file>

<file path=ppt/tags/tag212.xml><?xml version="1.0" encoding="utf-8"?>
<p:tagLst xmlns:p="http://schemas.openxmlformats.org/presentationml/2006/main">
  <p:tag name="AS_UNIQUEID" val="24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13.xml><?xml version="1.0" encoding="utf-8"?>
<p:tagLst xmlns:p="http://schemas.openxmlformats.org/presentationml/2006/main">
  <p:tag name="AS_UNIQUEID" val="24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14.xml><?xml version="1.0" encoding="utf-8"?>
<p:tagLst xmlns:p="http://schemas.openxmlformats.org/presentationml/2006/main">
  <p:tag name="AS_UNIQUEID" val="24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15.xml><?xml version="1.0" encoding="utf-8"?>
<p:tagLst xmlns:p="http://schemas.openxmlformats.org/presentationml/2006/main">
  <p:tag name="AS_UNIQUEID" val="246"/>
</p:tagLst>
</file>

<file path=ppt/tags/tag216.xml><?xml version="1.0" encoding="utf-8"?>
<p:tagLst xmlns:p="http://schemas.openxmlformats.org/presentationml/2006/main">
  <p:tag name="AS_UNIQUEID" val="24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17.xml><?xml version="1.0" encoding="utf-8"?>
<p:tagLst xmlns:p="http://schemas.openxmlformats.org/presentationml/2006/main">
  <p:tag name="AS_UNIQUEID" val="24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18.xml><?xml version="1.0" encoding="utf-8"?>
<p:tagLst xmlns:p="http://schemas.openxmlformats.org/presentationml/2006/main">
  <p:tag name="AS_UNIQUEID" val="249"/>
</p:tagLst>
</file>

<file path=ppt/tags/tag219.xml><?xml version="1.0" encoding="utf-8"?>
<p:tagLst xmlns:p="http://schemas.openxmlformats.org/presentationml/2006/main">
  <p:tag name="AS_UNIQUEID" val="25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2.xml><?xml version="1.0" encoding="utf-8"?>
<p:tagLst xmlns:p="http://schemas.openxmlformats.org/presentationml/2006/main">
  <p:tag name="AS_UNIQUEID" val="28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i*2"/>
  <p:tag name="KSO_WM_UNIT_INDEX" val="2"/>
  <p:tag name="KSO_WM_UNIT_LAYERLEVEL" val="1"/>
  <p:tag name="KSO_WM_UNIT_TYPE" val="i"/>
</p:tagLst>
</file>

<file path=ppt/tags/tag220.xml><?xml version="1.0" encoding="utf-8"?>
<p:tagLst xmlns:p="http://schemas.openxmlformats.org/presentationml/2006/main">
  <p:tag name="AS_UNIQUEID" val="25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21.xml><?xml version="1.0" encoding="utf-8"?>
<p:tagLst xmlns:p="http://schemas.openxmlformats.org/presentationml/2006/main">
  <p:tag name="AS_UNIQUEID" val="25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22.xml><?xml version="1.0" encoding="utf-8"?>
<p:tagLst xmlns:p="http://schemas.openxmlformats.org/presentationml/2006/main">
  <p:tag name="AS_UNIQUEID" val="254"/>
</p:tagLst>
</file>

<file path=ppt/tags/tag223.xml><?xml version="1.0" encoding="utf-8"?>
<p:tagLst xmlns:p="http://schemas.openxmlformats.org/presentationml/2006/main">
  <p:tag name="AS_UNIQUEID" val="255"/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</p:tagLst>
</file>

<file path=ppt/tags/tag224.xml><?xml version="1.0" encoding="utf-8"?>
<p:tagLst xmlns:p="http://schemas.openxmlformats.org/presentationml/2006/main">
  <p:tag name="AS_UNIQUEID" val="256"/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</p:tagLst>
</file>

<file path=ppt/tags/tag225.xml><?xml version="1.0" encoding="utf-8"?>
<p:tagLst xmlns:p="http://schemas.openxmlformats.org/presentationml/2006/main">
  <p:tag name="AS_UNIQUEID" val="257"/>
</p:tagLst>
</file>

<file path=ppt/tags/tag226.xml><?xml version="1.0" encoding="utf-8"?>
<p:tagLst xmlns:p="http://schemas.openxmlformats.org/presentationml/2006/main">
  <p:tag name="AS_UNIQUEID" val="258"/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27.xml><?xml version="1.0" encoding="utf-8"?>
<p:tagLst xmlns:p="http://schemas.openxmlformats.org/presentationml/2006/main">
  <p:tag name="AS_UNIQUEID" val="259"/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28.xml><?xml version="1.0" encoding="utf-8"?>
<p:tagLst xmlns:p="http://schemas.openxmlformats.org/presentationml/2006/main">
  <p:tag name="AS_UNIQUEID" val="260"/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29.xml><?xml version="1.0" encoding="utf-8"?>
<p:tagLst xmlns:p="http://schemas.openxmlformats.org/presentationml/2006/main">
  <p:tag name="AS_UNIQUEID" val="262"/>
</p:tagLst>
</file>

<file path=ppt/tags/tag23.xml><?xml version="1.0" encoding="utf-8"?>
<p:tagLst xmlns:p="http://schemas.openxmlformats.org/presentationml/2006/main">
  <p:tag name="AS_UNIQUEID" val="29"/>
</p:tagLst>
</file>

<file path=ppt/tags/tag230.xml><?xml version="1.0" encoding="utf-8"?>
<p:tagLst xmlns:p="http://schemas.openxmlformats.org/presentationml/2006/main">
  <p:tag name="AS_UNIQUEID" val="263"/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231.xml><?xml version="1.0" encoding="utf-8"?>
<p:tagLst xmlns:p="http://schemas.openxmlformats.org/presentationml/2006/main">
  <p:tag name="AS_UNIQUEID" val="264"/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TYPE" val="i"/>
</p:tagLst>
</file>

<file path=ppt/tags/tag232.xml><?xml version="1.0" encoding="utf-8"?>
<p:tagLst xmlns:p="http://schemas.openxmlformats.org/presentationml/2006/main">
  <p:tag name="AS_UNIQUEID" val="265"/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"/>
  <p:tag name="KSO_WM_UNIT_INDEX" val="2"/>
  <p:tag name="KSO_WM_UNIT_LAYERLEVEL" val="1"/>
  <p:tag name="KSO_WM_UNIT_TYPE" val="i"/>
</p:tagLst>
</file>

<file path=ppt/tags/tag233.xml><?xml version="1.0" encoding="utf-8"?>
<p:tagLst xmlns:p="http://schemas.openxmlformats.org/presentationml/2006/main">
  <p:tag name="AS_UNIQUEID" val="266"/>
</p:tagLst>
</file>

<file path=ppt/tags/tag234.xml><?xml version="1.0" encoding="utf-8"?>
<p:tagLst xmlns:p="http://schemas.openxmlformats.org/presentationml/2006/main">
  <p:tag name="AS_UNIQUEID" val="267"/>
</p:tagLst>
</file>

<file path=ppt/tags/tag235.xml><?xml version="1.0" encoding="utf-8"?>
<p:tagLst xmlns:p="http://schemas.openxmlformats.org/presentationml/2006/main">
  <p:tag name="AS_UNIQUEID" val="268"/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36.xml><?xml version="1.0" encoding="utf-8"?>
<p:tagLst xmlns:p="http://schemas.openxmlformats.org/presentationml/2006/main">
  <p:tag name="AS_UNIQUEID" val="269"/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37.xml><?xml version="1.0" encoding="utf-8"?>
<p:tagLst xmlns:p="http://schemas.openxmlformats.org/presentationml/2006/main">
  <p:tag name="AS_UNIQUEID" val="270"/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38.xml><?xml version="1.0" encoding="utf-8"?>
<p:tagLst xmlns:p="http://schemas.openxmlformats.org/presentationml/2006/main">
  <p:tag name="AS_UNIQUEID" val="272"/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2"/>
  <p:tag name="KSO_WM_UNIT_INDEX" val="2"/>
  <p:tag name="KSO_WM_UNIT_LAYERLEVEL" val="1"/>
  <p:tag name="KSO_WM_UNIT_TYPE" val="i"/>
</p:tagLst>
</file>

<file path=ppt/tags/tag239.xml><?xml version="1.0" encoding="utf-8"?>
<p:tagLst xmlns:p="http://schemas.openxmlformats.org/presentationml/2006/main">
  <p:tag name="AS_UNIQUEID" val="273"/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24.xml><?xml version="1.0" encoding="utf-8"?>
<p:tagLst xmlns:p="http://schemas.openxmlformats.org/presentationml/2006/main">
  <p:tag name="AS_UNIQUEID" val="30"/>
</p:tagLst>
</file>

<file path=ppt/tags/tag240.xml><?xml version="1.0" encoding="utf-8"?>
<p:tagLst xmlns:p="http://schemas.openxmlformats.org/presentationml/2006/main">
  <p:tag name="AS_UNIQUEID" val="274"/>
</p:tagLst>
</file>

<file path=ppt/tags/tag241.xml><?xml version="1.0" encoding="utf-8"?>
<p:tagLst xmlns:p="http://schemas.openxmlformats.org/presentationml/2006/main">
  <p:tag name="AS_UNIQUEID" val="275"/>
</p:tagLst>
</file>

<file path=ppt/tags/tag242.xml><?xml version="1.0" encoding="utf-8"?>
<p:tagLst xmlns:p="http://schemas.openxmlformats.org/presentationml/2006/main">
  <p:tag name="AS_UNIQUEID" val="276"/>
</p:tagLst>
</file>

<file path=ppt/tags/tag243.xml><?xml version="1.0" encoding="utf-8"?>
<p:tagLst xmlns:p="http://schemas.openxmlformats.org/presentationml/2006/main">
  <p:tag name="AS_UNIQUEID" val="277"/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44.xml><?xml version="1.0" encoding="utf-8"?>
<p:tagLst xmlns:p="http://schemas.openxmlformats.org/presentationml/2006/main">
  <p:tag name="AS_UNIQUEID" val="278"/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45.xml><?xml version="1.0" encoding="utf-8"?>
<p:tagLst xmlns:p="http://schemas.openxmlformats.org/presentationml/2006/main">
  <p:tag name="AS_UNIQUEID" val="279"/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46.xml><?xml version="1.0" encoding="utf-8"?>
<p:tagLst xmlns:p="http://schemas.openxmlformats.org/presentationml/2006/main">
  <p:tag name="AS_UNIQUEID" val="281"/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2"/>
  <p:tag name="KSO_WM_UNIT_INDEX" val="2"/>
  <p:tag name="KSO_WM_UNIT_LAYERLEVEL" val="1"/>
  <p:tag name="KSO_WM_UNIT_TYPE" val="i"/>
</p:tagLst>
</file>

<file path=ppt/tags/tag247.xml><?xml version="1.0" encoding="utf-8"?>
<p:tagLst xmlns:p="http://schemas.openxmlformats.org/presentationml/2006/main">
  <p:tag name="AS_UNIQUEID" val="282"/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248.xml><?xml version="1.0" encoding="utf-8"?>
<p:tagLst xmlns:p="http://schemas.openxmlformats.org/presentationml/2006/main">
  <p:tag name="AS_UNIQUEID" val="283"/>
</p:tagLst>
</file>

<file path=ppt/tags/tag249.xml><?xml version="1.0" encoding="utf-8"?>
<p:tagLst xmlns:p="http://schemas.openxmlformats.org/presentationml/2006/main">
  <p:tag name="AS_UNIQUEID" val="284"/>
</p:tagLst>
</file>

<file path=ppt/tags/tag25.xml><?xml version="1.0" encoding="utf-8"?>
<p:tagLst xmlns:p="http://schemas.openxmlformats.org/presentationml/2006/main">
  <p:tag name="AS_UNIQUEID" val="31"/>
</p:tagLst>
</file>

<file path=ppt/tags/tag250.xml><?xml version="1.0" encoding="utf-8"?>
<p:tagLst xmlns:p="http://schemas.openxmlformats.org/presentationml/2006/main">
  <p:tag name="AS_UNIQUEID" val="285"/>
</p:tagLst>
</file>

<file path=ppt/tags/tag251.xml><?xml version="1.0" encoding="utf-8"?>
<p:tagLst xmlns:p="http://schemas.openxmlformats.org/presentationml/2006/main">
  <p:tag name="AS_UNIQUEID" val="286"/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52.xml><?xml version="1.0" encoding="utf-8"?>
<p:tagLst xmlns:p="http://schemas.openxmlformats.org/presentationml/2006/main">
  <p:tag name="AS_UNIQUEID" val="287"/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53.xml><?xml version="1.0" encoding="utf-8"?>
<p:tagLst xmlns:p="http://schemas.openxmlformats.org/presentationml/2006/main">
  <p:tag name="AS_UNIQUEID" val="288"/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54.xml><?xml version="1.0" encoding="utf-8"?>
<p:tagLst xmlns:p="http://schemas.openxmlformats.org/presentationml/2006/main">
  <p:tag name="AS_UNIQUEID" val="290"/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"/>
  <p:tag name="KSO_WM_UNIT_INDEX" val="2"/>
  <p:tag name="KSO_WM_UNIT_LAYERLEVEL" val="1"/>
  <p:tag name="KSO_WM_UNIT_TYPE" val="i"/>
</p:tagLst>
</file>

<file path=ppt/tags/tag255.xml><?xml version="1.0" encoding="utf-8"?>
<p:tagLst xmlns:p="http://schemas.openxmlformats.org/presentationml/2006/main">
  <p:tag name="AS_UNIQUEID" val="291"/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256.xml><?xml version="1.0" encoding="utf-8"?>
<p:tagLst xmlns:p="http://schemas.openxmlformats.org/presentationml/2006/main">
  <p:tag name="AS_UNIQUEID" val="292"/>
</p:tagLst>
</file>

<file path=ppt/tags/tag257.xml><?xml version="1.0" encoding="utf-8"?>
<p:tagLst xmlns:p="http://schemas.openxmlformats.org/presentationml/2006/main">
  <p:tag name="AS_UNIQUEID" val="293"/>
</p:tagLst>
</file>

<file path=ppt/tags/tag258.xml><?xml version="1.0" encoding="utf-8"?>
<p:tagLst xmlns:p="http://schemas.openxmlformats.org/presentationml/2006/main">
  <p:tag name="AS_UNIQUEID" val="294"/>
</p:tagLst>
</file>

<file path=ppt/tags/tag259.xml><?xml version="1.0" encoding="utf-8"?>
<p:tagLst xmlns:p="http://schemas.openxmlformats.org/presentationml/2006/main">
  <p:tag name="AS_UNIQUEID" val="295"/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6.xml><?xml version="1.0" encoding="utf-8"?>
<p:tagLst xmlns:p="http://schemas.openxmlformats.org/presentationml/2006/main">
  <p:tag name="AS_UNIQUEID" val="32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60.xml><?xml version="1.0" encoding="utf-8"?>
<p:tagLst xmlns:p="http://schemas.openxmlformats.org/presentationml/2006/main">
  <p:tag name="AS_UNIQUEID" val="296"/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61.xml><?xml version="1.0" encoding="utf-8"?>
<p:tagLst xmlns:p="http://schemas.openxmlformats.org/presentationml/2006/main">
  <p:tag name="AS_UNIQUEID" val="297"/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62.xml><?xml version="1.0" encoding="utf-8"?>
<p:tagLst xmlns:p="http://schemas.openxmlformats.org/presentationml/2006/main">
  <p:tag name="AS_UNIQUEID" val="299"/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"/>
  <p:tag name="KSO_WM_UNIT_INDEX" val="2"/>
  <p:tag name="KSO_WM_UNIT_LAYERLEVEL" val="1"/>
  <p:tag name="KSO_WM_UNIT_TYPE" val="i"/>
</p:tagLst>
</file>

<file path=ppt/tags/tag263.xml><?xml version="1.0" encoding="utf-8"?>
<p:tagLst xmlns:p="http://schemas.openxmlformats.org/presentationml/2006/main">
  <p:tag name="AS_UNIQUEID" val="300"/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264.xml><?xml version="1.0" encoding="utf-8"?>
<p:tagLst xmlns:p="http://schemas.openxmlformats.org/presentationml/2006/main">
  <p:tag name="AS_UNIQUEID" val="301"/>
</p:tagLst>
</file>

<file path=ppt/tags/tag265.xml><?xml version="1.0" encoding="utf-8"?>
<p:tagLst xmlns:p="http://schemas.openxmlformats.org/presentationml/2006/main">
  <p:tag name="AS_UNIQUEID" val="302"/>
</p:tagLst>
</file>

<file path=ppt/tags/tag266.xml><?xml version="1.0" encoding="utf-8"?>
<p:tagLst xmlns:p="http://schemas.openxmlformats.org/presentationml/2006/main">
  <p:tag name="AS_UNIQUEID" val="303"/>
</p:tagLst>
</file>

<file path=ppt/tags/tag267.xml><?xml version="1.0" encoding="utf-8"?>
<p:tagLst xmlns:p="http://schemas.openxmlformats.org/presentationml/2006/main">
  <p:tag name="AS_UNIQUEID" val="304"/>
</p:tagLst>
</file>

<file path=ppt/tags/tag268.xml><?xml version="1.0" encoding="utf-8"?>
<p:tagLst xmlns:p="http://schemas.openxmlformats.org/presentationml/2006/main">
  <p:tag name="AS_UNIQUEID" val="305"/>
</p:tagLst>
</file>

<file path=ppt/tags/tag269.xml><?xml version="1.0" encoding="utf-8"?>
<p:tagLst xmlns:p="http://schemas.openxmlformats.org/presentationml/2006/main">
  <p:tag name="AS_UNIQUEID" val="306"/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7.xml><?xml version="1.0" encoding="utf-8"?>
<p:tagLst xmlns:p="http://schemas.openxmlformats.org/presentationml/2006/main">
  <p:tag name="AS_UNIQUEID" val="33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70.xml><?xml version="1.0" encoding="utf-8"?>
<p:tagLst xmlns:p="http://schemas.openxmlformats.org/presentationml/2006/main">
  <p:tag name="AS_UNIQUEID" val="307"/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71.xml><?xml version="1.0" encoding="utf-8"?>
<p:tagLst xmlns:p="http://schemas.openxmlformats.org/presentationml/2006/main">
  <p:tag name="AS_UNIQUEID" val="308"/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72.xml><?xml version="1.0" encoding="utf-8"?>
<p:tagLst xmlns:p="http://schemas.openxmlformats.org/presentationml/2006/main">
  <p:tag name="AS_UNIQUEID" val="310"/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273.xml><?xml version="1.0" encoding="utf-8"?>
<p:tagLst xmlns:p="http://schemas.openxmlformats.org/presentationml/2006/main">
  <p:tag name="AS_UNIQUEID" val="311"/>
</p:tagLst>
</file>

<file path=ppt/tags/tag274.xml><?xml version="1.0" encoding="utf-8"?>
<p:tagLst xmlns:p="http://schemas.openxmlformats.org/presentationml/2006/main">
  <p:tag name="AS_UNIQUEID" val="312"/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TYPE" val="i"/>
</p:tagLst>
</file>

<file path=ppt/tags/tag275.xml><?xml version="1.0" encoding="utf-8"?>
<p:tagLst xmlns:p="http://schemas.openxmlformats.org/presentationml/2006/main">
  <p:tag name="AS_UNIQUEID" val="313"/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276.xml><?xml version="1.0" encoding="utf-8"?>
<p:tagLst xmlns:p="http://schemas.openxmlformats.org/presentationml/2006/main">
  <p:tag name="AS_UNIQUEID" val="314"/>
</p:tagLst>
</file>

<file path=ppt/tags/tag277.xml><?xml version="1.0" encoding="utf-8"?>
<p:tagLst xmlns:p="http://schemas.openxmlformats.org/presentationml/2006/main">
  <p:tag name="AS_UNIQUEID" val="315"/>
</p:tagLst>
</file>

<file path=ppt/tags/tag278.xml><?xml version="1.0" encoding="utf-8"?>
<p:tagLst xmlns:p="http://schemas.openxmlformats.org/presentationml/2006/main">
  <p:tag name="AS_UNIQUEID" val="316"/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79.xml><?xml version="1.0" encoding="utf-8"?>
<p:tagLst xmlns:p="http://schemas.openxmlformats.org/presentationml/2006/main">
  <p:tag name="AS_UNIQUEID" val="317"/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8.xml><?xml version="1.0" encoding="utf-8"?>
<p:tagLst xmlns:p="http://schemas.openxmlformats.org/presentationml/2006/main">
  <p:tag name="AS_UNIQUEID" val="34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0.xml><?xml version="1.0" encoding="utf-8"?>
<p:tagLst xmlns:p="http://schemas.openxmlformats.org/presentationml/2006/main">
  <p:tag name="AS_UNIQUEID" val="318"/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81.xml><?xml version="1.0" encoding="utf-8"?>
<p:tagLst xmlns:p="http://schemas.openxmlformats.org/presentationml/2006/main">
  <p:tag name="AS_UNIQUEID" val="320"/>
  <p:tag name="KSO_WM_BEAUTIFY_FLAG" val="#wm#"/>
  <p:tag name="KSO_WM_TAG_VERSION" val="1.0"/>
  <p:tag name="KSO_WM_TEMPLATE_CATEGORY" val="custom"/>
  <p:tag name="KSO_WM_TEMPLATE_INDEX" val="2017715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2.xml><?xml version="1.0" encoding="utf-8"?>
<p:tagLst xmlns:p="http://schemas.openxmlformats.org/presentationml/2006/main">
  <p:tag name="AS_UNIQUEID" val="321"/>
  <p:tag name="KSO_WM_BEAUTIFY_FLAG" val="#wm#"/>
  <p:tag name="KSO_WM_TAG_VERSION" val="1.0"/>
  <p:tag name="KSO_WM_TEMPLATE_CATEGORY" val="custom"/>
  <p:tag name="KSO_WM_TEMPLATE_INDEX" val="2017715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3.xml><?xml version="1.0" encoding="utf-8"?>
<p:tagLst xmlns:p="http://schemas.openxmlformats.org/presentationml/2006/main">
  <p:tag name="AS_UNIQUEID" val="32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4.xml><?xml version="1.0" encoding="utf-8"?>
<p:tagLst xmlns:p="http://schemas.openxmlformats.org/presentationml/2006/main">
  <p:tag name="AS_UNIQUEID" val="32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5.xml><?xml version="1.0" encoding="utf-8"?>
<p:tagLst xmlns:p="http://schemas.openxmlformats.org/presentationml/2006/main">
  <p:tag name="AS_UNIQUEID" val="32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6.xml><?xml version="1.0" encoding="utf-8"?>
<p:tagLst xmlns:p="http://schemas.openxmlformats.org/presentationml/2006/main">
  <p:tag name="AS_UNIQUEID" val="325"/>
  <p:tag name="KSO_WM_BEAUTIFY_FLAG" val="#wm#"/>
  <p:tag name="KSO_WM_COMBINE_RELATE_SLIDE_ID" val="background20176465_1"/>
  <p:tag name="KSO_WM_TAG_VERSION" val="1.0"/>
  <p:tag name="KSO_WM_TEMPLATE_CATEGORY" val="custom"/>
  <p:tag name="KSO_WM_TEMPLATE_COLOR_TYPE" val="1"/>
  <p:tag name="KSO_WM_TEMPLATE_INDEX" val="20177150"/>
  <p:tag name="KSO_WM_TEMPLATE_MASTER_THUMB_INDEX" val="12"/>
  <p:tag name="KSO_WM_TEMPLATE_MASTER_TYPE" val="1"/>
  <p:tag name="KSO_WM_TEMPLATE_SUBCATEGORY" val="0"/>
  <p:tag name="KSO_WM_TEMPLATE_THUMBS_INDEX" val="1、6、13、19、26、32"/>
</p:tagLst>
</file>

<file path=ppt/tags/tag287.xml><?xml version="1.0" encoding="utf-8"?>
<p:tagLst xmlns:p="http://schemas.openxmlformats.org/presentationml/2006/main">
  <p:tag name="AS_UNIQUEID" val="326"/>
</p:tagLst>
</file>

<file path=ppt/tags/tag288.xml><?xml version="1.0" encoding="utf-8"?>
<p:tagLst xmlns:p="http://schemas.openxmlformats.org/presentationml/2006/main">
  <p:tag name="AS_UNIQUEID" val="397"/>
</p:tagLst>
</file>

<file path=ppt/tags/tag289.xml><?xml version="1.0" encoding="utf-8"?>
<p:tagLst xmlns:p="http://schemas.openxmlformats.org/presentationml/2006/main">
  <p:tag name="AS_UNIQUEID" val="339"/>
</p:tagLst>
</file>

<file path=ppt/tags/tag29.xml><?xml version="1.0" encoding="utf-8"?>
<p:tagLst xmlns:p="http://schemas.openxmlformats.org/presentationml/2006/main">
  <p:tag name="AS_UNIQUEID" val="36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i*2"/>
  <p:tag name="KSO_WM_UNIT_INDEX" val="2"/>
  <p:tag name="KSO_WM_UNIT_LAYERLEVEL" val="1"/>
  <p:tag name="KSO_WM_UNIT_TYPE" val="i"/>
</p:tagLst>
</file>

<file path=ppt/tags/tag290.xml><?xml version="1.0" encoding="utf-8"?>
<p:tagLst xmlns:p="http://schemas.openxmlformats.org/presentationml/2006/main">
  <p:tag name="AS_UNIQUEID" val="340"/>
</p:tagLst>
</file>

<file path=ppt/tags/tag291.xml><?xml version="1.0" encoding="utf-8"?>
<p:tagLst xmlns:p="http://schemas.openxmlformats.org/presentationml/2006/main">
  <p:tag name="KSO_WM_BEAUTIFY_FLAG" val="#wm#"/>
  <p:tag name="KSO_WM_DIAGRAM_GROUP_CODE" val="l1-1"/>
  <p:tag name="KSO_WM_SLIDE_DIAGTYPE" val="l"/>
  <p:tag name="KSO_WM_SLIDE_ID" val="custom20177150_7"/>
  <p:tag name="KSO_WM_SLIDE_INDEX" val="7"/>
  <p:tag name="KSO_WM_SLIDE_ITEM_CNT" val="3"/>
  <p:tag name="KSO_WM_SLIDE_LAYOUT" val="a_l"/>
  <p:tag name="KSO_WM_SLIDE_LAYOUT_CNT" val="1_1"/>
  <p:tag name="KSO_WM_SLIDE_SUBTYPE" val="diag"/>
  <p:tag name="KSO_WM_SLIDE_TYPE" val="contents"/>
  <p:tag name="KSO_WM_SPECIAL_SOURCE" val="bdnull"/>
  <p:tag name="KSO_WM_TAG_VERSION" val="1.0"/>
  <p:tag name="KSO_WM_TEMPLATE_CATEGORY" val="custom"/>
  <p:tag name="KSO_WM_TEMPLATE_COLOR_TYPE" val="1"/>
  <p:tag name="KSO_WM_TEMPLATE_INDEX" val="20177150"/>
  <p:tag name="KSO_WM_TEMPLATE_MASTER_TYPE" val="1"/>
  <p:tag name="KSO_WM_TEMPLATE_SUBCATEGORY" val="0"/>
</p:tagLst>
</file>

<file path=ppt/tags/tag292.xml><?xml version="1.0" encoding="utf-8"?>
<p:tagLst xmlns:p="http://schemas.openxmlformats.org/presentationml/2006/main">
  <p:tag name="AS_UNIQUEID" val="335"/>
</p:tagLst>
</file>

<file path=ppt/tags/tag293.xml><?xml version="1.0" encoding="utf-8"?>
<p:tagLst xmlns:p="http://schemas.openxmlformats.org/presentationml/2006/main">
  <p:tag name="AS_UNIQUEID" val="336"/>
</p:tagLst>
</file>

<file path=ppt/tags/tag294.xml><?xml version="1.0" encoding="utf-8"?>
<p:tagLst xmlns:p="http://schemas.openxmlformats.org/presentationml/2006/main">
  <p:tag name="AS_UNIQUEID" val="337"/>
</p:tagLst>
</file>

<file path=ppt/tags/tag295.xml><?xml version="1.0" encoding="utf-8"?>
<p:tagLst xmlns:p="http://schemas.openxmlformats.org/presentationml/2006/main">
  <p:tag name="AS_UNIQUEID" val="342"/>
  <p:tag name="KSO_WM_UNIT_PLACING_PICTURE_USER_VIEWPORT" val="{&quot;height&quot;:3000,&quot;width&quot;:5670}"/>
</p:tagLst>
</file>

<file path=ppt/tags/tag296.xml><?xml version="1.0" encoding="utf-8"?>
<p:tagLst xmlns:p="http://schemas.openxmlformats.org/presentationml/2006/main">
  <p:tag name="AS_UNIQUEID" val="343"/>
</p:tagLst>
</file>

<file path=ppt/tags/tag297.xml><?xml version="1.0" encoding="utf-8"?>
<p:tagLst xmlns:p="http://schemas.openxmlformats.org/presentationml/2006/main">
  <p:tag name="KSO_WM_BEAUTIFY_FLAG" val="#wm#"/>
  <p:tag name="KSO_WM_SLIDE_BACKGROUND" val="[&quot;general&quot;,&quot;topBottom&quot;]"/>
  <p:tag name="KSO_WM_SLIDE_BACKGROUND_TYPE" val="topBottom"/>
  <p:tag name="KSO_WM_SLIDE_BK_DARK_LIGHT" val="2"/>
  <p:tag name="KSO_WM_SLIDE_CAN_ADD_NAVIGATION" val="1"/>
  <p:tag name="KSO_WM_SLIDE_ID" val="diagram20202305_1"/>
  <p:tag name="KSO_WM_SLIDE_INDEX" val="1"/>
  <p:tag name="KSO_WM_SLIDE_ITEM_CNT" val="0"/>
  <p:tag name="KSO_WM_SLIDE_LAYOUT" val="a_f_i"/>
  <p:tag name="KSO_WM_SLIDE_LAYOUT_CNT" val="1_1_1"/>
  <p:tag name="KSO_WM_SLIDE_LAYOUT_INFO" val="{&#10;    &quot;backgroundInfo&quot;: [&#10;        {&#10;            &quot;bottom&quot;: 0,&#10;            &quot;bottomAbs&quot;: false,&#10;            &quot;left&quot;: 0,&#10;            &quot;leftAbs&quot;: false,&#10;            &quot;right&quot;: 0,&#10;            &quot;rightAbs&quot;: false,&#10;            &quot;top&quot;: 0,&#10;            &quot;topAbs&quot;: false,&#10;            &quot;type&quot;: &quot;general&quot;&#10;        }&#10;    ],&#10;    &quot;id&quot;: &quot;2020-04-18T22:44:56&quot;,&#10;    &quot;maxSize&quot;: {&#10;        &quot;size1&quot;: 22.600000000000001&#10;    },&#10;    &quot;minSize&quot;: {&#10;        &quot;size1&quot;: 22.600000000000001&#10;    },&#10;    &quot;normalSize&quot;: {&#10;        &quot;size1&quot;: 22.600000000000001&#10;    },&#10;    &quot;subLayout&quot;: [&#10;        {&#10;            &quot;id&quot;: &quot;2020-04-18T22:44:56&quot;,&#10;            &quot;margin&quot;: {&#10;                &quot;bottom&quot;: 0.82400000095367432,&#10;                &quot;left&quot;: 1.2699999809265137,&#10;                &quot;right&quot;: 1.2699999809265137,&#10;                &quot;top&quot;: 1.690000057220459&#10;            },&#10;            &quot;type&quot;: 0&#10;        },&#10;        {&#10;            &quot;backgroundInfo&quot;: [&#10;                {&#10;                    &quot;bottom&quot;: 0,&#10;                    &quot;bottomAbs&quot;: false,&#10;                    &quot;left&quot;: 0,&#10;                    &quot;leftAbs&quot;: false,&#10;                    &quot;right&quot;: 0,&#10;                    &quot;rightAbs&quot;: false,&#10;                    &quot;top&quot;: 0.30275765100000002,&#10;                    &quot;topAbs&quot;: false,&#10;                    &quot;type&quot;: &quot;topBottom&quot;&#10;                }&#10;            ],&#10;            &quot;id&quot;: &quot;2020-04-18T22:44:56&quot;,&#10;            &quot;margin&quot;: {&#10;                &quot;bottom&quot;: 2.5399999618530273,&#10;                &quot;left&quot;: 2.119999885559082,&#10;                &quot;right&quot;: 2.119999885559082,&#10;                &quot;top&quot;: 0.87599998712539673&#10;            },&#10;            &quot;type&quot;: 0&#10;        }&#10;    ],&#10;    &quot;type&quot;: 0&#10;}&#10;"/>
  <p:tag name="KSO_WM_SLIDE_POSITION" val="0*47"/>
  <p:tag name="KSO_WM_SLIDE_RATIO" val="1.777778"/>
  <p:tag name="KSO_WM_SLIDE_SIZE" val="960*494"/>
  <p:tag name="KSO_WM_SLIDE_SUBTYPE" val="pureTxt"/>
  <p:tag name="KSO_WM_SLIDE_TYPE" val="text"/>
  <p:tag name="KSO_WM_SPECIAL_SOURCE" val="bdnull"/>
  <p:tag name="KSO_WM_TAG_VERSION" val="1.0"/>
  <p:tag name="KSO_WM_TEMPLATE_CATEGORY" val="diagram"/>
  <p:tag name="KSO_WM_TEMPLATE_COLOR_TYPE" val="1"/>
  <p:tag name="KSO_WM_TEMPLATE_INDEX" val="20202305"/>
  <p:tag name="KSO_WM_TEMPLATE_MASTER_TYPE" val="0"/>
  <p:tag name="KSO_WM_TEMPLATE_SUBCATEGORY" val="11"/>
</p:tagLst>
</file>

<file path=ppt/tags/tag298.xml><?xml version="1.0" encoding="utf-8"?>
<p:tagLst xmlns:p="http://schemas.openxmlformats.org/presentationml/2006/main">
  <p:tag name="AS_UNIQUEID" val="345"/>
  <p:tag name="KSO_WM_UNIT_PLACING_PICTURE_USER_VIEWPORT" val="{&quot;height&quot;:3000,&quot;width&quot;:5670}"/>
</p:tagLst>
</file>

<file path=ppt/tags/tag299.xml><?xml version="1.0" encoding="utf-8"?>
<p:tagLst xmlns:p="http://schemas.openxmlformats.org/presentationml/2006/main">
  <p:tag name="AS_UNIQUEID" val="346"/>
</p:tagLst>
</file>

<file path=ppt/tags/tag3.xml><?xml version="1.0" encoding="utf-8"?>
<p:tagLst xmlns:p="http://schemas.openxmlformats.org/presentationml/2006/main">
  <p:tag name="AS_UNIQUEID" val="6"/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AS_UNIQUEID" val="37"/>
</p:tagLst>
</file>

<file path=ppt/tags/tag300.xml><?xml version="1.0" encoding="utf-8"?>
<p:tagLst xmlns:p="http://schemas.openxmlformats.org/presentationml/2006/main">
  <p:tag name="AS_UNIQUEID" val="348"/>
</p:tagLst>
</file>

<file path=ppt/tags/tag301.xml><?xml version="1.0" encoding="utf-8"?>
<p:tagLst xmlns:p="http://schemas.openxmlformats.org/presentationml/2006/main">
  <p:tag name="KSO_WM_BEAUTIFY_FLAG" val="#wm#"/>
  <p:tag name="KSO_WM_SLIDE_BACKGROUND" val="[&quot;general&quot;,&quot;topBottom&quot;]"/>
  <p:tag name="KSO_WM_SLIDE_BACKGROUND_TYPE" val="topBottom"/>
  <p:tag name="KSO_WM_SLIDE_BK_DARK_LIGHT" val="2"/>
  <p:tag name="KSO_WM_SLIDE_CAN_ADD_NAVIGATION" val="1"/>
  <p:tag name="KSO_WM_SLIDE_ID" val="diagram20202305_1"/>
  <p:tag name="KSO_WM_SLIDE_INDEX" val="1"/>
  <p:tag name="KSO_WM_SLIDE_ITEM_CNT" val="0"/>
  <p:tag name="KSO_WM_SLIDE_LAYOUT" val="a_f_i"/>
  <p:tag name="KSO_WM_SLIDE_LAYOUT_CNT" val="1_1_1"/>
  <p:tag name="KSO_WM_SLIDE_LAYOUT_INFO" val="{&#10;    &quot;backgroundInfo&quot;: [&#10;        {&#10;            &quot;bottom&quot;: 0,&#10;            &quot;bottomAbs&quot;: false,&#10;            &quot;left&quot;: 0,&#10;            &quot;leftAbs&quot;: false,&#10;            &quot;right&quot;: 0,&#10;            &quot;rightAbs&quot;: false,&#10;            &quot;top&quot;: 0,&#10;            &quot;topAbs&quot;: false,&#10;            &quot;type&quot;: &quot;general&quot;&#10;        }&#10;    ],&#10;    &quot;id&quot;: &quot;2020-04-18T22:44:56&quot;,&#10;    &quot;maxSize&quot;: {&#10;        &quot;size1&quot;: 22.600000000000001&#10;    },&#10;    &quot;minSize&quot;: {&#10;        &quot;size1&quot;: 22.600000000000001&#10;    },&#10;    &quot;normalSize&quot;: {&#10;        &quot;size1&quot;: 22.600000000000001&#10;    },&#10;    &quot;subLayout&quot;: [&#10;        {&#10;            &quot;id&quot;: &quot;2020-04-18T22:44:56&quot;,&#10;            &quot;margin&quot;: {&#10;                &quot;bottom&quot;: 0.82400000095367432,&#10;                &quot;left&quot;: 1.2699999809265137,&#10;                &quot;right&quot;: 1.2699999809265137,&#10;                &quot;top&quot;: 1.690000057220459&#10;            },&#10;            &quot;type&quot;: 0&#10;        },&#10;        {&#10;            &quot;backgroundInfo&quot;: [&#10;                {&#10;                    &quot;bottom&quot;: 0,&#10;                    &quot;bottomAbs&quot;: false,&#10;                    &quot;left&quot;: 0,&#10;                    &quot;leftAbs&quot;: false,&#10;                    &quot;right&quot;: 0,&#10;                    &quot;rightAbs&quot;: false,&#10;                    &quot;top&quot;: 0.30275765100000002,&#10;                    &quot;topAbs&quot;: false,&#10;                    &quot;type&quot;: &quot;topBottom&quot;&#10;                }&#10;            ],&#10;            &quot;id&quot;: &quot;2020-04-18T22:44:56&quot;,&#10;            &quot;margin&quot;: {&#10;                &quot;bottom&quot;: 2.5399999618530273,&#10;                &quot;left&quot;: 2.119999885559082,&#10;                &quot;right&quot;: 2.119999885559082,&#10;                &quot;top&quot;: 0.87599998712539673&#10;            },&#10;            &quot;type&quot;: 0&#10;        }&#10;    ],&#10;    &quot;type&quot;: 0&#10;}&#10;"/>
  <p:tag name="KSO_WM_SLIDE_POSITION" val="0*47"/>
  <p:tag name="KSO_WM_SLIDE_RATIO" val="1.777778"/>
  <p:tag name="KSO_WM_SLIDE_SIZE" val="960*494"/>
  <p:tag name="KSO_WM_SLIDE_SUBTYPE" val="pureTxt"/>
  <p:tag name="KSO_WM_SLIDE_TYPE" val="text"/>
  <p:tag name="KSO_WM_SPECIAL_SOURCE" val="bdnull"/>
  <p:tag name="KSO_WM_TAG_VERSION" val="1.0"/>
  <p:tag name="KSO_WM_TEMPLATE_CATEGORY" val="diagram"/>
  <p:tag name="KSO_WM_TEMPLATE_COLOR_TYPE" val="1"/>
  <p:tag name="KSO_WM_TEMPLATE_INDEX" val="20202305"/>
  <p:tag name="KSO_WM_TEMPLATE_MASTER_TYPE" val="0"/>
  <p:tag name="KSO_WM_TEMPLATE_SUBCATEGORY" val="11"/>
</p:tagLst>
</file>

<file path=ppt/tags/tag302.xml><?xml version="1.0" encoding="utf-8"?>
<p:tagLst xmlns:p="http://schemas.openxmlformats.org/presentationml/2006/main">
  <p:tag name="AS_UNIQUEID" val="351"/>
</p:tagLst>
</file>

<file path=ppt/tags/tag303.xml><?xml version="1.0" encoding="utf-8"?>
<p:tagLst xmlns:p="http://schemas.openxmlformats.org/presentationml/2006/main">
  <p:tag name="AS_UNIQUEID" val="352"/>
</p:tagLst>
</file>

<file path=ppt/tags/tag304.xml><?xml version="1.0" encoding="utf-8"?>
<p:tagLst xmlns:p="http://schemas.openxmlformats.org/presentationml/2006/main">
  <p:tag name="AS_UNIQUEID" val="353"/>
</p:tagLst>
</file>

<file path=ppt/tags/tag305.xml><?xml version="1.0" encoding="utf-8"?>
<p:tagLst xmlns:p="http://schemas.openxmlformats.org/presentationml/2006/main">
  <p:tag name="AS_UNIQUEID" val="354"/>
</p:tagLst>
</file>

<file path=ppt/tags/tag306.xml><?xml version="1.0" encoding="utf-8"?>
<p:tagLst xmlns:p="http://schemas.openxmlformats.org/presentationml/2006/main">
  <p:tag name="AS_UNIQUEID" val="355"/>
</p:tagLst>
</file>

<file path=ppt/tags/tag307.xml><?xml version="1.0" encoding="utf-8"?>
<p:tagLst xmlns:p="http://schemas.openxmlformats.org/presentationml/2006/main">
  <p:tag name="AS_UNIQUEID" val="356"/>
</p:tagLst>
</file>

<file path=ppt/tags/tag308.xml><?xml version="1.0" encoding="utf-8"?>
<p:tagLst xmlns:p="http://schemas.openxmlformats.org/presentationml/2006/main">
  <p:tag name="AS_UNIQUEID" val="357"/>
</p:tagLst>
</file>

<file path=ppt/tags/tag309.xml><?xml version="1.0" encoding="utf-8"?>
<p:tagLst xmlns:p="http://schemas.openxmlformats.org/presentationml/2006/main">
  <p:tag name="AS_UNIQUEID" val="358"/>
</p:tagLst>
</file>

<file path=ppt/tags/tag31.xml><?xml version="1.0" encoding="utf-8"?>
<p:tagLst xmlns:p="http://schemas.openxmlformats.org/presentationml/2006/main">
  <p:tag name="AS_UNIQUEID" val="38"/>
</p:tagLst>
</file>

<file path=ppt/tags/tag310.xml><?xml version="1.0" encoding="utf-8"?>
<p:tagLst xmlns:p="http://schemas.openxmlformats.org/presentationml/2006/main">
  <p:tag name="AS_UNIQUEID" val="359"/>
</p:tagLst>
</file>

<file path=ppt/tags/tag311.xml><?xml version="1.0" encoding="utf-8"?>
<p:tagLst xmlns:p="http://schemas.openxmlformats.org/presentationml/2006/main">
  <p:tag name="AS_UNIQUEID" val="360"/>
</p:tagLst>
</file>

<file path=ppt/tags/tag312.xml><?xml version="1.0" encoding="utf-8"?>
<p:tagLst xmlns:p="http://schemas.openxmlformats.org/presentationml/2006/main">
  <p:tag name="AS_UNIQUEID" val="361"/>
</p:tagLst>
</file>

<file path=ppt/tags/tag313.xml><?xml version="1.0" encoding="utf-8"?>
<p:tagLst xmlns:p="http://schemas.openxmlformats.org/presentationml/2006/main">
  <p:tag name="AS_UNIQUEID" val="362"/>
</p:tagLst>
</file>

<file path=ppt/tags/tag314.xml><?xml version="1.0" encoding="utf-8"?>
<p:tagLst xmlns:p="http://schemas.openxmlformats.org/presentationml/2006/main">
  <p:tag name="AS_UNIQUEID" val="363"/>
</p:tagLst>
</file>

<file path=ppt/tags/tag315.xml><?xml version="1.0" encoding="utf-8"?>
<p:tagLst xmlns:p="http://schemas.openxmlformats.org/presentationml/2006/main">
  <p:tag name="KSO_WM_BEAUTIFY_FLAG" val="#wm#"/>
  <p:tag name="KSO_WM_SLIDE_BACKGROUND" val="[&quot;general&quot;,&quot;topBottom&quot;]"/>
  <p:tag name="KSO_WM_SLIDE_BACKGROUND_TYPE" val="topBottom"/>
  <p:tag name="KSO_WM_SLIDE_BK_DARK_LIGHT" val="2"/>
  <p:tag name="KSO_WM_SLIDE_CAN_ADD_NAVIGATION" val="1"/>
  <p:tag name="KSO_WM_SLIDE_ID" val="diagram20202305_1"/>
  <p:tag name="KSO_WM_SLIDE_INDEX" val="1"/>
  <p:tag name="KSO_WM_SLIDE_ITEM_CNT" val="0"/>
  <p:tag name="KSO_WM_SLIDE_LAYOUT" val="a_f_i"/>
  <p:tag name="KSO_WM_SLIDE_LAYOUT_CNT" val="1_1_1"/>
  <p:tag name="KSO_WM_SLIDE_LAYOUT_INFO" val="{&#10;    &quot;backgroundInfo&quot;: [&#10;        {&#10;            &quot;bottom&quot;: 0,&#10;            &quot;bottomAbs&quot;: false,&#10;            &quot;left&quot;: 0,&#10;            &quot;leftAbs&quot;: false,&#10;            &quot;right&quot;: 0,&#10;            &quot;rightAbs&quot;: false,&#10;            &quot;top&quot;: 0,&#10;            &quot;topAbs&quot;: false,&#10;            &quot;type&quot;: &quot;general&quot;&#10;        }&#10;    ],&#10;    &quot;id&quot;: &quot;2020-04-18T22:44:56&quot;,&#10;    &quot;maxSize&quot;: {&#10;        &quot;size1&quot;: 22.600000000000001&#10;    },&#10;    &quot;minSize&quot;: {&#10;        &quot;size1&quot;: 22.600000000000001&#10;    },&#10;    &quot;normalSize&quot;: {&#10;        &quot;size1&quot;: 22.600000000000001&#10;    },&#10;    &quot;subLayout&quot;: [&#10;        {&#10;            &quot;id&quot;: &quot;2020-04-18T22:44:56&quot;,&#10;            &quot;margin&quot;: {&#10;                &quot;bottom&quot;: 0.82400000095367432,&#10;                &quot;left&quot;: 1.2699999809265137,&#10;                &quot;right&quot;: 1.2699999809265137,&#10;                &quot;top&quot;: 1.690000057220459&#10;            },&#10;            &quot;type&quot;: 0&#10;        },&#10;        {&#10;            &quot;backgroundInfo&quot;: [&#10;                {&#10;                    &quot;bottom&quot;: 0,&#10;                    &quot;bottomAbs&quot;: false,&#10;                    &quot;left&quot;: 0,&#10;                    &quot;leftAbs&quot;: false,&#10;                    &quot;right&quot;: 0,&#10;                    &quot;rightAbs&quot;: false,&#10;                    &quot;top&quot;: 0.30275765100000002,&#10;                    &quot;topAbs&quot;: false,&#10;                    &quot;type&quot;: &quot;topBottom&quot;&#10;                }&#10;            ],&#10;            &quot;id&quot;: &quot;2020-04-18T22:44:56&quot;,&#10;            &quot;margin&quot;: {&#10;                &quot;bottom&quot;: 2.5399999618530273,&#10;                &quot;left&quot;: 2.119999885559082,&#10;                &quot;right&quot;: 2.119999885559082,&#10;                &quot;top&quot;: 0.87599998712539673&#10;            },&#10;            &quot;type&quot;: 0&#10;        }&#10;    ],&#10;    &quot;type&quot;: 0&#10;}&#10;"/>
  <p:tag name="KSO_WM_SLIDE_POSITION" val="0*47"/>
  <p:tag name="KSO_WM_SLIDE_RATIO" val="1.777778"/>
  <p:tag name="KSO_WM_SLIDE_SIZE" val="960*494"/>
  <p:tag name="KSO_WM_SLIDE_SUBTYPE" val="pureTxt"/>
  <p:tag name="KSO_WM_SLIDE_TYPE" val="text"/>
  <p:tag name="KSO_WM_SPECIAL_SOURCE" val="bdnull"/>
  <p:tag name="KSO_WM_TAG_VERSION" val="1.0"/>
  <p:tag name="KSO_WM_TEMPLATE_CATEGORY" val="diagram"/>
  <p:tag name="KSO_WM_TEMPLATE_COLOR_TYPE" val="1"/>
  <p:tag name="KSO_WM_TEMPLATE_INDEX" val="20202305"/>
  <p:tag name="KSO_WM_TEMPLATE_MASTER_TYPE" val="0"/>
  <p:tag name="KSO_WM_TEMPLATE_SUBCATEGORY" val="11"/>
</p:tagLst>
</file>

<file path=ppt/tags/tag316.xml><?xml version="1.0" encoding="utf-8"?>
<p:tagLst xmlns:p="http://schemas.openxmlformats.org/presentationml/2006/main">
  <p:tag name="AS_UNIQUEID" val="365"/>
</p:tagLst>
</file>

<file path=ppt/tags/tag317.xml><?xml version="1.0" encoding="utf-8"?>
<p:tagLst xmlns:p="http://schemas.openxmlformats.org/presentationml/2006/main">
  <p:tag name="AS_UNIQUEID" val="366"/>
</p:tagLst>
</file>

<file path=ppt/tags/tag318.xml><?xml version="1.0" encoding="utf-8"?>
<p:tagLst xmlns:p="http://schemas.openxmlformats.org/presentationml/2006/main">
  <p:tag name="KSO_WM_BEAUTIFY_FLAG" val="#wm#"/>
  <p:tag name="KSO_WM_SLIDE_BACKGROUND" val="[&quot;general&quot;,&quot;topBottom&quot;]"/>
  <p:tag name="KSO_WM_SLIDE_BACKGROUND_TYPE" val="topBottom"/>
  <p:tag name="KSO_WM_SLIDE_BK_DARK_LIGHT" val="2"/>
  <p:tag name="KSO_WM_SLIDE_CAN_ADD_NAVIGATION" val="1"/>
  <p:tag name="KSO_WM_SLIDE_ID" val="diagram20202305_1"/>
  <p:tag name="KSO_WM_SLIDE_INDEX" val="1"/>
  <p:tag name="KSO_WM_SLIDE_ITEM_CNT" val="0"/>
  <p:tag name="KSO_WM_SLIDE_LAYOUT" val="a_f_i"/>
  <p:tag name="KSO_WM_SLIDE_LAYOUT_CNT" val="1_1_1"/>
  <p:tag name="KSO_WM_SLIDE_LAYOUT_INFO" val="{&#10;    &quot;backgroundInfo&quot;: [&#10;        {&#10;            &quot;bottom&quot;: 0,&#10;            &quot;bottomAbs&quot;: false,&#10;            &quot;left&quot;: 0,&#10;            &quot;leftAbs&quot;: false,&#10;            &quot;right&quot;: 0,&#10;            &quot;rightAbs&quot;: false,&#10;            &quot;top&quot;: 0,&#10;            &quot;topAbs&quot;: false,&#10;            &quot;type&quot;: &quot;general&quot;&#10;        }&#10;    ],&#10;    &quot;id&quot;: &quot;2020-04-18T22:44:56&quot;,&#10;    &quot;maxSize&quot;: {&#10;        &quot;size1&quot;: 22.600000000000001&#10;    },&#10;    &quot;minSize&quot;: {&#10;        &quot;size1&quot;: 22.600000000000001&#10;    },&#10;    &quot;normalSize&quot;: {&#10;        &quot;size1&quot;: 22.600000000000001&#10;    },&#10;    &quot;subLayout&quot;: [&#10;        {&#10;            &quot;id&quot;: &quot;2020-04-18T22:44:56&quot;,&#10;            &quot;margin&quot;: {&#10;                &quot;bottom&quot;: 0.82400000095367432,&#10;                &quot;left&quot;: 1.2699999809265137,&#10;                &quot;right&quot;: 1.2699999809265137,&#10;                &quot;top&quot;: 1.690000057220459&#10;            },&#10;            &quot;type&quot;: 0&#10;        },&#10;        {&#10;            &quot;backgroundInfo&quot;: [&#10;                {&#10;                    &quot;bottom&quot;: 0,&#10;                    &quot;bottomAbs&quot;: false,&#10;                    &quot;left&quot;: 0,&#10;                    &quot;leftAbs&quot;: false,&#10;                    &quot;right&quot;: 0,&#10;                    &quot;rightAbs&quot;: false,&#10;                    &quot;top&quot;: 0.30275765100000002,&#10;                    &quot;topAbs&quot;: false,&#10;                    &quot;type&quot;: &quot;topBottom&quot;&#10;                }&#10;            ],&#10;            &quot;id&quot;: &quot;2020-04-18T22:44:56&quot;,&#10;            &quot;margin&quot;: {&#10;                &quot;bottom&quot;: 2.5399999618530273,&#10;                &quot;left&quot;: 2.119999885559082,&#10;                &quot;right&quot;: 2.119999885559082,&#10;                &quot;top&quot;: 0.87599998712539673&#10;            },&#10;            &quot;type&quot;: 0&#10;        }&#10;    ],&#10;    &quot;type&quot;: 0&#10;}&#10;"/>
  <p:tag name="KSO_WM_SLIDE_POSITION" val="0*47"/>
  <p:tag name="KSO_WM_SLIDE_RATIO" val="1.777778"/>
  <p:tag name="KSO_WM_SLIDE_SIZE" val="960*494"/>
  <p:tag name="KSO_WM_SLIDE_SUBTYPE" val="pureTxt"/>
  <p:tag name="KSO_WM_SLIDE_TYPE" val="text"/>
  <p:tag name="KSO_WM_SPECIAL_SOURCE" val="bdnull"/>
  <p:tag name="KSO_WM_TAG_VERSION" val="1.0"/>
  <p:tag name="KSO_WM_TEMPLATE_CATEGORY" val="diagram"/>
  <p:tag name="KSO_WM_TEMPLATE_COLOR_TYPE" val="1"/>
  <p:tag name="KSO_WM_TEMPLATE_INDEX" val="20202305"/>
  <p:tag name="KSO_WM_TEMPLATE_MASTER_TYPE" val="0"/>
  <p:tag name="KSO_WM_TEMPLATE_SUBCATEGORY" val="11"/>
</p:tagLst>
</file>

<file path=ppt/tags/tag319.xml><?xml version="1.0" encoding="utf-8"?>
<p:tagLst xmlns:p="http://schemas.openxmlformats.org/presentationml/2006/main">
  <p:tag name="AS_UNIQUEID" val="368"/>
</p:tagLst>
</file>

<file path=ppt/tags/tag32.xml><?xml version="1.0" encoding="utf-8"?>
<p:tagLst xmlns:p="http://schemas.openxmlformats.org/presentationml/2006/main">
  <p:tag name="AS_UNIQUEID" val="39"/>
</p:tagLst>
</file>

<file path=ppt/tags/tag320.xml><?xml version="1.0" encoding="utf-8"?>
<p:tagLst xmlns:p="http://schemas.openxmlformats.org/presentationml/2006/main">
  <p:tag name="AS_UNIQUEID" val="369"/>
</p:tagLst>
</file>

<file path=ppt/tags/tag321.xml><?xml version="1.0" encoding="utf-8"?>
<p:tagLst xmlns:p="http://schemas.openxmlformats.org/presentationml/2006/main">
  <p:tag name="AS_UNIQUEID" val="370"/>
</p:tagLst>
</file>

<file path=ppt/tags/tag322.xml><?xml version="1.0" encoding="utf-8"?>
<p:tagLst xmlns:p="http://schemas.openxmlformats.org/presentationml/2006/main">
  <p:tag name="KSO_WM_BEAUTIFY_FLAG" val="#wm#"/>
  <p:tag name="KSO_WM_SLIDE_BACKGROUND" val="[&quot;general&quot;,&quot;topBottom&quot;]"/>
  <p:tag name="KSO_WM_SLIDE_BACKGROUND_TYPE" val="topBottom"/>
  <p:tag name="KSO_WM_SLIDE_BK_DARK_LIGHT" val="2"/>
  <p:tag name="KSO_WM_SLIDE_CAN_ADD_NAVIGATION" val="1"/>
  <p:tag name="KSO_WM_SLIDE_ID" val="diagram20202305_1"/>
  <p:tag name="KSO_WM_SLIDE_INDEX" val="1"/>
  <p:tag name="KSO_WM_SLIDE_ITEM_CNT" val="0"/>
  <p:tag name="KSO_WM_SLIDE_LAYOUT" val="a_f_i"/>
  <p:tag name="KSO_WM_SLIDE_LAYOUT_CNT" val="1_1_1"/>
  <p:tag name="KSO_WM_SLIDE_LAYOUT_INFO" val="{&#10;    &quot;backgroundInfo&quot;: [&#10;        {&#10;            &quot;bottom&quot;: 0,&#10;            &quot;bottomAbs&quot;: false,&#10;            &quot;left&quot;: 0,&#10;            &quot;leftAbs&quot;: false,&#10;            &quot;right&quot;: 0,&#10;            &quot;rightAbs&quot;: false,&#10;            &quot;top&quot;: 0,&#10;            &quot;topAbs&quot;: false,&#10;            &quot;type&quot;: &quot;general&quot;&#10;        }&#10;    ],&#10;    &quot;id&quot;: &quot;2020-04-18T22:44:56&quot;,&#10;    &quot;maxSize&quot;: {&#10;        &quot;size1&quot;: 22.600000000000001&#10;    },&#10;    &quot;minSize&quot;: {&#10;        &quot;size1&quot;: 22.600000000000001&#10;    },&#10;    &quot;normalSize&quot;: {&#10;        &quot;size1&quot;: 22.600000000000001&#10;    },&#10;    &quot;subLayout&quot;: [&#10;        {&#10;            &quot;id&quot;: &quot;2020-04-18T22:44:56&quot;,&#10;            &quot;margin&quot;: {&#10;                &quot;bottom&quot;: 0.82400000095367432,&#10;                &quot;left&quot;: 1.2699999809265137,&#10;                &quot;right&quot;: 1.2699999809265137,&#10;                &quot;top&quot;: 1.690000057220459&#10;            },&#10;            &quot;type&quot;: 0&#10;        },&#10;        {&#10;            &quot;backgroundInfo&quot;: [&#10;                {&#10;                    &quot;bottom&quot;: 0,&#10;                    &quot;bottomAbs&quot;: false,&#10;                    &quot;left&quot;: 0,&#10;                    &quot;leftAbs&quot;: false,&#10;                    &quot;right&quot;: 0,&#10;                    &quot;rightAbs&quot;: false,&#10;                    &quot;top&quot;: 0.30275765100000002,&#10;                    &quot;topAbs&quot;: false,&#10;                    &quot;type&quot;: &quot;topBottom&quot;&#10;                }&#10;            ],&#10;            &quot;id&quot;: &quot;2020-04-18T22:44:56&quot;,&#10;            &quot;margin&quot;: {&#10;                &quot;bottom&quot;: 2.5399999618530273,&#10;                &quot;left&quot;: 2.119999885559082,&#10;                &quot;right&quot;: 2.119999885559082,&#10;                &quot;top&quot;: 0.87599998712539673&#10;            },&#10;            &quot;type&quot;: 0&#10;        }&#10;    ],&#10;    &quot;type&quot;: 0&#10;}&#10;"/>
  <p:tag name="KSO_WM_SLIDE_POSITION" val="0*47"/>
  <p:tag name="KSO_WM_SLIDE_RATIO" val="1.777778"/>
  <p:tag name="KSO_WM_SLIDE_SIZE" val="960*494"/>
  <p:tag name="KSO_WM_SLIDE_SUBTYPE" val="pureTxt"/>
  <p:tag name="KSO_WM_SLIDE_TYPE" val="text"/>
  <p:tag name="KSO_WM_SPECIAL_SOURCE" val="bdnull"/>
  <p:tag name="KSO_WM_TAG_VERSION" val="1.0"/>
  <p:tag name="KSO_WM_TEMPLATE_CATEGORY" val="diagram"/>
  <p:tag name="KSO_WM_TEMPLATE_COLOR_TYPE" val="1"/>
  <p:tag name="KSO_WM_TEMPLATE_INDEX" val="20202305"/>
  <p:tag name="KSO_WM_TEMPLATE_MASTER_TYPE" val="0"/>
  <p:tag name="KSO_WM_TEMPLATE_SUBCATEGORY" val="11"/>
</p:tagLst>
</file>

<file path=ppt/tags/tag323.xml><?xml version="1.0" encoding="utf-8"?>
<p:tagLst xmlns:p="http://schemas.openxmlformats.org/presentationml/2006/main">
  <p:tag name="AS_UNIQUEID" val="372"/>
</p:tagLst>
</file>

<file path=ppt/tags/tag324.xml><?xml version="1.0" encoding="utf-8"?>
<p:tagLst xmlns:p="http://schemas.openxmlformats.org/presentationml/2006/main">
  <p:tag name="AS_UNIQUEID" val="373"/>
</p:tagLst>
</file>

<file path=ppt/tags/tag325.xml><?xml version="1.0" encoding="utf-8"?>
<p:tagLst xmlns:p="http://schemas.openxmlformats.org/presentationml/2006/main">
  <p:tag name="AS_UNIQUEID" val="374"/>
</p:tagLst>
</file>

<file path=ppt/tags/tag326.xml><?xml version="1.0" encoding="utf-8"?>
<p:tagLst xmlns:p="http://schemas.openxmlformats.org/presentationml/2006/main">
  <p:tag name="AS_UNIQUEID" val="375"/>
</p:tagLst>
</file>

<file path=ppt/tags/tag327.xml><?xml version="1.0" encoding="utf-8"?>
<p:tagLst xmlns:p="http://schemas.openxmlformats.org/presentationml/2006/main">
  <p:tag name="KSO_WM_BEAUTIFY_FLAG" val="#wm#"/>
  <p:tag name="KSO_WM_SLIDE_BACKGROUND" val="[&quot;general&quot;,&quot;topBottom&quot;]"/>
  <p:tag name="KSO_WM_SLIDE_BACKGROUND_TYPE" val="topBottom"/>
  <p:tag name="KSO_WM_SLIDE_BK_DARK_LIGHT" val="2"/>
  <p:tag name="KSO_WM_SLIDE_CAN_ADD_NAVIGATION" val="1"/>
  <p:tag name="KSO_WM_SLIDE_ID" val="diagram20202305_1"/>
  <p:tag name="KSO_WM_SLIDE_INDEX" val="1"/>
  <p:tag name="KSO_WM_SLIDE_ITEM_CNT" val="0"/>
  <p:tag name="KSO_WM_SLIDE_LAYOUT" val="a_f_i"/>
  <p:tag name="KSO_WM_SLIDE_LAYOUT_CNT" val="1_1_1"/>
  <p:tag name="KSO_WM_SLIDE_LAYOUT_INFO" val="{&#10;    &quot;backgroundInfo&quot;: [&#10;        {&#10;            &quot;bottom&quot;: 0,&#10;            &quot;bottomAbs&quot;: false,&#10;            &quot;left&quot;: 0,&#10;            &quot;leftAbs&quot;: false,&#10;            &quot;right&quot;: 0,&#10;            &quot;rightAbs&quot;: false,&#10;            &quot;top&quot;: 0,&#10;            &quot;topAbs&quot;: false,&#10;            &quot;type&quot;: &quot;general&quot;&#10;        }&#10;    ],&#10;    &quot;id&quot;: &quot;2020-04-18T22:44:56&quot;,&#10;    &quot;maxSize&quot;: {&#10;        &quot;size1&quot;: 22.600000000000001&#10;    },&#10;    &quot;minSize&quot;: {&#10;        &quot;size1&quot;: 22.600000000000001&#10;    },&#10;    &quot;normalSize&quot;: {&#10;        &quot;size1&quot;: 22.600000000000001&#10;    },&#10;    &quot;subLayout&quot;: [&#10;        {&#10;            &quot;id&quot;: &quot;2020-04-18T22:44:56&quot;,&#10;            &quot;margin&quot;: {&#10;                &quot;bottom&quot;: 0.82400000095367432,&#10;                &quot;left&quot;: 1.2699999809265137,&#10;                &quot;right&quot;: 1.2699999809265137,&#10;                &quot;top&quot;: 1.690000057220459&#10;            },&#10;            &quot;type&quot;: 0&#10;        },&#10;        {&#10;            &quot;backgroundInfo&quot;: [&#10;                {&#10;                    &quot;bottom&quot;: 0,&#10;                    &quot;bottomAbs&quot;: false,&#10;                    &quot;left&quot;: 0,&#10;                    &quot;leftAbs&quot;: false,&#10;                    &quot;right&quot;: 0,&#10;                    &quot;rightAbs&quot;: false,&#10;                    &quot;top&quot;: 0.30275765100000002,&#10;                    &quot;topAbs&quot;: false,&#10;                    &quot;type&quot;: &quot;topBottom&quot;&#10;                }&#10;            ],&#10;            &quot;id&quot;: &quot;2020-04-18T22:44:56&quot;,&#10;            &quot;margin&quot;: {&#10;                &quot;bottom&quot;: 2.5399999618530273,&#10;                &quot;left&quot;: 2.119999885559082,&#10;                &quot;right&quot;: 2.119999885559082,&#10;                &quot;top&quot;: 0.87599998712539673&#10;            },&#10;            &quot;type&quot;: 0&#10;        }&#10;    ],&#10;    &quot;type&quot;: 0&#10;}&#10;"/>
  <p:tag name="KSO_WM_SLIDE_POSITION" val="0*47"/>
  <p:tag name="KSO_WM_SLIDE_RATIO" val="1.777778"/>
  <p:tag name="KSO_WM_SLIDE_SIZE" val="960*494"/>
  <p:tag name="KSO_WM_SLIDE_SUBTYPE" val="pureTxt"/>
  <p:tag name="KSO_WM_SLIDE_TYPE" val="text"/>
  <p:tag name="KSO_WM_SPECIAL_SOURCE" val="bdnull"/>
  <p:tag name="KSO_WM_TAG_VERSION" val="1.0"/>
  <p:tag name="KSO_WM_TEMPLATE_CATEGORY" val="diagram"/>
  <p:tag name="KSO_WM_TEMPLATE_COLOR_TYPE" val="1"/>
  <p:tag name="KSO_WM_TEMPLATE_INDEX" val="20202305"/>
  <p:tag name="KSO_WM_TEMPLATE_MASTER_TYPE" val="0"/>
  <p:tag name="KSO_WM_TEMPLATE_SUBCATEGORY" val="11"/>
</p:tagLst>
</file>

<file path=ppt/tags/tag328.xml><?xml version="1.0" encoding="utf-8"?>
<p:tagLst xmlns:p="http://schemas.openxmlformats.org/presentationml/2006/main">
  <p:tag name="AS_UNIQUEID" val="377"/>
</p:tagLst>
</file>

<file path=ppt/tags/tag329.xml><?xml version="1.0" encoding="utf-8"?>
<p:tagLst xmlns:p="http://schemas.openxmlformats.org/presentationml/2006/main">
  <p:tag name="AS_UNIQUEID" val="378"/>
</p:tagLst>
</file>

<file path=ppt/tags/tag33.xml><?xml version="1.0" encoding="utf-8"?>
<p:tagLst xmlns:p="http://schemas.openxmlformats.org/presentationml/2006/main">
  <p:tag name="AS_UNIQUEID" val="40"/>
</p:tagLst>
</file>

<file path=ppt/tags/tag330.xml><?xml version="1.0" encoding="utf-8"?>
<p:tagLst xmlns:p="http://schemas.openxmlformats.org/presentationml/2006/main">
  <p:tag name="AS_UNIQUEID" val="379"/>
</p:tagLst>
</file>

<file path=ppt/tags/tag331.xml><?xml version="1.0" encoding="utf-8"?>
<p:tagLst xmlns:p="http://schemas.openxmlformats.org/presentationml/2006/main">
  <p:tag name="AS_UNIQUEID" val="380"/>
</p:tagLst>
</file>

<file path=ppt/tags/tag332.xml><?xml version="1.0" encoding="utf-8"?>
<p:tagLst xmlns:p="http://schemas.openxmlformats.org/presentationml/2006/main">
  <p:tag name="AS_UNIQUEID" val="381"/>
</p:tagLst>
</file>

<file path=ppt/tags/tag333.xml><?xml version="1.0" encoding="utf-8"?>
<p:tagLst xmlns:p="http://schemas.openxmlformats.org/presentationml/2006/main">
  <p:tag name="KSO_WM_BEAUTIFY_FLAG" val="#wm#"/>
  <p:tag name="KSO_WM_SLIDE_BACKGROUND" val="[&quot;general&quot;,&quot;topBottom&quot;]"/>
  <p:tag name="KSO_WM_SLIDE_BACKGROUND_TYPE" val="topBottom"/>
  <p:tag name="KSO_WM_SLIDE_BK_DARK_LIGHT" val="2"/>
  <p:tag name="KSO_WM_SLIDE_CAN_ADD_NAVIGATION" val="1"/>
  <p:tag name="KSO_WM_SLIDE_ID" val="diagram20202305_1"/>
  <p:tag name="KSO_WM_SLIDE_INDEX" val="1"/>
  <p:tag name="KSO_WM_SLIDE_ITEM_CNT" val="0"/>
  <p:tag name="KSO_WM_SLIDE_LAYOUT" val="a_f_i"/>
  <p:tag name="KSO_WM_SLIDE_LAYOUT_CNT" val="1_1_1"/>
  <p:tag name="KSO_WM_SLIDE_LAYOUT_INFO" val="{&#10;    &quot;backgroundInfo&quot;: [&#10;        {&#10;            &quot;bottom&quot;: 0,&#10;            &quot;bottomAbs&quot;: false,&#10;            &quot;left&quot;: 0,&#10;            &quot;leftAbs&quot;: false,&#10;            &quot;right&quot;: 0,&#10;            &quot;rightAbs&quot;: false,&#10;            &quot;top&quot;: 0,&#10;            &quot;topAbs&quot;: false,&#10;            &quot;type&quot;: &quot;general&quot;&#10;        }&#10;    ],&#10;    &quot;id&quot;: &quot;2020-04-18T22:44:56&quot;,&#10;    &quot;maxSize&quot;: {&#10;        &quot;size1&quot;: 22.600000000000001&#10;    },&#10;    &quot;minSize&quot;: {&#10;        &quot;size1&quot;: 22.600000000000001&#10;    },&#10;    &quot;normalSize&quot;: {&#10;        &quot;size1&quot;: 22.600000000000001&#10;    },&#10;    &quot;subLayout&quot;: [&#10;        {&#10;            &quot;id&quot;: &quot;2020-04-18T22:44:56&quot;,&#10;            &quot;margin&quot;: {&#10;                &quot;bottom&quot;: 0.82400000095367432,&#10;                &quot;left&quot;: 1.2699999809265137,&#10;                &quot;right&quot;: 1.2699999809265137,&#10;                &quot;top&quot;: 1.690000057220459&#10;            },&#10;            &quot;type&quot;: 0&#10;        },&#10;        {&#10;            &quot;backgroundInfo&quot;: [&#10;                {&#10;                    &quot;bottom&quot;: 0,&#10;                    &quot;bottomAbs&quot;: false,&#10;                    &quot;left&quot;: 0,&#10;                    &quot;leftAbs&quot;: false,&#10;                    &quot;right&quot;: 0,&#10;                    &quot;rightAbs&quot;: false,&#10;                    &quot;top&quot;: 0.30275765100000002,&#10;                    &quot;topAbs&quot;: false,&#10;                    &quot;type&quot;: &quot;topBottom&quot;&#10;                }&#10;            ],&#10;            &quot;id&quot;: &quot;2020-04-18T22:44:56&quot;,&#10;            &quot;margin&quot;: {&#10;                &quot;bottom&quot;: 2.5399999618530273,&#10;                &quot;left&quot;: 2.119999885559082,&#10;                &quot;right&quot;: 2.119999885559082,&#10;                &quot;top&quot;: 0.87599998712539673&#10;            },&#10;            &quot;type&quot;: 0&#10;        }&#10;    ],&#10;    &quot;type&quot;: 0&#10;}&#10;"/>
  <p:tag name="KSO_WM_SLIDE_POSITION" val="0*47"/>
  <p:tag name="KSO_WM_SLIDE_RATIO" val="1.777778"/>
  <p:tag name="KSO_WM_SLIDE_SIZE" val="960*494"/>
  <p:tag name="KSO_WM_SLIDE_SUBTYPE" val="pureTxt"/>
  <p:tag name="KSO_WM_SLIDE_TYPE" val="text"/>
  <p:tag name="KSO_WM_SPECIAL_SOURCE" val="bdnull"/>
  <p:tag name="KSO_WM_TAG_VERSION" val="1.0"/>
  <p:tag name="KSO_WM_TEMPLATE_CATEGORY" val="diagram"/>
  <p:tag name="KSO_WM_TEMPLATE_COLOR_TYPE" val="1"/>
  <p:tag name="KSO_WM_TEMPLATE_INDEX" val="20202305"/>
  <p:tag name="KSO_WM_TEMPLATE_MASTER_TYPE" val="0"/>
  <p:tag name="KSO_WM_TEMPLATE_SUBCATEGORY" val="11"/>
</p:tagLst>
</file>

<file path=ppt/tags/tag334.xml><?xml version="1.0" encoding="utf-8"?>
<p:tagLst xmlns:p="http://schemas.openxmlformats.org/presentationml/2006/main">
  <p:tag name="AS_UNIQUEID" val="383"/>
</p:tagLst>
</file>

<file path=ppt/tags/tag335.xml><?xml version="1.0" encoding="utf-8"?>
<p:tagLst xmlns:p="http://schemas.openxmlformats.org/presentationml/2006/main">
  <p:tag name="AS_UNIQUEID" val="384"/>
</p:tagLst>
</file>

<file path=ppt/tags/tag336.xml><?xml version="1.0" encoding="utf-8"?>
<p:tagLst xmlns:p="http://schemas.openxmlformats.org/presentationml/2006/main">
  <p:tag name="AS_UNIQUEID" val="385"/>
</p:tagLst>
</file>

<file path=ppt/tags/tag337.xml><?xml version="1.0" encoding="utf-8"?>
<p:tagLst xmlns:p="http://schemas.openxmlformats.org/presentationml/2006/main">
  <p:tag name="KSO_WM_BEAUTIFY_FLAG" val="#wm#"/>
  <p:tag name="KSO_WM_SLIDE_BACKGROUND" val="[&quot;general&quot;,&quot;topBottom&quot;]"/>
  <p:tag name="KSO_WM_SLIDE_BACKGROUND_TYPE" val="topBottom"/>
  <p:tag name="KSO_WM_SLIDE_BK_DARK_LIGHT" val="2"/>
  <p:tag name="KSO_WM_SLIDE_CAN_ADD_NAVIGATION" val="1"/>
  <p:tag name="KSO_WM_SLIDE_ID" val="diagram20202305_1"/>
  <p:tag name="KSO_WM_SLIDE_INDEX" val="1"/>
  <p:tag name="KSO_WM_SLIDE_ITEM_CNT" val="0"/>
  <p:tag name="KSO_WM_SLIDE_LAYOUT" val="a_f_i"/>
  <p:tag name="KSO_WM_SLIDE_LAYOUT_CNT" val="1_1_1"/>
  <p:tag name="KSO_WM_SLIDE_LAYOUT_INFO" val="{&#10;    &quot;backgroundInfo&quot;: [&#10;        {&#10;            &quot;bottom&quot;: 0,&#10;            &quot;bottomAbs&quot;: false,&#10;            &quot;left&quot;: 0,&#10;            &quot;leftAbs&quot;: false,&#10;            &quot;right&quot;: 0,&#10;            &quot;rightAbs&quot;: false,&#10;            &quot;top&quot;: 0,&#10;            &quot;topAbs&quot;: false,&#10;            &quot;type&quot;: &quot;general&quot;&#10;        }&#10;    ],&#10;    &quot;id&quot;: &quot;2020-04-18T22:44:56&quot;,&#10;    &quot;maxSize&quot;: {&#10;        &quot;size1&quot;: 22.600000000000001&#10;    },&#10;    &quot;minSize&quot;: {&#10;        &quot;size1&quot;: 22.600000000000001&#10;    },&#10;    &quot;normalSize&quot;: {&#10;        &quot;size1&quot;: 22.600000000000001&#10;    },&#10;    &quot;subLayout&quot;: [&#10;        {&#10;            &quot;id&quot;: &quot;2020-04-18T22:44:56&quot;,&#10;            &quot;margin&quot;: {&#10;                &quot;bottom&quot;: 0.82400000095367432,&#10;                &quot;left&quot;: 1.2699999809265137,&#10;                &quot;right&quot;: 1.2699999809265137,&#10;                &quot;top&quot;: 1.690000057220459&#10;            },&#10;            &quot;type&quot;: 0&#10;        },&#10;        {&#10;            &quot;backgroundInfo&quot;: [&#10;                {&#10;                    &quot;bottom&quot;: 0,&#10;                    &quot;bottomAbs&quot;: false,&#10;                    &quot;left&quot;: 0,&#10;                    &quot;leftAbs&quot;: false,&#10;                    &quot;right&quot;: 0,&#10;                    &quot;rightAbs&quot;: false,&#10;                    &quot;top&quot;: 0.30275765100000002,&#10;                    &quot;topAbs&quot;: false,&#10;                    &quot;type&quot;: &quot;topBottom&quot;&#10;                }&#10;            ],&#10;            &quot;id&quot;: &quot;2020-04-18T22:44:56&quot;,&#10;            &quot;margin&quot;: {&#10;                &quot;bottom&quot;: 2.5399999618530273,&#10;                &quot;left&quot;: 2.119999885559082,&#10;                &quot;right&quot;: 2.119999885559082,&#10;                &quot;top&quot;: 0.87599998712539673&#10;            },&#10;            &quot;type&quot;: 0&#10;        }&#10;    ],&#10;    &quot;type&quot;: 0&#10;}&#10;"/>
  <p:tag name="KSO_WM_SLIDE_POSITION" val="0*47"/>
  <p:tag name="KSO_WM_SLIDE_RATIO" val="1.777778"/>
  <p:tag name="KSO_WM_SLIDE_SIZE" val="960*494"/>
  <p:tag name="KSO_WM_SLIDE_SUBTYPE" val="pureTxt"/>
  <p:tag name="KSO_WM_SLIDE_TYPE" val="text"/>
  <p:tag name="KSO_WM_SPECIAL_SOURCE" val="bdnull"/>
  <p:tag name="KSO_WM_TAG_VERSION" val="1.0"/>
  <p:tag name="KSO_WM_TEMPLATE_CATEGORY" val="diagram"/>
  <p:tag name="KSO_WM_TEMPLATE_COLOR_TYPE" val="1"/>
  <p:tag name="KSO_WM_TEMPLATE_INDEX" val="20202305"/>
  <p:tag name="KSO_WM_TEMPLATE_MASTER_TYPE" val="0"/>
  <p:tag name="KSO_WM_TEMPLATE_SUBCATEGORY" val="11"/>
</p:tagLst>
</file>

<file path=ppt/tags/tag338.xml><?xml version="1.0" encoding="utf-8"?>
<p:tagLst xmlns:p="http://schemas.openxmlformats.org/presentationml/2006/main">
  <p:tag name="AS_UNIQUEID" val="387"/>
</p:tagLst>
</file>

<file path=ppt/tags/tag339.xml><?xml version="1.0" encoding="utf-8"?>
<p:tagLst xmlns:p="http://schemas.openxmlformats.org/presentationml/2006/main">
  <p:tag name="AS_UNIQUEID" val="388"/>
</p:tagLst>
</file>

<file path=ppt/tags/tag34.xml><?xml version="1.0" encoding="utf-8"?>
<p:tagLst xmlns:p="http://schemas.openxmlformats.org/presentationml/2006/main">
  <p:tag name="AS_UNIQUEID" val="41"/>
</p:tagLst>
</file>

<file path=ppt/tags/tag340.xml><?xml version="1.0" encoding="utf-8"?>
<p:tagLst xmlns:p="http://schemas.openxmlformats.org/presentationml/2006/main">
  <p:tag name="AS_UNIQUEID" val="390"/>
</p:tagLst>
</file>

<file path=ppt/tags/tag341.xml><?xml version="1.0" encoding="utf-8"?>
<p:tagLst xmlns:p="http://schemas.openxmlformats.org/presentationml/2006/main">
  <p:tag name="KSO_WM_BEAUTIFY_FLAG" val="#wm#"/>
  <p:tag name="KSO_WM_SLIDE_BACKGROUND" val="[&quot;general&quot;,&quot;topBottom&quot;]"/>
  <p:tag name="KSO_WM_SLIDE_BACKGROUND_TYPE" val="topBottom"/>
  <p:tag name="KSO_WM_SLIDE_BK_DARK_LIGHT" val="2"/>
  <p:tag name="KSO_WM_SLIDE_CAN_ADD_NAVIGATION" val="1"/>
  <p:tag name="KSO_WM_SLIDE_ID" val="diagram20202305_1"/>
  <p:tag name="KSO_WM_SLIDE_INDEX" val="1"/>
  <p:tag name="KSO_WM_SLIDE_ITEM_CNT" val="0"/>
  <p:tag name="KSO_WM_SLIDE_LAYOUT" val="a_f_i"/>
  <p:tag name="KSO_WM_SLIDE_LAYOUT_CNT" val="1_1_1"/>
  <p:tag name="KSO_WM_SLIDE_LAYOUT_INFO" val="{&#10;    &quot;backgroundInfo&quot;: [&#10;        {&#10;            &quot;bottom&quot;: 0,&#10;            &quot;bottomAbs&quot;: false,&#10;            &quot;left&quot;: 0,&#10;            &quot;leftAbs&quot;: false,&#10;            &quot;right&quot;: 0,&#10;            &quot;rightAbs&quot;: false,&#10;            &quot;top&quot;: 0,&#10;            &quot;topAbs&quot;: false,&#10;            &quot;type&quot;: &quot;general&quot;&#10;        }&#10;    ],&#10;    &quot;id&quot;: &quot;2020-04-18T22:44:56&quot;,&#10;    &quot;maxSize&quot;: {&#10;        &quot;size1&quot;: 22.600000000000001&#10;    },&#10;    &quot;minSize&quot;: {&#10;        &quot;size1&quot;: 22.600000000000001&#10;    },&#10;    &quot;normalSize&quot;: {&#10;        &quot;size1&quot;: 22.600000000000001&#10;    },&#10;    &quot;subLayout&quot;: [&#10;        {&#10;            &quot;id&quot;: &quot;2020-04-18T22:44:56&quot;,&#10;            &quot;margin&quot;: {&#10;                &quot;bottom&quot;: 0.82400000095367432,&#10;                &quot;left&quot;: 1.2699999809265137,&#10;                &quot;right&quot;: 1.2699999809265137,&#10;                &quot;top&quot;: 1.690000057220459&#10;            },&#10;            &quot;type&quot;: 0&#10;        },&#10;        {&#10;            &quot;backgroundInfo&quot;: [&#10;                {&#10;                    &quot;bottom&quot;: 0,&#10;                    &quot;bottomAbs&quot;: false,&#10;                    &quot;left&quot;: 0,&#10;                    &quot;leftAbs&quot;: false,&#10;                    &quot;right&quot;: 0,&#10;                    &quot;rightAbs&quot;: false,&#10;                    &quot;top&quot;: 0.30275765100000002,&#10;                    &quot;topAbs&quot;: false,&#10;                    &quot;type&quot;: &quot;topBottom&quot;&#10;                }&#10;            ],&#10;            &quot;id&quot;: &quot;2020-04-18T22:44:56&quot;,&#10;            &quot;margin&quot;: {&#10;                &quot;bottom&quot;: 2.5399999618530273,&#10;                &quot;left&quot;: 2.119999885559082,&#10;                &quot;right&quot;: 2.119999885559082,&#10;                &quot;top&quot;: 0.87599998712539673&#10;            },&#10;            &quot;type&quot;: 0&#10;        }&#10;    ],&#10;    &quot;type&quot;: 0&#10;}&#10;"/>
  <p:tag name="KSO_WM_SLIDE_POSITION" val="0*47"/>
  <p:tag name="KSO_WM_SLIDE_RATIO" val="1.777778"/>
  <p:tag name="KSO_WM_SLIDE_SIZE" val="960*494"/>
  <p:tag name="KSO_WM_SLIDE_SUBTYPE" val="pureTxt"/>
  <p:tag name="KSO_WM_SLIDE_TYPE" val="text"/>
  <p:tag name="KSO_WM_SPECIAL_SOURCE" val="bdnull"/>
  <p:tag name="KSO_WM_TAG_VERSION" val="1.0"/>
  <p:tag name="KSO_WM_TEMPLATE_CATEGORY" val="diagram"/>
  <p:tag name="KSO_WM_TEMPLATE_COLOR_TYPE" val="1"/>
  <p:tag name="KSO_WM_TEMPLATE_INDEX" val="20202305"/>
  <p:tag name="KSO_WM_TEMPLATE_MASTER_TYPE" val="0"/>
  <p:tag name="KSO_WM_TEMPLATE_SUBCATEGORY" val="11"/>
</p:tagLst>
</file>

<file path=ppt/tags/tag342.xml><?xml version="1.0" encoding="utf-8"?>
<p:tagLst xmlns:p="http://schemas.openxmlformats.org/presentationml/2006/main">
  <p:tag name="AS_UNIQUEID" val="328"/>
</p:tagLst>
</file>

<file path=ppt/tags/tag343.xml><?xml version="1.0" encoding="utf-8"?>
<p:tagLst xmlns:p="http://schemas.openxmlformats.org/presentationml/2006/main">
  <p:tag name="AS_UNIQUEID" val="329"/>
</p:tagLst>
</file>

<file path=ppt/tags/tag344.xml><?xml version="1.0" encoding="utf-8"?>
<p:tagLst xmlns:p="http://schemas.openxmlformats.org/presentationml/2006/main">
  <p:tag name="AS_UNIQUEID" val="330"/>
</p:tagLst>
</file>

<file path=ppt/tags/tag345.xml><?xml version="1.0" encoding="utf-8"?>
<p:tagLst xmlns:p="http://schemas.openxmlformats.org/presentationml/2006/main">
  <p:tag name="AS_UNIQUEID" val="331"/>
</p:tagLst>
</file>

<file path=ppt/tags/tag346.xml><?xml version="1.0" encoding="utf-8"?>
<p:tagLst xmlns:p="http://schemas.openxmlformats.org/presentationml/2006/main">
  <p:tag name="AS_UNIQUEID" val="332"/>
</p:tagLst>
</file>

<file path=ppt/tags/tag347.xml><?xml version="1.0" encoding="utf-8"?>
<p:tagLst xmlns:p="http://schemas.openxmlformats.org/presentationml/2006/main">
  <p:tag name="AS_UNIQUEID" val="333"/>
</p:tagLst>
</file>

<file path=ppt/tags/tag348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35.xml><?xml version="1.0" encoding="utf-8"?>
<p:tagLst xmlns:p="http://schemas.openxmlformats.org/presentationml/2006/main">
  <p:tag name="AS_UNIQUEID" val="42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6.xml><?xml version="1.0" encoding="utf-8"?>
<p:tagLst xmlns:p="http://schemas.openxmlformats.org/presentationml/2006/main">
  <p:tag name="AS_UNIQUEID" val="43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7.xml><?xml version="1.0" encoding="utf-8"?>
<p:tagLst xmlns:p="http://schemas.openxmlformats.org/presentationml/2006/main">
  <p:tag name="AS_UNIQUEID" val="44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8.xml><?xml version="1.0" encoding="utf-8"?>
<p:tagLst xmlns:p="http://schemas.openxmlformats.org/presentationml/2006/main">
  <p:tag name="AS_UNIQUEID" val="4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9.xml><?xml version="1.0" encoding="utf-8"?>
<p:tagLst xmlns:p="http://schemas.openxmlformats.org/presentationml/2006/main">
  <p:tag name="AS_UNIQUEID" val="4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.xml><?xml version="1.0" encoding="utf-8"?>
<p:tagLst xmlns:p="http://schemas.openxmlformats.org/presentationml/2006/main">
  <p:tag name="AS_UNIQUEID" val="7"/>
</p:tagLst>
</file>

<file path=ppt/tags/tag40.xml><?xml version="1.0" encoding="utf-8"?>
<p:tagLst xmlns:p="http://schemas.openxmlformats.org/presentationml/2006/main">
  <p:tag name="AS_UNIQUEID" val="48"/>
</p:tagLst>
</file>

<file path=ppt/tags/tag41.xml><?xml version="1.0" encoding="utf-8"?>
<p:tagLst xmlns:p="http://schemas.openxmlformats.org/presentationml/2006/main">
  <p:tag name="AS_UNIQUEID" val="4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2.xml><?xml version="1.0" encoding="utf-8"?>
<p:tagLst xmlns:p="http://schemas.openxmlformats.org/presentationml/2006/main">
  <p:tag name="AS_UNIQUEID" val="5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3.xml><?xml version="1.0" encoding="utf-8"?>
<p:tagLst xmlns:p="http://schemas.openxmlformats.org/presentationml/2006/main">
  <p:tag name="AS_UNIQUEID" val="5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4.xml><?xml version="1.0" encoding="utf-8"?>
<p:tagLst xmlns:p="http://schemas.openxmlformats.org/presentationml/2006/main">
  <p:tag name="AS_UNIQUEID" val="5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5.xml><?xml version="1.0" encoding="utf-8"?>
<p:tagLst xmlns:p="http://schemas.openxmlformats.org/presentationml/2006/main">
  <p:tag name="AS_UNIQUEID" val="5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6.xml><?xml version="1.0" encoding="utf-8"?>
<p:tagLst xmlns:p="http://schemas.openxmlformats.org/presentationml/2006/main">
  <p:tag name="AS_UNIQUEID" val="5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7.xml><?xml version="1.0" encoding="utf-8"?>
<p:tagLst xmlns:p="http://schemas.openxmlformats.org/presentationml/2006/main">
  <p:tag name="AS_UNIQUEID" val="5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i*2"/>
  <p:tag name="KSO_WM_UNIT_INDEX" val="2"/>
  <p:tag name="KSO_WM_UNIT_LAYERLEVEL" val="1"/>
  <p:tag name="KSO_WM_UNIT_TYPE" val="i"/>
</p:tagLst>
</file>

<file path=ppt/tags/tag48.xml><?xml version="1.0" encoding="utf-8"?>
<p:tagLst xmlns:p="http://schemas.openxmlformats.org/presentationml/2006/main">
  <p:tag name="AS_UNIQUEID" val="58"/>
</p:tagLst>
</file>

<file path=ppt/tags/tag49.xml><?xml version="1.0" encoding="utf-8"?>
<p:tagLst xmlns:p="http://schemas.openxmlformats.org/presentationml/2006/main">
  <p:tag name="AS_UNIQUEID" val="59"/>
</p:tagLst>
</file>

<file path=ppt/tags/tag5.xml><?xml version="1.0" encoding="utf-8"?>
<p:tagLst xmlns:p="http://schemas.openxmlformats.org/presentationml/2006/main">
  <p:tag name="AS_UNIQUEID" val="8"/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AS_UNIQUEID" val="60"/>
</p:tagLst>
</file>

<file path=ppt/tags/tag51.xml><?xml version="1.0" encoding="utf-8"?>
<p:tagLst xmlns:p="http://schemas.openxmlformats.org/presentationml/2006/main">
  <p:tag name="AS_UNIQUEID" val="6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2.xml><?xml version="1.0" encoding="utf-8"?>
<p:tagLst xmlns:p="http://schemas.openxmlformats.org/presentationml/2006/main">
  <p:tag name="AS_UNIQUEID" val="6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3.xml><?xml version="1.0" encoding="utf-8"?>
<p:tagLst xmlns:p="http://schemas.openxmlformats.org/presentationml/2006/main">
  <p:tag name="AS_UNIQUEID" val="6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4.xml><?xml version="1.0" encoding="utf-8"?>
<p:tagLst xmlns:p="http://schemas.openxmlformats.org/presentationml/2006/main">
  <p:tag name="AS_UNIQUEID" val="65"/>
</p:tagLst>
</file>

<file path=ppt/tags/tag55.xml><?xml version="1.0" encoding="utf-8"?>
<p:tagLst xmlns:p="http://schemas.openxmlformats.org/presentationml/2006/main">
  <p:tag name="AS_UNIQUEID" val="66"/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9*i*1"/>
  <p:tag name="KSO_WM_UNIT_INDEX" val="1"/>
  <p:tag name="KSO_WM_UNIT_LAYERLEVEL" val="1"/>
  <p:tag name="KSO_WM_UNIT_SUBTYPE" val="h"/>
  <p:tag name="KSO_WM_UNIT_TYPE" val="i"/>
</p:tagLst>
</file>

<file path=ppt/tags/tag56.xml><?xml version="1.0" encoding="utf-8"?>
<p:tagLst xmlns:p="http://schemas.openxmlformats.org/presentationml/2006/main">
  <p:tag name="AS_UNIQUEID" val="6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i*1"/>
  <p:tag name="KSO_WM_UNIT_INDEX" val="1"/>
  <p:tag name="KSO_WM_UNIT_LAYERLEVEL" val="1"/>
  <p:tag name="KSO_WM_UNIT_TYPE" val="i"/>
</p:tagLst>
</file>

<file path=ppt/tags/tag57.xml><?xml version="1.0" encoding="utf-8"?>
<p:tagLst xmlns:p="http://schemas.openxmlformats.org/presentationml/2006/main">
  <p:tag name="AS_UNIQUEID" val="6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i*2"/>
  <p:tag name="KSO_WM_UNIT_INDEX" val="2"/>
  <p:tag name="KSO_WM_UNIT_LAYERLEVEL" val="1"/>
  <p:tag name="KSO_WM_UNIT_TYPE" val="i"/>
</p:tagLst>
</file>

<file path=ppt/tags/tag58.xml><?xml version="1.0" encoding="utf-8"?>
<p:tagLst xmlns:p="http://schemas.openxmlformats.org/presentationml/2006/main">
  <p:tag name="AS_UNIQUEID" val="69"/>
</p:tagLst>
</file>

<file path=ppt/tags/tag59.xml><?xml version="1.0" encoding="utf-8"?>
<p:tagLst xmlns:p="http://schemas.openxmlformats.org/presentationml/2006/main">
  <p:tag name="AS_UNIQUEID" val="70"/>
</p:tagLst>
</file>

<file path=ppt/tags/tag6.xml><?xml version="1.0" encoding="utf-8"?>
<p:tagLst xmlns:p="http://schemas.openxmlformats.org/presentationml/2006/main">
  <p:tag name="AS_UNIQUEID" val="9"/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AS_UNIQUEID" val="7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1.xml><?xml version="1.0" encoding="utf-8"?>
<p:tagLst xmlns:p="http://schemas.openxmlformats.org/presentationml/2006/main">
  <p:tag name="AS_UNIQUEID" val="7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2.xml><?xml version="1.0" encoding="utf-8"?>
<p:tagLst xmlns:p="http://schemas.openxmlformats.org/presentationml/2006/main">
  <p:tag name="AS_UNIQUEID" val="7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3.xml><?xml version="1.0" encoding="utf-8"?>
<p:tagLst xmlns:p="http://schemas.openxmlformats.org/presentationml/2006/main">
  <p:tag name="AS_UNIQUEID" val="75"/>
</p:tagLst>
</file>

<file path=ppt/tags/tag64.xml><?xml version="1.0" encoding="utf-8"?>
<p:tagLst xmlns:p="http://schemas.openxmlformats.org/presentationml/2006/main">
  <p:tag name="AS_UNIQUEID" val="76"/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SUBTYPE" val="h"/>
  <p:tag name="KSO_WM_UNIT_TYPE" val="i"/>
</p:tagLst>
</file>

<file path=ppt/tags/tag65.xml><?xml version="1.0" encoding="utf-8"?>
<p:tagLst xmlns:p="http://schemas.openxmlformats.org/presentationml/2006/main">
  <p:tag name="AS_UNIQUEID" val="7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TYPE" val="i"/>
</p:tagLst>
</file>

<file path=ppt/tags/tag66.xml><?xml version="1.0" encoding="utf-8"?>
<p:tagLst xmlns:p="http://schemas.openxmlformats.org/presentationml/2006/main">
  <p:tag name="AS_UNIQUEID" val="7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i*2"/>
  <p:tag name="KSO_WM_UNIT_INDEX" val="2"/>
  <p:tag name="KSO_WM_UNIT_LAYERLEVEL" val="1"/>
  <p:tag name="KSO_WM_UNIT_TYPE" val="i"/>
</p:tagLst>
</file>

<file path=ppt/tags/tag67.xml><?xml version="1.0" encoding="utf-8"?>
<p:tagLst xmlns:p="http://schemas.openxmlformats.org/presentationml/2006/main">
  <p:tag name="AS_UNIQUEID" val="79"/>
</p:tagLst>
</file>

<file path=ppt/tags/tag68.xml><?xml version="1.0" encoding="utf-8"?>
<p:tagLst xmlns:p="http://schemas.openxmlformats.org/presentationml/2006/main">
  <p:tag name="AS_UNIQUEID" val="8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9.xml><?xml version="1.0" encoding="utf-8"?>
<p:tagLst xmlns:p="http://schemas.openxmlformats.org/presentationml/2006/main">
  <p:tag name="AS_UNIQUEID" val="8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.xml><?xml version="1.0" encoding="utf-8"?>
<p:tagLst xmlns:p="http://schemas.openxmlformats.org/presentationml/2006/main">
  <p:tag name="AS_UNIQUEID" val="10"/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0.xml><?xml version="1.0" encoding="utf-8"?>
<p:tagLst xmlns:p="http://schemas.openxmlformats.org/presentationml/2006/main">
  <p:tag name="AS_UNIQUEID" val="8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1.xml><?xml version="1.0" encoding="utf-8"?>
<p:tagLst xmlns:p="http://schemas.openxmlformats.org/presentationml/2006/main">
  <p:tag name="AS_UNIQUEID" val="84"/>
</p:tagLst>
</file>

<file path=ppt/tags/tag72.xml><?xml version="1.0" encoding="utf-8"?>
<p:tagLst xmlns:p="http://schemas.openxmlformats.org/presentationml/2006/main">
  <p:tag name="AS_UNIQUEID" val="8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3.xml><?xml version="1.0" encoding="utf-8"?>
<p:tagLst xmlns:p="http://schemas.openxmlformats.org/presentationml/2006/main">
  <p:tag name="AS_UNIQUEID" val="8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4.xml><?xml version="1.0" encoding="utf-8"?>
<p:tagLst xmlns:p="http://schemas.openxmlformats.org/presentationml/2006/main">
  <p:tag name="AS_UNIQUEID" val="87"/>
</p:tagLst>
</file>

<file path=ppt/tags/tag75.xml><?xml version="1.0" encoding="utf-8"?>
<p:tagLst xmlns:p="http://schemas.openxmlformats.org/presentationml/2006/main">
  <p:tag name="AS_UNIQUEID" val="8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6.xml><?xml version="1.0" encoding="utf-8"?>
<p:tagLst xmlns:p="http://schemas.openxmlformats.org/presentationml/2006/main">
  <p:tag name="AS_UNIQUEID" val="8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7.xml><?xml version="1.0" encoding="utf-8"?>
<p:tagLst xmlns:p="http://schemas.openxmlformats.org/presentationml/2006/main">
  <p:tag name="AS_UNIQUEID" val="9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8.xml><?xml version="1.0" encoding="utf-8"?>
<p:tagLst xmlns:p="http://schemas.openxmlformats.org/presentationml/2006/main">
  <p:tag name="AS_UNIQUEID" val="92"/>
</p:tagLst>
</file>

<file path=ppt/tags/tag79.xml><?xml version="1.0" encoding="utf-8"?>
<p:tagLst xmlns:p="http://schemas.openxmlformats.org/presentationml/2006/main">
  <p:tag name="AS_UNIQUEID" val="93"/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</p:tagLst>
</file>

<file path=ppt/tags/tag8.xml><?xml version="1.0" encoding="utf-8"?>
<p:tagLst xmlns:p="http://schemas.openxmlformats.org/presentationml/2006/main">
  <p:tag name="AS_UNIQUEID" val="12"/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i*2"/>
  <p:tag name="KSO_WM_UNIT_INDEX" val="2"/>
  <p:tag name="KSO_WM_UNIT_LAYERLEVEL" val="1"/>
  <p:tag name="KSO_WM_UNIT_TYPE" val="i"/>
</p:tagLst>
</file>

<file path=ppt/tags/tag80.xml><?xml version="1.0" encoding="utf-8"?>
<p:tagLst xmlns:p="http://schemas.openxmlformats.org/presentationml/2006/main">
  <p:tag name="AS_UNIQUEID" val="94"/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</p:tagLst>
</file>

<file path=ppt/tags/tag81.xml><?xml version="1.0" encoding="utf-8"?>
<p:tagLst xmlns:p="http://schemas.openxmlformats.org/presentationml/2006/main">
  <p:tag name="AS_UNIQUEID" val="95"/>
</p:tagLst>
</file>

<file path=ppt/tags/tag82.xml><?xml version="1.0" encoding="utf-8"?>
<p:tagLst xmlns:p="http://schemas.openxmlformats.org/presentationml/2006/main">
  <p:tag name="AS_UNIQUEID" val="96"/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3.xml><?xml version="1.0" encoding="utf-8"?>
<p:tagLst xmlns:p="http://schemas.openxmlformats.org/presentationml/2006/main">
  <p:tag name="AS_UNIQUEID" val="97"/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4.xml><?xml version="1.0" encoding="utf-8"?>
<p:tagLst xmlns:p="http://schemas.openxmlformats.org/presentationml/2006/main">
  <p:tag name="AS_UNIQUEID" val="98"/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5.xml><?xml version="1.0" encoding="utf-8"?>
<p:tagLst xmlns:p="http://schemas.openxmlformats.org/presentationml/2006/main">
  <p:tag name="AS_UNIQUEID" val="100"/>
</p:tagLst>
</file>

<file path=ppt/tags/tag86.xml><?xml version="1.0" encoding="utf-8"?>
<p:tagLst xmlns:p="http://schemas.openxmlformats.org/presentationml/2006/main">
  <p:tag name="AS_UNIQUEID" val="101"/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87.xml><?xml version="1.0" encoding="utf-8"?>
<p:tagLst xmlns:p="http://schemas.openxmlformats.org/presentationml/2006/main">
  <p:tag name="AS_UNIQUEID" val="102"/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TYPE" val="i"/>
</p:tagLst>
</file>

<file path=ppt/tags/tag88.xml><?xml version="1.0" encoding="utf-8"?>
<p:tagLst xmlns:p="http://schemas.openxmlformats.org/presentationml/2006/main">
  <p:tag name="AS_UNIQUEID" val="103"/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"/>
  <p:tag name="KSO_WM_UNIT_INDEX" val="2"/>
  <p:tag name="KSO_WM_UNIT_LAYERLEVEL" val="1"/>
  <p:tag name="KSO_WM_UNIT_TYPE" val="i"/>
</p:tagLst>
</file>

<file path=ppt/tags/tag89.xml><?xml version="1.0" encoding="utf-8"?>
<p:tagLst xmlns:p="http://schemas.openxmlformats.org/presentationml/2006/main">
  <p:tag name="AS_UNIQUEID" val="104"/>
</p:tagLst>
</file>

<file path=ppt/tags/tag9.xml><?xml version="1.0" encoding="utf-8"?>
<p:tagLst xmlns:p="http://schemas.openxmlformats.org/presentationml/2006/main">
  <p:tag name="AS_UNIQUEID" val="13"/>
</p:tagLst>
</file>

<file path=ppt/tags/tag90.xml><?xml version="1.0" encoding="utf-8"?>
<p:tagLst xmlns:p="http://schemas.openxmlformats.org/presentationml/2006/main">
  <p:tag name="AS_UNIQUEID" val="105"/>
</p:tagLst>
</file>

<file path=ppt/tags/tag91.xml><?xml version="1.0" encoding="utf-8"?>
<p:tagLst xmlns:p="http://schemas.openxmlformats.org/presentationml/2006/main">
  <p:tag name="AS_UNIQUEID" val="106"/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2.xml><?xml version="1.0" encoding="utf-8"?>
<p:tagLst xmlns:p="http://schemas.openxmlformats.org/presentationml/2006/main">
  <p:tag name="AS_UNIQUEID" val="107"/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3.xml><?xml version="1.0" encoding="utf-8"?>
<p:tagLst xmlns:p="http://schemas.openxmlformats.org/presentationml/2006/main">
  <p:tag name="AS_UNIQUEID" val="108"/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4.xml><?xml version="1.0" encoding="utf-8"?>
<p:tagLst xmlns:p="http://schemas.openxmlformats.org/presentationml/2006/main">
  <p:tag name="AS_UNIQUEID" val="110"/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2"/>
  <p:tag name="KSO_WM_UNIT_INDEX" val="2"/>
  <p:tag name="KSO_WM_UNIT_LAYERLEVEL" val="1"/>
  <p:tag name="KSO_WM_UNIT_TYPE" val="i"/>
</p:tagLst>
</file>

<file path=ppt/tags/tag95.xml><?xml version="1.0" encoding="utf-8"?>
<p:tagLst xmlns:p="http://schemas.openxmlformats.org/presentationml/2006/main">
  <p:tag name="AS_UNIQUEID" val="111"/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96.xml><?xml version="1.0" encoding="utf-8"?>
<p:tagLst xmlns:p="http://schemas.openxmlformats.org/presentationml/2006/main">
  <p:tag name="AS_UNIQUEID" val="112"/>
</p:tagLst>
</file>

<file path=ppt/tags/tag97.xml><?xml version="1.0" encoding="utf-8"?>
<p:tagLst xmlns:p="http://schemas.openxmlformats.org/presentationml/2006/main">
  <p:tag name="AS_UNIQUEID" val="113"/>
</p:tagLst>
</file>

<file path=ppt/tags/tag98.xml><?xml version="1.0" encoding="utf-8"?>
<p:tagLst xmlns:p="http://schemas.openxmlformats.org/presentationml/2006/main">
  <p:tag name="AS_UNIQUEID" val="114"/>
</p:tagLst>
</file>

<file path=ppt/tags/tag99.xml><?xml version="1.0" encoding="utf-8"?>
<p:tagLst xmlns:p="http://schemas.openxmlformats.org/presentationml/2006/main">
  <p:tag name="AS_UNIQUEID" val="115"/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heme/theme1.xml><?xml version="1.0" encoding="utf-8"?>
<a:theme xmlns:a="http://schemas.openxmlformats.org/drawingml/2006/main" name="第一PPT模板网-WWW.1PPT.COM ​​">
  <a:themeElements>
    <a:clrScheme name="">
      <a:dk1>
        <a:srgbClr val="000000"/>
      </a:dk1>
      <a:lt1>
        <a:srgbClr val="FFFFFF"/>
      </a:lt1>
      <a:dk2>
        <a:srgbClr val="CBE6DD"/>
      </a:dk2>
      <a:lt2>
        <a:srgbClr val="EDF6F5"/>
      </a:lt2>
      <a:accent1>
        <a:srgbClr val="4DAC5D"/>
      </a:accent1>
      <a:accent2>
        <a:srgbClr val="709B41"/>
      </a:accent2>
      <a:accent3>
        <a:srgbClr val="898B30"/>
      </a:accent3>
      <a:accent4>
        <a:srgbClr val="99782D"/>
      </a:accent4>
      <a:accent5>
        <a:srgbClr val="A46433"/>
      </a:accent5>
      <a:accent6>
        <a:srgbClr val="A6523F"/>
      </a:accent6>
      <a:hlink>
        <a:srgbClr val="5D8BFB"/>
      </a:hlink>
      <a:folHlink>
        <a:srgbClr val="B759BC"/>
      </a:folHlink>
    </a:clrScheme>
    <a:fontScheme name="自定义 1">
      <a:majorFont>
        <a:latin typeface="微软雅黑"/>
        <a:ea typeface="汉仪旗黑-85S"/>
        <a:cs typeface="Arial"/>
      </a:majorFont>
      <a:minorFont>
        <a:latin typeface="微软雅黑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​">
  <a:themeElements>
    <a:clrScheme name="自定义 125">
      <a:dk1>
        <a:srgbClr val="000000"/>
      </a:dk1>
      <a:lt1>
        <a:srgbClr val="FFFFFF"/>
      </a:lt1>
      <a:dk2>
        <a:srgbClr val="CBE6DD"/>
      </a:dk2>
      <a:lt2>
        <a:srgbClr val="EDF6F5"/>
      </a:lt2>
      <a:accent1>
        <a:srgbClr val="4DAC5D"/>
      </a:accent1>
      <a:accent2>
        <a:srgbClr val="709B41"/>
      </a:accent2>
      <a:accent3>
        <a:srgbClr val="898B30"/>
      </a:accent3>
      <a:accent4>
        <a:srgbClr val="99782D"/>
      </a:accent4>
      <a:accent5>
        <a:srgbClr val="A46433"/>
      </a:accent5>
      <a:accent6>
        <a:srgbClr val="A6523F"/>
      </a:accent6>
      <a:hlink>
        <a:srgbClr val="5D8BFB"/>
      </a:hlink>
      <a:folHlink>
        <a:srgbClr val="B759BC"/>
      </a:folHlink>
    </a:clrScheme>
    <a:fontScheme name="自定义 1">
      <a:majorFont>
        <a:latin typeface="微软雅黑"/>
        <a:ea typeface="汉仪旗黑-85S"/>
        <a:cs typeface="Arial"/>
      </a:majorFont>
      <a:minorFont>
        <a:latin typeface="微软雅黑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WPS 演示</Application>
  <PresentationFormat>自定义</PresentationFormat>
  <Paragraphs>29</Paragraphs>
  <Slides>10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汉仪旗黑-85S</vt:lpstr>
      <vt:lpstr>黑体</vt:lpstr>
      <vt:lpstr>Arial</vt:lpstr>
      <vt:lpstr>Arial Unicode MS</vt:lpstr>
      <vt:lpstr>等线</vt:lpstr>
      <vt:lpstr>Calibri</vt:lpstr>
      <vt:lpstr>第一PPT模板网-WWW.1PPT.COM ​​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2022-07-20T12:58:00Z</cp:lastPrinted>
  <dcterms:created xsi:type="dcterms:W3CDTF">2022-07-20T12:58:00Z</dcterms:created>
  <dcterms:modified xsi:type="dcterms:W3CDTF">2023-10-30T05:03:06Z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C9C89FE6B09A459FB874102199E39E19_12</vt:lpwstr>
  </property>
  <property fmtid="{D5CDD505-2E9C-101B-9397-08002B2CF9AE}" pid="3" name="KSOProductBuildVer">
    <vt:lpwstr>2052-12.1.0.15712</vt:lpwstr>
  </property>
</Properties>
</file>