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71" r:id="rId3"/>
    <p:sldId id="264" r:id="rId4"/>
    <p:sldId id="315" r:id="rId5"/>
    <p:sldId id="316" r:id="rId6"/>
    <p:sldId id="321" r:id="rId7"/>
    <p:sldId id="317" r:id="rId8"/>
    <p:sldId id="318" r:id="rId9"/>
    <p:sldId id="319" r:id="rId10"/>
    <p:sldId id="293" r:id="rId11"/>
    <p:sldId id="322" r:id="rId12"/>
    <p:sldId id="323" r:id="rId13"/>
    <p:sldId id="324" r:id="rId14"/>
    <p:sldId id="325" r:id="rId15"/>
    <p:sldId id="302" r:id="rId16"/>
    <p:sldId id="326" r:id="rId17"/>
    <p:sldId id="327" r:id="rId18"/>
    <p:sldId id="328" r:id="rId19"/>
    <p:sldId id="329" r:id="rId20"/>
    <p:sldId id="330" r:id="rId21"/>
    <p:sldId id="331" r:id="rId22"/>
    <p:sldId id="300" r:id="rId23"/>
  </p:sldIdLst>
  <p:sldSz cx="9144000" cy="6858000" type="screen4x3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625940F-E36E-49C6-B4A6-F7DE32DA1C29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1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1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467715" y="764815"/>
            <a:ext cx="648811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第</a:t>
            </a:r>
            <a:r>
              <a:rPr lang="en-US" altLang="zh-CN" sz="28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3</a:t>
            </a:r>
            <a:r>
              <a:rPr lang="zh-CN" altLang="en-US" sz="28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单元   数一数与乘法</a:t>
            </a:r>
            <a:endParaRPr lang="en-US" altLang="zh-CN" sz="2800" dirty="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华文楷体" panose="02010600040101010101" charset="-122"/>
            </a:endParaRPr>
          </a:p>
        </p:txBody>
      </p:sp>
      <p:sp>
        <p:nvSpPr>
          <p:cNvPr id="5124" name="直线连接符 21"/>
          <p:cNvSpPr>
            <a:spLocks noChangeShapeType="1"/>
          </p:cNvSpPr>
          <p:nvPr/>
        </p:nvSpPr>
        <p:spPr bwMode="auto">
          <a:xfrm>
            <a:off x="3348038" y="3573010"/>
            <a:ext cx="2771775" cy="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0" y="2276920"/>
            <a:ext cx="9144000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3 </a:t>
            </a:r>
            <a:r>
              <a:rPr lang="zh-CN" altLang="en-US" sz="5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有</a:t>
            </a:r>
            <a:r>
              <a:rPr lang="zh-CN" altLang="en-US" sz="5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多少点子</a:t>
            </a:r>
            <a:endParaRPr lang="zh-CN" altLang="en-US" sz="5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8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4" grpId="0" animBg="1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5602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5603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5604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矩形 33"/>
          <p:cNvSpPr>
            <a:spLocks noChangeArrowheads="1"/>
          </p:cNvSpPr>
          <p:nvPr/>
        </p:nvSpPr>
        <p:spPr bwMode="auto">
          <a:xfrm>
            <a:off x="2843213" y="981075"/>
            <a:ext cx="26543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表示出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4×5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5606" name="组合 128"/>
          <p:cNvGrpSpPr/>
          <p:nvPr/>
        </p:nvGrpSpPr>
        <p:grpSpPr bwMode="auto">
          <a:xfrm>
            <a:off x="1071563" y="1857375"/>
            <a:ext cx="4338637" cy="4368800"/>
            <a:chOff x="1734009" y="1714488"/>
            <a:chExt cx="4338189" cy="4369593"/>
          </a:xfrm>
        </p:grpSpPr>
        <p:sp>
          <p:nvSpPr>
            <p:cNvPr id="26" name="椭圆 25"/>
            <p:cNvSpPr/>
            <p:nvPr/>
          </p:nvSpPr>
          <p:spPr>
            <a:xfrm>
              <a:off x="1737184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734009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734009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734009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734009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734009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734009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734009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734009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734009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202273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199098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199098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2199098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199098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199098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199098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199098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2199098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199098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670537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2667363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667363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667363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667363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2667363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667363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667363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667363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667363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134039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130865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130865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130865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3130865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3130865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3130865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3130865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130865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3130865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3607066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3603891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3603891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3603891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3603891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3603891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3603891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3603891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3603891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3603891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4070568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4067393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4067393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4067393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4067393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4067393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4067393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4067393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4067393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4067393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4527720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452454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452454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452454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452454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452454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452454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452454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452454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452454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4991223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4988048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4988048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4988048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4988048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4988048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4988048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4988048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4988048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4988048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5464249" y="172560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5461074" y="2190824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5461074" y="2665574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5461074" y="313079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5461074" y="3594429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5461074" y="4070766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5461074" y="4535988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5461074" y="4999622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5461074" y="546325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5461074" y="593959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5927751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592457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592457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592457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592457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592457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592457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592457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592457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592457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7" name="任意多边形 6"/>
          <p:cNvSpPr/>
          <p:nvPr/>
        </p:nvSpPr>
        <p:spPr>
          <a:xfrm>
            <a:off x="966788" y="1781175"/>
            <a:ext cx="2378075" cy="1797050"/>
          </a:xfrm>
          <a:custGeom>
            <a:avLst/>
            <a:gdLst>
              <a:gd name="connisteX0" fmla="*/ 117333 w 2377298"/>
              <a:gd name="connsiteY0" fmla="*/ 1177 h 1797450"/>
              <a:gd name="connisteX1" fmla="*/ 194803 w 2377298"/>
              <a:gd name="connsiteY1" fmla="*/ 13877 h 1797450"/>
              <a:gd name="connisteX2" fmla="*/ 272273 w 2377298"/>
              <a:gd name="connsiteY2" fmla="*/ 26577 h 1797450"/>
              <a:gd name="connisteX3" fmla="*/ 337043 w 2377298"/>
              <a:gd name="connsiteY3" fmla="*/ 39912 h 1797450"/>
              <a:gd name="connisteX4" fmla="*/ 401178 w 2377298"/>
              <a:gd name="connsiteY4" fmla="*/ 52612 h 1797450"/>
              <a:gd name="connisteX5" fmla="*/ 543418 w 2377298"/>
              <a:gd name="connsiteY5" fmla="*/ 52612 h 1797450"/>
              <a:gd name="connisteX6" fmla="*/ 904733 w 2377298"/>
              <a:gd name="connsiteY6" fmla="*/ 52612 h 1797450"/>
              <a:gd name="connisteX7" fmla="*/ 995538 w 2377298"/>
              <a:gd name="connsiteY7" fmla="*/ 39912 h 1797450"/>
              <a:gd name="connisteX8" fmla="*/ 1060308 w 2377298"/>
              <a:gd name="connsiteY8" fmla="*/ 39912 h 1797450"/>
              <a:gd name="connisteX9" fmla="*/ 1124443 w 2377298"/>
              <a:gd name="connsiteY9" fmla="*/ 26577 h 1797450"/>
              <a:gd name="connisteX10" fmla="*/ 1189213 w 2377298"/>
              <a:gd name="connsiteY10" fmla="*/ 26577 h 1797450"/>
              <a:gd name="connisteX11" fmla="*/ 1266683 w 2377298"/>
              <a:gd name="connsiteY11" fmla="*/ 13877 h 1797450"/>
              <a:gd name="connisteX12" fmla="*/ 1331453 w 2377298"/>
              <a:gd name="connsiteY12" fmla="*/ 1177 h 1797450"/>
              <a:gd name="connisteX13" fmla="*/ 1395588 w 2377298"/>
              <a:gd name="connsiteY13" fmla="*/ 1177 h 1797450"/>
              <a:gd name="connisteX14" fmla="*/ 1486393 w 2377298"/>
              <a:gd name="connsiteY14" fmla="*/ 1177 h 1797450"/>
              <a:gd name="connisteX15" fmla="*/ 1550528 w 2377298"/>
              <a:gd name="connsiteY15" fmla="*/ 1177 h 1797450"/>
              <a:gd name="connisteX16" fmla="*/ 1627998 w 2377298"/>
              <a:gd name="connsiteY16" fmla="*/ 1177 h 1797450"/>
              <a:gd name="connisteX17" fmla="*/ 1705468 w 2377298"/>
              <a:gd name="connsiteY17" fmla="*/ 1177 h 1797450"/>
              <a:gd name="connisteX18" fmla="*/ 1770238 w 2377298"/>
              <a:gd name="connsiteY18" fmla="*/ 1177 h 1797450"/>
              <a:gd name="connisteX19" fmla="*/ 1835008 w 2377298"/>
              <a:gd name="connsiteY19" fmla="*/ 1177 h 1797450"/>
              <a:gd name="connisteX20" fmla="*/ 1899778 w 2377298"/>
              <a:gd name="connsiteY20" fmla="*/ 13877 h 1797450"/>
              <a:gd name="connisteX21" fmla="*/ 1989948 w 2377298"/>
              <a:gd name="connsiteY21" fmla="*/ 39912 h 1797450"/>
              <a:gd name="connisteX22" fmla="*/ 2196323 w 2377298"/>
              <a:gd name="connsiteY22" fmla="*/ 78647 h 1797450"/>
              <a:gd name="connisteX23" fmla="*/ 2261093 w 2377298"/>
              <a:gd name="connsiteY23" fmla="*/ 78647 h 1797450"/>
              <a:gd name="connisteX24" fmla="*/ 2351263 w 2377298"/>
              <a:gd name="connsiteY24" fmla="*/ 78647 h 1797450"/>
              <a:gd name="connisteX25" fmla="*/ 2377298 w 2377298"/>
              <a:gd name="connsiteY25" fmla="*/ 142782 h 1797450"/>
              <a:gd name="connisteX26" fmla="*/ 2351263 w 2377298"/>
              <a:gd name="connsiteY26" fmla="*/ 207552 h 1797450"/>
              <a:gd name="connisteX27" fmla="*/ 2325863 w 2377298"/>
              <a:gd name="connsiteY27" fmla="*/ 285022 h 1797450"/>
              <a:gd name="connisteX28" fmla="*/ 2325863 w 2377298"/>
              <a:gd name="connsiteY28" fmla="*/ 388527 h 1797450"/>
              <a:gd name="connisteX29" fmla="*/ 2325863 w 2377298"/>
              <a:gd name="connsiteY29" fmla="*/ 453297 h 1797450"/>
              <a:gd name="connisteX30" fmla="*/ 2325863 w 2377298"/>
              <a:gd name="connsiteY30" fmla="*/ 543467 h 1797450"/>
              <a:gd name="connisteX31" fmla="*/ 2325863 w 2377298"/>
              <a:gd name="connsiteY31" fmla="*/ 608237 h 1797450"/>
              <a:gd name="connisteX32" fmla="*/ 2325863 w 2377298"/>
              <a:gd name="connsiteY32" fmla="*/ 685707 h 1797450"/>
              <a:gd name="connisteX33" fmla="*/ 2325863 w 2377298"/>
              <a:gd name="connsiteY33" fmla="*/ 775877 h 1797450"/>
              <a:gd name="connisteX34" fmla="*/ 2325863 w 2377298"/>
              <a:gd name="connsiteY34" fmla="*/ 866047 h 1797450"/>
              <a:gd name="connisteX35" fmla="*/ 2325863 w 2377298"/>
              <a:gd name="connsiteY35" fmla="*/ 930817 h 1797450"/>
              <a:gd name="connisteX36" fmla="*/ 2325863 w 2377298"/>
              <a:gd name="connsiteY36" fmla="*/ 995587 h 1797450"/>
              <a:gd name="connisteX37" fmla="*/ 2325863 w 2377298"/>
              <a:gd name="connsiteY37" fmla="*/ 1060357 h 1797450"/>
              <a:gd name="connisteX38" fmla="*/ 2312528 w 2377298"/>
              <a:gd name="connsiteY38" fmla="*/ 1124492 h 1797450"/>
              <a:gd name="connisteX39" fmla="*/ 2312528 w 2377298"/>
              <a:gd name="connsiteY39" fmla="*/ 1201962 h 1797450"/>
              <a:gd name="connisteX40" fmla="*/ 2299828 w 2377298"/>
              <a:gd name="connsiteY40" fmla="*/ 1266732 h 1797450"/>
              <a:gd name="connisteX41" fmla="*/ 2299828 w 2377298"/>
              <a:gd name="connsiteY41" fmla="*/ 1344202 h 1797450"/>
              <a:gd name="connisteX42" fmla="*/ 2273793 w 2377298"/>
              <a:gd name="connsiteY42" fmla="*/ 1408972 h 1797450"/>
              <a:gd name="connisteX43" fmla="*/ 2261093 w 2377298"/>
              <a:gd name="connsiteY43" fmla="*/ 1499142 h 1797450"/>
              <a:gd name="connisteX44" fmla="*/ 2248393 w 2377298"/>
              <a:gd name="connsiteY44" fmla="*/ 1589312 h 1797450"/>
              <a:gd name="connisteX45" fmla="*/ 2196323 w 2377298"/>
              <a:gd name="connsiteY45" fmla="*/ 1654082 h 1797450"/>
              <a:gd name="connisteX46" fmla="*/ 2144888 w 2377298"/>
              <a:gd name="connsiteY46" fmla="*/ 1718852 h 1797450"/>
              <a:gd name="connisteX47" fmla="*/ 2080118 w 2377298"/>
              <a:gd name="connsiteY47" fmla="*/ 1757587 h 1797450"/>
              <a:gd name="connisteX48" fmla="*/ 2002648 w 2377298"/>
              <a:gd name="connsiteY48" fmla="*/ 1782987 h 1797450"/>
              <a:gd name="connisteX49" fmla="*/ 1938513 w 2377298"/>
              <a:gd name="connsiteY49" fmla="*/ 1796322 h 1797450"/>
              <a:gd name="connisteX50" fmla="*/ 1861043 w 2377298"/>
              <a:gd name="connsiteY50" fmla="*/ 1796322 h 1797450"/>
              <a:gd name="connisteX51" fmla="*/ 1770238 w 2377298"/>
              <a:gd name="connsiteY51" fmla="*/ 1796322 h 1797450"/>
              <a:gd name="connisteX52" fmla="*/ 1705468 w 2377298"/>
              <a:gd name="connsiteY52" fmla="*/ 1796322 h 1797450"/>
              <a:gd name="connisteX53" fmla="*/ 1589263 w 2377298"/>
              <a:gd name="connsiteY53" fmla="*/ 1796322 h 1797450"/>
              <a:gd name="connisteX54" fmla="*/ 1499093 w 2377298"/>
              <a:gd name="connsiteY54" fmla="*/ 1796322 h 1797450"/>
              <a:gd name="connisteX55" fmla="*/ 1434323 w 2377298"/>
              <a:gd name="connsiteY55" fmla="*/ 1796322 h 1797450"/>
              <a:gd name="connisteX56" fmla="*/ 1370188 w 2377298"/>
              <a:gd name="connsiteY56" fmla="*/ 1796322 h 1797450"/>
              <a:gd name="connisteX57" fmla="*/ 1305418 w 2377298"/>
              <a:gd name="connsiteY57" fmla="*/ 1796322 h 1797450"/>
              <a:gd name="connisteX58" fmla="*/ 1201913 w 2377298"/>
              <a:gd name="connsiteY58" fmla="*/ 1796322 h 1797450"/>
              <a:gd name="connisteX59" fmla="*/ 1137778 w 2377298"/>
              <a:gd name="connsiteY59" fmla="*/ 1796322 h 1797450"/>
              <a:gd name="connisteX60" fmla="*/ 1046973 w 2377298"/>
              <a:gd name="connsiteY60" fmla="*/ 1796322 h 1797450"/>
              <a:gd name="connisteX61" fmla="*/ 969503 w 2377298"/>
              <a:gd name="connsiteY61" fmla="*/ 1796322 h 1797450"/>
              <a:gd name="connisteX62" fmla="*/ 892033 w 2377298"/>
              <a:gd name="connsiteY62" fmla="*/ 1796322 h 1797450"/>
              <a:gd name="connisteX63" fmla="*/ 801863 w 2377298"/>
              <a:gd name="connsiteY63" fmla="*/ 1796322 h 1797450"/>
              <a:gd name="connisteX64" fmla="*/ 724393 w 2377298"/>
              <a:gd name="connsiteY64" fmla="*/ 1782987 h 1797450"/>
              <a:gd name="connisteX65" fmla="*/ 659623 w 2377298"/>
              <a:gd name="connsiteY65" fmla="*/ 1782987 h 1797450"/>
              <a:gd name="connisteX66" fmla="*/ 594853 w 2377298"/>
              <a:gd name="connsiteY66" fmla="*/ 1782987 h 1797450"/>
              <a:gd name="connisteX67" fmla="*/ 530718 w 2377298"/>
              <a:gd name="connsiteY67" fmla="*/ 1770287 h 1797450"/>
              <a:gd name="connisteX68" fmla="*/ 465948 w 2377298"/>
              <a:gd name="connsiteY68" fmla="*/ 1770287 h 1797450"/>
              <a:gd name="connisteX69" fmla="*/ 388478 w 2377298"/>
              <a:gd name="connsiteY69" fmla="*/ 1770287 h 1797450"/>
              <a:gd name="connisteX70" fmla="*/ 311008 w 2377298"/>
              <a:gd name="connsiteY70" fmla="*/ 1770287 h 1797450"/>
              <a:gd name="connisteX71" fmla="*/ 233538 w 2377298"/>
              <a:gd name="connsiteY71" fmla="*/ 1770287 h 1797450"/>
              <a:gd name="connisteX72" fmla="*/ 91298 w 2377298"/>
              <a:gd name="connsiteY72" fmla="*/ 1770287 h 1797450"/>
              <a:gd name="connisteX73" fmla="*/ 26528 w 2377298"/>
              <a:gd name="connsiteY73" fmla="*/ 1718852 h 1797450"/>
              <a:gd name="connisteX74" fmla="*/ 13828 w 2377298"/>
              <a:gd name="connsiteY74" fmla="*/ 1654082 h 1797450"/>
              <a:gd name="connisteX75" fmla="*/ 1128 w 2377298"/>
              <a:gd name="connsiteY75" fmla="*/ 1589312 h 1797450"/>
              <a:gd name="connisteX76" fmla="*/ 1128 w 2377298"/>
              <a:gd name="connsiteY76" fmla="*/ 1525177 h 1797450"/>
              <a:gd name="connisteX77" fmla="*/ 1128 w 2377298"/>
              <a:gd name="connsiteY77" fmla="*/ 1460407 h 1797450"/>
              <a:gd name="connisteX78" fmla="*/ 1128 w 2377298"/>
              <a:gd name="connsiteY78" fmla="*/ 1395637 h 1797450"/>
              <a:gd name="connisteX79" fmla="*/ 1128 w 2377298"/>
              <a:gd name="connsiteY79" fmla="*/ 1318167 h 1797450"/>
              <a:gd name="connisteX80" fmla="*/ 1128 w 2377298"/>
              <a:gd name="connsiteY80" fmla="*/ 1254032 h 1797450"/>
              <a:gd name="connisteX81" fmla="*/ 1128 w 2377298"/>
              <a:gd name="connsiteY81" fmla="*/ 1189262 h 1797450"/>
              <a:gd name="connisteX82" fmla="*/ 1128 w 2377298"/>
              <a:gd name="connsiteY82" fmla="*/ 1124492 h 1797450"/>
              <a:gd name="connisteX83" fmla="*/ 1128 w 2377298"/>
              <a:gd name="connsiteY83" fmla="*/ 1060357 h 1797450"/>
              <a:gd name="connisteX84" fmla="*/ 1128 w 2377298"/>
              <a:gd name="connsiteY84" fmla="*/ 995587 h 1797450"/>
              <a:gd name="connisteX85" fmla="*/ 1128 w 2377298"/>
              <a:gd name="connsiteY85" fmla="*/ 930817 h 1797450"/>
              <a:gd name="connisteX86" fmla="*/ 1128 w 2377298"/>
              <a:gd name="connsiteY86" fmla="*/ 866047 h 1797450"/>
              <a:gd name="connisteX87" fmla="*/ 1128 w 2377298"/>
              <a:gd name="connsiteY87" fmla="*/ 788577 h 1797450"/>
              <a:gd name="connisteX88" fmla="*/ 13828 w 2377298"/>
              <a:gd name="connsiteY88" fmla="*/ 711107 h 1797450"/>
              <a:gd name="connisteX89" fmla="*/ 13828 w 2377298"/>
              <a:gd name="connsiteY89" fmla="*/ 620937 h 1797450"/>
              <a:gd name="connisteX90" fmla="*/ 39863 w 2377298"/>
              <a:gd name="connsiteY90" fmla="*/ 517432 h 1797450"/>
              <a:gd name="connisteX91" fmla="*/ 52563 w 2377298"/>
              <a:gd name="connsiteY91" fmla="*/ 323757 h 1797450"/>
              <a:gd name="connisteX92" fmla="*/ 52563 w 2377298"/>
              <a:gd name="connsiteY92" fmla="*/ 258987 h 1797450"/>
              <a:gd name="connisteX93" fmla="*/ 65263 w 2377298"/>
              <a:gd name="connsiteY93" fmla="*/ 168817 h 1797450"/>
              <a:gd name="connisteX94" fmla="*/ 65263 w 2377298"/>
              <a:gd name="connsiteY94" fmla="*/ 104047 h 1797450"/>
              <a:gd name="connisteX95" fmla="*/ 65263 w 2377298"/>
              <a:gd name="connsiteY95" fmla="*/ 39912 h 1797450"/>
              <a:gd name="connisteX96" fmla="*/ 117333 w 2377298"/>
              <a:gd name="connsiteY96" fmla="*/ 1177 h 179745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</a:cxnLst>
            <a:rect l="l" t="t" r="r" b="b"/>
            <a:pathLst>
              <a:path w="2377299" h="1797451">
                <a:moveTo>
                  <a:pt x="117334" y="1177"/>
                </a:moveTo>
                <a:cubicBezTo>
                  <a:pt x="143369" y="-3903"/>
                  <a:pt x="163689" y="8797"/>
                  <a:pt x="194804" y="13877"/>
                </a:cubicBezTo>
                <a:cubicBezTo>
                  <a:pt x="225919" y="18957"/>
                  <a:pt x="243699" y="21497"/>
                  <a:pt x="272274" y="26577"/>
                </a:cubicBezTo>
                <a:cubicBezTo>
                  <a:pt x="300849" y="31657"/>
                  <a:pt x="311009" y="34832"/>
                  <a:pt x="337044" y="39912"/>
                </a:cubicBezTo>
                <a:cubicBezTo>
                  <a:pt x="363079" y="44992"/>
                  <a:pt x="359904" y="50072"/>
                  <a:pt x="401179" y="52612"/>
                </a:cubicBezTo>
                <a:cubicBezTo>
                  <a:pt x="442454" y="55152"/>
                  <a:pt x="442454" y="52612"/>
                  <a:pt x="543419" y="52612"/>
                </a:cubicBezTo>
                <a:cubicBezTo>
                  <a:pt x="644384" y="52612"/>
                  <a:pt x="814564" y="55152"/>
                  <a:pt x="904734" y="52612"/>
                </a:cubicBezTo>
                <a:cubicBezTo>
                  <a:pt x="994904" y="50072"/>
                  <a:pt x="964424" y="42452"/>
                  <a:pt x="995539" y="39912"/>
                </a:cubicBezTo>
                <a:cubicBezTo>
                  <a:pt x="1026654" y="37372"/>
                  <a:pt x="1034274" y="42452"/>
                  <a:pt x="1060309" y="39912"/>
                </a:cubicBezTo>
                <a:cubicBezTo>
                  <a:pt x="1086344" y="37372"/>
                  <a:pt x="1098409" y="29117"/>
                  <a:pt x="1124444" y="26577"/>
                </a:cubicBezTo>
                <a:cubicBezTo>
                  <a:pt x="1150479" y="24037"/>
                  <a:pt x="1160639" y="29117"/>
                  <a:pt x="1189214" y="26577"/>
                </a:cubicBezTo>
                <a:cubicBezTo>
                  <a:pt x="1217789" y="24037"/>
                  <a:pt x="1238109" y="18957"/>
                  <a:pt x="1266684" y="13877"/>
                </a:cubicBezTo>
                <a:cubicBezTo>
                  <a:pt x="1295259" y="8797"/>
                  <a:pt x="1305419" y="3717"/>
                  <a:pt x="1331454" y="1177"/>
                </a:cubicBezTo>
                <a:cubicBezTo>
                  <a:pt x="1357489" y="-1363"/>
                  <a:pt x="1364474" y="1177"/>
                  <a:pt x="1395589" y="1177"/>
                </a:cubicBezTo>
                <a:cubicBezTo>
                  <a:pt x="1426704" y="1177"/>
                  <a:pt x="1455279" y="1177"/>
                  <a:pt x="1486394" y="1177"/>
                </a:cubicBezTo>
                <a:cubicBezTo>
                  <a:pt x="1517509" y="1177"/>
                  <a:pt x="1521954" y="1177"/>
                  <a:pt x="1550529" y="1177"/>
                </a:cubicBezTo>
                <a:cubicBezTo>
                  <a:pt x="1579104" y="1177"/>
                  <a:pt x="1596884" y="1177"/>
                  <a:pt x="1627999" y="1177"/>
                </a:cubicBezTo>
                <a:cubicBezTo>
                  <a:pt x="1659114" y="1177"/>
                  <a:pt x="1676894" y="1177"/>
                  <a:pt x="1705469" y="1177"/>
                </a:cubicBezTo>
                <a:cubicBezTo>
                  <a:pt x="1734044" y="1177"/>
                  <a:pt x="1744204" y="1177"/>
                  <a:pt x="1770239" y="1177"/>
                </a:cubicBezTo>
                <a:cubicBezTo>
                  <a:pt x="1796274" y="1177"/>
                  <a:pt x="1808974" y="-1363"/>
                  <a:pt x="1835009" y="1177"/>
                </a:cubicBezTo>
                <a:cubicBezTo>
                  <a:pt x="1861044" y="3717"/>
                  <a:pt x="1868664" y="6257"/>
                  <a:pt x="1899779" y="13877"/>
                </a:cubicBezTo>
                <a:cubicBezTo>
                  <a:pt x="1930894" y="21497"/>
                  <a:pt x="1930894" y="27212"/>
                  <a:pt x="1989949" y="39912"/>
                </a:cubicBezTo>
                <a:cubicBezTo>
                  <a:pt x="2049004" y="52612"/>
                  <a:pt x="2142349" y="71027"/>
                  <a:pt x="2196324" y="78647"/>
                </a:cubicBezTo>
                <a:cubicBezTo>
                  <a:pt x="2250299" y="86267"/>
                  <a:pt x="2229979" y="78647"/>
                  <a:pt x="2261094" y="78647"/>
                </a:cubicBezTo>
                <a:cubicBezTo>
                  <a:pt x="2292209" y="78647"/>
                  <a:pt x="2327769" y="65947"/>
                  <a:pt x="2351264" y="78647"/>
                </a:cubicBezTo>
                <a:cubicBezTo>
                  <a:pt x="2374759" y="91347"/>
                  <a:pt x="2377299" y="116747"/>
                  <a:pt x="2377299" y="142782"/>
                </a:cubicBezTo>
                <a:cubicBezTo>
                  <a:pt x="2377299" y="168817"/>
                  <a:pt x="2361424" y="178977"/>
                  <a:pt x="2351264" y="207552"/>
                </a:cubicBezTo>
                <a:cubicBezTo>
                  <a:pt x="2341104" y="236127"/>
                  <a:pt x="2330944" y="248827"/>
                  <a:pt x="2325864" y="285022"/>
                </a:cubicBezTo>
                <a:cubicBezTo>
                  <a:pt x="2320784" y="321217"/>
                  <a:pt x="2325864" y="354872"/>
                  <a:pt x="2325864" y="388527"/>
                </a:cubicBezTo>
                <a:cubicBezTo>
                  <a:pt x="2325864" y="422182"/>
                  <a:pt x="2325864" y="422182"/>
                  <a:pt x="2325864" y="453297"/>
                </a:cubicBezTo>
                <a:cubicBezTo>
                  <a:pt x="2325864" y="484412"/>
                  <a:pt x="2325864" y="512352"/>
                  <a:pt x="2325864" y="543467"/>
                </a:cubicBezTo>
                <a:cubicBezTo>
                  <a:pt x="2325864" y="574582"/>
                  <a:pt x="2325864" y="579662"/>
                  <a:pt x="2325864" y="608237"/>
                </a:cubicBezTo>
                <a:cubicBezTo>
                  <a:pt x="2325864" y="636812"/>
                  <a:pt x="2325864" y="652052"/>
                  <a:pt x="2325864" y="685707"/>
                </a:cubicBezTo>
                <a:cubicBezTo>
                  <a:pt x="2325864" y="719362"/>
                  <a:pt x="2325864" y="739682"/>
                  <a:pt x="2325864" y="775877"/>
                </a:cubicBezTo>
                <a:cubicBezTo>
                  <a:pt x="2325864" y="812072"/>
                  <a:pt x="2325864" y="834932"/>
                  <a:pt x="2325864" y="866047"/>
                </a:cubicBezTo>
                <a:cubicBezTo>
                  <a:pt x="2325864" y="897162"/>
                  <a:pt x="2325864" y="904782"/>
                  <a:pt x="2325864" y="930817"/>
                </a:cubicBezTo>
                <a:cubicBezTo>
                  <a:pt x="2325864" y="956852"/>
                  <a:pt x="2325864" y="969552"/>
                  <a:pt x="2325864" y="995587"/>
                </a:cubicBezTo>
                <a:cubicBezTo>
                  <a:pt x="2325864" y="1021622"/>
                  <a:pt x="2328404" y="1034322"/>
                  <a:pt x="2325864" y="1060357"/>
                </a:cubicBezTo>
                <a:cubicBezTo>
                  <a:pt x="2323324" y="1086392"/>
                  <a:pt x="2315069" y="1095917"/>
                  <a:pt x="2312529" y="1124492"/>
                </a:cubicBezTo>
                <a:cubicBezTo>
                  <a:pt x="2309989" y="1153067"/>
                  <a:pt x="2315069" y="1173387"/>
                  <a:pt x="2312529" y="1201962"/>
                </a:cubicBezTo>
                <a:cubicBezTo>
                  <a:pt x="2309989" y="1230537"/>
                  <a:pt x="2302369" y="1238157"/>
                  <a:pt x="2299829" y="1266732"/>
                </a:cubicBezTo>
                <a:cubicBezTo>
                  <a:pt x="2297289" y="1295307"/>
                  <a:pt x="2304909" y="1315627"/>
                  <a:pt x="2299829" y="1344202"/>
                </a:cubicBezTo>
                <a:cubicBezTo>
                  <a:pt x="2294749" y="1372777"/>
                  <a:pt x="2281414" y="1377857"/>
                  <a:pt x="2273794" y="1408972"/>
                </a:cubicBezTo>
                <a:cubicBezTo>
                  <a:pt x="2266174" y="1440087"/>
                  <a:pt x="2266174" y="1462947"/>
                  <a:pt x="2261094" y="1499142"/>
                </a:cubicBezTo>
                <a:cubicBezTo>
                  <a:pt x="2256014" y="1535337"/>
                  <a:pt x="2261094" y="1558197"/>
                  <a:pt x="2248394" y="1589312"/>
                </a:cubicBezTo>
                <a:cubicBezTo>
                  <a:pt x="2235694" y="1620427"/>
                  <a:pt x="2217279" y="1628047"/>
                  <a:pt x="2196324" y="1654082"/>
                </a:cubicBezTo>
                <a:cubicBezTo>
                  <a:pt x="2175369" y="1680117"/>
                  <a:pt x="2168384" y="1697897"/>
                  <a:pt x="2144889" y="1718852"/>
                </a:cubicBezTo>
                <a:cubicBezTo>
                  <a:pt x="2121394" y="1739807"/>
                  <a:pt x="2108694" y="1744887"/>
                  <a:pt x="2080119" y="1757587"/>
                </a:cubicBezTo>
                <a:cubicBezTo>
                  <a:pt x="2051544" y="1770287"/>
                  <a:pt x="2031224" y="1775367"/>
                  <a:pt x="2002649" y="1782987"/>
                </a:cubicBezTo>
                <a:cubicBezTo>
                  <a:pt x="1974074" y="1790607"/>
                  <a:pt x="1967089" y="1793782"/>
                  <a:pt x="1938514" y="1796322"/>
                </a:cubicBezTo>
                <a:cubicBezTo>
                  <a:pt x="1909939" y="1798862"/>
                  <a:pt x="1894699" y="1796322"/>
                  <a:pt x="1861044" y="1796322"/>
                </a:cubicBezTo>
                <a:cubicBezTo>
                  <a:pt x="1827389" y="1796322"/>
                  <a:pt x="1801354" y="1796322"/>
                  <a:pt x="1770239" y="1796322"/>
                </a:cubicBezTo>
                <a:cubicBezTo>
                  <a:pt x="1739124" y="1796322"/>
                  <a:pt x="1741664" y="1796322"/>
                  <a:pt x="1705469" y="1796322"/>
                </a:cubicBezTo>
                <a:cubicBezTo>
                  <a:pt x="1669274" y="1796322"/>
                  <a:pt x="1630539" y="1796322"/>
                  <a:pt x="1589264" y="1796322"/>
                </a:cubicBezTo>
                <a:cubicBezTo>
                  <a:pt x="1547989" y="1796322"/>
                  <a:pt x="1530209" y="1796322"/>
                  <a:pt x="1499094" y="1796322"/>
                </a:cubicBezTo>
                <a:cubicBezTo>
                  <a:pt x="1467979" y="1796322"/>
                  <a:pt x="1460359" y="1796322"/>
                  <a:pt x="1434324" y="1796322"/>
                </a:cubicBezTo>
                <a:cubicBezTo>
                  <a:pt x="1408289" y="1796322"/>
                  <a:pt x="1396224" y="1796322"/>
                  <a:pt x="1370189" y="1796322"/>
                </a:cubicBezTo>
                <a:cubicBezTo>
                  <a:pt x="1344154" y="1796322"/>
                  <a:pt x="1339074" y="1796322"/>
                  <a:pt x="1305419" y="1796322"/>
                </a:cubicBezTo>
                <a:cubicBezTo>
                  <a:pt x="1271764" y="1796322"/>
                  <a:pt x="1235569" y="1796322"/>
                  <a:pt x="1201914" y="1796322"/>
                </a:cubicBezTo>
                <a:cubicBezTo>
                  <a:pt x="1168259" y="1796322"/>
                  <a:pt x="1168894" y="1796322"/>
                  <a:pt x="1137779" y="1796322"/>
                </a:cubicBezTo>
                <a:cubicBezTo>
                  <a:pt x="1106664" y="1796322"/>
                  <a:pt x="1080629" y="1796322"/>
                  <a:pt x="1046974" y="1796322"/>
                </a:cubicBezTo>
                <a:cubicBezTo>
                  <a:pt x="1013319" y="1796322"/>
                  <a:pt x="1000619" y="1796322"/>
                  <a:pt x="969504" y="1796322"/>
                </a:cubicBezTo>
                <a:cubicBezTo>
                  <a:pt x="938389" y="1796322"/>
                  <a:pt x="925689" y="1796322"/>
                  <a:pt x="892034" y="1796322"/>
                </a:cubicBezTo>
                <a:cubicBezTo>
                  <a:pt x="858379" y="1796322"/>
                  <a:pt x="835519" y="1798862"/>
                  <a:pt x="801864" y="1796322"/>
                </a:cubicBezTo>
                <a:cubicBezTo>
                  <a:pt x="768209" y="1793782"/>
                  <a:pt x="752969" y="1785527"/>
                  <a:pt x="724394" y="1782987"/>
                </a:cubicBezTo>
                <a:cubicBezTo>
                  <a:pt x="695819" y="1780447"/>
                  <a:pt x="685659" y="1782987"/>
                  <a:pt x="659624" y="1782987"/>
                </a:cubicBezTo>
                <a:cubicBezTo>
                  <a:pt x="633589" y="1782987"/>
                  <a:pt x="620889" y="1785527"/>
                  <a:pt x="594854" y="1782987"/>
                </a:cubicBezTo>
                <a:cubicBezTo>
                  <a:pt x="568819" y="1780447"/>
                  <a:pt x="556754" y="1772827"/>
                  <a:pt x="530719" y="1770287"/>
                </a:cubicBezTo>
                <a:cubicBezTo>
                  <a:pt x="504684" y="1767747"/>
                  <a:pt x="494524" y="1770287"/>
                  <a:pt x="465949" y="1770287"/>
                </a:cubicBezTo>
                <a:cubicBezTo>
                  <a:pt x="437374" y="1770287"/>
                  <a:pt x="419594" y="1770287"/>
                  <a:pt x="388479" y="1770287"/>
                </a:cubicBezTo>
                <a:cubicBezTo>
                  <a:pt x="357364" y="1770287"/>
                  <a:pt x="342124" y="1770287"/>
                  <a:pt x="311009" y="1770287"/>
                </a:cubicBezTo>
                <a:cubicBezTo>
                  <a:pt x="279894" y="1770287"/>
                  <a:pt x="277354" y="1770287"/>
                  <a:pt x="233539" y="1770287"/>
                </a:cubicBezTo>
                <a:cubicBezTo>
                  <a:pt x="189724" y="1770287"/>
                  <a:pt x="132574" y="1780447"/>
                  <a:pt x="91299" y="1770287"/>
                </a:cubicBezTo>
                <a:cubicBezTo>
                  <a:pt x="50024" y="1760127"/>
                  <a:pt x="41769" y="1742347"/>
                  <a:pt x="26529" y="1718852"/>
                </a:cubicBezTo>
                <a:cubicBezTo>
                  <a:pt x="11289" y="1695357"/>
                  <a:pt x="18909" y="1680117"/>
                  <a:pt x="13829" y="1654082"/>
                </a:cubicBezTo>
                <a:cubicBezTo>
                  <a:pt x="8749" y="1628047"/>
                  <a:pt x="3669" y="1615347"/>
                  <a:pt x="1129" y="1589312"/>
                </a:cubicBezTo>
                <a:cubicBezTo>
                  <a:pt x="-1411" y="1563277"/>
                  <a:pt x="1129" y="1551212"/>
                  <a:pt x="1129" y="1525177"/>
                </a:cubicBezTo>
                <a:cubicBezTo>
                  <a:pt x="1129" y="1499142"/>
                  <a:pt x="1129" y="1486442"/>
                  <a:pt x="1129" y="1460407"/>
                </a:cubicBezTo>
                <a:cubicBezTo>
                  <a:pt x="1129" y="1434372"/>
                  <a:pt x="1129" y="1424212"/>
                  <a:pt x="1129" y="1395637"/>
                </a:cubicBezTo>
                <a:cubicBezTo>
                  <a:pt x="1129" y="1367062"/>
                  <a:pt x="1129" y="1346742"/>
                  <a:pt x="1129" y="1318167"/>
                </a:cubicBezTo>
                <a:cubicBezTo>
                  <a:pt x="1129" y="1289592"/>
                  <a:pt x="1129" y="1280067"/>
                  <a:pt x="1129" y="1254032"/>
                </a:cubicBezTo>
                <a:cubicBezTo>
                  <a:pt x="1129" y="1227997"/>
                  <a:pt x="1129" y="1215297"/>
                  <a:pt x="1129" y="1189262"/>
                </a:cubicBezTo>
                <a:cubicBezTo>
                  <a:pt x="1129" y="1163227"/>
                  <a:pt x="1129" y="1150527"/>
                  <a:pt x="1129" y="1124492"/>
                </a:cubicBezTo>
                <a:cubicBezTo>
                  <a:pt x="1129" y="1098457"/>
                  <a:pt x="1129" y="1086392"/>
                  <a:pt x="1129" y="1060357"/>
                </a:cubicBezTo>
                <a:cubicBezTo>
                  <a:pt x="1129" y="1034322"/>
                  <a:pt x="1129" y="1021622"/>
                  <a:pt x="1129" y="995587"/>
                </a:cubicBezTo>
                <a:cubicBezTo>
                  <a:pt x="1129" y="969552"/>
                  <a:pt x="1129" y="956852"/>
                  <a:pt x="1129" y="930817"/>
                </a:cubicBezTo>
                <a:cubicBezTo>
                  <a:pt x="1129" y="904782"/>
                  <a:pt x="1129" y="894622"/>
                  <a:pt x="1129" y="866047"/>
                </a:cubicBezTo>
                <a:cubicBezTo>
                  <a:pt x="1129" y="837472"/>
                  <a:pt x="-1411" y="819692"/>
                  <a:pt x="1129" y="788577"/>
                </a:cubicBezTo>
                <a:cubicBezTo>
                  <a:pt x="3669" y="757462"/>
                  <a:pt x="11289" y="744762"/>
                  <a:pt x="13829" y="711107"/>
                </a:cubicBezTo>
                <a:cubicBezTo>
                  <a:pt x="16369" y="677452"/>
                  <a:pt x="8749" y="659672"/>
                  <a:pt x="13829" y="620937"/>
                </a:cubicBezTo>
                <a:cubicBezTo>
                  <a:pt x="18909" y="582202"/>
                  <a:pt x="32244" y="577122"/>
                  <a:pt x="39864" y="517432"/>
                </a:cubicBezTo>
                <a:cubicBezTo>
                  <a:pt x="47484" y="457742"/>
                  <a:pt x="50024" y="375192"/>
                  <a:pt x="52564" y="323757"/>
                </a:cubicBezTo>
                <a:cubicBezTo>
                  <a:pt x="55104" y="272322"/>
                  <a:pt x="50024" y="290102"/>
                  <a:pt x="52564" y="258987"/>
                </a:cubicBezTo>
                <a:cubicBezTo>
                  <a:pt x="55104" y="227872"/>
                  <a:pt x="62724" y="199932"/>
                  <a:pt x="65264" y="168817"/>
                </a:cubicBezTo>
                <a:cubicBezTo>
                  <a:pt x="67804" y="137702"/>
                  <a:pt x="65264" y="130082"/>
                  <a:pt x="65264" y="104047"/>
                </a:cubicBezTo>
                <a:cubicBezTo>
                  <a:pt x="65264" y="78012"/>
                  <a:pt x="55104" y="60232"/>
                  <a:pt x="65264" y="39912"/>
                </a:cubicBezTo>
                <a:cubicBezTo>
                  <a:pt x="75424" y="19592"/>
                  <a:pt x="91299" y="6257"/>
                  <a:pt x="117334" y="1177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8" name="任意多边形 7"/>
          <p:cNvSpPr/>
          <p:nvPr/>
        </p:nvSpPr>
        <p:spPr>
          <a:xfrm>
            <a:off x="952500" y="4040188"/>
            <a:ext cx="1774825" cy="2265362"/>
          </a:xfrm>
          <a:custGeom>
            <a:avLst/>
            <a:gdLst>
              <a:gd name="connisteX0" fmla="*/ 131797 w 1774260"/>
              <a:gd name="connsiteY0" fmla="*/ 39863 h 2265609"/>
              <a:gd name="connisteX1" fmla="*/ 195932 w 1774260"/>
              <a:gd name="connsiteY1" fmla="*/ 13828 h 2265609"/>
              <a:gd name="connisteX2" fmla="*/ 274037 w 1774260"/>
              <a:gd name="connsiteY2" fmla="*/ 13828 h 2265609"/>
              <a:gd name="connisteX3" fmla="*/ 338172 w 1774260"/>
              <a:gd name="connsiteY3" fmla="*/ 13828 h 2265609"/>
              <a:gd name="connisteX4" fmla="*/ 402942 w 1774260"/>
              <a:gd name="connsiteY4" fmla="*/ 13828 h 2265609"/>
              <a:gd name="connisteX5" fmla="*/ 467712 w 1774260"/>
              <a:gd name="connsiteY5" fmla="*/ 1128 h 2265609"/>
              <a:gd name="connisteX6" fmla="*/ 531847 w 1774260"/>
              <a:gd name="connsiteY6" fmla="*/ 1128 h 2265609"/>
              <a:gd name="connisteX7" fmla="*/ 596617 w 1774260"/>
              <a:gd name="connsiteY7" fmla="*/ 1128 h 2265609"/>
              <a:gd name="connisteX8" fmla="*/ 661387 w 1774260"/>
              <a:gd name="connsiteY8" fmla="*/ 1128 h 2265609"/>
              <a:gd name="connisteX9" fmla="*/ 725522 w 1774260"/>
              <a:gd name="connsiteY9" fmla="*/ 1128 h 2265609"/>
              <a:gd name="connisteX10" fmla="*/ 790292 w 1774260"/>
              <a:gd name="connsiteY10" fmla="*/ 1128 h 2265609"/>
              <a:gd name="connisteX11" fmla="*/ 855062 w 1774260"/>
              <a:gd name="connsiteY11" fmla="*/ 13828 h 2265609"/>
              <a:gd name="connisteX12" fmla="*/ 932532 w 1774260"/>
              <a:gd name="connsiteY12" fmla="*/ 13828 h 2265609"/>
              <a:gd name="connisteX13" fmla="*/ 997302 w 1774260"/>
              <a:gd name="connsiteY13" fmla="*/ 13828 h 2265609"/>
              <a:gd name="connisteX14" fmla="*/ 1061437 w 1774260"/>
              <a:gd name="connsiteY14" fmla="*/ 13828 h 2265609"/>
              <a:gd name="connisteX15" fmla="*/ 1126207 w 1774260"/>
              <a:gd name="connsiteY15" fmla="*/ 13828 h 2265609"/>
              <a:gd name="connisteX16" fmla="*/ 1190977 w 1774260"/>
              <a:gd name="connsiteY16" fmla="*/ 13828 h 2265609"/>
              <a:gd name="connisteX17" fmla="*/ 1255112 w 1774260"/>
              <a:gd name="connsiteY17" fmla="*/ 13828 h 2265609"/>
              <a:gd name="connisteX18" fmla="*/ 1345917 w 1774260"/>
              <a:gd name="connsiteY18" fmla="*/ 27163 h 2265609"/>
              <a:gd name="connisteX19" fmla="*/ 1436087 w 1774260"/>
              <a:gd name="connsiteY19" fmla="*/ 27163 h 2265609"/>
              <a:gd name="connisteX20" fmla="*/ 1552292 w 1774260"/>
              <a:gd name="connsiteY20" fmla="*/ 27163 h 2265609"/>
              <a:gd name="connisteX21" fmla="*/ 1617062 w 1774260"/>
              <a:gd name="connsiteY21" fmla="*/ 27163 h 2265609"/>
              <a:gd name="connisteX22" fmla="*/ 1681197 w 1774260"/>
              <a:gd name="connsiteY22" fmla="*/ 27163 h 2265609"/>
              <a:gd name="connisteX23" fmla="*/ 1745967 w 1774260"/>
              <a:gd name="connsiteY23" fmla="*/ 52563 h 2265609"/>
              <a:gd name="connisteX24" fmla="*/ 1772002 w 1774260"/>
              <a:gd name="connsiteY24" fmla="*/ 117333 h 2265609"/>
              <a:gd name="connisteX25" fmla="*/ 1772002 w 1774260"/>
              <a:gd name="connsiteY25" fmla="*/ 182103 h 2265609"/>
              <a:gd name="connisteX26" fmla="*/ 1772002 w 1774260"/>
              <a:gd name="connsiteY26" fmla="*/ 246238 h 2265609"/>
              <a:gd name="connisteX27" fmla="*/ 1772002 w 1774260"/>
              <a:gd name="connsiteY27" fmla="*/ 311008 h 2265609"/>
              <a:gd name="connisteX28" fmla="*/ 1772002 w 1774260"/>
              <a:gd name="connsiteY28" fmla="*/ 375778 h 2265609"/>
              <a:gd name="connisteX29" fmla="*/ 1772002 w 1774260"/>
              <a:gd name="connsiteY29" fmla="*/ 440548 h 2265609"/>
              <a:gd name="connisteX30" fmla="*/ 1772002 w 1774260"/>
              <a:gd name="connsiteY30" fmla="*/ 504683 h 2265609"/>
              <a:gd name="connisteX31" fmla="*/ 1772002 w 1774260"/>
              <a:gd name="connsiteY31" fmla="*/ 569453 h 2265609"/>
              <a:gd name="connisteX32" fmla="*/ 1772002 w 1774260"/>
              <a:gd name="connsiteY32" fmla="*/ 634223 h 2265609"/>
              <a:gd name="connisteX33" fmla="*/ 1772002 w 1774260"/>
              <a:gd name="connsiteY33" fmla="*/ 698358 h 2265609"/>
              <a:gd name="connisteX34" fmla="*/ 1772002 w 1774260"/>
              <a:gd name="connsiteY34" fmla="*/ 763128 h 2265609"/>
              <a:gd name="connisteX35" fmla="*/ 1772002 w 1774260"/>
              <a:gd name="connsiteY35" fmla="*/ 827898 h 2265609"/>
              <a:gd name="connisteX36" fmla="*/ 1772002 w 1774260"/>
              <a:gd name="connsiteY36" fmla="*/ 892033 h 2265609"/>
              <a:gd name="connisteX37" fmla="*/ 1772002 w 1774260"/>
              <a:gd name="connsiteY37" fmla="*/ 956803 h 2265609"/>
              <a:gd name="connisteX38" fmla="*/ 1772002 w 1774260"/>
              <a:gd name="connsiteY38" fmla="*/ 1021573 h 2265609"/>
              <a:gd name="connisteX39" fmla="*/ 1772002 w 1774260"/>
              <a:gd name="connsiteY39" fmla="*/ 1086343 h 2265609"/>
              <a:gd name="connisteX40" fmla="*/ 1772002 w 1774260"/>
              <a:gd name="connsiteY40" fmla="*/ 1150478 h 2265609"/>
              <a:gd name="connisteX41" fmla="*/ 1759302 w 1774260"/>
              <a:gd name="connsiteY41" fmla="*/ 1241283 h 2265609"/>
              <a:gd name="connisteX42" fmla="*/ 1759302 w 1774260"/>
              <a:gd name="connsiteY42" fmla="*/ 1305418 h 2265609"/>
              <a:gd name="connisteX43" fmla="*/ 1759302 w 1774260"/>
              <a:gd name="connsiteY43" fmla="*/ 1370188 h 2265609"/>
              <a:gd name="connisteX44" fmla="*/ 1759302 w 1774260"/>
              <a:gd name="connsiteY44" fmla="*/ 1434958 h 2265609"/>
              <a:gd name="connisteX45" fmla="*/ 1759302 w 1774260"/>
              <a:gd name="connsiteY45" fmla="*/ 1499093 h 2265609"/>
              <a:gd name="connisteX46" fmla="*/ 1759302 w 1774260"/>
              <a:gd name="connsiteY46" fmla="*/ 1563863 h 2265609"/>
              <a:gd name="connisteX47" fmla="*/ 1759302 w 1774260"/>
              <a:gd name="connsiteY47" fmla="*/ 1628633 h 2265609"/>
              <a:gd name="connisteX48" fmla="*/ 1759302 w 1774260"/>
              <a:gd name="connsiteY48" fmla="*/ 1692768 h 2265609"/>
              <a:gd name="connisteX49" fmla="*/ 1759302 w 1774260"/>
              <a:gd name="connsiteY49" fmla="*/ 1757538 h 2265609"/>
              <a:gd name="connisteX50" fmla="*/ 1759302 w 1774260"/>
              <a:gd name="connsiteY50" fmla="*/ 1822308 h 2265609"/>
              <a:gd name="connisteX51" fmla="*/ 1745967 w 1774260"/>
              <a:gd name="connsiteY51" fmla="*/ 1887078 h 2265609"/>
              <a:gd name="connisteX52" fmla="*/ 1745967 w 1774260"/>
              <a:gd name="connsiteY52" fmla="*/ 1951213 h 2265609"/>
              <a:gd name="connisteX53" fmla="*/ 1745967 w 1774260"/>
              <a:gd name="connsiteY53" fmla="*/ 2015983 h 2265609"/>
              <a:gd name="connisteX54" fmla="*/ 1745967 w 1774260"/>
              <a:gd name="connsiteY54" fmla="*/ 2080753 h 2265609"/>
              <a:gd name="connisteX55" fmla="*/ 1745967 w 1774260"/>
              <a:gd name="connsiteY55" fmla="*/ 2144888 h 2265609"/>
              <a:gd name="connisteX56" fmla="*/ 1745967 w 1774260"/>
              <a:gd name="connsiteY56" fmla="*/ 2209658 h 2265609"/>
              <a:gd name="connisteX57" fmla="*/ 1681197 w 1774260"/>
              <a:gd name="connsiteY57" fmla="*/ 2261093 h 2265609"/>
              <a:gd name="connisteX58" fmla="*/ 1617062 w 1774260"/>
              <a:gd name="connsiteY58" fmla="*/ 2261093 h 2265609"/>
              <a:gd name="connisteX59" fmla="*/ 1500857 w 1774260"/>
              <a:gd name="connsiteY59" fmla="*/ 2261093 h 2265609"/>
              <a:gd name="connisteX60" fmla="*/ 1423387 w 1774260"/>
              <a:gd name="connsiteY60" fmla="*/ 2261093 h 2265609"/>
              <a:gd name="connisteX61" fmla="*/ 1358617 w 1774260"/>
              <a:gd name="connsiteY61" fmla="*/ 2261093 h 2265609"/>
              <a:gd name="connisteX62" fmla="*/ 1281147 w 1774260"/>
              <a:gd name="connsiteY62" fmla="*/ 2261093 h 2265609"/>
              <a:gd name="connisteX63" fmla="*/ 1216377 w 1774260"/>
              <a:gd name="connsiteY63" fmla="*/ 2261093 h 2265609"/>
              <a:gd name="connisteX64" fmla="*/ 1152242 w 1774260"/>
              <a:gd name="connsiteY64" fmla="*/ 2261093 h 2265609"/>
              <a:gd name="connisteX65" fmla="*/ 1087472 w 1774260"/>
              <a:gd name="connsiteY65" fmla="*/ 2261093 h 2265609"/>
              <a:gd name="connisteX66" fmla="*/ 1010002 w 1774260"/>
              <a:gd name="connsiteY66" fmla="*/ 2261093 h 2265609"/>
              <a:gd name="connisteX67" fmla="*/ 945232 w 1774260"/>
              <a:gd name="connsiteY67" fmla="*/ 2261093 h 2265609"/>
              <a:gd name="connisteX68" fmla="*/ 867762 w 1774260"/>
              <a:gd name="connsiteY68" fmla="*/ 2261093 h 2265609"/>
              <a:gd name="connisteX69" fmla="*/ 802992 w 1774260"/>
              <a:gd name="connsiteY69" fmla="*/ 2261093 h 2265609"/>
              <a:gd name="connisteX70" fmla="*/ 725522 w 1774260"/>
              <a:gd name="connsiteY70" fmla="*/ 2261093 h 2265609"/>
              <a:gd name="connisteX71" fmla="*/ 661387 w 1774260"/>
              <a:gd name="connsiteY71" fmla="*/ 2248393 h 2265609"/>
              <a:gd name="connisteX72" fmla="*/ 596617 w 1774260"/>
              <a:gd name="connsiteY72" fmla="*/ 2248393 h 2265609"/>
              <a:gd name="connisteX73" fmla="*/ 531847 w 1774260"/>
              <a:gd name="connsiteY73" fmla="*/ 2248393 h 2265609"/>
              <a:gd name="connisteX74" fmla="*/ 467712 w 1774260"/>
              <a:gd name="connsiteY74" fmla="*/ 2248393 h 2265609"/>
              <a:gd name="connisteX75" fmla="*/ 402942 w 1774260"/>
              <a:gd name="connsiteY75" fmla="*/ 2235693 h 2265609"/>
              <a:gd name="connisteX76" fmla="*/ 338172 w 1774260"/>
              <a:gd name="connsiteY76" fmla="*/ 2235693 h 2265609"/>
              <a:gd name="connisteX77" fmla="*/ 274037 w 1774260"/>
              <a:gd name="connsiteY77" fmla="*/ 2235693 h 2265609"/>
              <a:gd name="connisteX78" fmla="*/ 209267 w 1774260"/>
              <a:gd name="connsiteY78" fmla="*/ 2235693 h 2265609"/>
              <a:gd name="connisteX79" fmla="*/ 144497 w 1774260"/>
              <a:gd name="connsiteY79" fmla="*/ 2235693 h 2265609"/>
              <a:gd name="connisteX80" fmla="*/ 79727 w 1774260"/>
              <a:gd name="connsiteY80" fmla="*/ 2235693 h 2265609"/>
              <a:gd name="connisteX81" fmla="*/ 15592 w 1774260"/>
              <a:gd name="connsiteY81" fmla="*/ 2170923 h 2265609"/>
              <a:gd name="connisteX82" fmla="*/ 2257 w 1774260"/>
              <a:gd name="connsiteY82" fmla="*/ 2106153 h 2265609"/>
              <a:gd name="connisteX83" fmla="*/ 2257 w 1774260"/>
              <a:gd name="connsiteY83" fmla="*/ 2015983 h 2265609"/>
              <a:gd name="connisteX84" fmla="*/ 2257 w 1774260"/>
              <a:gd name="connsiteY84" fmla="*/ 1951213 h 2265609"/>
              <a:gd name="connisteX85" fmla="*/ 2257 w 1774260"/>
              <a:gd name="connsiteY85" fmla="*/ 1861043 h 2265609"/>
              <a:gd name="connisteX86" fmla="*/ 2257 w 1774260"/>
              <a:gd name="connsiteY86" fmla="*/ 1796273 h 2265609"/>
              <a:gd name="connisteX87" fmla="*/ 2257 w 1774260"/>
              <a:gd name="connsiteY87" fmla="*/ 1731503 h 2265609"/>
              <a:gd name="connisteX88" fmla="*/ 28292 w 1774260"/>
              <a:gd name="connsiteY88" fmla="*/ 1667368 h 2265609"/>
              <a:gd name="connisteX89" fmla="*/ 28292 w 1774260"/>
              <a:gd name="connsiteY89" fmla="*/ 1589898 h 2265609"/>
              <a:gd name="connisteX90" fmla="*/ 28292 w 1774260"/>
              <a:gd name="connsiteY90" fmla="*/ 1525128 h 2265609"/>
              <a:gd name="connisteX91" fmla="*/ 28292 w 1774260"/>
              <a:gd name="connsiteY91" fmla="*/ 1460358 h 2265609"/>
              <a:gd name="connisteX92" fmla="*/ 28292 w 1774260"/>
              <a:gd name="connsiteY92" fmla="*/ 1396223 h 2265609"/>
              <a:gd name="connisteX93" fmla="*/ 28292 w 1774260"/>
              <a:gd name="connsiteY93" fmla="*/ 1331453 h 2265609"/>
              <a:gd name="connisteX94" fmla="*/ 28292 w 1774260"/>
              <a:gd name="connsiteY94" fmla="*/ 1266683 h 2265609"/>
              <a:gd name="connisteX95" fmla="*/ 28292 w 1774260"/>
              <a:gd name="connsiteY95" fmla="*/ 1202548 h 2265609"/>
              <a:gd name="connisteX96" fmla="*/ 28292 w 1774260"/>
              <a:gd name="connsiteY96" fmla="*/ 1137778 h 2265609"/>
              <a:gd name="connisteX97" fmla="*/ 28292 w 1774260"/>
              <a:gd name="connsiteY97" fmla="*/ 1060308 h 2265609"/>
              <a:gd name="connisteX98" fmla="*/ 28292 w 1774260"/>
              <a:gd name="connsiteY98" fmla="*/ 969503 h 2265609"/>
              <a:gd name="connisteX99" fmla="*/ 28292 w 1774260"/>
              <a:gd name="connsiteY99" fmla="*/ 879333 h 2265609"/>
              <a:gd name="connisteX100" fmla="*/ 28292 w 1774260"/>
              <a:gd name="connsiteY100" fmla="*/ 814563 h 2265609"/>
              <a:gd name="connisteX101" fmla="*/ 28292 w 1774260"/>
              <a:gd name="connsiteY101" fmla="*/ 750428 h 2265609"/>
              <a:gd name="connisteX102" fmla="*/ 28292 w 1774260"/>
              <a:gd name="connsiteY102" fmla="*/ 685658 h 2265609"/>
              <a:gd name="connisteX103" fmla="*/ 28292 w 1774260"/>
              <a:gd name="connsiteY103" fmla="*/ 620888 h 2265609"/>
              <a:gd name="connisteX104" fmla="*/ 28292 w 1774260"/>
              <a:gd name="connsiteY104" fmla="*/ 543418 h 2265609"/>
              <a:gd name="connisteX105" fmla="*/ 28292 w 1774260"/>
              <a:gd name="connsiteY105" fmla="*/ 479283 h 2265609"/>
              <a:gd name="connisteX106" fmla="*/ 28292 w 1774260"/>
              <a:gd name="connsiteY106" fmla="*/ 414513 h 2265609"/>
              <a:gd name="connisteX107" fmla="*/ 28292 w 1774260"/>
              <a:gd name="connsiteY107" fmla="*/ 349743 h 2265609"/>
              <a:gd name="connisteX108" fmla="*/ 40992 w 1774260"/>
              <a:gd name="connsiteY108" fmla="*/ 284973 h 2265609"/>
              <a:gd name="connisteX109" fmla="*/ 40992 w 1774260"/>
              <a:gd name="connsiteY109" fmla="*/ 220838 h 2265609"/>
              <a:gd name="connisteX110" fmla="*/ 40992 w 1774260"/>
              <a:gd name="connsiteY110" fmla="*/ 156068 h 2265609"/>
              <a:gd name="connisteX111" fmla="*/ 79727 w 1774260"/>
              <a:gd name="connsiteY111" fmla="*/ 91298 h 2265609"/>
              <a:gd name="connisteX112" fmla="*/ 118462 w 1774260"/>
              <a:gd name="connsiteY112" fmla="*/ 27163 h 2265609"/>
              <a:gd name="connisteX113" fmla="*/ 131797 w 1774260"/>
              <a:gd name="connsiteY113" fmla="*/ 39863 h 22656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</a:cxnLst>
            <a:rect l="l" t="t" r="r" b="b"/>
            <a:pathLst>
              <a:path w="1774261" h="2265609">
                <a:moveTo>
                  <a:pt x="131798" y="39864"/>
                </a:moveTo>
                <a:cubicBezTo>
                  <a:pt x="147038" y="37324"/>
                  <a:pt x="167358" y="18909"/>
                  <a:pt x="195933" y="13829"/>
                </a:cubicBezTo>
                <a:cubicBezTo>
                  <a:pt x="224508" y="8749"/>
                  <a:pt x="245463" y="13829"/>
                  <a:pt x="274038" y="13829"/>
                </a:cubicBezTo>
                <a:cubicBezTo>
                  <a:pt x="302613" y="13829"/>
                  <a:pt x="312138" y="13829"/>
                  <a:pt x="338173" y="13829"/>
                </a:cubicBezTo>
                <a:cubicBezTo>
                  <a:pt x="364208" y="13829"/>
                  <a:pt x="376908" y="16369"/>
                  <a:pt x="402943" y="13829"/>
                </a:cubicBezTo>
                <a:cubicBezTo>
                  <a:pt x="428978" y="11289"/>
                  <a:pt x="441678" y="3669"/>
                  <a:pt x="467713" y="1129"/>
                </a:cubicBezTo>
                <a:cubicBezTo>
                  <a:pt x="493748" y="-1411"/>
                  <a:pt x="505813" y="1129"/>
                  <a:pt x="531848" y="1129"/>
                </a:cubicBezTo>
                <a:cubicBezTo>
                  <a:pt x="557883" y="1129"/>
                  <a:pt x="570583" y="1129"/>
                  <a:pt x="596618" y="1129"/>
                </a:cubicBezTo>
                <a:cubicBezTo>
                  <a:pt x="622653" y="1129"/>
                  <a:pt x="635353" y="1129"/>
                  <a:pt x="661388" y="1129"/>
                </a:cubicBezTo>
                <a:cubicBezTo>
                  <a:pt x="687423" y="1129"/>
                  <a:pt x="699488" y="1129"/>
                  <a:pt x="725523" y="1129"/>
                </a:cubicBezTo>
                <a:cubicBezTo>
                  <a:pt x="751558" y="1129"/>
                  <a:pt x="764258" y="-1411"/>
                  <a:pt x="790293" y="1129"/>
                </a:cubicBezTo>
                <a:cubicBezTo>
                  <a:pt x="816328" y="3669"/>
                  <a:pt x="826488" y="11289"/>
                  <a:pt x="855063" y="13829"/>
                </a:cubicBezTo>
                <a:cubicBezTo>
                  <a:pt x="883638" y="16369"/>
                  <a:pt x="903958" y="13829"/>
                  <a:pt x="932533" y="13829"/>
                </a:cubicBezTo>
                <a:cubicBezTo>
                  <a:pt x="961108" y="13829"/>
                  <a:pt x="971268" y="13829"/>
                  <a:pt x="997303" y="13829"/>
                </a:cubicBezTo>
                <a:cubicBezTo>
                  <a:pt x="1023338" y="13829"/>
                  <a:pt x="1035403" y="13829"/>
                  <a:pt x="1061438" y="13829"/>
                </a:cubicBezTo>
                <a:cubicBezTo>
                  <a:pt x="1087473" y="13829"/>
                  <a:pt x="1100173" y="13829"/>
                  <a:pt x="1126208" y="13829"/>
                </a:cubicBezTo>
                <a:cubicBezTo>
                  <a:pt x="1152243" y="13829"/>
                  <a:pt x="1164943" y="13829"/>
                  <a:pt x="1190978" y="13829"/>
                </a:cubicBezTo>
                <a:cubicBezTo>
                  <a:pt x="1217013" y="13829"/>
                  <a:pt x="1223998" y="11289"/>
                  <a:pt x="1255113" y="13829"/>
                </a:cubicBezTo>
                <a:cubicBezTo>
                  <a:pt x="1286228" y="16369"/>
                  <a:pt x="1309723" y="24624"/>
                  <a:pt x="1345918" y="27164"/>
                </a:cubicBezTo>
                <a:cubicBezTo>
                  <a:pt x="1382113" y="29704"/>
                  <a:pt x="1394813" y="27164"/>
                  <a:pt x="1436088" y="27164"/>
                </a:cubicBezTo>
                <a:cubicBezTo>
                  <a:pt x="1477363" y="27164"/>
                  <a:pt x="1516098" y="27164"/>
                  <a:pt x="1552293" y="27164"/>
                </a:cubicBezTo>
                <a:cubicBezTo>
                  <a:pt x="1588488" y="27164"/>
                  <a:pt x="1591028" y="27164"/>
                  <a:pt x="1617063" y="27164"/>
                </a:cubicBezTo>
                <a:cubicBezTo>
                  <a:pt x="1643098" y="27164"/>
                  <a:pt x="1655163" y="22084"/>
                  <a:pt x="1681198" y="27164"/>
                </a:cubicBezTo>
                <a:cubicBezTo>
                  <a:pt x="1707233" y="32244"/>
                  <a:pt x="1727553" y="34784"/>
                  <a:pt x="1745968" y="52564"/>
                </a:cubicBezTo>
                <a:cubicBezTo>
                  <a:pt x="1764383" y="70344"/>
                  <a:pt x="1766923" y="91299"/>
                  <a:pt x="1772003" y="117334"/>
                </a:cubicBezTo>
                <a:cubicBezTo>
                  <a:pt x="1777083" y="143369"/>
                  <a:pt x="1772003" y="156069"/>
                  <a:pt x="1772003" y="182104"/>
                </a:cubicBezTo>
                <a:cubicBezTo>
                  <a:pt x="1772003" y="208139"/>
                  <a:pt x="1772003" y="220204"/>
                  <a:pt x="1772003" y="246239"/>
                </a:cubicBezTo>
                <a:cubicBezTo>
                  <a:pt x="1772003" y="272274"/>
                  <a:pt x="1772003" y="284974"/>
                  <a:pt x="1772003" y="311009"/>
                </a:cubicBezTo>
                <a:cubicBezTo>
                  <a:pt x="1772003" y="337044"/>
                  <a:pt x="1772003" y="349744"/>
                  <a:pt x="1772003" y="375779"/>
                </a:cubicBezTo>
                <a:cubicBezTo>
                  <a:pt x="1772003" y="401814"/>
                  <a:pt x="1772003" y="414514"/>
                  <a:pt x="1772003" y="440549"/>
                </a:cubicBezTo>
                <a:cubicBezTo>
                  <a:pt x="1772003" y="466584"/>
                  <a:pt x="1772003" y="478649"/>
                  <a:pt x="1772003" y="504684"/>
                </a:cubicBezTo>
                <a:cubicBezTo>
                  <a:pt x="1772003" y="530719"/>
                  <a:pt x="1772003" y="543419"/>
                  <a:pt x="1772003" y="569454"/>
                </a:cubicBezTo>
                <a:cubicBezTo>
                  <a:pt x="1772003" y="595489"/>
                  <a:pt x="1772003" y="608189"/>
                  <a:pt x="1772003" y="634224"/>
                </a:cubicBezTo>
                <a:cubicBezTo>
                  <a:pt x="1772003" y="660259"/>
                  <a:pt x="1772003" y="672324"/>
                  <a:pt x="1772003" y="698359"/>
                </a:cubicBezTo>
                <a:cubicBezTo>
                  <a:pt x="1772003" y="724394"/>
                  <a:pt x="1772003" y="737094"/>
                  <a:pt x="1772003" y="763129"/>
                </a:cubicBezTo>
                <a:cubicBezTo>
                  <a:pt x="1772003" y="789164"/>
                  <a:pt x="1772003" y="801864"/>
                  <a:pt x="1772003" y="827899"/>
                </a:cubicBezTo>
                <a:cubicBezTo>
                  <a:pt x="1772003" y="853934"/>
                  <a:pt x="1772003" y="865999"/>
                  <a:pt x="1772003" y="892034"/>
                </a:cubicBezTo>
                <a:cubicBezTo>
                  <a:pt x="1772003" y="918069"/>
                  <a:pt x="1772003" y="930769"/>
                  <a:pt x="1772003" y="956804"/>
                </a:cubicBezTo>
                <a:cubicBezTo>
                  <a:pt x="1772003" y="982839"/>
                  <a:pt x="1772003" y="995539"/>
                  <a:pt x="1772003" y="1021574"/>
                </a:cubicBezTo>
                <a:cubicBezTo>
                  <a:pt x="1772003" y="1047609"/>
                  <a:pt x="1772003" y="1060309"/>
                  <a:pt x="1772003" y="1086344"/>
                </a:cubicBezTo>
                <a:cubicBezTo>
                  <a:pt x="1772003" y="1112379"/>
                  <a:pt x="1774543" y="1119364"/>
                  <a:pt x="1772003" y="1150479"/>
                </a:cubicBezTo>
                <a:cubicBezTo>
                  <a:pt x="1769463" y="1181594"/>
                  <a:pt x="1761843" y="1210169"/>
                  <a:pt x="1759303" y="1241284"/>
                </a:cubicBezTo>
                <a:cubicBezTo>
                  <a:pt x="1756763" y="1272399"/>
                  <a:pt x="1759303" y="1279384"/>
                  <a:pt x="1759303" y="1305419"/>
                </a:cubicBezTo>
                <a:cubicBezTo>
                  <a:pt x="1759303" y="1331454"/>
                  <a:pt x="1759303" y="1344154"/>
                  <a:pt x="1759303" y="1370189"/>
                </a:cubicBezTo>
                <a:cubicBezTo>
                  <a:pt x="1759303" y="1396224"/>
                  <a:pt x="1759303" y="1408924"/>
                  <a:pt x="1759303" y="1434959"/>
                </a:cubicBezTo>
                <a:cubicBezTo>
                  <a:pt x="1759303" y="1460994"/>
                  <a:pt x="1759303" y="1473059"/>
                  <a:pt x="1759303" y="1499094"/>
                </a:cubicBezTo>
                <a:cubicBezTo>
                  <a:pt x="1759303" y="1525129"/>
                  <a:pt x="1759303" y="1537829"/>
                  <a:pt x="1759303" y="1563864"/>
                </a:cubicBezTo>
                <a:cubicBezTo>
                  <a:pt x="1759303" y="1589899"/>
                  <a:pt x="1759303" y="1602599"/>
                  <a:pt x="1759303" y="1628634"/>
                </a:cubicBezTo>
                <a:cubicBezTo>
                  <a:pt x="1759303" y="1654669"/>
                  <a:pt x="1759303" y="1666734"/>
                  <a:pt x="1759303" y="1692769"/>
                </a:cubicBezTo>
                <a:cubicBezTo>
                  <a:pt x="1759303" y="1718804"/>
                  <a:pt x="1759303" y="1731504"/>
                  <a:pt x="1759303" y="1757539"/>
                </a:cubicBezTo>
                <a:cubicBezTo>
                  <a:pt x="1759303" y="1783574"/>
                  <a:pt x="1761843" y="1796274"/>
                  <a:pt x="1759303" y="1822309"/>
                </a:cubicBezTo>
                <a:cubicBezTo>
                  <a:pt x="1756763" y="1848344"/>
                  <a:pt x="1748508" y="1861044"/>
                  <a:pt x="1745968" y="1887079"/>
                </a:cubicBezTo>
                <a:cubicBezTo>
                  <a:pt x="1743428" y="1913114"/>
                  <a:pt x="1745968" y="1925179"/>
                  <a:pt x="1745968" y="1951214"/>
                </a:cubicBezTo>
                <a:cubicBezTo>
                  <a:pt x="1745968" y="1977249"/>
                  <a:pt x="1745968" y="1989949"/>
                  <a:pt x="1745968" y="2015984"/>
                </a:cubicBezTo>
                <a:cubicBezTo>
                  <a:pt x="1745968" y="2042019"/>
                  <a:pt x="1745968" y="2054719"/>
                  <a:pt x="1745968" y="2080754"/>
                </a:cubicBezTo>
                <a:cubicBezTo>
                  <a:pt x="1745968" y="2106789"/>
                  <a:pt x="1745968" y="2118854"/>
                  <a:pt x="1745968" y="2144889"/>
                </a:cubicBezTo>
                <a:cubicBezTo>
                  <a:pt x="1745968" y="2170924"/>
                  <a:pt x="1758668" y="2186164"/>
                  <a:pt x="1745968" y="2209659"/>
                </a:cubicBezTo>
                <a:cubicBezTo>
                  <a:pt x="1733268" y="2233154"/>
                  <a:pt x="1707233" y="2250934"/>
                  <a:pt x="1681198" y="2261094"/>
                </a:cubicBezTo>
                <a:cubicBezTo>
                  <a:pt x="1655163" y="2271254"/>
                  <a:pt x="1653258" y="2261094"/>
                  <a:pt x="1617063" y="2261094"/>
                </a:cubicBezTo>
                <a:cubicBezTo>
                  <a:pt x="1580868" y="2261094"/>
                  <a:pt x="1539593" y="2261094"/>
                  <a:pt x="1500858" y="2261094"/>
                </a:cubicBezTo>
                <a:cubicBezTo>
                  <a:pt x="1462123" y="2261094"/>
                  <a:pt x="1451963" y="2261094"/>
                  <a:pt x="1423388" y="2261094"/>
                </a:cubicBezTo>
                <a:cubicBezTo>
                  <a:pt x="1394813" y="2261094"/>
                  <a:pt x="1387193" y="2261094"/>
                  <a:pt x="1358618" y="2261094"/>
                </a:cubicBezTo>
                <a:cubicBezTo>
                  <a:pt x="1330043" y="2261094"/>
                  <a:pt x="1309723" y="2261094"/>
                  <a:pt x="1281148" y="2261094"/>
                </a:cubicBezTo>
                <a:cubicBezTo>
                  <a:pt x="1252573" y="2261094"/>
                  <a:pt x="1242413" y="2261094"/>
                  <a:pt x="1216378" y="2261094"/>
                </a:cubicBezTo>
                <a:cubicBezTo>
                  <a:pt x="1190343" y="2261094"/>
                  <a:pt x="1178278" y="2261094"/>
                  <a:pt x="1152243" y="2261094"/>
                </a:cubicBezTo>
                <a:cubicBezTo>
                  <a:pt x="1126208" y="2261094"/>
                  <a:pt x="1116048" y="2261094"/>
                  <a:pt x="1087473" y="2261094"/>
                </a:cubicBezTo>
                <a:cubicBezTo>
                  <a:pt x="1058898" y="2261094"/>
                  <a:pt x="1038578" y="2261094"/>
                  <a:pt x="1010003" y="2261094"/>
                </a:cubicBezTo>
                <a:cubicBezTo>
                  <a:pt x="981428" y="2261094"/>
                  <a:pt x="973808" y="2261094"/>
                  <a:pt x="945233" y="2261094"/>
                </a:cubicBezTo>
                <a:cubicBezTo>
                  <a:pt x="916658" y="2261094"/>
                  <a:pt x="896338" y="2261094"/>
                  <a:pt x="867763" y="2261094"/>
                </a:cubicBezTo>
                <a:cubicBezTo>
                  <a:pt x="839188" y="2261094"/>
                  <a:pt x="831568" y="2261094"/>
                  <a:pt x="802993" y="2261094"/>
                </a:cubicBezTo>
                <a:cubicBezTo>
                  <a:pt x="774418" y="2261094"/>
                  <a:pt x="754098" y="2263634"/>
                  <a:pt x="725523" y="2261094"/>
                </a:cubicBezTo>
                <a:cubicBezTo>
                  <a:pt x="696948" y="2258554"/>
                  <a:pt x="687423" y="2250934"/>
                  <a:pt x="661388" y="2248394"/>
                </a:cubicBezTo>
                <a:cubicBezTo>
                  <a:pt x="635353" y="2245854"/>
                  <a:pt x="622653" y="2248394"/>
                  <a:pt x="596618" y="2248394"/>
                </a:cubicBezTo>
                <a:cubicBezTo>
                  <a:pt x="570583" y="2248394"/>
                  <a:pt x="557883" y="2248394"/>
                  <a:pt x="531848" y="2248394"/>
                </a:cubicBezTo>
                <a:cubicBezTo>
                  <a:pt x="505813" y="2248394"/>
                  <a:pt x="493748" y="2250934"/>
                  <a:pt x="467713" y="2248394"/>
                </a:cubicBezTo>
                <a:cubicBezTo>
                  <a:pt x="441678" y="2245854"/>
                  <a:pt x="428978" y="2238234"/>
                  <a:pt x="402943" y="2235694"/>
                </a:cubicBezTo>
                <a:cubicBezTo>
                  <a:pt x="376908" y="2233154"/>
                  <a:pt x="364208" y="2235694"/>
                  <a:pt x="338173" y="2235694"/>
                </a:cubicBezTo>
                <a:cubicBezTo>
                  <a:pt x="312138" y="2235694"/>
                  <a:pt x="300073" y="2235694"/>
                  <a:pt x="274038" y="2235694"/>
                </a:cubicBezTo>
                <a:cubicBezTo>
                  <a:pt x="248003" y="2235694"/>
                  <a:pt x="235303" y="2235694"/>
                  <a:pt x="209268" y="2235694"/>
                </a:cubicBezTo>
                <a:cubicBezTo>
                  <a:pt x="183233" y="2235694"/>
                  <a:pt x="170533" y="2235694"/>
                  <a:pt x="144498" y="2235694"/>
                </a:cubicBezTo>
                <a:cubicBezTo>
                  <a:pt x="118463" y="2235694"/>
                  <a:pt x="105763" y="2248394"/>
                  <a:pt x="79728" y="2235694"/>
                </a:cubicBezTo>
                <a:cubicBezTo>
                  <a:pt x="53693" y="2222994"/>
                  <a:pt x="30833" y="2196959"/>
                  <a:pt x="15593" y="2170924"/>
                </a:cubicBezTo>
                <a:cubicBezTo>
                  <a:pt x="353" y="2144889"/>
                  <a:pt x="4798" y="2137269"/>
                  <a:pt x="2258" y="2106154"/>
                </a:cubicBezTo>
                <a:cubicBezTo>
                  <a:pt x="-282" y="2075039"/>
                  <a:pt x="2258" y="2047099"/>
                  <a:pt x="2258" y="2015984"/>
                </a:cubicBezTo>
                <a:cubicBezTo>
                  <a:pt x="2258" y="1984869"/>
                  <a:pt x="2258" y="1982329"/>
                  <a:pt x="2258" y="1951214"/>
                </a:cubicBezTo>
                <a:cubicBezTo>
                  <a:pt x="2258" y="1920099"/>
                  <a:pt x="2258" y="1892159"/>
                  <a:pt x="2258" y="1861044"/>
                </a:cubicBezTo>
                <a:cubicBezTo>
                  <a:pt x="2258" y="1829929"/>
                  <a:pt x="2258" y="1822309"/>
                  <a:pt x="2258" y="1796274"/>
                </a:cubicBezTo>
                <a:cubicBezTo>
                  <a:pt x="2258" y="1770239"/>
                  <a:pt x="-2822" y="1757539"/>
                  <a:pt x="2258" y="1731504"/>
                </a:cubicBezTo>
                <a:cubicBezTo>
                  <a:pt x="7338" y="1705469"/>
                  <a:pt x="23213" y="1695944"/>
                  <a:pt x="28293" y="1667369"/>
                </a:cubicBezTo>
                <a:cubicBezTo>
                  <a:pt x="33373" y="1638794"/>
                  <a:pt x="28293" y="1618474"/>
                  <a:pt x="28293" y="1589899"/>
                </a:cubicBezTo>
                <a:cubicBezTo>
                  <a:pt x="28293" y="1561324"/>
                  <a:pt x="28293" y="1551164"/>
                  <a:pt x="28293" y="1525129"/>
                </a:cubicBezTo>
                <a:cubicBezTo>
                  <a:pt x="28293" y="1499094"/>
                  <a:pt x="28293" y="1486394"/>
                  <a:pt x="28293" y="1460359"/>
                </a:cubicBezTo>
                <a:cubicBezTo>
                  <a:pt x="28293" y="1434324"/>
                  <a:pt x="28293" y="1422259"/>
                  <a:pt x="28293" y="1396224"/>
                </a:cubicBezTo>
                <a:cubicBezTo>
                  <a:pt x="28293" y="1370189"/>
                  <a:pt x="28293" y="1357489"/>
                  <a:pt x="28293" y="1331454"/>
                </a:cubicBezTo>
                <a:cubicBezTo>
                  <a:pt x="28293" y="1305419"/>
                  <a:pt x="28293" y="1292719"/>
                  <a:pt x="28293" y="1266684"/>
                </a:cubicBezTo>
                <a:cubicBezTo>
                  <a:pt x="28293" y="1240649"/>
                  <a:pt x="28293" y="1228584"/>
                  <a:pt x="28293" y="1202549"/>
                </a:cubicBezTo>
                <a:cubicBezTo>
                  <a:pt x="28293" y="1176514"/>
                  <a:pt x="28293" y="1166354"/>
                  <a:pt x="28293" y="1137779"/>
                </a:cubicBezTo>
                <a:cubicBezTo>
                  <a:pt x="28293" y="1109204"/>
                  <a:pt x="28293" y="1093964"/>
                  <a:pt x="28293" y="1060309"/>
                </a:cubicBezTo>
                <a:cubicBezTo>
                  <a:pt x="28293" y="1026654"/>
                  <a:pt x="28293" y="1005699"/>
                  <a:pt x="28293" y="969504"/>
                </a:cubicBezTo>
                <a:cubicBezTo>
                  <a:pt x="28293" y="933309"/>
                  <a:pt x="28293" y="910449"/>
                  <a:pt x="28293" y="879334"/>
                </a:cubicBezTo>
                <a:cubicBezTo>
                  <a:pt x="28293" y="848219"/>
                  <a:pt x="28293" y="840599"/>
                  <a:pt x="28293" y="814564"/>
                </a:cubicBezTo>
                <a:cubicBezTo>
                  <a:pt x="28293" y="788529"/>
                  <a:pt x="28293" y="776464"/>
                  <a:pt x="28293" y="750429"/>
                </a:cubicBezTo>
                <a:cubicBezTo>
                  <a:pt x="28293" y="724394"/>
                  <a:pt x="28293" y="711694"/>
                  <a:pt x="28293" y="685659"/>
                </a:cubicBezTo>
                <a:cubicBezTo>
                  <a:pt x="28293" y="659624"/>
                  <a:pt x="28293" y="649464"/>
                  <a:pt x="28293" y="620889"/>
                </a:cubicBezTo>
                <a:cubicBezTo>
                  <a:pt x="28293" y="592314"/>
                  <a:pt x="28293" y="571994"/>
                  <a:pt x="28293" y="543419"/>
                </a:cubicBezTo>
                <a:cubicBezTo>
                  <a:pt x="28293" y="514844"/>
                  <a:pt x="28293" y="505319"/>
                  <a:pt x="28293" y="479284"/>
                </a:cubicBezTo>
                <a:cubicBezTo>
                  <a:pt x="28293" y="453249"/>
                  <a:pt x="28293" y="440549"/>
                  <a:pt x="28293" y="414514"/>
                </a:cubicBezTo>
                <a:cubicBezTo>
                  <a:pt x="28293" y="388479"/>
                  <a:pt x="25753" y="375779"/>
                  <a:pt x="28293" y="349744"/>
                </a:cubicBezTo>
                <a:cubicBezTo>
                  <a:pt x="30833" y="323709"/>
                  <a:pt x="38453" y="311009"/>
                  <a:pt x="40993" y="284974"/>
                </a:cubicBezTo>
                <a:cubicBezTo>
                  <a:pt x="43533" y="258939"/>
                  <a:pt x="40993" y="246874"/>
                  <a:pt x="40993" y="220839"/>
                </a:cubicBezTo>
                <a:cubicBezTo>
                  <a:pt x="40993" y="194804"/>
                  <a:pt x="33373" y="182104"/>
                  <a:pt x="40993" y="156069"/>
                </a:cubicBezTo>
                <a:cubicBezTo>
                  <a:pt x="48613" y="130034"/>
                  <a:pt x="64488" y="117334"/>
                  <a:pt x="79728" y="91299"/>
                </a:cubicBezTo>
                <a:cubicBezTo>
                  <a:pt x="94968" y="65264"/>
                  <a:pt x="108303" y="37324"/>
                  <a:pt x="118463" y="27164"/>
                </a:cubicBezTo>
                <a:cubicBezTo>
                  <a:pt x="128623" y="17004"/>
                  <a:pt x="116558" y="42404"/>
                  <a:pt x="131798" y="39864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6626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6627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5795963" y="17018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6629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矩形 33"/>
          <p:cNvSpPr>
            <a:spLocks noChangeArrowheads="1"/>
          </p:cNvSpPr>
          <p:nvPr/>
        </p:nvSpPr>
        <p:spPr bwMode="auto">
          <a:xfrm>
            <a:off x="2843213" y="981075"/>
            <a:ext cx="26543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表示出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2×6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6631" name="组合 128"/>
          <p:cNvGrpSpPr/>
          <p:nvPr/>
        </p:nvGrpSpPr>
        <p:grpSpPr bwMode="auto">
          <a:xfrm>
            <a:off x="1071563" y="1857375"/>
            <a:ext cx="4338637" cy="4368800"/>
            <a:chOff x="1734009" y="1714488"/>
            <a:chExt cx="4338189" cy="4369593"/>
          </a:xfrm>
        </p:grpSpPr>
        <p:sp>
          <p:nvSpPr>
            <p:cNvPr id="26" name="椭圆 25"/>
            <p:cNvSpPr/>
            <p:nvPr/>
          </p:nvSpPr>
          <p:spPr>
            <a:xfrm>
              <a:off x="1737184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734009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734009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734009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734009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734009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734009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734009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734009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734009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202273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199098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199098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2199098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199098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199098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199098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199098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2199098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199098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670537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2667363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667363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667363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667363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2667363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667363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667363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667363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667363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134039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130865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130865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130865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3130865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3130865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3130865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3130865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130865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3130865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3607066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3603891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3603891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3603891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3603891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3603891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3603891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3603891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3603891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3603891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4070568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4067393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4067393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4067393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4067393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4067393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4067393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4067393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4067393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4067393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4527720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452454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452454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452454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452454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452454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452454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452454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452454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452454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4991223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4988048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4988048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4988048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4988048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4988048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4988048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4988048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4988048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4988048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5464249" y="172560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5461074" y="2190824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5461074" y="2665574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5461074" y="313079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5461074" y="3594429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5461074" y="4070766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5461074" y="4535988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5461074" y="4999622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5461074" y="546325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5461074" y="593959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5927751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592457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592457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592457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592457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592457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592457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592457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592457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592457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5867400" y="2781300"/>
            <a:ext cx="2376488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可以是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，也可以是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4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7650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765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7652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矩形 33"/>
          <p:cNvSpPr>
            <a:spLocks noChangeArrowheads="1"/>
          </p:cNvSpPr>
          <p:nvPr/>
        </p:nvSpPr>
        <p:spPr bwMode="auto">
          <a:xfrm>
            <a:off x="2843213" y="981075"/>
            <a:ext cx="2665412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表示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2×7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7654" name="组合 128"/>
          <p:cNvGrpSpPr/>
          <p:nvPr/>
        </p:nvGrpSpPr>
        <p:grpSpPr bwMode="auto">
          <a:xfrm>
            <a:off x="1071563" y="1857375"/>
            <a:ext cx="4338637" cy="4368800"/>
            <a:chOff x="1734009" y="1714488"/>
            <a:chExt cx="4338189" cy="4369593"/>
          </a:xfrm>
        </p:grpSpPr>
        <p:sp>
          <p:nvSpPr>
            <p:cNvPr id="26" name="椭圆 25"/>
            <p:cNvSpPr/>
            <p:nvPr/>
          </p:nvSpPr>
          <p:spPr>
            <a:xfrm>
              <a:off x="1737184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734009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734009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734009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734009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734009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734009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734009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734009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734009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202273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199098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199098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2199098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199098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199098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199098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199098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2199098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199098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670537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2667363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667363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667363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667363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2667363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667363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667363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667363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667363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134039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130865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130865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130865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3130865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3130865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3130865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3130865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130865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3130865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3607066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3603891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3603891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3603891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3603891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3603891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3603891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3603891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3603891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3603891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4070568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4067393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4067393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4067393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4067393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4067393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4067393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4067393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4067393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4067393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4527720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452454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452454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452454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452454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452454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452454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452454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452454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452454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4991223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4988048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4988048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4988048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4988048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4988048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4988048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4988048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4988048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4988048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5464249" y="172560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5461074" y="2190824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5461074" y="2665574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5461074" y="313079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5461074" y="3594429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5461074" y="4070766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5461074" y="4535988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5461074" y="4999622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5461074" y="546325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5461074" y="593959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5927751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592457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592457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592457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592457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592457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592457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592457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592457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592457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7" name="任意多边形 6"/>
          <p:cNvSpPr/>
          <p:nvPr/>
        </p:nvSpPr>
        <p:spPr>
          <a:xfrm>
            <a:off x="968375" y="1781175"/>
            <a:ext cx="3211513" cy="800100"/>
          </a:xfrm>
          <a:custGeom>
            <a:avLst/>
            <a:gdLst>
              <a:gd name="connisteX0" fmla="*/ 117333 w 2377298"/>
              <a:gd name="connsiteY0" fmla="*/ 1177 h 1797450"/>
              <a:gd name="connisteX1" fmla="*/ 194803 w 2377298"/>
              <a:gd name="connsiteY1" fmla="*/ 13877 h 1797450"/>
              <a:gd name="connisteX2" fmla="*/ 272273 w 2377298"/>
              <a:gd name="connsiteY2" fmla="*/ 26577 h 1797450"/>
              <a:gd name="connisteX3" fmla="*/ 337043 w 2377298"/>
              <a:gd name="connsiteY3" fmla="*/ 39912 h 1797450"/>
              <a:gd name="connisteX4" fmla="*/ 401178 w 2377298"/>
              <a:gd name="connsiteY4" fmla="*/ 52612 h 1797450"/>
              <a:gd name="connisteX5" fmla="*/ 543418 w 2377298"/>
              <a:gd name="connsiteY5" fmla="*/ 52612 h 1797450"/>
              <a:gd name="connisteX6" fmla="*/ 904733 w 2377298"/>
              <a:gd name="connsiteY6" fmla="*/ 52612 h 1797450"/>
              <a:gd name="connisteX7" fmla="*/ 995538 w 2377298"/>
              <a:gd name="connsiteY7" fmla="*/ 39912 h 1797450"/>
              <a:gd name="connisteX8" fmla="*/ 1060308 w 2377298"/>
              <a:gd name="connsiteY8" fmla="*/ 39912 h 1797450"/>
              <a:gd name="connisteX9" fmla="*/ 1124443 w 2377298"/>
              <a:gd name="connsiteY9" fmla="*/ 26577 h 1797450"/>
              <a:gd name="connisteX10" fmla="*/ 1189213 w 2377298"/>
              <a:gd name="connsiteY10" fmla="*/ 26577 h 1797450"/>
              <a:gd name="connisteX11" fmla="*/ 1266683 w 2377298"/>
              <a:gd name="connsiteY11" fmla="*/ 13877 h 1797450"/>
              <a:gd name="connisteX12" fmla="*/ 1331453 w 2377298"/>
              <a:gd name="connsiteY12" fmla="*/ 1177 h 1797450"/>
              <a:gd name="connisteX13" fmla="*/ 1395588 w 2377298"/>
              <a:gd name="connsiteY13" fmla="*/ 1177 h 1797450"/>
              <a:gd name="connisteX14" fmla="*/ 1486393 w 2377298"/>
              <a:gd name="connsiteY14" fmla="*/ 1177 h 1797450"/>
              <a:gd name="connisteX15" fmla="*/ 1550528 w 2377298"/>
              <a:gd name="connsiteY15" fmla="*/ 1177 h 1797450"/>
              <a:gd name="connisteX16" fmla="*/ 1627998 w 2377298"/>
              <a:gd name="connsiteY16" fmla="*/ 1177 h 1797450"/>
              <a:gd name="connisteX17" fmla="*/ 1705468 w 2377298"/>
              <a:gd name="connsiteY17" fmla="*/ 1177 h 1797450"/>
              <a:gd name="connisteX18" fmla="*/ 1770238 w 2377298"/>
              <a:gd name="connsiteY18" fmla="*/ 1177 h 1797450"/>
              <a:gd name="connisteX19" fmla="*/ 1835008 w 2377298"/>
              <a:gd name="connsiteY19" fmla="*/ 1177 h 1797450"/>
              <a:gd name="connisteX20" fmla="*/ 1899778 w 2377298"/>
              <a:gd name="connsiteY20" fmla="*/ 13877 h 1797450"/>
              <a:gd name="connisteX21" fmla="*/ 1989948 w 2377298"/>
              <a:gd name="connsiteY21" fmla="*/ 39912 h 1797450"/>
              <a:gd name="connisteX22" fmla="*/ 2196323 w 2377298"/>
              <a:gd name="connsiteY22" fmla="*/ 78647 h 1797450"/>
              <a:gd name="connisteX23" fmla="*/ 2261093 w 2377298"/>
              <a:gd name="connsiteY23" fmla="*/ 78647 h 1797450"/>
              <a:gd name="connisteX24" fmla="*/ 2351263 w 2377298"/>
              <a:gd name="connsiteY24" fmla="*/ 78647 h 1797450"/>
              <a:gd name="connisteX25" fmla="*/ 2377298 w 2377298"/>
              <a:gd name="connsiteY25" fmla="*/ 142782 h 1797450"/>
              <a:gd name="connisteX26" fmla="*/ 2351263 w 2377298"/>
              <a:gd name="connsiteY26" fmla="*/ 207552 h 1797450"/>
              <a:gd name="connisteX27" fmla="*/ 2325863 w 2377298"/>
              <a:gd name="connsiteY27" fmla="*/ 285022 h 1797450"/>
              <a:gd name="connisteX28" fmla="*/ 2325863 w 2377298"/>
              <a:gd name="connsiteY28" fmla="*/ 388527 h 1797450"/>
              <a:gd name="connisteX29" fmla="*/ 2325863 w 2377298"/>
              <a:gd name="connsiteY29" fmla="*/ 453297 h 1797450"/>
              <a:gd name="connisteX30" fmla="*/ 2325863 w 2377298"/>
              <a:gd name="connsiteY30" fmla="*/ 543467 h 1797450"/>
              <a:gd name="connisteX31" fmla="*/ 2325863 w 2377298"/>
              <a:gd name="connsiteY31" fmla="*/ 608237 h 1797450"/>
              <a:gd name="connisteX32" fmla="*/ 2325863 w 2377298"/>
              <a:gd name="connsiteY32" fmla="*/ 685707 h 1797450"/>
              <a:gd name="connisteX33" fmla="*/ 2325863 w 2377298"/>
              <a:gd name="connsiteY33" fmla="*/ 775877 h 1797450"/>
              <a:gd name="connisteX34" fmla="*/ 2325863 w 2377298"/>
              <a:gd name="connsiteY34" fmla="*/ 866047 h 1797450"/>
              <a:gd name="connisteX35" fmla="*/ 2325863 w 2377298"/>
              <a:gd name="connsiteY35" fmla="*/ 930817 h 1797450"/>
              <a:gd name="connisteX36" fmla="*/ 2325863 w 2377298"/>
              <a:gd name="connsiteY36" fmla="*/ 995587 h 1797450"/>
              <a:gd name="connisteX37" fmla="*/ 2325863 w 2377298"/>
              <a:gd name="connsiteY37" fmla="*/ 1060357 h 1797450"/>
              <a:gd name="connisteX38" fmla="*/ 2312528 w 2377298"/>
              <a:gd name="connsiteY38" fmla="*/ 1124492 h 1797450"/>
              <a:gd name="connisteX39" fmla="*/ 2312528 w 2377298"/>
              <a:gd name="connsiteY39" fmla="*/ 1201962 h 1797450"/>
              <a:gd name="connisteX40" fmla="*/ 2299828 w 2377298"/>
              <a:gd name="connsiteY40" fmla="*/ 1266732 h 1797450"/>
              <a:gd name="connisteX41" fmla="*/ 2299828 w 2377298"/>
              <a:gd name="connsiteY41" fmla="*/ 1344202 h 1797450"/>
              <a:gd name="connisteX42" fmla="*/ 2273793 w 2377298"/>
              <a:gd name="connsiteY42" fmla="*/ 1408972 h 1797450"/>
              <a:gd name="connisteX43" fmla="*/ 2261093 w 2377298"/>
              <a:gd name="connsiteY43" fmla="*/ 1499142 h 1797450"/>
              <a:gd name="connisteX44" fmla="*/ 2248393 w 2377298"/>
              <a:gd name="connsiteY44" fmla="*/ 1589312 h 1797450"/>
              <a:gd name="connisteX45" fmla="*/ 2196323 w 2377298"/>
              <a:gd name="connsiteY45" fmla="*/ 1654082 h 1797450"/>
              <a:gd name="connisteX46" fmla="*/ 2144888 w 2377298"/>
              <a:gd name="connsiteY46" fmla="*/ 1718852 h 1797450"/>
              <a:gd name="connisteX47" fmla="*/ 2080118 w 2377298"/>
              <a:gd name="connsiteY47" fmla="*/ 1757587 h 1797450"/>
              <a:gd name="connisteX48" fmla="*/ 2002648 w 2377298"/>
              <a:gd name="connsiteY48" fmla="*/ 1782987 h 1797450"/>
              <a:gd name="connisteX49" fmla="*/ 1938513 w 2377298"/>
              <a:gd name="connsiteY49" fmla="*/ 1796322 h 1797450"/>
              <a:gd name="connisteX50" fmla="*/ 1861043 w 2377298"/>
              <a:gd name="connsiteY50" fmla="*/ 1796322 h 1797450"/>
              <a:gd name="connisteX51" fmla="*/ 1770238 w 2377298"/>
              <a:gd name="connsiteY51" fmla="*/ 1796322 h 1797450"/>
              <a:gd name="connisteX52" fmla="*/ 1705468 w 2377298"/>
              <a:gd name="connsiteY52" fmla="*/ 1796322 h 1797450"/>
              <a:gd name="connisteX53" fmla="*/ 1589263 w 2377298"/>
              <a:gd name="connsiteY53" fmla="*/ 1796322 h 1797450"/>
              <a:gd name="connisteX54" fmla="*/ 1499093 w 2377298"/>
              <a:gd name="connsiteY54" fmla="*/ 1796322 h 1797450"/>
              <a:gd name="connisteX55" fmla="*/ 1434323 w 2377298"/>
              <a:gd name="connsiteY55" fmla="*/ 1796322 h 1797450"/>
              <a:gd name="connisteX56" fmla="*/ 1370188 w 2377298"/>
              <a:gd name="connsiteY56" fmla="*/ 1796322 h 1797450"/>
              <a:gd name="connisteX57" fmla="*/ 1305418 w 2377298"/>
              <a:gd name="connsiteY57" fmla="*/ 1796322 h 1797450"/>
              <a:gd name="connisteX58" fmla="*/ 1201913 w 2377298"/>
              <a:gd name="connsiteY58" fmla="*/ 1796322 h 1797450"/>
              <a:gd name="connisteX59" fmla="*/ 1137778 w 2377298"/>
              <a:gd name="connsiteY59" fmla="*/ 1796322 h 1797450"/>
              <a:gd name="connisteX60" fmla="*/ 1046973 w 2377298"/>
              <a:gd name="connsiteY60" fmla="*/ 1796322 h 1797450"/>
              <a:gd name="connisteX61" fmla="*/ 969503 w 2377298"/>
              <a:gd name="connsiteY61" fmla="*/ 1796322 h 1797450"/>
              <a:gd name="connisteX62" fmla="*/ 892033 w 2377298"/>
              <a:gd name="connsiteY62" fmla="*/ 1796322 h 1797450"/>
              <a:gd name="connisteX63" fmla="*/ 801863 w 2377298"/>
              <a:gd name="connsiteY63" fmla="*/ 1796322 h 1797450"/>
              <a:gd name="connisteX64" fmla="*/ 724393 w 2377298"/>
              <a:gd name="connsiteY64" fmla="*/ 1782987 h 1797450"/>
              <a:gd name="connisteX65" fmla="*/ 659623 w 2377298"/>
              <a:gd name="connsiteY65" fmla="*/ 1782987 h 1797450"/>
              <a:gd name="connisteX66" fmla="*/ 594853 w 2377298"/>
              <a:gd name="connsiteY66" fmla="*/ 1782987 h 1797450"/>
              <a:gd name="connisteX67" fmla="*/ 530718 w 2377298"/>
              <a:gd name="connsiteY67" fmla="*/ 1770287 h 1797450"/>
              <a:gd name="connisteX68" fmla="*/ 465948 w 2377298"/>
              <a:gd name="connsiteY68" fmla="*/ 1770287 h 1797450"/>
              <a:gd name="connisteX69" fmla="*/ 388478 w 2377298"/>
              <a:gd name="connsiteY69" fmla="*/ 1770287 h 1797450"/>
              <a:gd name="connisteX70" fmla="*/ 311008 w 2377298"/>
              <a:gd name="connsiteY70" fmla="*/ 1770287 h 1797450"/>
              <a:gd name="connisteX71" fmla="*/ 233538 w 2377298"/>
              <a:gd name="connsiteY71" fmla="*/ 1770287 h 1797450"/>
              <a:gd name="connisteX72" fmla="*/ 91298 w 2377298"/>
              <a:gd name="connsiteY72" fmla="*/ 1770287 h 1797450"/>
              <a:gd name="connisteX73" fmla="*/ 26528 w 2377298"/>
              <a:gd name="connsiteY73" fmla="*/ 1718852 h 1797450"/>
              <a:gd name="connisteX74" fmla="*/ 13828 w 2377298"/>
              <a:gd name="connsiteY74" fmla="*/ 1654082 h 1797450"/>
              <a:gd name="connisteX75" fmla="*/ 1128 w 2377298"/>
              <a:gd name="connsiteY75" fmla="*/ 1589312 h 1797450"/>
              <a:gd name="connisteX76" fmla="*/ 1128 w 2377298"/>
              <a:gd name="connsiteY76" fmla="*/ 1525177 h 1797450"/>
              <a:gd name="connisteX77" fmla="*/ 1128 w 2377298"/>
              <a:gd name="connsiteY77" fmla="*/ 1460407 h 1797450"/>
              <a:gd name="connisteX78" fmla="*/ 1128 w 2377298"/>
              <a:gd name="connsiteY78" fmla="*/ 1395637 h 1797450"/>
              <a:gd name="connisteX79" fmla="*/ 1128 w 2377298"/>
              <a:gd name="connsiteY79" fmla="*/ 1318167 h 1797450"/>
              <a:gd name="connisteX80" fmla="*/ 1128 w 2377298"/>
              <a:gd name="connsiteY80" fmla="*/ 1254032 h 1797450"/>
              <a:gd name="connisteX81" fmla="*/ 1128 w 2377298"/>
              <a:gd name="connsiteY81" fmla="*/ 1189262 h 1797450"/>
              <a:gd name="connisteX82" fmla="*/ 1128 w 2377298"/>
              <a:gd name="connsiteY82" fmla="*/ 1124492 h 1797450"/>
              <a:gd name="connisteX83" fmla="*/ 1128 w 2377298"/>
              <a:gd name="connsiteY83" fmla="*/ 1060357 h 1797450"/>
              <a:gd name="connisteX84" fmla="*/ 1128 w 2377298"/>
              <a:gd name="connsiteY84" fmla="*/ 995587 h 1797450"/>
              <a:gd name="connisteX85" fmla="*/ 1128 w 2377298"/>
              <a:gd name="connsiteY85" fmla="*/ 930817 h 1797450"/>
              <a:gd name="connisteX86" fmla="*/ 1128 w 2377298"/>
              <a:gd name="connsiteY86" fmla="*/ 866047 h 1797450"/>
              <a:gd name="connisteX87" fmla="*/ 1128 w 2377298"/>
              <a:gd name="connsiteY87" fmla="*/ 788577 h 1797450"/>
              <a:gd name="connisteX88" fmla="*/ 13828 w 2377298"/>
              <a:gd name="connsiteY88" fmla="*/ 711107 h 1797450"/>
              <a:gd name="connisteX89" fmla="*/ 13828 w 2377298"/>
              <a:gd name="connsiteY89" fmla="*/ 620937 h 1797450"/>
              <a:gd name="connisteX90" fmla="*/ 39863 w 2377298"/>
              <a:gd name="connsiteY90" fmla="*/ 517432 h 1797450"/>
              <a:gd name="connisteX91" fmla="*/ 52563 w 2377298"/>
              <a:gd name="connsiteY91" fmla="*/ 323757 h 1797450"/>
              <a:gd name="connisteX92" fmla="*/ 52563 w 2377298"/>
              <a:gd name="connsiteY92" fmla="*/ 258987 h 1797450"/>
              <a:gd name="connisteX93" fmla="*/ 65263 w 2377298"/>
              <a:gd name="connsiteY93" fmla="*/ 168817 h 1797450"/>
              <a:gd name="connisteX94" fmla="*/ 65263 w 2377298"/>
              <a:gd name="connsiteY94" fmla="*/ 104047 h 1797450"/>
              <a:gd name="connisteX95" fmla="*/ 65263 w 2377298"/>
              <a:gd name="connsiteY95" fmla="*/ 39912 h 1797450"/>
              <a:gd name="connisteX96" fmla="*/ 117333 w 2377298"/>
              <a:gd name="connsiteY96" fmla="*/ 1177 h 179745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</a:cxnLst>
            <a:rect l="l" t="t" r="r" b="b"/>
            <a:pathLst>
              <a:path w="2377299" h="1797451">
                <a:moveTo>
                  <a:pt x="117334" y="1177"/>
                </a:moveTo>
                <a:cubicBezTo>
                  <a:pt x="143369" y="-3903"/>
                  <a:pt x="163689" y="8797"/>
                  <a:pt x="194804" y="13877"/>
                </a:cubicBezTo>
                <a:cubicBezTo>
                  <a:pt x="225919" y="18957"/>
                  <a:pt x="243699" y="21497"/>
                  <a:pt x="272274" y="26577"/>
                </a:cubicBezTo>
                <a:cubicBezTo>
                  <a:pt x="300849" y="31657"/>
                  <a:pt x="311009" y="34832"/>
                  <a:pt x="337044" y="39912"/>
                </a:cubicBezTo>
                <a:cubicBezTo>
                  <a:pt x="363079" y="44992"/>
                  <a:pt x="359904" y="50072"/>
                  <a:pt x="401179" y="52612"/>
                </a:cubicBezTo>
                <a:cubicBezTo>
                  <a:pt x="442454" y="55152"/>
                  <a:pt x="442454" y="52612"/>
                  <a:pt x="543419" y="52612"/>
                </a:cubicBezTo>
                <a:cubicBezTo>
                  <a:pt x="644384" y="52612"/>
                  <a:pt x="814564" y="55152"/>
                  <a:pt x="904734" y="52612"/>
                </a:cubicBezTo>
                <a:cubicBezTo>
                  <a:pt x="994904" y="50072"/>
                  <a:pt x="964424" y="42452"/>
                  <a:pt x="995539" y="39912"/>
                </a:cubicBezTo>
                <a:cubicBezTo>
                  <a:pt x="1026654" y="37372"/>
                  <a:pt x="1034274" y="42452"/>
                  <a:pt x="1060309" y="39912"/>
                </a:cubicBezTo>
                <a:cubicBezTo>
                  <a:pt x="1086344" y="37372"/>
                  <a:pt x="1098409" y="29117"/>
                  <a:pt x="1124444" y="26577"/>
                </a:cubicBezTo>
                <a:cubicBezTo>
                  <a:pt x="1150479" y="24037"/>
                  <a:pt x="1160639" y="29117"/>
                  <a:pt x="1189214" y="26577"/>
                </a:cubicBezTo>
                <a:cubicBezTo>
                  <a:pt x="1217789" y="24037"/>
                  <a:pt x="1238109" y="18957"/>
                  <a:pt x="1266684" y="13877"/>
                </a:cubicBezTo>
                <a:cubicBezTo>
                  <a:pt x="1295259" y="8797"/>
                  <a:pt x="1305419" y="3717"/>
                  <a:pt x="1331454" y="1177"/>
                </a:cubicBezTo>
                <a:cubicBezTo>
                  <a:pt x="1357489" y="-1363"/>
                  <a:pt x="1364474" y="1177"/>
                  <a:pt x="1395589" y="1177"/>
                </a:cubicBezTo>
                <a:cubicBezTo>
                  <a:pt x="1426704" y="1177"/>
                  <a:pt x="1455279" y="1177"/>
                  <a:pt x="1486394" y="1177"/>
                </a:cubicBezTo>
                <a:cubicBezTo>
                  <a:pt x="1517509" y="1177"/>
                  <a:pt x="1521954" y="1177"/>
                  <a:pt x="1550529" y="1177"/>
                </a:cubicBezTo>
                <a:cubicBezTo>
                  <a:pt x="1579104" y="1177"/>
                  <a:pt x="1596884" y="1177"/>
                  <a:pt x="1627999" y="1177"/>
                </a:cubicBezTo>
                <a:cubicBezTo>
                  <a:pt x="1659114" y="1177"/>
                  <a:pt x="1676894" y="1177"/>
                  <a:pt x="1705469" y="1177"/>
                </a:cubicBezTo>
                <a:cubicBezTo>
                  <a:pt x="1734044" y="1177"/>
                  <a:pt x="1744204" y="1177"/>
                  <a:pt x="1770239" y="1177"/>
                </a:cubicBezTo>
                <a:cubicBezTo>
                  <a:pt x="1796274" y="1177"/>
                  <a:pt x="1808974" y="-1363"/>
                  <a:pt x="1835009" y="1177"/>
                </a:cubicBezTo>
                <a:cubicBezTo>
                  <a:pt x="1861044" y="3717"/>
                  <a:pt x="1868664" y="6257"/>
                  <a:pt x="1899779" y="13877"/>
                </a:cubicBezTo>
                <a:cubicBezTo>
                  <a:pt x="1930894" y="21497"/>
                  <a:pt x="1930894" y="27212"/>
                  <a:pt x="1989949" y="39912"/>
                </a:cubicBezTo>
                <a:cubicBezTo>
                  <a:pt x="2049004" y="52612"/>
                  <a:pt x="2142349" y="71027"/>
                  <a:pt x="2196324" y="78647"/>
                </a:cubicBezTo>
                <a:cubicBezTo>
                  <a:pt x="2250299" y="86267"/>
                  <a:pt x="2229979" y="78647"/>
                  <a:pt x="2261094" y="78647"/>
                </a:cubicBezTo>
                <a:cubicBezTo>
                  <a:pt x="2292209" y="78647"/>
                  <a:pt x="2327769" y="65947"/>
                  <a:pt x="2351264" y="78647"/>
                </a:cubicBezTo>
                <a:cubicBezTo>
                  <a:pt x="2374759" y="91347"/>
                  <a:pt x="2377299" y="116747"/>
                  <a:pt x="2377299" y="142782"/>
                </a:cubicBezTo>
                <a:cubicBezTo>
                  <a:pt x="2377299" y="168817"/>
                  <a:pt x="2361424" y="178977"/>
                  <a:pt x="2351264" y="207552"/>
                </a:cubicBezTo>
                <a:cubicBezTo>
                  <a:pt x="2341104" y="236127"/>
                  <a:pt x="2330944" y="248827"/>
                  <a:pt x="2325864" y="285022"/>
                </a:cubicBezTo>
                <a:cubicBezTo>
                  <a:pt x="2320784" y="321217"/>
                  <a:pt x="2325864" y="354872"/>
                  <a:pt x="2325864" y="388527"/>
                </a:cubicBezTo>
                <a:cubicBezTo>
                  <a:pt x="2325864" y="422182"/>
                  <a:pt x="2325864" y="422182"/>
                  <a:pt x="2325864" y="453297"/>
                </a:cubicBezTo>
                <a:cubicBezTo>
                  <a:pt x="2325864" y="484412"/>
                  <a:pt x="2325864" y="512352"/>
                  <a:pt x="2325864" y="543467"/>
                </a:cubicBezTo>
                <a:cubicBezTo>
                  <a:pt x="2325864" y="574582"/>
                  <a:pt x="2325864" y="579662"/>
                  <a:pt x="2325864" y="608237"/>
                </a:cubicBezTo>
                <a:cubicBezTo>
                  <a:pt x="2325864" y="636812"/>
                  <a:pt x="2325864" y="652052"/>
                  <a:pt x="2325864" y="685707"/>
                </a:cubicBezTo>
                <a:cubicBezTo>
                  <a:pt x="2325864" y="719362"/>
                  <a:pt x="2325864" y="739682"/>
                  <a:pt x="2325864" y="775877"/>
                </a:cubicBezTo>
                <a:cubicBezTo>
                  <a:pt x="2325864" y="812072"/>
                  <a:pt x="2325864" y="834932"/>
                  <a:pt x="2325864" y="866047"/>
                </a:cubicBezTo>
                <a:cubicBezTo>
                  <a:pt x="2325864" y="897162"/>
                  <a:pt x="2325864" y="904782"/>
                  <a:pt x="2325864" y="930817"/>
                </a:cubicBezTo>
                <a:cubicBezTo>
                  <a:pt x="2325864" y="956852"/>
                  <a:pt x="2325864" y="969552"/>
                  <a:pt x="2325864" y="995587"/>
                </a:cubicBezTo>
                <a:cubicBezTo>
                  <a:pt x="2325864" y="1021622"/>
                  <a:pt x="2328404" y="1034322"/>
                  <a:pt x="2325864" y="1060357"/>
                </a:cubicBezTo>
                <a:cubicBezTo>
                  <a:pt x="2323324" y="1086392"/>
                  <a:pt x="2315069" y="1095917"/>
                  <a:pt x="2312529" y="1124492"/>
                </a:cubicBezTo>
                <a:cubicBezTo>
                  <a:pt x="2309989" y="1153067"/>
                  <a:pt x="2315069" y="1173387"/>
                  <a:pt x="2312529" y="1201962"/>
                </a:cubicBezTo>
                <a:cubicBezTo>
                  <a:pt x="2309989" y="1230537"/>
                  <a:pt x="2302369" y="1238157"/>
                  <a:pt x="2299829" y="1266732"/>
                </a:cubicBezTo>
                <a:cubicBezTo>
                  <a:pt x="2297289" y="1295307"/>
                  <a:pt x="2304909" y="1315627"/>
                  <a:pt x="2299829" y="1344202"/>
                </a:cubicBezTo>
                <a:cubicBezTo>
                  <a:pt x="2294749" y="1372777"/>
                  <a:pt x="2281414" y="1377857"/>
                  <a:pt x="2273794" y="1408972"/>
                </a:cubicBezTo>
                <a:cubicBezTo>
                  <a:pt x="2266174" y="1440087"/>
                  <a:pt x="2266174" y="1462947"/>
                  <a:pt x="2261094" y="1499142"/>
                </a:cubicBezTo>
                <a:cubicBezTo>
                  <a:pt x="2256014" y="1535337"/>
                  <a:pt x="2261094" y="1558197"/>
                  <a:pt x="2248394" y="1589312"/>
                </a:cubicBezTo>
                <a:cubicBezTo>
                  <a:pt x="2235694" y="1620427"/>
                  <a:pt x="2217279" y="1628047"/>
                  <a:pt x="2196324" y="1654082"/>
                </a:cubicBezTo>
                <a:cubicBezTo>
                  <a:pt x="2175369" y="1680117"/>
                  <a:pt x="2168384" y="1697897"/>
                  <a:pt x="2144889" y="1718852"/>
                </a:cubicBezTo>
                <a:cubicBezTo>
                  <a:pt x="2121394" y="1739807"/>
                  <a:pt x="2108694" y="1744887"/>
                  <a:pt x="2080119" y="1757587"/>
                </a:cubicBezTo>
                <a:cubicBezTo>
                  <a:pt x="2051544" y="1770287"/>
                  <a:pt x="2031224" y="1775367"/>
                  <a:pt x="2002649" y="1782987"/>
                </a:cubicBezTo>
                <a:cubicBezTo>
                  <a:pt x="1974074" y="1790607"/>
                  <a:pt x="1967089" y="1793782"/>
                  <a:pt x="1938514" y="1796322"/>
                </a:cubicBezTo>
                <a:cubicBezTo>
                  <a:pt x="1909939" y="1798862"/>
                  <a:pt x="1894699" y="1796322"/>
                  <a:pt x="1861044" y="1796322"/>
                </a:cubicBezTo>
                <a:cubicBezTo>
                  <a:pt x="1827389" y="1796322"/>
                  <a:pt x="1801354" y="1796322"/>
                  <a:pt x="1770239" y="1796322"/>
                </a:cubicBezTo>
                <a:cubicBezTo>
                  <a:pt x="1739124" y="1796322"/>
                  <a:pt x="1741664" y="1796322"/>
                  <a:pt x="1705469" y="1796322"/>
                </a:cubicBezTo>
                <a:cubicBezTo>
                  <a:pt x="1669274" y="1796322"/>
                  <a:pt x="1630539" y="1796322"/>
                  <a:pt x="1589264" y="1796322"/>
                </a:cubicBezTo>
                <a:cubicBezTo>
                  <a:pt x="1547989" y="1796322"/>
                  <a:pt x="1530209" y="1796322"/>
                  <a:pt x="1499094" y="1796322"/>
                </a:cubicBezTo>
                <a:cubicBezTo>
                  <a:pt x="1467979" y="1796322"/>
                  <a:pt x="1460359" y="1796322"/>
                  <a:pt x="1434324" y="1796322"/>
                </a:cubicBezTo>
                <a:cubicBezTo>
                  <a:pt x="1408289" y="1796322"/>
                  <a:pt x="1396224" y="1796322"/>
                  <a:pt x="1370189" y="1796322"/>
                </a:cubicBezTo>
                <a:cubicBezTo>
                  <a:pt x="1344154" y="1796322"/>
                  <a:pt x="1339074" y="1796322"/>
                  <a:pt x="1305419" y="1796322"/>
                </a:cubicBezTo>
                <a:cubicBezTo>
                  <a:pt x="1271764" y="1796322"/>
                  <a:pt x="1235569" y="1796322"/>
                  <a:pt x="1201914" y="1796322"/>
                </a:cubicBezTo>
                <a:cubicBezTo>
                  <a:pt x="1168259" y="1796322"/>
                  <a:pt x="1168894" y="1796322"/>
                  <a:pt x="1137779" y="1796322"/>
                </a:cubicBezTo>
                <a:cubicBezTo>
                  <a:pt x="1106664" y="1796322"/>
                  <a:pt x="1080629" y="1796322"/>
                  <a:pt x="1046974" y="1796322"/>
                </a:cubicBezTo>
                <a:cubicBezTo>
                  <a:pt x="1013319" y="1796322"/>
                  <a:pt x="1000619" y="1796322"/>
                  <a:pt x="969504" y="1796322"/>
                </a:cubicBezTo>
                <a:cubicBezTo>
                  <a:pt x="938389" y="1796322"/>
                  <a:pt x="925689" y="1796322"/>
                  <a:pt x="892034" y="1796322"/>
                </a:cubicBezTo>
                <a:cubicBezTo>
                  <a:pt x="858379" y="1796322"/>
                  <a:pt x="835519" y="1798862"/>
                  <a:pt x="801864" y="1796322"/>
                </a:cubicBezTo>
                <a:cubicBezTo>
                  <a:pt x="768209" y="1793782"/>
                  <a:pt x="752969" y="1785527"/>
                  <a:pt x="724394" y="1782987"/>
                </a:cubicBezTo>
                <a:cubicBezTo>
                  <a:pt x="695819" y="1780447"/>
                  <a:pt x="685659" y="1782987"/>
                  <a:pt x="659624" y="1782987"/>
                </a:cubicBezTo>
                <a:cubicBezTo>
                  <a:pt x="633589" y="1782987"/>
                  <a:pt x="620889" y="1785527"/>
                  <a:pt x="594854" y="1782987"/>
                </a:cubicBezTo>
                <a:cubicBezTo>
                  <a:pt x="568819" y="1780447"/>
                  <a:pt x="556754" y="1772827"/>
                  <a:pt x="530719" y="1770287"/>
                </a:cubicBezTo>
                <a:cubicBezTo>
                  <a:pt x="504684" y="1767747"/>
                  <a:pt x="494524" y="1770287"/>
                  <a:pt x="465949" y="1770287"/>
                </a:cubicBezTo>
                <a:cubicBezTo>
                  <a:pt x="437374" y="1770287"/>
                  <a:pt x="419594" y="1770287"/>
                  <a:pt x="388479" y="1770287"/>
                </a:cubicBezTo>
                <a:cubicBezTo>
                  <a:pt x="357364" y="1770287"/>
                  <a:pt x="342124" y="1770287"/>
                  <a:pt x="311009" y="1770287"/>
                </a:cubicBezTo>
                <a:cubicBezTo>
                  <a:pt x="279894" y="1770287"/>
                  <a:pt x="277354" y="1770287"/>
                  <a:pt x="233539" y="1770287"/>
                </a:cubicBezTo>
                <a:cubicBezTo>
                  <a:pt x="189724" y="1770287"/>
                  <a:pt x="132574" y="1780447"/>
                  <a:pt x="91299" y="1770287"/>
                </a:cubicBezTo>
                <a:cubicBezTo>
                  <a:pt x="50024" y="1760127"/>
                  <a:pt x="41769" y="1742347"/>
                  <a:pt x="26529" y="1718852"/>
                </a:cubicBezTo>
                <a:cubicBezTo>
                  <a:pt x="11289" y="1695357"/>
                  <a:pt x="18909" y="1680117"/>
                  <a:pt x="13829" y="1654082"/>
                </a:cubicBezTo>
                <a:cubicBezTo>
                  <a:pt x="8749" y="1628047"/>
                  <a:pt x="3669" y="1615347"/>
                  <a:pt x="1129" y="1589312"/>
                </a:cubicBezTo>
                <a:cubicBezTo>
                  <a:pt x="-1411" y="1563277"/>
                  <a:pt x="1129" y="1551212"/>
                  <a:pt x="1129" y="1525177"/>
                </a:cubicBezTo>
                <a:cubicBezTo>
                  <a:pt x="1129" y="1499142"/>
                  <a:pt x="1129" y="1486442"/>
                  <a:pt x="1129" y="1460407"/>
                </a:cubicBezTo>
                <a:cubicBezTo>
                  <a:pt x="1129" y="1434372"/>
                  <a:pt x="1129" y="1424212"/>
                  <a:pt x="1129" y="1395637"/>
                </a:cubicBezTo>
                <a:cubicBezTo>
                  <a:pt x="1129" y="1367062"/>
                  <a:pt x="1129" y="1346742"/>
                  <a:pt x="1129" y="1318167"/>
                </a:cubicBezTo>
                <a:cubicBezTo>
                  <a:pt x="1129" y="1289592"/>
                  <a:pt x="1129" y="1280067"/>
                  <a:pt x="1129" y="1254032"/>
                </a:cubicBezTo>
                <a:cubicBezTo>
                  <a:pt x="1129" y="1227997"/>
                  <a:pt x="1129" y="1215297"/>
                  <a:pt x="1129" y="1189262"/>
                </a:cubicBezTo>
                <a:cubicBezTo>
                  <a:pt x="1129" y="1163227"/>
                  <a:pt x="1129" y="1150527"/>
                  <a:pt x="1129" y="1124492"/>
                </a:cubicBezTo>
                <a:cubicBezTo>
                  <a:pt x="1129" y="1098457"/>
                  <a:pt x="1129" y="1086392"/>
                  <a:pt x="1129" y="1060357"/>
                </a:cubicBezTo>
                <a:cubicBezTo>
                  <a:pt x="1129" y="1034322"/>
                  <a:pt x="1129" y="1021622"/>
                  <a:pt x="1129" y="995587"/>
                </a:cubicBezTo>
                <a:cubicBezTo>
                  <a:pt x="1129" y="969552"/>
                  <a:pt x="1129" y="956852"/>
                  <a:pt x="1129" y="930817"/>
                </a:cubicBezTo>
                <a:cubicBezTo>
                  <a:pt x="1129" y="904782"/>
                  <a:pt x="1129" y="894622"/>
                  <a:pt x="1129" y="866047"/>
                </a:cubicBezTo>
                <a:cubicBezTo>
                  <a:pt x="1129" y="837472"/>
                  <a:pt x="-1411" y="819692"/>
                  <a:pt x="1129" y="788577"/>
                </a:cubicBezTo>
                <a:cubicBezTo>
                  <a:pt x="3669" y="757462"/>
                  <a:pt x="11289" y="744762"/>
                  <a:pt x="13829" y="711107"/>
                </a:cubicBezTo>
                <a:cubicBezTo>
                  <a:pt x="16369" y="677452"/>
                  <a:pt x="8749" y="659672"/>
                  <a:pt x="13829" y="620937"/>
                </a:cubicBezTo>
                <a:cubicBezTo>
                  <a:pt x="18909" y="582202"/>
                  <a:pt x="32244" y="577122"/>
                  <a:pt x="39864" y="517432"/>
                </a:cubicBezTo>
                <a:cubicBezTo>
                  <a:pt x="47484" y="457742"/>
                  <a:pt x="50024" y="375192"/>
                  <a:pt x="52564" y="323757"/>
                </a:cubicBezTo>
                <a:cubicBezTo>
                  <a:pt x="55104" y="272322"/>
                  <a:pt x="50024" y="290102"/>
                  <a:pt x="52564" y="258987"/>
                </a:cubicBezTo>
                <a:cubicBezTo>
                  <a:pt x="55104" y="227872"/>
                  <a:pt x="62724" y="199932"/>
                  <a:pt x="65264" y="168817"/>
                </a:cubicBezTo>
                <a:cubicBezTo>
                  <a:pt x="67804" y="137702"/>
                  <a:pt x="65264" y="130082"/>
                  <a:pt x="65264" y="104047"/>
                </a:cubicBezTo>
                <a:cubicBezTo>
                  <a:pt x="65264" y="78012"/>
                  <a:pt x="55104" y="60232"/>
                  <a:pt x="65264" y="39912"/>
                </a:cubicBezTo>
                <a:cubicBezTo>
                  <a:pt x="75424" y="19592"/>
                  <a:pt x="91299" y="6257"/>
                  <a:pt x="117334" y="1177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8" name="任意多边形 7"/>
          <p:cNvSpPr/>
          <p:nvPr/>
        </p:nvSpPr>
        <p:spPr>
          <a:xfrm>
            <a:off x="971550" y="3141663"/>
            <a:ext cx="990600" cy="3117850"/>
          </a:xfrm>
          <a:custGeom>
            <a:avLst/>
            <a:gdLst>
              <a:gd name="connisteX0" fmla="*/ 131797 w 1774260"/>
              <a:gd name="connsiteY0" fmla="*/ 39863 h 2265609"/>
              <a:gd name="connisteX1" fmla="*/ 195932 w 1774260"/>
              <a:gd name="connsiteY1" fmla="*/ 13828 h 2265609"/>
              <a:gd name="connisteX2" fmla="*/ 274037 w 1774260"/>
              <a:gd name="connsiteY2" fmla="*/ 13828 h 2265609"/>
              <a:gd name="connisteX3" fmla="*/ 338172 w 1774260"/>
              <a:gd name="connsiteY3" fmla="*/ 13828 h 2265609"/>
              <a:gd name="connisteX4" fmla="*/ 402942 w 1774260"/>
              <a:gd name="connsiteY4" fmla="*/ 13828 h 2265609"/>
              <a:gd name="connisteX5" fmla="*/ 467712 w 1774260"/>
              <a:gd name="connsiteY5" fmla="*/ 1128 h 2265609"/>
              <a:gd name="connisteX6" fmla="*/ 531847 w 1774260"/>
              <a:gd name="connsiteY6" fmla="*/ 1128 h 2265609"/>
              <a:gd name="connisteX7" fmla="*/ 596617 w 1774260"/>
              <a:gd name="connsiteY7" fmla="*/ 1128 h 2265609"/>
              <a:gd name="connisteX8" fmla="*/ 661387 w 1774260"/>
              <a:gd name="connsiteY8" fmla="*/ 1128 h 2265609"/>
              <a:gd name="connisteX9" fmla="*/ 725522 w 1774260"/>
              <a:gd name="connsiteY9" fmla="*/ 1128 h 2265609"/>
              <a:gd name="connisteX10" fmla="*/ 790292 w 1774260"/>
              <a:gd name="connsiteY10" fmla="*/ 1128 h 2265609"/>
              <a:gd name="connisteX11" fmla="*/ 855062 w 1774260"/>
              <a:gd name="connsiteY11" fmla="*/ 13828 h 2265609"/>
              <a:gd name="connisteX12" fmla="*/ 932532 w 1774260"/>
              <a:gd name="connsiteY12" fmla="*/ 13828 h 2265609"/>
              <a:gd name="connisteX13" fmla="*/ 997302 w 1774260"/>
              <a:gd name="connsiteY13" fmla="*/ 13828 h 2265609"/>
              <a:gd name="connisteX14" fmla="*/ 1061437 w 1774260"/>
              <a:gd name="connsiteY14" fmla="*/ 13828 h 2265609"/>
              <a:gd name="connisteX15" fmla="*/ 1126207 w 1774260"/>
              <a:gd name="connsiteY15" fmla="*/ 13828 h 2265609"/>
              <a:gd name="connisteX16" fmla="*/ 1190977 w 1774260"/>
              <a:gd name="connsiteY16" fmla="*/ 13828 h 2265609"/>
              <a:gd name="connisteX17" fmla="*/ 1255112 w 1774260"/>
              <a:gd name="connsiteY17" fmla="*/ 13828 h 2265609"/>
              <a:gd name="connisteX18" fmla="*/ 1345917 w 1774260"/>
              <a:gd name="connsiteY18" fmla="*/ 27163 h 2265609"/>
              <a:gd name="connisteX19" fmla="*/ 1436087 w 1774260"/>
              <a:gd name="connsiteY19" fmla="*/ 27163 h 2265609"/>
              <a:gd name="connisteX20" fmla="*/ 1552292 w 1774260"/>
              <a:gd name="connsiteY20" fmla="*/ 27163 h 2265609"/>
              <a:gd name="connisteX21" fmla="*/ 1617062 w 1774260"/>
              <a:gd name="connsiteY21" fmla="*/ 27163 h 2265609"/>
              <a:gd name="connisteX22" fmla="*/ 1681197 w 1774260"/>
              <a:gd name="connsiteY22" fmla="*/ 27163 h 2265609"/>
              <a:gd name="connisteX23" fmla="*/ 1745967 w 1774260"/>
              <a:gd name="connsiteY23" fmla="*/ 52563 h 2265609"/>
              <a:gd name="connisteX24" fmla="*/ 1772002 w 1774260"/>
              <a:gd name="connsiteY24" fmla="*/ 117333 h 2265609"/>
              <a:gd name="connisteX25" fmla="*/ 1772002 w 1774260"/>
              <a:gd name="connsiteY25" fmla="*/ 182103 h 2265609"/>
              <a:gd name="connisteX26" fmla="*/ 1772002 w 1774260"/>
              <a:gd name="connsiteY26" fmla="*/ 246238 h 2265609"/>
              <a:gd name="connisteX27" fmla="*/ 1772002 w 1774260"/>
              <a:gd name="connsiteY27" fmla="*/ 311008 h 2265609"/>
              <a:gd name="connisteX28" fmla="*/ 1772002 w 1774260"/>
              <a:gd name="connsiteY28" fmla="*/ 375778 h 2265609"/>
              <a:gd name="connisteX29" fmla="*/ 1772002 w 1774260"/>
              <a:gd name="connsiteY29" fmla="*/ 440548 h 2265609"/>
              <a:gd name="connisteX30" fmla="*/ 1772002 w 1774260"/>
              <a:gd name="connsiteY30" fmla="*/ 504683 h 2265609"/>
              <a:gd name="connisteX31" fmla="*/ 1772002 w 1774260"/>
              <a:gd name="connsiteY31" fmla="*/ 569453 h 2265609"/>
              <a:gd name="connisteX32" fmla="*/ 1772002 w 1774260"/>
              <a:gd name="connsiteY32" fmla="*/ 634223 h 2265609"/>
              <a:gd name="connisteX33" fmla="*/ 1772002 w 1774260"/>
              <a:gd name="connsiteY33" fmla="*/ 698358 h 2265609"/>
              <a:gd name="connisteX34" fmla="*/ 1772002 w 1774260"/>
              <a:gd name="connsiteY34" fmla="*/ 763128 h 2265609"/>
              <a:gd name="connisteX35" fmla="*/ 1772002 w 1774260"/>
              <a:gd name="connsiteY35" fmla="*/ 827898 h 2265609"/>
              <a:gd name="connisteX36" fmla="*/ 1772002 w 1774260"/>
              <a:gd name="connsiteY36" fmla="*/ 892033 h 2265609"/>
              <a:gd name="connisteX37" fmla="*/ 1772002 w 1774260"/>
              <a:gd name="connsiteY37" fmla="*/ 956803 h 2265609"/>
              <a:gd name="connisteX38" fmla="*/ 1772002 w 1774260"/>
              <a:gd name="connsiteY38" fmla="*/ 1021573 h 2265609"/>
              <a:gd name="connisteX39" fmla="*/ 1772002 w 1774260"/>
              <a:gd name="connsiteY39" fmla="*/ 1086343 h 2265609"/>
              <a:gd name="connisteX40" fmla="*/ 1772002 w 1774260"/>
              <a:gd name="connsiteY40" fmla="*/ 1150478 h 2265609"/>
              <a:gd name="connisteX41" fmla="*/ 1759302 w 1774260"/>
              <a:gd name="connsiteY41" fmla="*/ 1241283 h 2265609"/>
              <a:gd name="connisteX42" fmla="*/ 1759302 w 1774260"/>
              <a:gd name="connsiteY42" fmla="*/ 1305418 h 2265609"/>
              <a:gd name="connisteX43" fmla="*/ 1759302 w 1774260"/>
              <a:gd name="connsiteY43" fmla="*/ 1370188 h 2265609"/>
              <a:gd name="connisteX44" fmla="*/ 1759302 w 1774260"/>
              <a:gd name="connsiteY44" fmla="*/ 1434958 h 2265609"/>
              <a:gd name="connisteX45" fmla="*/ 1759302 w 1774260"/>
              <a:gd name="connsiteY45" fmla="*/ 1499093 h 2265609"/>
              <a:gd name="connisteX46" fmla="*/ 1759302 w 1774260"/>
              <a:gd name="connsiteY46" fmla="*/ 1563863 h 2265609"/>
              <a:gd name="connisteX47" fmla="*/ 1759302 w 1774260"/>
              <a:gd name="connsiteY47" fmla="*/ 1628633 h 2265609"/>
              <a:gd name="connisteX48" fmla="*/ 1759302 w 1774260"/>
              <a:gd name="connsiteY48" fmla="*/ 1692768 h 2265609"/>
              <a:gd name="connisteX49" fmla="*/ 1759302 w 1774260"/>
              <a:gd name="connsiteY49" fmla="*/ 1757538 h 2265609"/>
              <a:gd name="connisteX50" fmla="*/ 1759302 w 1774260"/>
              <a:gd name="connsiteY50" fmla="*/ 1822308 h 2265609"/>
              <a:gd name="connisteX51" fmla="*/ 1745967 w 1774260"/>
              <a:gd name="connsiteY51" fmla="*/ 1887078 h 2265609"/>
              <a:gd name="connisteX52" fmla="*/ 1745967 w 1774260"/>
              <a:gd name="connsiteY52" fmla="*/ 1951213 h 2265609"/>
              <a:gd name="connisteX53" fmla="*/ 1745967 w 1774260"/>
              <a:gd name="connsiteY53" fmla="*/ 2015983 h 2265609"/>
              <a:gd name="connisteX54" fmla="*/ 1745967 w 1774260"/>
              <a:gd name="connsiteY54" fmla="*/ 2080753 h 2265609"/>
              <a:gd name="connisteX55" fmla="*/ 1745967 w 1774260"/>
              <a:gd name="connsiteY55" fmla="*/ 2144888 h 2265609"/>
              <a:gd name="connisteX56" fmla="*/ 1745967 w 1774260"/>
              <a:gd name="connsiteY56" fmla="*/ 2209658 h 2265609"/>
              <a:gd name="connisteX57" fmla="*/ 1681197 w 1774260"/>
              <a:gd name="connsiteY57" fmla="*/ 2261093 h 2265609"/>
              <a:gd name="connisteX58" fmla="*/ 1617062 w 1774260"/>
              <a:gd name="connsiteY58" fmla="*/ 2261093 h 2265609"/>
              <a:gd name="connisteX59" fmla="*/ 1500857 w 1774260"/>
              <a:gd name="connsiteY59" fmla="*/ 2261093 h 2265609"/>
              <a:gd name="connisteX60" fmla="*/ 1423387 w 1774260"/>
              <a:gd name="connsiteY60" fmla="*/ 2261093 h 2265609"/>
              <a:gd name="connisteX61" fmla="*/ 1358617 w 1774260"/>
              <a:gd name="connsiteY61" fmla="*/ 2261093 h 2265609"/>
              <a:gd name="connisteX62" fmla="*/ 1281147 w 1774260"/>
              <a:gd name="connsiteY62" fmla="*/ 2261093 h 2265609"/>
              <a:gd name="connisteX63" fmla="*/ 1216377 w 1774260"/>
              <a:gd name="connsiteY63" fmla="*/ 2261093 h 2265609"/>
              <a:gd name="connisteX64" fmla="*/ 1152242 w 1774260"/>
              <a:gd name="connsiteY64" fmla="*/ 2261093 h 2265609"/>
              <a:gd name="connisteX65" fmla="*/ 1087472 w 1774260"/>
              <a:gd name="connsiteY65" fmla="*/ 2261093 h 2265609"/>
              <a:gd name="connisteX66" fmla="*/ 1010002 w 1774260"/>
              <a:gd name="connsiteY66" fmla="*/ 2261093 h 2265609"/>
              <a:gd name="connisteX67" fmla="*/ 945232 w 1774260"/>
              <a:gd name="connsiteY67" fmla="*/ 2261093 h 2265609"/>
              <a:gd name="connisteX68" fmla="*/ 867762 w 1774260"/>
              <a:gd name="connsiteY68" fmla="*/ 2261093 h 2265609"/>
              <a:gd name="connisteX69" fmla="*/ 802992 w 1774260"/>
              <a:gd name="connsiteY69" fmla="*/ 2261093 h 2265609"/>
              <a:gd name="connisteX70" fmla="*/ 725522 w 1774260"/>
              <a:gd name="connsiteY70" fmla="*/ 2261093 h 2265609"/>
              <a:gd name="connisteX71" fmla="*/ 661387 w 1774260"/>
              <a:gd name="connsiteY71" fmla="*/ 2248393 h 2265609"/>
              <a:gd name="connisteX72" fmla="*/ 596617 w 1774260"/>
              <a:gd name="connsiteY72" fmla="*/ 2248393 h 2265609"/>
              <a:gd name="connisteX73" fmla="*/ 531847 w 1774260"/>
              <a:gd name="connsiteY73" fmla="*/ 2248393 h 2265609"/>
              <a:gd name="connisteX74" fmla="*/ 467712 w 1774260"/>
              <a:gd name="connsiteY74" fmla="*/ 2248393 h 2265609"/>
              <a:gd name="connisteX75" fmla="*/ 402942 w 1774260"/>
              <a:gd name="connsiteY75" fmla="*/ 2235693 h 2265609"/>
              <a:gd name="connisteX76" fmla="*/ 338172 w 1774260"/>
              <a:gd name="connsiteY76" fmla="*/ 2235693 h 2265609"/>
              <a:gd name="connisteX77" fmla="*/ 274037 w 1774260"/>
              <a:gd name="connsiteY77" fmla="*/ 2235693 h 2265609"/>
              <a:gd name="connisteX78" fmla="*/ 209267 w 1774260"/>
              <a:gd name="connsiteY78" fmla="*/ 2235693 h 2265609"/>
              <a:gd name="connisteX79" fmla="*/ 144497 w 1774260"/>
              <a:gd name="connsiteY79" fmla="*/ 2235693 h 2265609"/>
              <a:gd name="connisteX80" fmla="*/ 79727 w 1774260"/>
              <a:gd name="connsiteY80" fmla="*/ 2235693 h 2265609"/>
              <a:gd name="connisteX81" fmla="*/ 15592 w 1774260"/>
              <a:gd name="connsiteY81" fmla="*/ 2170923 h 2265609"/>
              <a:gd name="connisteX82" fmla="*/ 2257 w 1774260"/>
              <a:gd name="connsiteY82" fmla="*/ 2106153 h 2265609"/>
              <a:gd name="connisteX83" fmla="*/ 2257 w 1774260"/>
              <a:gd name="connsiteY83" fmla="*/ 2015983 h 2265609"/>
              <a:gd name="connisteX84" fmla="*/ 2257 w 1774260"/>
              <a:gd name="connsiteY84" fmla="*/ 1951213 h 2265609"/>
              <a:gd name="connisteX85" fmla="*/ 2257 w 1774260"/>
              <a:gd name="connsiteY85" fmla="*/ 1861043 h 2265609"/>
              <a:gd name="connisteX86" fmla="*/ 2257 w 1774260"/>
              <a:gd name="connsiteY86" fmla="*/ 1796273 h 2265609"/>
              <a:gd name="connisteX87" fmla="*/ 2257 w 1774260"/>
              <a:gd name="connsiteY87" fmla="*/ 1731503 h 2265609"/>
              <a:gd name="connisteX88" fmla="*/ 28292 w 1774260"/>
              <a:gd name="connsiteY88" fmla="*/ 1667368 h 2265609"/>
              <a:gd name="connisteX89" fmla="*/ 28292 w 1774260"/>
              <a:gd name="connsiteY89" fmla="*/ 1589898 h 2265609"/>
              <a:gd name="connisteX90" fmla="*/ 28292 w 1774260"/>
              <a:gd name="connsiteY90" fmla="*/ 1525128 h 2265609"/>
              <a:gd name="connisteX91" fmla="*/ 28292 w 1774260"/>
              <a:gd name="connsiteY91" fmla="*/ 1460358 h 2265609"/>
              <a:gd name="connisteX92" fmla="*/ 28292 w 1774260"/>
              <a:gd name="connsiteY92" fmla="*/ 1396223 h 2265609"/>
              <a:gd name="connisteX93" fmla="*/ 28292 w 1774260"/>
              <a:gd name="connsiteY93" fmla="*/ 1331453 h 2265609"/>
              <a:gd name="connisteX94" fmla="*/ 28292 w 1774260"/>
              <a:gd name="connsiteY94" fmla="*/ 1266683 h 2265609"/>
              <a:gd name="connisteX95" fmla="*/ 28292 w 1774260"/>
              <a:gd name="connsiteY95" fmla="*/ 1202548 h 2265609"/>
              <a:gd name="connisteX96" fmla="*/ 28292 w 1774260"/>
              <a:gd name="connsiteY96" fmla="*/ 1137778 h 2265609"/>
              <a:gd name="connisteX97" fmla="*/ 28292 w 1774260"/>
              <a:gd name="connsiteY97" fmla="*/ 1060308 h 2265609"/>
              <a:gd name="connisteX98" fmla="*/ 28292 w 1774260"/>
              <a:gd name="connsiteY98" fmla="*/ 969503 h 2265609"/>
              <a:gd name="connisteX99" fmla="*/ 28292 w 1774260"/>
              <a:gd name="connsiteY99" fmla="*/ 879333 h 2265609"/>
              <a:gd name="connisteX100" fmla="*/ 28292 w 1774260"/>
              <a:gd name="connsiteY100" fmla="*/ 814563 h 2265609"/>
              <a:gd name="connisteX101" fmla="*/ 28292 w 1774260"/>
              <a:gd name="connsiteY101" fmla="*/ 750428 h 2265609"/>
              <a:gd name="connisteX102" fmla="*/ 28292 w 1774260"/>
              <a:gd name="connsiteY102" fmla="*/ 685658 h 2265609"/>
              <a:gd name="connisteX103" fmla="*/ 28292 w 1774260"/>
              <a:gd name="connsiteY103" fmla="*/ 620888 h 2265609"/>
              <a:gd name="connisteX104" fmla="*/ 28292 w 1774260"/>
              <a:gd name="connsiteY104" fmla="*/ 543418 h 2265609"/>
              <a:gd name="connisteX105" fmla="*/ 28292 w 1774260"/>
              <a:gd name="connsiteY105" fmla="*/ 479283 h 2265609"/>
              <a:gd name="connisteX106" fmla="*/ 28292 w 1774260"/>
              <a:gd name="connsiteY106" fmla="*/ 414513 h 2265609"/>
              <a:gd name="connisteX107" fmla="*/ 28292 w 1774260"/>
              <a:gd name="connsiteY107" fmla="*/ 349743 h 2265609"/>
              <a:gd name="connisteX108" fmla="*/ 40992 w 1774260"/>
              <a:gd name="connsiteY108" fmla="*/ 284973 h 2265609"/>
              <a:gd name="connisteX109" fmla="*/ 40992 w 1774260"/>
              <a:gd name="connsiteY109" fmla="*/ 220838 h 2265609"/>
              <a:gd name="connisteX110" fmla="*/ 40992 w 1774260"/>
              <a:gd name="connsiteY110" fmla="*/ 156068 h 2265609"/>
              <a:gd name="connisteX111" fmla="*/ 79727 w 1774260"/>
              <a:gd name="connsiteY111" fmla="*/ 91298 h 2265609"/>
              <a:gd name="connisteX112" fmla="*/ 118462 w 1774260"/>
              <a:gd name="connsiteY112" fmla="*/ 27163 h 2265609"/>
              <a:gd name="connisteX113" fmla="*/ 131797 w 1774260"/>
              <a:gd name="connsiteY113" fmla="*/ 39863 h 22656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</a:cxnLst>
            <a:rect l="l" t="t" r="r" b="b"/>
            <a:pathLst>
              <a:path w="1774261" h="2265609">
                <a:moveTo>
                  <a:pt x="131798" y="39864"/>
                </a:moveTo>
                <a:cubicBezTo>
                  <a:pt x="147038" y="37324"/>
                  <a:pt x="167358" y="18909"/>
                  <a:pt x="195933" y="13829"/>
                </a:cubicBezTo>
                <a:cubicBezTo>
                  <a:pt x="224508" y="8749"/>
                  <a:pt x="245463" y="13829"/>
                  <a:pt x="274038" y="13829"/>
                </a:cubicBezTo>
                <a:cubicBezTo>
                  <a:pt x="302613" y="13829"/>
                  <a:pt x="312138" y="13829"/>
                  <a:pt x="338173" y="13829"/>
                </a:cubicBezTo>
                <a:cubicBezTo>
                  <a:pt x="364208" y="13829"/>
                  <a:pt x="376908" y="16369"/>
                  <a:pt x="402943" y="13829"/>
                </a:cubicBezTo>
                <a:cubicBezTo>
                  <a:pt x="428978" y="11289"/>
                  <a:pt x="441678" y="3669"/>
                  <a:pt x="467713" y="1129"/>
                </a:cubicBezTo>
                <a:cubicBezTo>
                  <a:pt x="493748" y="-1411"/>
                  <a:pt x="505813" y="1129"/>
                  <a:pt x="531848" y="1129"/>
                </a:cubicBezTo>
                <a:cubicBezTo>
                  <a:pt x="557883" y="1129"/>
                  <a:pt x="570583" y="1129"/>
                  <a:pt x="596618" y="1129"/>
                </a:cubicBezTo>
                <a:cubicBezTo>
                  <a:pt x="622653" y="1129"/>
                  <a:pt x="635353" y="1129"/>
                  <a:pt x="661388" y="1129"/>
                </a:cubicBezTo>
                <a:cubicBezTo>
                  <a:pt x="687423" y="1129"/>
                  <a:pt x="699488" y="1129"/>
                  <a:pt x="725523" y="1129"/>
                </a:cubicBezTo>
                <a:cubicBezTo>
                  <a:pt x="751558" y="1129"/>
                  <a:pt x="764258" y="-1411"/>
                  <a:pt x="790293" y="1129"/>
                </a:cubicBezTo>
                <a:cubicBezTo>
                  <a:pt x="816328" y="3669"/>
                  <a:pt x="826488" y="11289"/>
                  <a:pt x="855063" y="13829"/>
                </a:cubicBezTo>
                <a:cubicBezTo>
                  <a:pt x="883638" y="16369"/>
                  <a:pt x="903958" y="13829"/>
                  <a:pt x="932533" y="13829"/>
                </a:cubicBezTo>
                <a:cubicBezTo>
                  <a:pt x="961108" y="13829"/>
                  <a:pt x="971268" y="13829"/>
                  <a:pt x="997303" y="13829"/>
                </a:cubicBezTo>
                <a:cubicBezTo>
                  <a:pt x="1023338" y="13829"/>
                  <a:pt x="1035403" y="13829"/>
                  <a:pt x="1061438" y="13829"/>
                </a:cubicBezTo>
                <a:cubicBezTo>
                  <a:pt x="1087473" y="13829"/>
                  <a:pt x="1100173" y="13829"/>
                  <a:pt x="1126208" y="13829"/>
                </a:cubicBezTo>
                <a:cubicBezTo>
                  <a:pt x="1152243" y="13829"/>
                  <a:pt x="1164943" y="13829"/>
                  <a:pt x="1190978" y="13829"/>
                </a:cubicBezTo>
                <a:cubicBezTo>
                  <a:pt x="1217013" y="13829"/>
                  <a:pt x="1223998" y="11289"/>
                  <a:pt x="1255113" y="13829"/>
                </a:cubicBezTo>
                <a:cubicBezTo>
                  <a:pt x="1286228" y="16369"/>
                  <a:pt x="1309723" y="24624"/>
                  <a:pt x="1345918" y="27164"/>
                </a:cubicBezTo>
                <a:cubicBezTo>
                  <a:pt x="1382113" y="29704"/>
                  <a:pt x="1394813" y="27164"/>
                  <a:pt x="1436088" y="27164"/>
                </a:cubicBezTo>
                <a:cubicBezTo>
                  <a:pt x="1477363" y="27164"/>
                  <a:pt x="1516098" y="27164"/>
                  <a:pt x="1552293" y="27164"/>
                </a:cubicBezTo>
                <a:cubicBezTo>
                  <a:pt x="1588488" y="27164"/>
                  <a:pt x="1591028" y="27164"/>
                  <a:pt x="1617063" y="27164"/>
                </a:cubicBezTo>
                <a:cubicBezTo>
                  <a:pt x="1643098" y="27164"/>
                  <a:pt x="1655163" y="22084"/>
                  <a:pt x="1681198" y="27164"/>
                </a:cubicBezTo>
                <a:cubicBezTo>
                  <a:pt x="1707233" y="32244"/>
                  <a:pt x="1727553" y="34784"/>
                  <a:pt x="1745968" y="52564"/>
                </a:cubicBezTo>
                <a:cubicBezTo>
                  <a:pt x="1764383" y="70344"/>
                  <a:pt x="1766923" y="91299"/>
                  <a:pt x="1772003" y="117334"/>
                </a:cubicBezTo>
                <a:cubicBezTo>
                  <a:pt x="1777083" y="143369"/>
                  <a:pt x="1772003" y="156069"/>
                  <a:pt x="1772003" y="182104"/>
                </a:cubicBezTo>
                <a:cubicBezTo>
                  <a:pt x="1772003" y="208139"/>
                  <a:pt x="1772003" y="220204"/>
                  <a:pt x="1772003" y="246239"/>
                </a:cubicBezTo>
                <a:cubicBezTo>
                  <a:pt x="1772003" y="272274"/>
                  <a:pt x="1772003" y="284974"/>
                  <a:pt x="1772003" y="311009"/>
                </a:cubicBezTo>
                <a:cubicBezTo>
                  <a:pt x="1772003" y="337044"/>
                  <a:pt x="1772003" y="349744"/>
                  <a:pt x="1772003" y="375779"/>
                </a:cubicBezTo>
                <a:cubicBezTo>
                  <a:pt x="1772003" y="401814"/>
                  <a:pt x="1772003" y="414514"/>
                  <a:pt x="1772003" y="440549"/>
                </a:cubicBezTo>
                <a:cubicBezTo>
                  <a:pt x="1772003" y="466584"/>
                  <a:pt x="1772003" y="478649"/>
                  <a:pt x="1772003" y="504684"/>
                </a:cubicBezTo>
                <a:cubicBezTo>
                  <a:pt x="1772003" y="530719"/>
                  <a:pt x="1772003" y="543419"/>
                  <a:pt x="1772003" y="569454"/>
                </a:cubicBezTo>
                <a:cubicBezTo>
                  <a:pt x="1772003" y="595489"/>
                  <a:pt x="1772003" y="608189"/>
                  <a:pt x="1772003" y="634224"/>
                </a:cubicBezTo>
                <a:cubicBezTo>
                  <a:pt x="1772003" y="660259"/>
                  <a:pt x="1772003" y="672324"/>
                  <a:pt x="1772003" y="698359"/>
                </a:cubicBezTo>
                <a:cubicBezTo>
                  <a:pt x="1772003" y="724394"/>
                  <a:pt x="1772003" y="737094"/>
                  <a:pt x="1772003" y="763129"/>
                </a:cubicBezTo>
                <a:cubicBezTo>
                  <a:pt x="1772003" y="789164"/>
                  <a:pt x="1772003" y="801864"/>
                  <a:pt x="1772003" y="827899"/>
                </a:cubicBezTo>
                <a:cubicBezTo>
                  <a:pt x="1772003" y="853934"/>
                  <a:pt x="1772003" y="865999"/>
                  <a:pt x="1772003" y="892034"/>
                </a:cubicBezTo>
                <a:cubicBezTo>
                  <a:pt x="1772003" y="918069"/>
                  <a:pt x="1772003" y="930769"/>
                  <a:pt x="1772003" y="956804"/>
                </a:cubicBezTo>
                <a:cubicBezTo>
                  <a:pt x="1772003" y="982839"/>
                  <a:pt x="1772003" y="995539"/>
                  <a:pt x="1772003" y="1021574"/>
                </a:cubicBezTo>
                <a:cubicBezTo>
                  <a:pt x="1772003" y="1047609"/>
                  <a:pt x="1772003" y="1060309"/>
                  <a:pt x="1772003" y="1086344"/>
                </a:cubicBezTo>
                <a:cubicBezTo>
                  <a:pt x="1772003" y="1112379"/>
                  <a:pt x="1774543" y="1119364"/>
                  <a:pt x="1772003" y="1150479"/>
                </a:cubicBezTo>
                <a:cubicBezTo>
                  <a:pt x="1769463" y="1181594"/>
                  <a:pt x="1761843" y="1210169"/>
                  <a:pt x="1759303" y="1241284"/>
                </a:cubicBezTo>
                <a:cubicBezTo>
                  <a:pt x="1756763" y="1272399"/>
                  <a:pt x="1759303" y="1279384"/>
                  <a:pt x="1759303" y="1305419"/>
                </a:cubicBezTo>
                <a:cubicBezTo>
                  <a:pt x="1759303" y="1331454"/>
                  <a:pt x="1759303" y="1344154"/>
                  <a:pt x="1759303" y="1370189"/>
                </a:cubicBezTo>
                <a:cubicBezTo>
                  <a:pt x="1759303" y="1396224"/>
                  <a:pt x="1759303" y="1408924"/>
                  <a:pt x="1759303" y="1434959"/>
                </a:cubicBezTo>
                <a:cubicBezTo>
                  <a:pt x="1759303" y="1460994"/>
                  <a:pt x="1759303" y="1473059"/>
                  <a:pt x="1759303" y="1499094"/>
                </a:cubicBezTo>
                <a:cubicBezTo>
                  <a:pt x="1759303" y="1525129"/>
                  <a:pt x="1759303" y="1537829"/>
                  <a:pt x="1759303" y="1563864"/>
                </a:cubicBezTo>
                <a:cubicBezTo>
                  <a:pt x="1759303" y="1589899"/>
                  <a:pt x="1759303" y="1602599"/>
                  <a:pt x="1759303" y="1628634"/>
                </a:cubicBezTo>
                <a:cubicBezTo>
                  <a:pt x="1759303" y="1654669"/>
                  <a:pt x="1759303" y="1666734"/>
                  <a:pt x="1759303" y="1692769"/>
                </a:cubicBezTo>
                <a:cubicBezTo>
                  <a:pt x="1759303" y="1718804"/>
                  <a:pt x="1759303" y="1731504"/>
                  <a:pt x="1759303" y="1757539"/>
                </a:cubicBezTo>
                <a:cubicBezTo>
                  <a:pt x="1759303" y="1783574"/>
                  <a:pt x="1761843" y="1796274"/>
                  <a:pt x="1759303" y="1822309"/>
                </a:cubicBezTo>
                <a:cubicBezTo>
                  <a:pt x="1756763" y="1848344"/>
                  <a:pt x="1748508" y="1861044"/>
                  <a:pt x="1745968" y="1887079"/>
                </a:cubicBezTo>
                <a:cubicBezTo>
                  <a:pt x="1743428" y="1913114"/>
                  <a:pt x="1745968" y="1925179"/>
                  <a:pt x="1745968" y="1951214"/>
                </a:cubicBezTo>
                <a:cubicBezTo>
                  <a:pt x="1745968" y="1977249"/>
                  <a:pt x="1745968" y="1989949"/>
                  <a:pt x="1745968" y="2015984"/>
                </a:cubicBezTo>
                <a:cubicBezTo>
                  <a:pt x="1745968" y="2042019"/>
                  <a:pt x="1745968" y="2054719"/>
                  <a:pt x="1745968" y="2080754"/>
                </a:cubicBezTo>
                <a:cubicBezTo>
                  <a:pt x="1745968" y="2106789"/>
                  <a:pt x="1745968" y="2118854"/>
                  <a:pt x="1745968" y="2144889"/>
                </a:cubicBezTo>
                <a:cubicBezTo>
                  <a:pt x="1745968" y="2170924"/>
                  <a:pt x="1758668" y="2186164"/>
                  <a:pt x="1745968" y="2209659"/>
                </a:cubicBezTo>
                <a:cubicBezTo>
                  <a:pt x="1733268" y="2233154"/>
                  <a:pt x="1707233" y="2250934"/>
                  <a:pt x="1681198" y="2261094"/>
                </a:cubicBezTo>
                <a:cubicBezTo>
                  <a:pt x="1655163" y="2271254"/>
                  <a:pt x="1653258" y="2261094"/>
                  <a:pt x="1617063" y="2261094"/>
                </a:cubicBezTo>
                <a:cubicBezTo>
                  <a:pt x="1580868" y="2261094"/>
                  <a:pt x="1539593" y="2261094"/>
                  <a:pt x="1500858" y="2261094"/>
                </a:cubicBezTo>
                <a:cubicBezTo>
                  <a:pt x="1462123" y="2261094"/>
                  <a:pt x="1451963" y="2261094"/>
                  <a:pt x="1423388" y="2261094"/>
                </a:cubicBezTo>
                <a:cubicBezTo>
                  <a:pt x="1394813" y="2261094"/>
                  <a:pt x="1387193" y="2261094"/>
                  <a:pt x="1358618" y="2261094"/>
                </a:cubicBezTo>
                <a:cubicBezTo>
                  <a:pt x="1330043" y="2261094"/>
                  <a:pt x="1309723" y="2261094"/>
                  <a:pt x="1281148" y="2261094"/>
                </a:cubicBezTo>
                <a:cubicBezTo>
                  <a:pt x="1252573" y="2261094"/>
                  <a:pt x="1242413" y="2261094"/>
                  <a:pt x="1216378" y="2261094"/>
                </a:cubicBezTo>
                <a:cubicBezTo>
                  <a:pt x="1190343" y="2261094"/>
                  <a:pt x="1178278" y="2261094"/>
                  <a:pt x="1152243" y="2261094"/>
                </a:cubicBezTo>
                <a:cubicBezTo>
                  <a:pt x="1126208" y="2261094"/>
                  <a:pt x="1116048" y="2261094"/>
                  <a:pt x="1087473" y="2261094"/>
                </a:cubicBezTo>
                <a:cubicBezTo>
                  <a:pt x="1058898" y="2261094"/>
                  <a:pt x="1038578" y="2261094"/>
                  <a:pt x="1010003" y="2261094"/>
                </a:cubicBezTo>
                <a:cubicBezTo>
                  <a:pt x="981428" y="2261094"/>
                  <a:pt x="973808" y="2261094"/>
                  <a:pt x="945233" y="2261094"/>
                </a:cubicBezTo>
                <a:cubicBezTo>
                  <a:pt x="916658" y="2261094"/>
                  <a:pt x="896338" y="2261094"/>
                  <a:pt x="867763" y="2261094"/>
                </a:cubicBezTo>
                <a:cubicBezTo>
                  <a:pt x="839188" y="2261094"/>
                  <a:pt x="831568" y="2261094"/>
                  <a:pt x="802993" y="2261094"/>
                </a:cubicBezTo>
                <a:cubicBezTo>
                  <a:pt x="774418" y="2261094"/>
                  <a:pt x="754098" y="2263634"/>
                  <a:pt x="725523" y="2261094"/>
                </a:cubicBezTo>
                <a:cubicBezTo>
                  <a:pt x="696948" y="2258554"/>
                  <a:pt x="687423" y="2250934"/>
                  <a:pt x="661388" y="2248394"/>
                </a:cubicBezTo>
                <a:cubicBezTo>
                  <a:pt x="635353" y="2245854"/>
                  <a:pt x="622653" y="2248394"/>
                  <a:pt x="596618" y="2248394"/>
                </a:cubicBezTo>
                <a:cubicBezTo>
                  <a:pt x="570583" y="2248394"/>
                  <a:pt x="557883" y="2248394"/>
                  <a:pt x="531848" y="2248394"/>
                </a:cubicBezTo>
                <a:cubicBezTo>
                  <a:pt x="505813" y="2248394"/>
                  <a:pt x="493748" y="2250934"/>
                  <a:pt x="467713" y="2248394"/>
                </a:cubicBezTo>
                <a:cubicBezTo>
                  <a:pt x="441678" y="2245854"/>
                  <a:pt x="428978" y="2238234"/>
                  <a:pt x="402943" y="2235694"/>
                </a:cubicBezTo>
                <a:cubicBezTo>
                  <a:pt x="376908" y="2233154"/>
                  <a:pt x="364208" y="2235694"/>
                  <a:pt x="338173" y="2235694"/>
                </a:cubicBezTo>
                <a:cubicBezTo>
                  <a:pt x="312138" y="2235694"/>
                  <a:pt x="300073" y="2235694"/>
                  <a:pt x="274038" y="2235694"/>
                </a:cubicBezTo>
                <a:cubicBezTo>
                  <a:pt x="248003" y="2235694"/>
                  <a:pt x="235303" y="2235694"/>
                  <a:pt x="209268" y="2235694"/>
                </a:cubicBezTo>
                <a:cubicBezTo>
                  <a:pt x="183233" y="2235694"/>
                  <a:pt x="170533" y="2235694"/>
                  <a:pt x="144498" y="2235694"/>
                </a:cubicBezTo>
                <a:cubicBezTo>
                  <a:pt x="118463" y="2235694"/>
                  <a:pt x="105763" y="2248394"/>
                  <a:pt x="79728" y="2235694"/>
                </a:cubicBezTo>
                <a:cubicBezTo>
                  <a:pt x="53693" y="2222994"/>
                  <a:pt x="30833" y="2196959"/>
                  <a:pt x="15593" y="2170924"/>
                </a:cubicBezTo>
                <a:cubicBezTo>
                  <a:pt x="353" y="2144889"/>
                  <a:pt x="4798" y="2137269"/>
                  <a:pt x="2258" y="2106154"/>
                </a:cubicBezTo>
                <a:cubicBezTo>
                  <a:pt x="-282" y="2075039"/>
                  <a:pt x="2258" y="2047099"/>
                  <a:pt x="2258" y="2015984"/>
                </a:cubicBezTo>
                <a:cubicBezTo>
                  <a:pt x="2258" y="1984869"/>
                  <a:pt x="2258" y="1982329"/>
                  <a:pt x="2258" y="1951214"/>
                </a:cubicBezTo>
                <a:cubicBezTo>
                  <a:pt x="2258" y="1920099"/>
                  <a:pt x="2258" y="1892159"/>
                  <a:pt x="2258" y="1861044"/>
                </a:cubicBezTo>
                <a:cubicBezTo>
                  <a:pt x="2258" y="1829929"/>
                  <a:pt x="2258" y="1822309"/>
                  <a:pt x="2258" y="1796274"/>
                </a:cubicBezTo>
                <a:cubicBezTo>
                  <a:pt x="2258" y="1770239"/>
                  <a:pt x="-2822" y="1757539"/>
                  <a:pt x="2258" y="1731504"/>
                </a:cubicBezTo>
                <a:cubicBezTo>
                  <a:pt x="7338" y="1705469"/>
                  <a:pt x="23213" y="1695944"/>
                  <a:pt x="28293" y="1667369"/>
                </a:cubicBezTo>
                <a:cubicBezTo>
                  <a:pt x="33373" y="1638794"/>
                  <a:pt x="28293" y="1618474"/>
                  <a:pt x="28293" y="1589899"/>
                </a:cubicBezTo>
                <a:cubicBezTo>
                  <a:pt x="28293" y="1561324"/>
                  <a:pt x="28293" y="1551164"/>
                  <a:pt x="28293" y="1525129"/>
                </a:cubicBezTo>
                <a:cubicBezTo>
                  <a:pt x="28293" y="1499094"/>
                  <a:pt x="28293" y="1486394"/>
                  <a:pt x="28293" y="1460359"/>
                </a:cubicBezTo>
                <a:cubicBezTo>
                  <a:pt x="28293" y="1434324"/>
                  <a:pt x="28293" y="1422259"/>
                  <a:pt x="28293" y="1396224"/>
                </a:cubicBezTo>
                <a:cubicBezTo>
                  <a:pt x="28293" y="1370189"/>
                  <a:pt x="28293" y="1357489"/>
                  <a:pt x="28293" y="1331454"/>
                </a:cubicBezTo>
                <a:cubicBezTo>
                  <a:pt x="28293" y="1305419"/>
                  <a:pt x="28293" y="1292719"/>
                  <a:pt x="28293" y="1266684"/>
                </a:cubicBezTo>
                <a:cubicBezTo>
                  <a:pt x="28293" y="1240649"/>
                  <a:pt x="28293" y="1228584"/>
                  <a:pt x="28293" y="1202549"/>
                </a:cubicBezTo>
                <a:cubicBezTo>
                  <a:pt x="28293" y="1176514"/>
                  <a:pt x="28293" y="1166354"/>
                  <a:pt x="28293" y="1137779"/>
                </a:cubicBezTo>
                <a:cubicBezTo>
                  <a:pt x="28293" y="1109204"/>
                  <a:pt x="28293" y="1093964"/>
                  <a:pt x="28293" y="1060309"/>
                </a:cubicBezTo>
                <a:cubicBezTo>
                  <a:pt x="28293" y="1026654"/>
                  <a:pt x="28293" y="1005699"/>
                  <a:pt x="28293" y="969504"/>
                </a:cubicBezTo>
                <a:cubicBezTo>
                  <a:pt x="28293" y="933309"/>
                  <a:pt x="28293" y="910449"/>
                  <a:pt x="28293" y="879334"/>
                </a:cubicBezTo>
                <a:cubicBezTo>
                  <a:pt x="28293" y="848219"/>
                  <a:pt x="28293" y="840599"/>
                  <a:pt x="28293" y="814564"/>
                </a:cubicBezTo>
                <a:cubicBezTo>
                  <a:pt x="28293" y="788529"/>
                  <a:pt x="28293" y="776464"/>
                  <a:pt x="28293" y="750429"/>
                </a:cubicBezTo>
                <a:cubicBezTo>
                  <a:pt x="28293" y="724394"/>
                  <a:pt x="28293" y="711694"/>
                  <a:pt x="28293" y="685659"/>
                </a:cubicBezTo>
                <a:cubicBezTo>
                  <a:pt x="28293" y="659624"/>
                  <a:pt x="28293" y="649464"/>
                  <a:pt x="28293" y="620889"/>
                </a:cubicBezTo>
                <a:cubicBezTo>
                  <a:pt x="28293" y="592314"/>
                  <a:pt x="28293" y="571994"/>
                  <a:pt x="28293" y="543419"/>
                </a:cubicBezTo>
                <a:cubicBezTo>
                  <a:pt x="28293" y="514844"/>
                  <a:pt x="28293" y="505319"/>
                  <a:pt x="28293" y="479284"/>
                </a:cubicBezTo>
                <a:cubicBezTo>
                  <a:pt x="28293" y="453249"/>
                  <a:pt x="28293" y="440549"/>
                  <a:pt x="28293" y="414514"/>
                </a:cubicBezTo>
                <a:cubicBezTo>
                  <a:pt x="28293" y="388479"/>
                  <a:pt x="25753" y="375779"/>
                  <a:pt x="28293" y="349744"/>
                </a:cubicBezTo>
                <a:cubicBezTo>
                  <a:pt x="30833" y="323709"/>
                  <a:pt x="38453" y="311009"/>
                  <a:pt x="40993" y="284974"/>
                </a:cubicBezTo>
                <a:cubicBezTo>
                  <a:pt x="43533" y="258939"/>
                  <a:pt x="40993" y="246874"/>
                  <a:pt x="40993" y="220839"/>
                </a:cubicBezTo>
                <a:cubicBezTo>
                  <a:pt x="40993" y="194804"/>
                  <a:pt x="33373" y="182104"/>
                  <a:pt x="40993" y="156069"/>
                </a:cubicBezTo>
                <a:cubicBezTo>
                  <a:pt x="48613" y="130034"/>
                  <a:pt x="64488" y="117334"/>
                  <a:pt x="79728" y="91299"/>
                </a:cubicBezTo>
                <a:cubicBezTo>
                  <a:pt x="94968" y="65264"/>
                  <a:pt x="108303" y="37324"/>
                  <a:pt x="118463" y="27164"/>
                </a:cubicBezTo>
                <a:cubicBezTo>
                  <a:pt x="128623" y="17004"/>
                  <a:pt x="116558" y="42404"/>
                  <a:pt x="131798" y="39864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pic>
        <p:nvPicPr>
          <p:cNvPr id="28674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矩形 33"/>
          <p:cNvSpPr>
            <a:spLocks noChangeArrowheads="1"/>
          </p:cNvSpPr>
          <p:nvPr/>
        </p:nvSpPr>
        <p:spPr bwMode="auto">
          <a:xfrm>
            <a:off x="3563938" y="981075"/>
            <a:ext cx="23415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表示出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3×3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8676" name="组合 128"/>
          <p:cNvGrpSpPr/>
          <p:nvPr/>
        </p:nvGrpSpPr>
        <p:grpSpPr bwMode="auto">
          <a:xfrm>
            <a:off x="1071563" y="1857375"/>
            <a:ext cx="4338637" cy="4368800"/>
            <a:chOff x="1734009" y="1714488"/>
            <a:chExt cx="4338189" cy="4369593"/>
          </a:xfrm>
        </p:grpSpPr>
        <p:sp>
          <p:nvSpPr>
            <p:cNvPr id="26" name="椭圆 25"/>
            <p:cNvSpPr/>
            <p:nvPr/>
          </p:nvSpPr>
          <p:spPr>
            <a:xfrm>
              <a:off x="1737184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734009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734009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734009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734009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734009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734009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734009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734009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734009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202273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199098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199098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2199098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199098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199098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199098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199098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2199098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199098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670537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2667363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667363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667363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667363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2667363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667363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667363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667363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667363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134039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130865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130865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130865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3130865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3130865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3130865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3130865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130865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3130865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3607066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3603891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3603891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3603891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3603891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3603891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3603891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3603891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3603891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3603891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4070568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4067393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4067393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4067393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4067393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4067393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4067393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4067393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4067393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4067393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4527720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452454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452454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452454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452454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452454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452454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452454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452454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452454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4991223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4988048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4988048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4988048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4988048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4988048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4988048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4988048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4988048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4988048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5464249" y="172560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5461074" y="2190824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5461074" y="2665574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5461074" y="313079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5461074" y="3594429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5461074" y="4070766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5461074" y="4535988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5461074" y="4999622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5461074" y="546325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5461074" y="593959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5927751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592457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592457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592457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592457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592457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592457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592457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592457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592457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8677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8678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711200" y="1641475"/>
            <a:ext cx="2290763" cy="1639888"/>
          </a:xfrm>
          <a:custGeom>
            <a:avLst/>
            <a:gdLst>
              <a:gd name="connisteX0" fmla="*/ 295242 w 2290495"/>
              <a:gd name="connsiteY0" fmla="*/ 139465 h 1639757"/>
              <a:gd name="connisteX1" fmla="*/ 2051652 w 2290495"/>
              <a:gd name="connsiteY1" fmla="*/ 126130 h 1639757"/>
              <a:gd name="connisteX2" fmla="*/ 1986882 w 2290495"/>
              <a:gd name="connsiteY2" fmla="*/ 1521225 h 1639757"/>
              <a:gd name="connisteX3" fmla="*/ 140302 w 2290495"/>
              <a:gd name="connsiteY3" fmla="*/ 1327550 h 1639757"/>
              <a:gd name="connisteX4" fmla="*/ 243172 w 2290495"/>
              <a:gd name="connsiteY4" fmla="*/ 126130 h 1639757"/>
              <a:gd name="connisteX5" fmla="*/ 372712 w 2290495"/>
              <a:gd name="connsiteY5" fmla="*/ 152165 h 1639757"/>
              <a:gd name="connisteX6" fmla="*/ 256507 w 2290495"/>
              <a:gd name="connsiteY6" fmla="*/ 139465 h 163975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2290495" h="1639757">
                <a:moveTo>
                  <a:pt x="295242" y="139466"/>
                </a:moveTo>
                <a:cubicBezTo>
                  <a:pt x="647667" y="108986"/>
                  <a:pt x="1713197" y="-150094"/>
                  <a:pt x="2051652" y="126131"/>
                </a:cubicBezTo>
                <a:cubicBezTo>
                  <a:pt x="2390107" y="402356"/>
                  <a:pt x="2369152" y="1281196"/>
                  <a:pt x="1986882" y="1521226"/>
                </a:cubicBezTo>
                <a:cubicBezTo>
                  <a:pt x="1604612" y="1761256"/>
                  <a:pt x="488917" y="1606316"/>
                  <a:pt x="140302" y="1327551"/>
                </a:cubicBezTo>
                <a:cubicBezTo>
                  <a:pt x="-208313" y="1048786"/>
                  <a:pt x="196817" y="361081"/>
                  <a:pt x="243172" y="126131"/>
                </a:cubicBezTo>
                <a:cubicBezTo>
                  <a:pt x="289527" y="-108819"/>
                  <a:pt x="370172" y="149626"/>
                  <a:pt x="372712" y="152166"/>
                </a:cubicBezTo>
                <a:cubicBezTo>
                  <a:pt x="375252" y="154706"/>
                  <a:pt x="282542" y="142641"/>
                  <a:pt x="256507" y="13946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1503363" y="3043238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8681" name="例.eps" descr="id:2147501035;Founder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052513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9699" name="矩形 10"/>
          <p:cNvSpPr>
            <a:spLocks noChangeArrowheads="1"/>
          </p:cNvSpPr>
          <p:nvPr/>
        </p:nvSpPr>
        <p:spPr bwMode="auto">
          <a:xfrm>
            <a:off x="1044575" y="1989138"/>
            <a:ext cx="496887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9700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970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TextBox 11"/>
          <p:cNvSpPr>
            <a:spLocks noChangeArrowheads="1"/>
          </p:cNvSpPr>
          <p:nvPr/>
        </p:nvSpPr>
        <p:spPr bwMode="auto">
          <a:xfrm>
            <a:off x="1187450" y="2852738"/>
            <a:ext cx="529907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可以表示为</a:t>
            </a:r>
            <a:r>
              <a:rPr lang="en-US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行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列，此题画成了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行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列</a:t>
            </a:r>
            <a:r>
              <a:rPr lang="zh-CN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zh-CN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pic>
        <p:nvPicPr>
          <p:cNvPr id="30722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矩形 33"/>
          <p:cNvSpPr>
            <a:spLocks noChangeArrowheads="1"/>
          </p:cNvSpPr>
          <p:nvPr/>
        </p:nvSpPr>
        <p:spPr bwMode="auto">
          <a:xfrm>
            <a:off x="3563938" y="981075"/>
            <a:ext cx="23415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表示出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3×3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30724" name="组合 128"/>
          <p:cNvGrpSpPr/>
          <p:nvPr/>
        </p:nvGrpSpPr>
        <p:grpSpPr bwMode="auto">
          <a:xfrm>
            <a:off x="1071563" y="1857375"/>
            <a:ext cx="4338637" cy="4368800"/>
            <a:chOff x="1734009" y="1714488"/>
            <a:chExt cx="4338189" cy="4369593"/>
          </a:xfrm>
        </p:grpSpPr>
        <p:sp>
          <p:nvSpPr>
            <p:cNvPr id="26" name="椭圆 25"/>
            <p:cNvSpPr/>
            <p:nvPr/>
          </p:nvSpPr>
          <p:spPr>
            <a:xfrm>
              <a:off x="1737184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734009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734009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734009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734009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734009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734009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734009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734009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734009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202273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199098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199098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2199098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199098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199098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199098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199098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2199098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199098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670537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2667363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667363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667363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667363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2667363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667363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667363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667363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667363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134039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130865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130865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130865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3130865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3130865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3130865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3130865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130865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3130865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3607066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3603891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3603891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3603891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3603891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3603891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3603891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3603891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3603891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3603891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4070568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4067393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4067393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4067393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4067393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4067393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4067393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4067393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4067393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4067393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4527720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452454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452454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452454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452454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452454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452454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452454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452454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452454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4991223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4988048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4988048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4988048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4988048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4988048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4988048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4988048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4988048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4988048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5464249" y="172560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5461074" y="2190824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5461074" y="2665574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5461074" y="313079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5461074" y="3594429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5461074" y="4070766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5461074" y="4535988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5461074" y="4999622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5461074" y="546325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5461074" y="593959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5927751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592457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592457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592457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592457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592457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592457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592457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592457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592457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0725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0726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711200" y="1641475"/>
            <a:ext cx="2290763" cy="1639888"/>
          </a:xfrm>
          <a:custGeom>
            <a:avLst/>
            <a:gdLst>
              <a:gd name="connisteX0" fmla="*/ 295242 w 2290495"/>
              <a:gd name="connsiteY0" fmla="*/ 139465 h 1639757"/>
              <a:gd name="connisteX1" fmla="*/ 2051652 w 2290495"/>
              <a:gd name="connsiteY1" fmla="*/ 126130 h 1639757"/>
              <a:gd name="connisteX2" fmla="*/ 1986882 w 2290495"/>
              <a:gd name="connsiteY2" fmla="*/ 1521225 h 1639757"/>
              <a:gd name="connisteX3" fmla="*/ 140302 w 2290495"/>
              <a:gd name="connsiteY3" fmla="*/ 1327550 h 1639757"/>
              <a:gd name="connisteX4" fmla="*/ 243172 w 2290495"/>
              <a:gd name="connsiteY4" fmla="*/ 126130 h 1639757"/>
              <a:gd name="connisteX5" fmla="*/ 372712 w 2290495"/>
              <a:gd name="connsiteY5" fmla="*/ 152165 h 1639757"/>
              <a:gd name="connisteX6" fmla="*/ 256507 w 2290495"/>
              <a:gd name="connsiteY6" fmla="*/ 139465 h 163975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2290495" h="1639757">
                <a:moveTo>
                  <a:pt x="295242" y="139466"/>
                </a:moveTo>
                <a:cubicBezTo>
                  <a:pt x="647667" y="108986"/>
                  <a:pt x="1713197" y="-150094"/>
                  <a:pt x="2051652" y="126131"/>
                </a:cubicBezTo>
                <a:cubicBezTo>
                  <a:pt x="2390107" y="402356"/>
                  <a:pt x="2369152" y="1281196"/>
                  <a:pt x="1986882" y="1521226"/>
                </a:cubicBezTo>
                <a:cubicBezTo>
                  <a:pt x="1604612" y="1761256"/>
                  <a:pt x="488917" y="1606316"/>
                  <a:pt x="140302" y="1327551"/>
                </a:cubicBezTo>
                <a:cubicBezTo>
                  <a:pt x="-208313" y="1048786"/>
                  <a:pt x="196817" y="361081"/>
                  <a:pt x="243172" y="126131"/>
                </a:cubicBezTo>
                <a:cubicBezTo>
                  <a:pt x="289527" y="-108819"/>
                  <a:pt x="370172" y="149626"/>
                  <a:pt x="372712" y="152166"/>
                </a:cubicBezTo>
                <a:cubicBezTo>
                  <a:pt x="375252" y="154706"/>
                  <a:pt x="282542" y="142641"/>
                  <a:pt x="256507" y="13946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1144588" y="2611438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0729" name="例.eps" descr="id:2147501035;Founder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052513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任意多边形 3"/>
          <p:cNvSpPr/>
          <p:nvPr/>
        </p:nvSpPr>
        <p:spPr>
          <a:xfrm>
            <a:off x="4143375" y="1803400"/>
            <a:ext cx="1398588" cy="1235075"/>
          </a:xfrm>
          <a:custGeom>
            <a:avLst/>
            <a:gdLst>
              <a:gd name="connisteX0" fmla="*/ 183232 w 1399610"/>
              <a:gd name="connsiteY0" fmla="*/ 29845 h 1235780"/>
              <a:gd name="connisteX1" fmla="*/ 260702 w 1399610"/>
              <a:gd name="connsiteY1" fmla="*/ 3810 h 1235780"/>
              <a:gd name="connisteX2" fmla="*/ 338172 w 1399610"/>
              <a:gd name="connsiteY2" fmla="*/ 3810 h 1235780"/>
              <a:gd name="connisteX3" fmla="*/ 415642 w 1399610"/>
              <a:gd name="connsiteY3" fmla="*/ 29845 h 1235780"/>
              <a:gd name="connisteX4" fmla="*/ 493112 w 1399610"/>
              <a:gd name="connsiteY4" fmla="*/ 68580 h 1235780"/>
              <a:gd name="connisteX5" fmla="*/ 557882 w 1399610"/>
              <a:gd name="connsiteY5" fmla="*/ 81280 h 1235780"/>
              <a:gd name="connisteX6" fmla="*/ 635352 w 1399610"/>
              <a:gd name="connsiteY6" fmla="*/ 81280 h 1235780"/>
              <a:gd name="connisteX7" fmla="*/ 712822 w 1399610"/>
              <a:gd name="connsiteY7" fmla="*/ 81280 h 1235780"/>
              <a:gd name="connisteX8" fmla="*/ 776957 w 1399610"/>
              <a:gd name="connsiteY8" fmla="*/ 81280 h 1235780"/>
              <a:gd name="connisteX9" fmla="*/ 855062 w 1399610"/>
              <a:gd name="connsiteY9" fmla="*/ 81280 h 1235780"/>
              <a:gd name="connisteX10" fmla="*/ 919197 w 1399610"/>
              <a:gd name="connsiteY10" fmla="*/ 81280 h 1235780"/>
              <a:gd name="connisteX11" fmla="*/ 996667 w 1399610"/>
              <a:gd name="connsiteY11" fmla="*/ 81280 h 1235780"/>
              <a:gd name="connisteX12" fmla="*/ 1061437 w 1399610"/>
              <a:gd name="connsiteY12" fmla="*/ 81280 h 1235780"/>
              <a:gd name="connisteX13" fmla="*/ 1151607 w 1399610"/>
              <a:gd name="connsiteY13" fmla="*/ 94615 h 1235780"/>
              <a:gd name="connisteX14" fmla="*/ 1229077 w 1399610"/>
              <a:gd name="connsiteY14" fmla="*/ 94615 h 1235780"/>
              <a:gd name="connisteX15" fmla="*/ 1293847 w 1399610"/>
              <a:gd name="connsiteY15" fmla="*/ 81280 h 1235780"/>
              <a:gd name="connisteX16" fmla="*/ 1358617 w 1399610"/>
              <a:gd name="connsiteY16" fmla="*/ 55880 h 1235780"/>
              <a:gd name="connisteX17" fmla="*/ 1371317 w 1399610"/>
              <a:gd name="connsiteY17" fmla="*/ 120015 h 1235780"/>
              <a:gd name="connisteX18" fmla="*/ 1371317 w 1399610"/>
              <a:gd name="connsiteY18" fmla="*/ 184785 h 1235780"/>
              <a:gd name="connisteX19" fmla="*/ 1371317 w 1399610"/>
              <a:gd name="connsiteY19" fmla="*/ 249555 h 1235780"/>
              <a:gd name="connisteX20" fmla="*/ 1371317 w 1399610"/>
              <a:gd name="connsiteY20" fmla="*/ 314325 h 1235780"/>
              <a:gd name="connisteX21" fmla="*/ 1397352 w 1399610"/>
              <a:gd name="connsiteY21" fmla="*/ 378460 h 1235780"/>
              <a:gd name="connisteX22" fmla="*/ 1397352 w 1399610"/>
              <a:gd name="connsiteY22" fmla="*/ 443230 h 1235780"/>
              <a:gd name="connisteX23" fmla="*/ 1397352 w 1399610"/>
              <a:gd name="connsiteY23" fmla="*/ 520700 h 1235780"/>
              <a:gd name="connisteX24" fmla="*/ 1397352 w 1399610"/>
              <a:gd name="connsiteY24" fmla="*/ 585470 h 1235780"/>
              <a:gd name="connisteX25" fmla="*/ 1397352 w 1399610"/>
              <a:gd name="connsiteY25" fmla="*/ 662940 h 1235780"/>
              <a:gd name="connisteX26" fmla="*/ 1397352 w 1399610"/>
              <a:gd name="connsiteY26" fmla="*/ 727075 h 1235780"/>
              <a:gd name="connisteX27" fmla="*/ 1397352 w 1399610"/>
              <a:gd name="connsiteY27" fmla="*/ 804545 h 1235780"/>
              <a:gd name="connisteX28" fmla="*/ 1384017 w 1399610"/>
              <a:gd name="connsiteY28" fmla="*/ 869315 h 1235780"/>
              <a:gd name="connisteX29" fmla="*/ 1384017 w 1399610"/>
              <a:gd name="connsiteY29" fmla="*/ 934085 h 1235780"/>
              <a:gd name="connisteX30" fmla="*/ 1384017 w 1399610"/>
              <a:gd name="connsiteY30" fmla="*/ 1011555 h 1235780"/>
              <a:gd name="connisteX31" fmla="*/ 1384017 w 1399610"/>
              <a:gd name="connsiteY31" fmla="*/ 1076325 h 1235780"/>
              <a:gd name="connisteX32" fmla="*/ 1358617 w 1399610"/>
              <a:gd name="connsiteY32" fmla="*/ 1140460 h 1235780"/>
              <a:gd name="connisteX33" fmla="*/ 1293847 w 1399610"/>
              <a:gd name="connsiteY33" fmla="*/ 1192530 h 1235780"/>
              <a:gd name="connisteX34" fmla="*/ 1229077 w 1399610"/>
              <a:gd name="connsiteY34" fmla="*/ 1231265 h 1235780"/>
              <a:gd name="connisteX35" fmla="*/ 1151607 w 1399610"/>
              <a:gd name="connsiteY35" fmla="*/ 1231265 h 1235780"/>
              <a:gd name="connisteX36" fmla="*/ 1087472 w 1399610"/>
              <a:gd name="connsiteY36" fmla="*/ 1231265 h 1235780"/>
              <a:gd name="connisteX37" fmla="*/ 1022702 w 1399610"/>
              <a:gd name="connsiteY37" fmla="*/ 1231265 h 1235780"/>
              <a:gd name="connisteX38" fmla="*/ 957932 w 1399610"/>
              <a:gd name="connsiteY38" fmla="*/ 1231265 h 1235780"/>
              <a:gd name="connisteX39" fmla="*/ 699487 w 1399610"/>
              <a:gd name="connsiteY39" fmla="*/ 1231265 h 1235780"/>
              <a:gd name="connisteX40" fmla="*/ 622017 w 1399610"/>
              <a:gd name="connsiteY40" fmla="*/ 1231265 h 1235780"/>
              <a:gd name="connisteX41" fmla="*/ 505812 w 1399610"/>
              <a:gd name="connsiteY41" fmla="*/ 1231265 h 1235780"/>
              <a:gd name="connisteX42" fmla="*/ 428342 w 1399610"/>
              <a:gd name="connsiteY42" fmla="*/ 1231265 h 1235780"/>
              <a:gd name="connisteX43" fmla="*/ 364207 w 1399610"/>
              <a:gd name="connsiteY43" fmla="*/ 1231265 h 1235780"/>
              <a:gd name="connisteX44" fmla="*/ 286737 w 1399610"/>
              <a:gd name="connsiteY44" fmla="*/ 1231265 h 1235780"/>
              <a:gd name="connisteX45" fmla="*/ 221967 w 1399610"/>
              <a:gd name="connsiteY45" fmla="*/ 1231265 h 1235780"/>
              <a:gd name="connisteX46" fmla="*/ 144497 w 1399610"/>
              <a:gd name="connsiteY46" fmla="*/ 1179195 h 1235780"/>
              <a:gd name="connisteX47" fmla="*/ 79727 w 1399610"/>
              <a:gd name="connsiteY47" fmla="*/ 1140460 h 1235780"/>
              <a:gd name="connisteX48" fmla="*/ 28292 w 1399610"/>
              <a:gd name="connsiteY48" fmla="*/ 1076325 h 1235780"/>
              <a:gd name="connisteX49" fmla="*/ 2257 w 1399610"/>
              <a:gd name="connsiteY49" fmla="*/ 1011555 h 1235780"/>
              <a:gd name="connisteX50" fmla="*/ 2257 w 1399610"/>
              <a:gd name="connsiteY50" fmla="*/ 946785 h 1235780"/>
              <a:gd name="connisteX51" fmla="*/ 2257 w 1399610"/>
              <a:gd name="connsiteY51" fmla="*/ 882015 h 1235780"/>
              <a:gd name="connisteX52" fmla="*/ 2257 w 1399610"/>
              <a:gd name="connsiteY52" fmla="*/ 817880 h 1235780"/>
              <a:gd name="connisteX53" fmla="*/ 14957 w 1399610"/>
              <a:gd name="connsiteY53" fmla="*/ 753110 h 1235780"/>
              <a:gd name="connisteX54" fmla="*/ 28292 w 1399610"/>
              <a:gd name="connsiteY54" fmla="*/ 688340 h 1235780"/>
              <a:gd name="connisteX55" fmla="*/ 53692 w 1399610"/>
              <a:gd name="connsiteY55" fmla="*/ 610870 h 1235780"/>
              <a:gd name="connisteX56" fmla="*/ 67027 w 1399610"/>
              <a:gd name="connsiteY56" fmla="*/ 546735 h 1235780"/>
              <a:gd name="connisteX57" fmla="*/ 105762 w 1399610"/>
              <a:gd name="connsiteY57" fmla="*/ 469265 h 1235780"/>
              <a:gd name="connisteX58" fmla="*/ 131797 w 1399610"/>
              <a:gd name="connsiteY58" fmla="*/ 404495 h 1235780"/>
              <a:gd name="connisteX59" fmla="*/ 131797 w 1399610"/>
              <a:gd name="connsiteY59" fmla="*/ 327025 h 1235780"/>
              <a:gd name="connisteX60" fmla="*/ 131797 w 1399610"/>
              <a:gd name="connsiteY60" fmla="*/ 210820 h 1235780"/>
              <a:gd name="connisteX61" fmla="*/ 131797 w 1399610"/>
              <a:gd name="connsiteY61" fmla="*/ 146050 h 1235780"/>
              <a:gd name="connisteX62" fmla="*/ 131797 w 1399610"/>
              <a:gd name="connsiteY62" fmla="*/ 81280 h 1235780"/>
              <a:gd name="connisteX63" fmla="*/ 183232 w 1399610"/>
              <a:gd name="connsiteY63" fmla="*/ 29845 h 123578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</a:cxnLst>
            <a:rect l="l" t="t" r="r" b="b"/>
            <a:pathLst>
              <a:path w="1399611" h="1235781">
                <a:moveTo>
                  <a:pt x="183233" y="29845"/>
                </a:moveTo>
                <a:cubicBezTo>
                  <a:pt x="209268" y="14605"/>
                  <a:pt x="229588" y="8890"/>
                  <a:pt x="260703" y="3810"/>
                </a:cubicBezTo>
                <a:cubicBezTo>
                  <a:pt x="291818" y="-1270"/>
                  <a:pt x="307058" y="-1270"/>
                  <a:pt x="338173" y="3810"/>
                </a:cubicBezTo>
                <a:cubicBezTo>
                  <a:pt x="369288" y="8890"/>
                  <a:pt x="384528" y="17145"/>
                  <a:pt x="415643" y="29845"/>
                </a:cubicBezTo>
                <a:cubicBezTo>
                  <a:pt x="446758" y="42545"/>
                  <a:pt x="464538" y="58420"/>
                  <a:pt x="493113" y="68580"/>
                </a:cubicBezTo>
                <a:cubicBezTo>
                  <a:pt x="521688" y="78740"/>
                  <a:pt x="529308" y="78740"/>
                  <a:pt x="557883" y="81280"/>
                </a:cubicBezTo>
                <a:cubicBezTo>
                  <a:pt x="586458" y="83820"/>
                  <a:pt x="604238" y="81280"/>
                  <a:pt x="635353" y="81280"/>
                </a:cubicBezTo>
                <a:cubicBezTo>
                  <a:pt x="666468" y="81280"/>
                  <a:pt x="684248" y="81280"/>
                  <a:pt x="712823" y="81280"/>
                </a:cubicBezTo>
                <a:cubicBezTo>
                  <a:pt x="741398" y="81280"/>
                  <a:pt x="748383" y="81280"/>
                  <a:pt x="776958" y="81280"/>
                </a:cubicBezTo>
                <a:cubicBezTo>
                  <a:pt x="805533" y="81280"/>
                  <a:pt x="826488" y="81280"/>
                  <a:pt x="855063" y="81280"/>
                </a:cubicBezTo>
                <a:cubicBezTo>
                  <a:pt x="883638" y="81280"/>
                  <a:pt x="890623" y="81280"/>
                  <a:pt x="919198" y="81280"/>
                </a:cubicBezTo>
                <a:cubicBezTo>
                  <a:pt x="947773" y="81280"/>
                  <a:pt x="968093" y="81280"/>
                  <a:pt x="996668" y="81280"/>
                </a:cubicBezTo>
                <a:cubicBezTo>
                  <a:pt x="1025243" y="81280"/>
                  <a:pt x="1030323" y="78740"/>
                  <a:pt x="1061438" y="81280"/>
                </a:cubicBezTo>
                <a:cubicBezTo>
                  <a:pt x="1092553" y="83820"/>
                  <a:pt x="1117953" y="92075"/>
                  <a:pt x="1151608" y="94615"/>
                </a:cubicBezTo>
                <a:cubicBezTo>
                  <a:pt x="1185263" y="97155"/>
                  <a:pt x="1200503" y="97155"/>
                  <a:pt x="1229078" y="94615"/>
                </a:cubicBezTo>
                <a:cubicBezTo>
                  <a:pt x="1257653" y="92075"/>
                  <a:pt x="1267813" y="88900"/>
                  <a:pt x="1293848" y="81280"/>
                </a:cubicBezTo>
                <a:cubicBezTo>
                  <a:pt x="1319883" y="73660"/>
                  <a:pt x="1343378" y="48260"/>
                  <a:pt x="1358618" y="55880"/>
                </a:cubicBezTo>
                <a:cubicBezTo>
                  <a:pt x="1373858" y="63500"/>
                  <a:pt x="1368778" y="93980"/>
                  <a:pt x="1371318" y="120015"/>
                </a:cubicBezTo>
                <a:cubicBezTo>
                  <a:pt x="1373858" y="146050"/>
                  <a:pt x="1371318" y="158750"/>
                  <a:pt x="1371318" y="184785"/>
                </a:cubicBezTo>
                <a:cubicBezTo>
                  <a:pt x="1371318" y="210820"/>
                  <a:pt x="1371318" y="223520"/>
                  <a:pt x="1371318" y="249555"/>
                </a:cubicBezTo>
                <a:cubicBezTo>
                  <a:pt x="1371318" y="275590"/>
                  <a:pt x="1366238" y="288290"/>
                  <a:pt x="1371318" y="314325"/>
                </a:cubicBezTo>
                <a:cubicBezTo>
                  <a:pt x="1376398" y="340360"/>
                  <a:pt x="1392273" y="352425"/>
                  <a:pt x="1397353" y="378460"/>
                </a:cubicBezTo>
                <a:cubicBezTo>
                  <a:pt x="1402433" y="404495"/>
                  <a:pt x="1397353" y="414655"/>
                  <a:pt x="1397353" y="443230"/>
                </a:cubicBezTo>
                <a:cubicBezTo>
                  <a:pt x="1397353" y="471805"/>
                  <a:pt x="1397353" y="492125"/>
                  <a:pt x="1397353" y="520700"/>
                </a:cubicBezTo>
                <a:cubicBezTo>
                  <a:pt x="1397353" y="549275"/>
                  <a:pt x="1397353" y="556895"/>
                  <a:pt x="1397353" y="585470"/>
                </a:cubicBezTo>
                <a:cubicBezTo>
                  <a:pt x="1397353" y="614045"/>
                  <a:pt x="1397353" y="634365"/>
                  <a:pt x="1397353" y="662940"/>
                </a:cubicBezTo>
                <a:cubicBezTo>
                  <a:pt x="1397353" y="691515"/>
                  <a:pt x="1397353" y="698500"/>
                  <a:pt x="1397353" y="727075"/>
                </a:cubicBezTo>
                <a:cubicBezTo>
                  <a:pt x="1397353" y="755650"/>
                  <a:pt x="1399893" y="775970"/>
                  <a:pt x="1397353" y="804545"/>
                </a:cubicBezTo>
                <a:cubicBezTo>
                  <a:pt x="1394813" y="833120"/>
                  <a:pt x="1386558" y="843280"/>
                  <a:pt x="1384018" y="869315"/>
                </a:cubicBezTo>
                <a:cubicBezTo>
                  <a:pt x="1381478" y="895350"/>
                  <a:pt x="1384018" y="905510"/>
                  <a:pt x="1384018" y="934085"/>
                </a:cubicBezTo>
                <a:cubicBezTo>
                  <a:pt x="1384018" y="962660"/>
                  <a:pt x="1384018" y="982980"/>
                  <a:pt x="1384018" y="1011555"/>
                </a:cubicBezTo>
                <a:cubicBezTo>
                  <a:pt x="1384018" y="1040130"/>
                  <a:pt x="1389098" y="1050290"/>
                  <a:pt x="1384018" y="1076325"/>
                </a:cubicBezTo>
                <a:cubicBezTo>
                  <a:pt x="1378938" y="1102360"/>
                  <a:pt x="1376398" y="1116965"/>
                  <a:pt x="1358618" y="1140460"/>
                </a:cubicBezTo>
                <a:cubicBezTo>
                  <a:pt x="1340838" y="1163955"/>
                  <a:pt x="1319883" y="1174115"/>
                  <a:pt x="1293848" y="1192530"/>
                </a:cubicBezTo>
                <a:cubicBezTo>
                  <a:pt x="1267813" y="1210945"/>
                  <a:pt x="1257653" y="1223645"/>
                  <a:pt x="1229078" y="1231265"/>
                </a:cubicBezTo>
                <a:cubicBezTo>
                  <a:pt x="1200503" y="1238885"/>
                  <a:pt x="1180183" y="1231265"/>
                  <a:pt x="1151608" y="1231265"/>
                </a:cubicBezTo>
                <a:cubicBezTo>
                  <a:pt x="1123033" y="1231265"/>
                  <a:pt x="1113508" y="1231265"/>
                  <a:pt x="1087473" y="1231265"/>
                </a:cubicBezTo>
                <a:cubicBezTo>
                  <a:pt x="1061438" y="1231265"/>
                  <a:pt x="1048738" y="1231265"/>
                  <a:pt x="1022703" y="1231265"/>
                </a:cubicBezTo>
                <a:cubicBezTo>
                  <a:pt x="996668" y="1231265"/>
                  <a:pt x="1022703" y="1231265"/>
                  <a:pt x="957933" y="1231265"/>
                </a:cubicBezTo>
                <a:cubicBezTo>
                  <a:pt x="893163" y="1231265"/>
                  <a:pt x="766798" y="1231265"/>
                  <a:pt x="699488" y="1231265"/>
                </a:cubicBezTo>
                <a:cubicBezTo>
                  <a:pt x="632178" y="1231265"/>
                  <a:pt x="660753" y="1231265"/>
                  <a:pt x="622018" y="1231265"/>
                </a:cubicBezTo>
                <a:cubicBezTo>
                  <a:pt x="583283" y="1231265"/>
                  <a:pt x="544548" y="1231265"/>
                  <a:pt x="505813" y="1231265"/>
                </a:cubicBezTo>
                <a:cubicBezTo>
                  <a:pt x="467078" y="1231265"/>
                  <a:pt x="456918" y="1231265"/>
                  <a:pt x="428343" y="1231265"/>
                </a:cubicBezTo>
                <a:cubicBezTo>
                  <a:pt x="399768" y="1231265"/>
                  <a:pt x="392783" y="1231265"/>
                  <a:pt x="364208" y="1231265"/>
                </a:cubicBezTo>
                <a:cubicBezTo>
                  <a:pt x="335633" y="1231265"/>
                  <a:pt x="315313" y="1231265"/>
                  <a:pt x="286738" y="1231265"/>
                </a:cubicBezTo>
                <a:cubicBezTo>
                  <a:pt x="258163" y="1231265"/>
                  <a:pt x="250543" y="1241425"/>
                  <a:pt x="221968" y="1231265"/>
                </a:cubicBezTo>
                <a:cubicBezTo>
                  <a:pt x="193393" y="1221105"/>
                  <a:pt x="173073" y="1197610"/>
                  <a:pt x="144498" y="1179195"/>
                </a:cubicBezTo>
                <a:cubicBezTo>
                  <a:pt x="115923" y="1160780"/>
                  <a:pt x="103223" y="1160780"/>
                  <a:pt x="79728" y="1140460"/>
                </a:cubicBezTo>
                <a:cubicBezTo>
                  <a:pt x="56233" y="1120140"/>
                  <a:pt x="43533" y="1102360"/>
                  <a:pt x="28293" y="1076325"/>
                </a:cubicBezTo>
                <a:cubicBezTo>
                  <a:pt x="13053" y="1050290"/>
                  <a:pt x="7338" y="1037590"/>
                  <a:pt x="2258" y="1011555"/>
                </a:cubicBezTo>
                <a:cubicBezTo>
                  <a:pt x="-2822" y="985520"/>
                  <a:pt x="2258" y="972820"/>
                  <a:pt x="2258" y="946785"/>
                </a:cubicBezTo>
                <a:cubicBezTo>
                  <a:pt x="2258" y="920750"/>
                  <a:pt x="2258" y="908050"/>
                  <a:pt x="2258" y="882015"/>
                </a:cubicBezTo>
                <a:cubicBezTo>
                  <a:pt x="2258" y="855980"/>
                  <a:pt x="-282" y="843915"/>
                  <a:pt x="2258" y="817880"/>
                </a:cubicBezTo>
                <a:cubicBezTo>
                  <a:pt x="4798" y="791845"/>
                  <a:pt x="9878" y="779145"/>
                  <a:pt x="14958" y="753110"/>
                </a:cubicBezTo>
                <a:cubicBezTo>
                  <a:pt x="20038" y="727075"/>
                  <a:pt x="20673" y="716915"/>
                  <a:pt x="28293" y="688340"/>
                </a:cubicBezTo>
                <a:cubicBezTo>
                  <a:pt x="35913" y="659765"/>
                  <a:pt x="46073" y="639445"/>
                  <a:pt x="53693" y="610870"/>
                </a:cubicBezTo>
                <a:cubicBezTo>
                  <a:pt x="61313" y="582295"/>
                  <a:pt x="56868" y="575310"/>
                  <a:pt x="67028" y="546735"/>
                </a:cubicBezTo>
                <a:cubicBezTo>
                  <a:pt x="77188" y="518160"/>
                  <a:pt x="93063" y="497840"/>
                  <a:pt x="105763" y="469265"/>
                </a:cubicBezTo>
                <a:cubicBezTo>
                  <a:pt x="118463" y="440690"/>
                  <a:pt x="126718" y="433070"/>
                  <a:pt x="131798" y="404495"/>
                </a:cubicBezTo>
                <a:cubicBezTo>
                  <a:pt x="136878" y="375920"/>
                  <a:pt x="131798" y="365760"/>
                  <a:pt x="131798" y="327025"/>
                </a:cubicBezTo>
                <a:cubicBezTo>
                  <a:pt x="131798" y="288290"/>
                  <a:pt x="131798" y="247015"/>
                  <a:pt x="131798" y="210820"/>
                </a:cubicBezTo>
                <a:cubicBezTo>
                  <a:pt x="131798" y="174625"/>
                  <a:pt x="131798" y="172085"/>
                  <a:pt x="131798" y="146050"/>
                </a:cubicBezTo>
                <a:cubicBezTo>
                  <a:pt x="131798" y="120015"/>
                  <a:pt x="121638" y="104775"/>
                  <a:pt x="131798" y="81280"/>
                </a:cubicBezTo>
                <a:cubicBezTo>
                  <a:pt x="141958" y="57785"/>
                  <a:pt x="157198" y="45085"/>
                  <a:pt x="183233" y="29845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6" name="矩形 1"/>
          <p:cNvSpPr>
            <a:spLocks noChangeArrowheads="1"/>
          </p:cNvSpPr>
          <p:nvPr/>
        </p:nvSpPr>
        <p:spPr bwMode="auto">
          <a:xfrm rot="-3301957">
            <a:off x="3590132" y="2824956"/>
            <a:ext cx="2214562" cy="7016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  <p:bldP spid="6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14" descr="6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16013" y="2781300"/>
            <a:ext cx="4714875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174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48" name="文本框 1"/>
          <p:cNvSpPr txBox="1">
            <a:spLocks noChangeArrowheads="1"/>
          </p:cNvSpPr>
          <p:nvPr/>
        </p:nvSpPr>
        <p:spPr bwMode="auto">
          <a:xfrm>
            <a:off x="1476375" y="1917700"/>
            <a:ext cx="49847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用两种方法表示算式。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TextBox 11"/>
          <p:cNvSpPr>
            <a:spLocks noChangeArrowheads="1"/>
          </p:cNvSpPr>
          <p:nvPr/>
        </p:nvSpPr>
        <p:spPr bwMode="auto">
          <a:xfrm>
            <a:off x="6011863" y="2420938"/>
            <a:ext cx="1804987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提示：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行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7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列，或者是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7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行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列</a:t>
            </a:r>
            <a:r>
              <a:rPr lang="zh-CN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zh-CN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175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15" descr="7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71550" y="2708275"/>
            <a:ext cx="4633913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277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2" name="文本框 1"/>
          <p:cNvSpPr txBox="1">
            <a:spLocks noChangeArrowheads="1"/>
          </p:cNvSpPr>
          <p:nvPr/>
        </p:nvSpPr>
        <p:spPr bwMode="auto">
          <a:xfrm>
            <a:off x="1476375" y="1844675"/>
            <a:ext cx="49847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用两种方法表示算式。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TextBox 11"/>
          <p:cNvSpPr>
            <a:spLocks noChangeArrowheads="1"/>
          </p:cNvSpPr>
          <p:nvPr/>
        </p:nvSpPr>
        <p:spPr bwMode="auto">
          <a:xfrm>
            <a:off x="6011863" y="2420938"/>
            <a:ext cx="1804987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提示：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行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9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列，或者是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9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行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列</a:t>
            </a:r>
            <a:r>
              <a:rPr lang="zh-CN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zh-CN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277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27088" y="2708275"/>
            <a:ext cx="7200900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3795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796" name="文本框 1"/>
          <p:cNvSpPr txBox="1">
            <a:spLocks noChangeArrowheads="1"/>
          </p:cNvSpPr>
          <p:nvPr/>
        </p:nvSpPr>
        <p:spPr bwMode="auto">
          <a:xfrm>
            <a:off x="1476375" y="1844675"/>
            <a:ext cx="49847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你说我做。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TextBox 11"/>
          <p:cNvSpPr>
            <a:spLocks noChangeArrowheads="1"/>
          </p:cNvSpPr>
          <p:nvPr/>
        </p:nvSpPr>
        <p:spPr bwMode="auto">
          <a:xfrm>
            <a:off x="1547813" y="4365625"/>
            <a:ext cx="5453062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提示：同桌之间相互做一做</a:t>
            </a:r>
            <a:r>
              <a:rPr lang="zh-CN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zh-CN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379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1" cstate="email"/>
          <a:srcRect t="-287"/>
          <a:stretch>
            <a:fillRect/>
          </a:stretch>
        </p:blipFill>
        <p:spPr bwMode="auto">
          <a:xfrm>
            <a:off x="684213" y="2133600"/>
            <a:ext cx="7980362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4819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20" name="文本框 1"/>
          <p:cNvSpPr txBox="1">
            <a:spLocks noChangeArrowheads="1"/>
          </p:cNvSpPr>
          <p:nvPr/>
        </p:nvSpPr>
        <p:spPr bwMode="auto">
          <a:xfrm>
            <a:off x="2771775" y="1125538"/>
            <a:ext cx="31765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填一填。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82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7410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755650" y="3933825"/>
            <a:ext cx="7561263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通过计算点子的数量，进一步体会加法与乘法的联系，初步学习用乘法解决问题。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754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用两种不同的方法（横着数或竖着数）数排列整齐的点子的个数，并列出乘法算式。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图片 4" descr="1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27088" y="2852738"/>
            <a:ext cx="4976812" cy="231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图片 5" descr="1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34088" y="2744788"/>
            <a:ext cx="2786062" cy="270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5844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45" name="文本框 1"/>
          <p:cNvSpPr txBox="1">
            <a:spLocks noChangeArrowheads="1"/>
          </p:cNvSpPr>
          <p:nvPr/>
        </p:nvSpPr>
        <p:spPr bwMode="auto">
          <a:xfrm>
            <a:off x="900113" y="1773238"/>
            <a:ext cx="31750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想一想。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84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6866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686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395288" y="4510088"/>
            <a:ext cx="8281987" cy="1406525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4×3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有两种表示方法，可以是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行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列，也可以是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行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列。</a:t>
            </a:r>
            <a:endParaRPr lang="zh-CN" altLang="en-US" sz="3600" dirty="0"/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36874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3687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36870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36872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3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466725" y="3429000"/>
            <a:ext cx="8281988" cy="639763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可以用点子图上的行和列表示两个乘数。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8434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3.通过多种形式的练习，培养学生勤于动脑、认真学习的良好习惯。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132138" y="1052513"/>
            <a:ext cx="26304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58" name="组合 128"/>
          <p:cNvGrpSpPr/>
          <p:nvPr/>
        </p:nvGrpSpPr>
        <p:grpSpPr bwMode="auto">
          <a:xfrm>
            <a:off x="1071563" y="1857375"/>
            <a:ext cx="4338637" cy="4368800"/>
            <a:chOff x="1734009" y="1714488"/>
            <a:chExt cx="4338189" cy="4369593"/>
          </a:xfrm>
        </p:grpSpPr>
        <p:sp>
          <p:nvSpPr>
            <p:cNvPr id="26" name="椭圆 25"/>
            <p:cNvSpPr/>
            <p:nvPr/>
          </p:nvSpPr>
          <p:spPr>
            <a:xfrm>
              <a:off x="1737184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734009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734009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734009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734009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734009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734009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734009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734009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734009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202273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199098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199098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2199098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199098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199098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199098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199098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2199098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199098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670537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2667363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667363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667363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667363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2667363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667363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667363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667363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667363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134039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130865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130865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130865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3130865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3130865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3130865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3130865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130865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3130865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3607066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3603891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3603891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3603891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3603891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3603891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3603891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3603891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3603891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3603891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4070568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4067393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4067393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4067393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4067393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4067393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4067393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4067393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4067393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4067393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4527720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452454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452454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452454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452454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452454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452454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452454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452454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452454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4991223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4988048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4988048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4988048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4988048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4988048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4988048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4988048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4988048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4988048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5464249" y="172560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5461074" y="2190824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5461074" y="2665574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5461074" y="313079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5461074" y="3594429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5461074" y="4070766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5461074" y="4535988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5461074" y="4999622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5461074" y="546325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5461074" y="593959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5927751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592457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592457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592457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592457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592457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592457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592457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592457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592457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132" name="图片 131" descr="1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0113" y="2132013"/>
            <a:ext cx="3762375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" name="图片 132" descr="1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5963" y="1412875"/>
            <a:ext cx="2711450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61" name="组合 10252"/>
          <p:cNvGrpSpPr/>
          <p:nvPr/>
        </p:nvGrpSpPr>
        <p:grpSpPr bwMode="auto">
          <a:xfrm>
            <a:off x="466725" y="836613"/>
            <a:ext cx="2089150" cy="647700"/>
            <a:chOff x="0" y="0"/>
            <a:chExt cx="3288" cy="1020"/>
          </a:xfrm>
        </p:grpSpPr>
        <p:sp>
          <p:nvSpPr>
            <p:cNvPr id="1946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1946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132138" y="1052513"/>
            <a:ext cx="26304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2" name="组合 128"/>
          <p:cNvGrpSpPr/>
          <p:nvPr/>
        </p:nvGrpSpPr>
        <p:grpSpPr bwMode="auto">
          <a:xfrm>
            <a:off x="1071563" y="1857375"/>
            <a:ext cx="4338637" cy="4368800"/>
            <a:chOff x="1734009" y="1714488"/>
            <a:chExt cx="4338189" cy="4369593"/>
          </a:xfrm>
        </p:grpSpPr>
        <p:sp>
          <p:nvSpPr>
            <p:cNvPr id="26" name="椭圆 25"/>
            <p:cNvSpPr/>
            <p:nvPr/>
          </p:nvSpPr>
          <p:spPr>
            <a:xfrm>
              <a:off x="1737184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734009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734009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734009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734009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734009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734009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734009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734009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734009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202273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199098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199098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2199098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199098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199098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199098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199098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2199098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199098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670537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2667363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667363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667363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667363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2667363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667363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667363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667363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667363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134039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130865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130865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130865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3130865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3130865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3130865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3130865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130865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3130865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3607066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3603891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3603891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3603891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3603891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3603891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3603891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3603891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3603891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3603891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4070568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4067393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4067393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4067393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4067393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4067393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4067393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4067393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4067393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4067393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4527720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452454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452454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452454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452454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452454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452454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452454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452454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452454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4991223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4988048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4988048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4988048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4988048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4988048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4988048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4988048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4988048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4988048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5464249" y="172560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5461074" y="2190824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5461074" y="2665574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5461074" y="313079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5461074" y="3594429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5461074" y="4070766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5461074" y="4535988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5461074" y="4999622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5461074" y="546325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5461074" y="593959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5927751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592457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592457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592457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592457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592457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592457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592457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592457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592457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30" name="矩形 129"/>
          <p:cNvSpPr/>
          <p:nvPr/>
        </p:nvSpPr>
        <p:spPr>
          <a:xfrm>
            <a:off x="571500" y="1655763"/>
            <a:ext cx="4022725" cy="4606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1" name="矩形 130"/>
          <p:cNvSpPr/>
          <p:nvPr/>
        </p:nvSpPr>
        <p:spPr>
          <a:xfrm rot="16200000">
            <a:off x="1489075" y="2335213"/>
            <a:ext cx="2974975" cy="4730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32" name="图片 131" descr="1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0263" y="1655763"/>
            <a:ext cx="3762375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" name="图片 132" descr="1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5963" y="1412875"/>
            <a:ext cx="2711450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7" name="组合 10252"/>
          <p:cNvGrpSpPr/>
          <p:nvPr/>
        </p:nvGrpSpPr>
        <p:grpSpPr bwMode="auto">
          <a:xfrm>
            <a:off x="827088" y="836613"/>
            <a:ext cx="2089150" cy="647700"/>
            <a:chOff x="0" y="0"/>
            <a:chExt cx="3288" cy="1020"/>
          </a:xfrm>
        </p:grpSpPr>
        <p:sp>
          <p:nvSpPr>
            <p:cNvPr id="20489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90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bldLvl="0" animBg="1"/>
      <p:bldP spid="13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700338" y="981075"/>
            <a:ext cx="26304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06" name="组合 128"/>
          <p:cNvGrpSpPr/>
          <p:nvPr/>
        </p:nvGrpSpPr>
        <p:grpSpPr bwMode="auto">
          <a:xfrm>
            <a:off x="1071563" y="1684338"/>
            <a:ext cx="4338637" cy="4368800"/>
            <a:chOff x="1734009" y="1714488"/>
            <a:chExt cx="4338189" cy="4369593"/>
          </a:xfrm>
        </p:grpSpPr>
        <p:sp>
          <p:nvSpPr>
            <p:cNvPr id="26" name="椭圆 25"/>
            <p:cNvSpPr/>
            <p:nvPr/>
          </p:nvSpPr>
          <p:spPr>
            <a:xfrm>
              <a:off x="1737184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734009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734009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734009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734009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734009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734009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734009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734009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734009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202273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199098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199098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2199098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199098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199098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199098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199098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2199098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199098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670537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2667363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667363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667363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667363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2667363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667363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667363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667363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667363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134039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130865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130865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130865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3130865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3130865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3130865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3130865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130865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3130865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3607066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3603891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3603891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3603891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3603891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3603891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3603891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3603891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3603891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3603891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4070568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4067393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4067393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4067393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4067393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4067393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4067393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4067393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4067393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4067393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4527720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452454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452454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452454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452454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452454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452454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452454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452454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452454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4991223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4988048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4988048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4988048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4988048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4988048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4988048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4988048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4988048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4988048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5464249" y="172560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5461074" y="2190824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5461074" y="2665574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5461074" y="313079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5461074" y="3594429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5461074" y="4070766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5461074" y="4535988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5461074" y="4999622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5461074" y="546325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5461074" y="593959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5927751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592457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592457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592457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592457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592457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592457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592457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592457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592457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30" name="矩形 129"/>
          <p:cNvSpPr/>
          <p:nvPr/>
        </p:nvSpPr>
        <p:spPr>
          <a:xfrm>
            <a:off x="28575" y="1643063"/>
            <a:ext cx="3376613" cy="3819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1" name="矩形 130"/>
          <p:cNvSpPr/>
          <p:nvPr/>
        </p:nvSpPr>
        <p:spPr>
          <a:xfrm rot="16200000">
            <a:off x="1748632" y="2504281"/>
            <a:ext cx="2779712" cy="4543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29" name="图片 128" descr="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265395">
            <a:off x="5532438" y="1355725"/>
            <a:ext cx="3251200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" name="图片 133" descr="2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9750" y="3725863"/>
            <a:ext cx="2470150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11" name="组合 10252"/>
          <p:cNvGrpSpPr/>
          <p:nvPr/>
        </p:nvGrpSpPr>
        <p:grpSpPr bwMode="auto">
          <a:xfrm>
            <a:off x="466725" y="836613"/>
            <a:ext cx="2089150" cy="647700"/>
            <a:chOff x="0" y="0"/>
            <a:chExt cx="3288" cy="1020"/>
          </a:xfrm>
        </p:grpSpPr>
        <p:sp>
          <p:nvSpPr>
            <p:cNvPr id="2151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1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1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bldLvl="0" animBg="1"/>
      <p:bldP spid="131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Oval 21"/>
          <p:cNvSpPr>
            <a:spLocks noChangeArrowheads="1"/>
          </p:cNvSpPr>
          <p:nvPr/>
        </p:nvSpPr>
        <p:spPr bwMode="auto">
          <a:xfrm>
            <a:off x="8502650" y="5916613"/>
            <a:ext cx="331788" cy="330200"/>
          </a:xfrm>
          <a:prstGeom prst="ellipse">
            <a:avLst/>
          </a:prstGeom>
          <a:solidFill>
            <a:srgbClr val="FF9900"/>
          </a:solidFill>
          <a:ln w="9525">
            <a:noFill/>
            <a:round/>
          </a:ln>
        </p:spPr>
        <p:txBody>
          <a:bodyPr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22530" name="组合 128"/>
          <p:cNvGrpSpPr/>
          <p:nvPr/>
        </p:nvGrpSpPr>
        <p:grpSpPr bwMode="auto">
          <a:xfrm>
            <a:off x="3662363" y="1857375"/>
            <a:ext cx="4338637" cy="4368800"/>
            <a:chOff x="1734009" y="1714488"/>
            <a:chExt cx="4338189" cy="4369593"/>
          </a:xfrm>
        </p:grpSpPr>
        <p:sp>
          <p:nvSpPr>
            <p:cNvPr id="26" name="椭圆 25"/>
            <p:cNvSpPr/>
            <p:nvPr/>
          </p:nvSpPr>
          <p:spPr>
            <a:xfrm>
              <a:off x="1737184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734009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734009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734009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734009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734009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734009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734009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734009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734009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202273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199098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199098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2199098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199098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199098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199098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199098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2199098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199098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670537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2667363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667363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667363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667363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2667363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667363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667363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667363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667363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134039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130865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130865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130865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3130865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3130865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3130865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3130865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130865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3130865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3607066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3603891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3603891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3603891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3603891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3603891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3603891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3603891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3603891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3603891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4070568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4067393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4067393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4067393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4067393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4067393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4067393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4067393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4067393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4067393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4527720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452454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452454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452454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452454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452454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452454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452454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452454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452454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4991223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4988048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4988048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4988048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4988048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4988048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4988048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4988048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4988048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4988048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5464249" y="172560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5461074" y="2190824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5461074" y="2665574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5461074" y="313079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5461074" y="3594429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5461074" y="4070766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5461074" y="4535988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5461074" y="4999622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5461074" y="546325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5461074" y="593959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5927751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592457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592457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592457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592457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592457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592457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592457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592457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592457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31" name="矩形 130"/>
          <p:cNvSpPr/>
          <p:nvPr/>
        </p:nvSpPr>
        <p:spPr>
          <a:xfrm rot="16200000">
            <a:off x="4472781" y="2420145"/>
            <a:ext cx="2822575" cy="48879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00113" y="1701800"/>
            <a:ext cx="26574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图片 131" descr="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2276475"/>
            <a:ext cx="17541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" name="图片 132" descr="2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0550" y="3562350"/>
            <a:ext cx="2973388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" name="矩形 135"/>
          <p:cNvSpPr/>
          <p:nvPr/>
        </p:nvSpPr>
        <p:spPr>
          <a:xfrm>
            <a:off x="6765925" y="1666875"/>
            <a:ext cx="2055813" cy="41894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2536" name="组合 10252"/>
          <p:cNvGrpSpPr/>
          <p:nvPr/>
        </p:nvGrpSpPr>
        <p:grpSpPr bwMode="auto">
          <a:xfrm>
            <a:off x="466725" y="836613"/>
            <a:ext cx="2089150" cy="647700"/>
            <a:chOff x="0" y="0"/>
            <a:chExt cx="3288" cy="1020"/>
          </a:xfrm>
        </p:grpSpPr>
        <p:sp>
          <p:nvSpPr>
            <p:cNvPr id="2253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3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 bldLvl="0" animBg="1"/>
      <p:bldP spid="131" grpId="1" bldLvl="0" animBg="1"/>
      <p:bldP spid="13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00113" y="1628775"/>
            <a:ext cx="64119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图片 133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7363" y="2159000"/>
            <a:ext cx="3727450" cy="364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图片 134" descr="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30738" y="2159000"/>
            <a:ext cx="3743325" cy="364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" name="任意多边形 139"/>
          <p:cNvSpPr/>
          <p:nvPr/>
        </p:nvSpPr>
        <p:spPr>
          <a:xfrm>
            <a:off x="792163" y="3316288"/>
            <a:ext cx="2455862" cy="14287"/>
          </a:xfrm>
          <a:custGeom>
            <a:avLst/>
            <a:gdLst>
              <a:gd name="connsiteX0" fmla="*/ 0 w 2456597"/>
              <a:gd name="connsiteY0" fmla="*/ 0 h 13648"/>
              <a:gd name="connsiteX1" fmla="*/ 2456597 w 2456597"/>
              <a:gd name="connsiteY1" fmla="*/ 13648 h 13648"/>
              <a:gd name="connsiteX2" fmla="*/ 2456597 w 2456597"/>
              <a:gd name="connsiteY2" fmla="*/ 13648 h 13648"/>
              <a:gd name="connsiteX3" fmla="*/ 2402006 w 2456597"/>
              <a:gd name="connsiteY3" fmla="*/ 13648 h 1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6597" h="13648">
                <a:moveTo>
                  <a:pt x="0" y="0"/>
                </a:moveTo>
                <a:lnTo>
                  <a:pt x="2456597" y="13648"/>
                </a:lnTo>
                <a:lnTo>
                  <a:pt x="2456597" y="13648"/>
                </a:lnTo>
                <a:lnTo>
                  <a:pt x="2402006" y="13648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1" name="任意多边形 140"/>
          <p:cNvSpPr/>
          <p:nvPr/>
        </p:nvSpPr>
        <p:spPr>
          <a:xfrm>
            <a:off x="3209925" y="2290763"/>
            <a:ext cx="161925" cy="1052512"/>
          </a:xfrm>
          <a:custGeom>
            <a:avLst/>
            <a:gdLst>
              <a:gd name="connsiteX0" fmla="*/ 56866 w 161498"/>
              <a:gd name="connsiteY0" fmla="*/ 1053152 h 1053152"/>
              <a:gd name="connsiteX1" fmla="*/ 152400 w 161498"/>
              <a:gd name="connsiteY1" fmla="*/ 725606 h 1053152"/>
              <a:gd name="connsiteX2" fmla="*/ 111457 w 161498"/>
              <a:gd name="connsiteY2" fmla="*/ 111457 h 1053152"/>
              <a:gd name="connsiteX3" fmla="*/ 15922 w 161498"/>
              <a:gd name="connsiteY3" fmla="*/ 56866 h 1053152"/>
              <a:gd name="connsiteX4" fmla="*/ 15922 w 161498"/>
              <a:gd name="connsiteY4" fmla="*/ 29570 h 1053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498" h="1053152">
                <a:moveTo>
                  <a:pt x="56866" y="1053152"/>
                </a:moveTo>
                <a:cubicBezTo>
                  <a:pt x="100084" y="967853"/>
                  <a:pt x="143302" y="882555"/>
                  <a:pt x="152400" y="725606"/>
                </a:cubicBezTo>
                <a:cubicBezTo>
                  <a:pt x="161498" y="568657"/>
                  <a:pt x="134203" y="222914"/>
                  <a:pt x="111457" y="111457"/>
                </a:cubicBezTo>
                <a:cubicBezTo>
                  <a:pt x="88711" y="0"/>
                  <a:pt x="31845" y="70514"/>
                  <a:pt x="15922" y="56866"/>
                </a:cubicBezTo>
                <a:cubicBezTo>
                  <a:pt x="0" y="43218"/>
                  <a:pt x="7961" y="36394"/>
                  <a:pt x="15922" y="2957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42" name="任意多边形 141"/>
          <p:cNvSpPr/>
          <p:nvPr/>
        </p:nvSpPr>
        <p:spPr>
          <a:xfrm>
            <a:off x="735013" y="2333625"/>
            <a:ext cx="2486025" cy="82550"/>
          </a:xfrm>
          <a:custGeom>
            <a:avLst/>
            <a:gdLst>
              <a:gd name="connsiteX0" fmla="*/ 2486167 w 2486167"/>
              <a:gd name="connsiteY0" fmla="*/ 0 h 81887"/>
              <a:gd name="connsiteX1" fmla="*/ 411707 w 2486167"/>
              <a:gd name="connsiteY1" fmla="*/ 0 h 81887"/>
              <a:gd name="connsiteX2" fmla="*/ 15922 w 2486167"/>
              <a:gd name="connsiteY2" fmla="*/ 81887 h 8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6167" h="81887">
                <a:moveTo>
                  <a:pt x="2486167" y="0"/>
                </a:moveTo>
                <a:lnTo>
                  <a:pt x="411707" y="0"/>
                </a:lnTo>
                <a:cubicBezTo>
                  <a:pt x="0" y="13648"/>
                  <a:pt x="7961" y="47767"/>
                  <a:pt x="15922" y="81887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3" name="任意多边形 142"/>
          <p:cNvSpPr/>
          <p:nvPr/>
        </p:nvSpPr>
        <p:spPr>
          <a:xfrm>
            <a:off x="627063" y="2374900"/>
            <a:ext cx="204787" cy="941388"/>
          </a:xfrm>
          <a:custGeom>
            <a:avLst/>
            <a:gdLst>
              <a:gd name="connsiteX0" fmla="*/ 122830 w 204716"/>
              <a:gd name="connsiteY0" fmla="*/ 0 h 941696"/>
              <a:gd name="connsiteX1" fmla="*/ 13648 w 204716"/>
              <a:gd name="connsiteY1" fmla="*/ 764275 h 941696"/>
              <a:gd name="connsiteX2" fmla="*/ 204716 w 204716"/>
              <a:gd name="connsiteY2" fmla="*/ 941696 h 941696"/>
              <a:gd name="connsiteX3" fmla="*/ 204716 w 204716"/>
              <a:gd name="connsiteY3" fmla="*/ 941696 h 941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716" h="941696">
                <a:moveTo>
                  <a:pt x="122830" y="0"/>
                </a:moveTo>
                <a:cubicBezTo>
                  <a:pt x="61415" y="303663"/>
                  <a:pt x="0" y="607326"/>
                  <a:pt x="13648" y="764275"/>
                </a:cubicBezTo>
                <a:cubicBezTo>
                  <a:pt x="27296" y="921224"/>
                  <a:pt x="204716" y="941696"/>
                  <a:pt x="204716" y="941696"/>
                </a:cubicBezTo>
                <a:lnTo>
                  <a:pt x="204716" y="941696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4" name="任意多边形 143"/>
          <p:cNvSpPr/>
          <p:nvPr/>
        </p:nvSpPr>
        <p:spPr>
          <a:xfrm>
            <a:off x="4806950" y="2384425"/>
            <a:ext cx="147638" cy="2514600"/>
          </a:xfrm>
          <a:custGeom>
            <a:avLst/>
            <a:gdLst>
              <a:gd name="connsiteX0" fmla="*/ 147850 w 147850"/>
              <a:gd name="connsiteY0" fmla="*/ 4549 h 2515737"/>
              <a:gd name="connsiteX1" fmla="*/ 38668 w 147850"/>
              <a:gd name="connsiteY1" fmla="*/ 86436 h 2515737"/>
              <a:gd name="connsiteX2" fmla="*/ 25020 w 147850"/>
              <a:gd name="connsiteY2" fmla="*/ 523164 h 2515737"/>
              <a:gd name="connsiteX3" fmla="*/ 25020 w 147850"/>
              <a:gd name="connsiteY3" fmla="*/ 1724167 h 2515737"/>
              <a:gd name="connsiteX4" fmla="*/ 11373 w 147850"/>
              <a:gd name="connsiteY4" fmla="*/ 2256430 h 2515737"/>
              <a:gd name="connsiteX5" fmla="*/ 93259 w 147850"/>
              <a:gd name="connsiteY5" fmla="*/ 2515737 h 2515737"/>
              <a:gd name="connsiteX6" fmla="*/ 93259 w 147850"/>
              <a:gd name="connsiteY6" fmla="*/ 2515737 h 251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850" h="2515737">
                <a:moveTo>
                  <a:pt x="147850" y="4549"/>
                </a:moveTo>
                <a:cubicBezTo>
                  <a:pt x="103495" y="2274"/>
                  <a:pt x="59140" y="0"/>
                  <a:pt x="38668" y="86436"/>
                </a:cubicBezTo>
                <a:cubicBezTo>
                  <a:pt x="18196" y="172872"/>
                  <a:pt x="27295" y="250209"/>
                  <a:pt x="25020" y="523164"/>
                </a:cubicBezTo>
                <a:cubicBezTo>
                  <a:pt x="22745" y="796119"/>
                  <a:pt x="27294" y="1435289"/>
                  <a:pt x="25020" y="1724167"/>
                </a:cubicBezTo>
                <a:cubicBezTo>
                  <a:pt x="22746" y="2013045"/>
                  <a:pt x="0" y="2124502"/>
                  <a:pt x="11373" y="2256430"/>
                </a:cubicBezTo>
                <a:cubicBezTo>
                  <a:pt x="22746" y="2388358"/>
                  <a:pt x="93259" y="2515737"/>
                  <a:pt x="93259" y="2515737"/>
                </a:cubicBezTo>
                <a:lnTo>
                  <a:pt x="93259" y="2515737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5" name="任意多边形 144"/>
          <p:cNvSpPr/>
          <p:nvPr/>
        </p:nvSpPr>
        <p:spPr>
          <a:xfrm>
            <a:off x="4886325" y="4830763"/>
            <a:ext cx="1000125" cy="173037"/>
          </a:xfrm>
          <a:custGeom>
            <a:avLst/>
            <a:gdLst>
              <a:gd name="connsiteX0" fmla="*/ 0 w 1000835"/>
              <a:gd name="connsiteY0" fmla="*/ 40944 h 172872"/>
              <a:gd name="connsiteX1" fmla="*/ 95534 w 1000835"/>
              <a:gd name="connsiteY1" fmla="*/ 136478 h 172872"/>
              <a:gd name="connsiteX2" fmla="*/ 272955 w 1000835"/>
              <a:gd name="connsiteY2" fmla="*/ 136478 h 172872"/>
              <a:gd name="connsiteX3" fmla="*/ 573205 w 1000835"/>
              <a:gd name="connsiteY3" fmla="*/ 136478 h 172872"/>
              <a:gd name="connsiteX4" fmla="*/ 873456 w 1000835"/>
              <a:gd name="connsiteY4" fmla="*/ 163774 h 172872"/>
              <a:gd name="connsiteX5" fmla="*/ 982638 w 1000835"/>
              <a:gd name="connsiteY5" fmla="*/ 81887 h 172872"/>
              <a:gd name="connsiteX6" fmla="*/ 982638 w 1000835"/>
              <a:gd name="connsiteY6" fmla="*/ 0 h 172872"/>
              <a:gd name="connsiteX7" fmla="*/ 982638 w 1000835"/>
              <a:gd name="connsiteY7" fmla="*/ 0 h 172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0835" h="172872">
                <a:moveTo>
                  <a:pt x="0" y="40944"/>
                </a:moveTo>
                <a:cubicBezTo>
                  <a:pt x="25021" y="80750"/>
                  <a:pt x="50042" y="120556"/>
                  <a:pt x="95534" y="136478"/>
                </a:cubicBezTo>
                <a:cubicBezTo>
                  <a:pt x="141026" y="152400"/>
                  <a:pt x="272955" y="136478"/>
                  <a:pt x="272955" y="136478"/>
                </a:cubicBezTo>
                <a:cubicBezTo>
                  <a:pt x="352567" y="136478"/>
                  <a:pt x="473122" y="131929"/>
                  <a:pt x="573205" y="136478"/>
                </a:cubicBezTo>
                <a:cubicBezTo>
                  <a:pt x="673288" y="141027"/>
                  <a:pt x="805217" y="172872"/>
                  <a:pt x="873456" y="163774"/>
                </a:cubicBezTo>
                <a:cubicBezTo>
                  <a:pt x="941695" y="154676"/>
                  <a:pt x="964441" y="109183"/>
                  <a:pt x="982638" y="81887"/>
                </a:cubicBezTo>
                <a:cubicBezTo>
                  <a:pt x="1000835" y="54591"/>
                  <a:pt x="982638" y="0"/>
                  <a:pt x="982638" y="0"/>
                </a:cubicBezTo>
                <a:lnTo>
                  <a:pt x="982638" y="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8" name="任意多边形 147"/>
          <p:cNvSpPr/>
          <p:nvPr/>
        </p:nvSpPr>
        <p:spPr>
          <a:xfrm>
            <a:off x="5745163" y="2181225"/>
            <a:ext cx="171450" cy="2649538"/>
          </a:xfrm>
          <a:custGeom>
            <a:avLst/>
            <a:gdLst>
              <a:gd name="connsiteX0" fmla="*/ 122830 w 170598"/>
              <a:gd name="connsiteY0" fmla="*/ 2649940 h 2649940"/>
              <a:gd name="connsiteX1" fmla="*/ 150126 w 170598"/>
              <a:gd name="connsiteY1" fmla="*/ 425355 h 2649940"/>
              <a:gd name="connsiteX2" fmla="*/ 0 w 170598"/>
              <a:gd name="connsiteY2" fmla="*/ 97809 h 2649940"/>
              <a:gd name="connsiteX3" fmla="*/ 0 w 170598"/>
              <a:gd name="connsiteY3" fmla="*/ 97809 h 2649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598" h="2649940">
                <a:moveTo>
                  <a:pt x="122830" y="2649940"/>
                </a:moveTo>
                <a:cubicBezTo>
                  <a:pt x="146714" y="1750325"/>
                  <a:pt x="170598" y="850710"/>
                  <a:pt x="150126" y="425355"/>
                </a:cubicBezTo>
                <a:cubicBezTo>
                  <a:pt x="129654" y="0"/>
                  <a:pt x="0" y="97809"/>
                  <a:pt x="0" y="97809"/>
                </a:cubicBezTo>
                <a:lnTo>
                  <a:pt x="0" y="97809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9" name="任意多边形 148"/>
          <p:cNvSpPr/>
          <p:nvPr/>
        </p:nvSpPr>
        <p:spPr>
          <a:xfrm>
            <a:off x="4940300" y="2265363"/>
            <a:ext cx="819150" cy="122237"/>
          </a:xfrm>
          <a:custGeom>
            <a:avLst/>
            <a:gdLst>
              <a:gd name="connsiteX0" fmla="*/ 818865 w 818865"/>
              <a:gd name="connsiteY0" fmla="*/ 0 h 122830"/>
              <a:gd name="connsiteX1" fmla="*/ 0 w 818865"/>
              <a:gd name="connsiteY1" fmla="*/ 122830 h 122830"/>
              <a:gd name="connsiteX2" fmla="*/ 0 w 818865"/>
              <a:gd name="connsiteY2" fmla="*/ 122830 h 122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8865" h="122830">
                <a:moveTo>
                  <a:pt x="818865" y="0"/>
                </a:moveTo>
                <a:lnTo>
                  <a:pt x="0" y="122830"/>
                </a:lnTo>
                <a:lnTo>
                  <a:pt x="0" y="12283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3564" name="组合 10252"/>
          <p:cNvGrpSpPr/>
          <p:nvPr/>
        </p:nvGrpSpPr>
        <p:grpSpPr bwMode="auto">
          <a:xfrm>
            <a:off x="466725" y="836613"/>
            <a:ext cx="2089150" cy="647700"/>
            <a:chOff x="0" y="0"/>
            <a:chExt cx="3288" cy="1020"/>
          </a:xfrm>
        </p:grpSpPr>
        <p:sp>
          <p:nvSpPr>
            <p:cNvPr id="2356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6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6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4578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4579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5795963" y="17018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4581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矩形 33"/>
          <p:cNvSpPr>
            <a:spLocks noChangeArrowheads="1"/>
          </p:cNvSpPr>
          <p:nvPr/>
        </p:nvSpPr>
        <p:spPr bwMode="auto">
          <a:xfrm>
            <a:off x="2843213" y="981075"/>
            <a:ext cx="26543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表示出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4×5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4583" name="组合 128"/>
          <p:cNvGrpSpPr/>
          <p:nvPr/>
        </p:nvGrpSpPr>
        <p:grpSpPr bwMode="auto">
          <a:xfrm>
            <a:off x="1071563" y="1857375"/>
            <a:ext cx="4338637" cy="4368800"/>
            <a:chOff x="1734009" y="1714488"/>
            <a:chExt cx="4338189" cy="4369593"/>
          </a:xfrm>
        </p:grpSpPr>
        <p:sp>
          <p:nvSpPr>
            <p:cNvPr id="26" name="椭圆 25"/>
            <p:cNvSpPr/>
            <p:nvPr/>
          </p:nvSpPr>
          <p:spPr>
            <a:xfrm>
              <a:off x="1737184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734009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734009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734009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734009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734009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734009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734009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734009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734009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202273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199098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199098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2199098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199098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199098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199098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199098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2199098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199098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670537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2667363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667363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667363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667363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2667363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667363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667363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667363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667363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134039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130865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130865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130865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3130865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3130865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3130865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3130865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130865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3130865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3607066" y="171448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3603891" y="2179710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3603891" y="2654459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3603891" y="3118093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3603891" y="358331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3603891" y="4059652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3603891" y="452328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3603891" y="4986920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3603891" y="5452141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3603891" y="5928478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4070568" y="171448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4067393" y="2179710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4067393" y="2654459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4067393" y="3118093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4067393" y="358331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4067393" y="4059652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4067393" y="452328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4067393" y="4986920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4067393" y="5452141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4067393" y="5928478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4527720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452454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452454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452454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452454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452454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452454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452454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452454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452454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4991223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4988048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4988048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4988048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4988048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4988048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4988048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4988048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4988048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4988048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5464249" y="172560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5461074" y="2190824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5461074" y="2665574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5461074" y="3130795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5461074" y="3594429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5461074" y="4070766"/>
              <a:ext cx="142860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5461074" y="4535988"/>
              <a:ext cx="142860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5461074" y="4999622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5461074" y="5463256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5461074" y="5939593"/>
              <a:ext cx="142860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5927751" y="172560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5924576" y="2190824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5924576" y="2665574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5924576" y="3130795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5924576" y="3594429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5924576" y="4070766"/>
              <a:ext cx="144447" cy="14448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5924576" y="4535988"/>
              <a:ext cx="144447" cy="14290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5924576" y="4999622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5924576" y="5463256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5924576" y="5939593"/>
              <a:ext cx="144447" cy="1444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5867400" y="2781300"/>
            <a:ext cx="2376488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可以是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，也可以是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4" grpId="0" bldLvl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580</Words>
  <Application>WPS 演示</Application>
  <PresentationFormat>全屏显示(4:3)</PresentationFormat>
  <Paragraphs>144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Calibri</vt:lpstr>
      <vt:lpstr>华文楷体</vt:lpstr>
      <vt:lpstr>黑体</vt:lpstr>
      <vt:lpstr>微软雅黑</vt:lpstr>
      <vt:lpstr>Candara</vt:lpstr>
      <vt:lpstr>华文新魏</vt:lpstr>
      <vt:lpstr>Arial Unicode MS</vt:lpstr>
      <vt:lpstr>楷体_GB2312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213</cp:revision>
  <dcterms:created xsi:type="dcterms:W3CDTF">2015-10-12T13:43:00Z</dcterms:created>
  <dcterms:modified xsi:type="dcterms:W3CDTF">2023-10-30T05:07:19Z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3A8D781FA2494456A1741371F5AACAB6_12</vt:lpwstr>
  </property>
</Properties>
</file>