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3"/>
    <p:sldId id="291" r:id="rId4"/>
    <p:sldId id="293" r:id="rId5"/>
    <p:sldId id="263" r:id="rId6"/>
    <p:sldId id="274" r:id="rId7"/>
    <p:sldId id="275" r:id="rId8"/>
    <p:sldId id="282" r:id="rId9"/>
    <p:sldId id="279" r:id="rId10"/>
    <p:sldId id="280" r:id="rId11"/>
    <p:sldId id="281" r:id="rId12"/>
    <p:sldId id="277" r:id="rId13"/>
    <p:sldId id="306" r:id="rId14"/>
    <p:sldId id="289" r:id="rId15"/>
  </p:sldIdLst>
  <p:sldSz cx="12192000" cy="6858000"/>
  <p:notesSz cx="6858000" cy="9144000"/>
  <p:embeddedFontLst>
    <p:embeddedFont>
      <p:font typeface="汉仪文黑-55简" panose="00020600040101010101" pitchFamily="18" charset="-122"/>
      <p:regular r:id="rId19"/>
    </p:embeddedFont>
    <p:embeddedFont>
      <p:font typeface="黑体" panose="02010609060101010101" pitchFamily="49" charset="-122"/>
      <p:regular r:id="rId20"/>
    </p:embeddedFont>
    <p:embeddedFont>
      <p:font typeface="楷体" panose="02010609060101010101" pitchFamily="49" charset="-122"/>
      <p:regular r:id="rId21"/>
    </p:embeddedFont>
    <p:embeddedFont>
      <p:font typeface="华文楷体" panose="02010600040101010101" pitchFamily="2" charset="-122"/>
      <p:regular r:id="rId22"/>
    </p:embeddedFont>
    <p:embeddedFont>
      <p:font typeface="Calibri" panose="020F0502020204030204" charset="0"/>
      <p:regular r:id="rId23"/>
      <p:bold r:id="rId24"/>
      <p:italic r:id="rId25"/>
      <p:boldItalic r:id="rId26"/>
    </p:embeddedFont>
    <p:embeddedFont>
      <p:font typeface="Calibri Light" panose="020F0302020204030204" charset="0"/>
      <p:regular r:id="rId27"/>
      <p:italic r:id="rId28"/>
    </p:embeddedFont>
  </p:embeddedFontLst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font" Target="fonts/font10.fntdata"/><Relationship Id="rId27" Type="http://schemas.openxmlformats.org/officeDocument/2006/relationships/font" Target="fonts/font9.fntdata"/><Relationship Id="rId26" Type="http://schemas.openxmlformats.org/officeDocument/2006/relationships/font" Target="fonts/font8.fntdata"/><Relationship Id="rId25" Type="http://schemas.openxmlformats.org/officeDocument/2006/relationships/font" Target="fonts/font7.fntdata"/><Relationship Id="rId24" Type="http://schemas.openxmlformats.org/officeDocument/2006/relationships/font" Target="fonts/font6.fntdata"/><Relationship Id="rId23" Type="http://schemas.openxmlformats.org/officeDocument/2006/relationships/font" Target="fonts/font5.fntdata"/><Relationship Id="rId22" Type="http://schemas.openxmlformats.org/officeDocument/2006/relationships/font" Target="fonts/font4.fntdata"/><Relationship Id="rId21" Type="http://schemas.openxmlformats.org/officeDocument/2006/relationships/font" Target="fonts/font3.fntdata"/><Relationship Id="rId20" Type="http://schemas.openxmlformats.org/officeDocument/2006/relationships/font" Target="fonts/font2.fntdata"/><Relationship Id="rId2" Type="http://schemas.openxmlformats.org/officeDocument/2006/relationships/theme" Target="theme/theme1.xml"/><Relationship Id="rId19" Type="http://schemas.openxmlformats.org/officeDocument/2006/relationships/font" Target="fonts/font1.fntdata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4493-A897-4CB5-87D6-3C233666F0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41E1-4915-4F0D-A54C-CC69069ED5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4493-A897-4CB5-87D6-3C233666F0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41E1-4915-4F0D-A54C-CC69069ED5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4493-A897-4CB5-87D6-3C233666F0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41E1-4915-4F0D-A54C-CC69069ED5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4493-A897-4CB5-87D6-3C233666F0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41E1-4915-4F0D-A54C-CC69069ED5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4493-A897-4CB5-87D6-3C233666F0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41E1-4915-4F0D-A54C-CC69069ED5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4493-A897-4CB5-87D6-3C233666F0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41E1-4915-4F0D-A54C-CC69069ED5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4493-A897-4CB5-87D6-3C233666F0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41E1-4915-4F0D-A54C-CC69069ED5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4493-A897-4CB5-87D6-3C233666F0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41E1-4915-4F0D-A54C-CC69069ED5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4493-A897-4CB5-87D6-3C233666F0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41E1-4915-4F0D-A54C-CC69069ED5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4493-A897-4CB5-87D6-3C233666F0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41E1-4915-4F0D-A54C-CC69069ED5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4493-A897-4CB5-87D6-3C233666F0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41E1-4915-4F0D-A54C-CC69069ED5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F4493-A897-4CB5-87D6-3C233666F0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C41E1-4915-4F0D-A54C-CC69069ED51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279400" y="289793"/>
            <a:ext cx="11633200" cy="6278419"/>
          </a:xfrm>
          <a:prstGeom prst="roundRect">
            <a:avLst>
              <a:gd name="adj" fmla="val 83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zh-CN" altLang="en-US">
              <a:solidFill>
                <a:schemeClr val="accent4"/>
              </a:solidFill>
              <a:effectLst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526474" y="0"/>
            <a:ext cx="1099127" cy="1108364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1861125" y="3"/>
            <a:ext cx="1099128" cy="1939637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3195780" y="3"/>
            <a:ext cx="1099127" cy="1043709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flipV="1">
            <a:off x="7832435" y="5749636"/>
            <a:ext cx="1099127" cy="1108364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V="1">
            <a:off x="9250216" y="4918365"/>
            <a:ext cx="1099128" cy="1939637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flipV="1">
            <a:off x="10584873" y="5814293"/>
            <a:ext cx="1099127" cy="1043709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0" y="1985179"/>
            <a:ext cx="12192000" cy="15684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汉仪文黑-55简" panose="00020600040101010101" pitchFamily="18" charset="-122"/>
                <a:ea typeface="汉仪文黑-55简" panose="00020600040101010101" pitchFamily="18" charset="-122"/>
              </a:rPr>
              <a:t>需要几个轮</a:t>
            </a:r>
            <a:r>
              <a:rPr lang="zh-CN" altLang="en-US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汉仪文黑-55简" panose="00020600040101010101" pitchFamily="18" charset="-122"/>
                <a:ea typeface="汉仪文黑-55简" panose="00020600040101010101" pitchFamily="18" charset="-122"/>
              </a:rPr>
              <a:t>子</a:t>
            </a:r>
            <a:endParaRPr lang="zh-CN" altLang="en-US" sz="9600" b="1" dirty="0" smtClean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汉仪文黑-55简" panose="00020600040101010101" pitchFamily="18" charset="-122"/>
              <a:ea typeface="汉仪文黑-55简" panose="00020600040101010101" pitchFamily="18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640446" y="4037000"/>
            <a:ext cx="6911111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北师大小学数学二年级上册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2861946" y="3921761"/>
            <a:ext cx="6468111" cy="1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279400" y="289793"/>
            <a:ext cx="11633200" cy="6278419"/>
          </a:xfrm>
          <a:prstGeom prst="roundRect">
            <a:avLst>
              <a:gd name="adj" fmla="val 83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526474" y="1"/>
            <a:ext cx="633076" cy="638396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1295207" y="4"/>
            <a:ext cx="633076" cy="1117193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063943" y="2"/>
            <a:ext cx="633076" cy="601156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flipV="1">
            <a:off x="9347200" y="6185543"/>
            <a:ext cx="666856" cy="672459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V="1">
            <a:off x="10207388" y="5681196"/>
            <a:ext cx="666856" cy="1176804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flipV="1">
            <a:off x="11017141" y="6224768"/>
            <a:ext cx="666856" cy="633232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8833709" y="229729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chemeClr val="bg1"/>
                </a:solidFill>
                <a:latin typeface="汉仪文黑-55简" panose="00020600040101010101" pitchFamily="18" charset="-122"/>
                <a:ea typeface="汉仪文黑-55简" panose="00020600040101010101" pitchFamily="18" charset="-122"/>
              </a:rPr>
              <a:t>课程导入</a:t>
            </a:r>
            <a:endParaRPr lang="zh-CN" altLang="en-US" sz="2800">
              <a:solidFill>
                <a:schemeClr val="bg1"/>
              </a:solidFill>
              <a:latin typeface="汉仪文黑-55简" panose="00020600040101010101" pitchFamily="18" charset="-122"/>
              <a:ea typeface="汉仪文黑-55简" panose="00020600040101010101" pitchFamily="18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01370" y="1139827"/>
            <a:ext cx="1841500" cy="476885"/>
            <a:chOff x="1555" y="1281"/>
            <a:chExt cx="2900" cy="751"/>
          </a:xfrm>
        </p:grpSpPr>
        <p:sp>
          <p:nvSpPr>
            <p:cNvPr id="4" name="矩形 3"/>
            <p:cNvSpPr/>
            <p:nvPr/>
          </p:nvSpPr>
          <p:spPr>
            <a:xfrm>
              <a:off x="1555" y="1281"/>
              <a:ext cx="2500" cy="750"/>
            </a:xfrm>
            <a:prstGeom prst="rect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705" y="1282"/>
              <a:ext cx="750" cy="750"/>
            </a:xfrm>
            <a:prstGeom prst="ellipse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01153" y="1116763"/>
            <a:ext cx="1627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巩固练习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435" name="图片 13" descr="13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8515" y="2382253"/>
            <a:ext cx="10407885" cy="259965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1423183" y="2406317"/>
            <a:ext cx="26909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15338" y="2411573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61459" y="2406319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307580" y="2406319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63313" y="4291265"/>
            <a:ext cx="281841" cy="605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59097" y="4291267"/>
            <a:ext cx="281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×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062932" y="4312080"/>
            <a:ext cx="281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endParaRPr lang="zh-CN" altLang="en-US" sz="32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799781" y="4312078"/>
            <a:ext cx="6842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12</a:t>
            </a:r>
            <a:endParaRPr lang="zh-CN" altLang="en-US" sz="32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6480" y="4742181"/>
            <a:ext cx="2833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  ×  3  =12 </a:t>
            </a:r>
            <a:endParaRPr lang="zh-CN" altLang="en-US" sz="32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455674" y="4312079"/>
            <a:ext cx="6842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朵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694665" y="2413579"/>
            <a:ext cx="265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827291" y="3032443"/>
            <a:ext cx="265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718729" y="3706492"/>
            <a:ext cx="265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551481" y="4300883"/>
            <a:ext cx="281841" cy="605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947264" y="4300885"/>
            <a:ext cx="281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×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551098" y="4321698"/>
            <a:ext cx="281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403925" y="4291267"/>
            <a:ext cx="281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9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913517" y="2382253"/>
            <a:ext cx="32673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409680" y="3727304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236035" y="3736923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336932" y="3736923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789356" y="2413577"/>
            <a:ext cx="32673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010921" y="4284488"/>
            <a:ext cx="281841" cy="605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406704" y="4284490"/>
            <a:ext cx="281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×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010538" y="4305303"/>
            <a:ext cx="281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990841" y="4768216"/>
            <a:ext cx="2733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  ×  3  = 15 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740269" y="4296912"/>
            <a:ext cx="6842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15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0358757" y="4272943"/>
            <a:ext cx="6842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个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986906" y="4312287"/>
            <a:ext cx="265431" cy="5060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人</a:t>
            </a:r>
            <a:endParaRPr lang="zh-CN" altLang="en-US" sz="3200" b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3" name="TextBox 4"/>
          <p:cNvSpPr txBox="1"/>
          <p:nvPr/>
        </p:nvSpPr>
        <p:spPr>
          <a:xfrm>
            <a:off x="876621" y="1713833"/>
            <a:ext cx="752951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1. </a:t>
            </a:r>
            <a:r>
              <a:rPr lang="zh-CN" altLang="en-US" sz="3200" b="1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看一看，说一说，填一填。</a:t>
            </a:r>
            <a:endParaRPr lang="zh-CN" altLang="en-US" sz="3200" b="1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279400" y="289793"/>
            <a:ext cx="11633200" cy="6278419"/>
          </a:xfrm>
          <a:prstGeom prst="roundRect">
            <a:avLst>
              <a:gd name="adj" fmla="val 83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526474" y="1"/>
            <a:ext cx="633076" cy="638396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1295207" y="4"/>
            <a:ext cx="633076" cy="1117193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063943" y="2"/>
            <a:ext cx="633076" cy="601156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flipV="1">
            <a:off x="9347200" y="6185543"/>
            <a:ext cx="666856" cy="672459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V="1">
            <a:off x="10207388" y="5681196"/>
            <a:ext cx="666856" cy="1176804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flipV="1">
            <a:off x="11017141" y="6224768"/>
            <a:ext cx="666856" cy="633232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8833709" y="229729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chemeClr val="bg1"/>
                </a:solidFill>
                <a:latin typeface="汉仪文黑-55简" panose="00020600040101010101" pitchFamily="18" charset="-122"/>
                <a:ea typeface="汉仪文黑-55简" panose="00020600040101010101" pitchFamily="18" charset="-122"/>
              </a:rPr>
              <a:t>课程导入</a:t>
            </a:r>
            <a:endParaRPr lang="zh-CN" altLang="en-US" sz="2800">
              <a:solidFill>
                <a:schemeClr val="bg1"/>
              </a:solidFill>
              <a:latin typeface="汉仪文黑-55简" panose="00020600040101010101" pitchFamily="18" charset="-122"/>
              <a:ea typeface="汉仪文黑-55简" panose="00020600040101010101" pitchFamily="18" charset="-122"/>
            </a:endParaRPr>
          </a:p>
        </p:txBody>
      </p:sp>
      <p:sp>
        <p:nvSpPr>
          <p:cNvPr id="2" name="TextBox 4"/>
          <p:cNvSpPr txBox="1"/>
          <p:nvPr/>
        </p:nvSpPr>
        <p:spPr>
          <a:xfrm>
            <a:off x="1159196" y="1397605"/>
            <a:ext cx="752951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3. </a:t>
            </a:r>
            <a:r>
              <a:rPr lang="zh-CN" altLang="en-US" sz="3200" b="1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找规律，填一填。</a:t>
            </a:r>
            <a:endParaRPr lang="zh-CN" altLang="en-US" sz="3200" b="1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AutoShape 3"/>
          <p:cNvSpPr/>
          <p:nvPr/>
        </p:nvSpPr>
        <p:spPr>
          <a:xfrm>
            <a:off x="1295400" y="2056765"/>
            <a:ext cx="9337040" cy="3642995"/>
          </a:xfrm>
          <a:prstGeom prst="wedgeRoundRectCallout">
            <a:avLst>
              <a:gd name="adj1" fmla="val 16286"/>
              <a:gd name="adj2" fmla="val 29118"/>
              <a:gd name="adj3" fmla="val 16667"/>
            </a:avLst>
          </a:prstGeom>
          <a:ln w="12700"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19981" tIns="62390" rIns="119981" bIns="62390"/>
          <a:lstStyle/>
          <a:p>
            <a:pPr latinLnBrk="1">
              <a:spcBef>
                <a:spcPct val="50000"/>
              </a:spcBef>
              <a:defRPr/>
            </a:pP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735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735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 ，</a:t>
            </a:r>
            <a:r>
              <a:rPr lang="zh-CN" altLang="en-US" sz="3735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73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atinLnBrk="1">
              <a:spcBef>
                <a:spcPct val="50000"/>
              </a:spcBef>
              <a:defRPr/>
            </a:pP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18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16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73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373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zh-CN" altLang="en-US" sz="373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373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，</a:t>
            </a:r>
            <a:r>
              <a:rPr lang="zh-CN" altLang="en-US" sz="373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373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73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latinLnBrk="1">
              <a:spcBef>
                <a:spcPct val="50000"/>
              </a:spcBef>
              <a:defRPr/>
            </a:pP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73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373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zh-CN" altLang="en-US" sz="373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373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，</a:t>
            </a:r>
            <a:r>
              <a:rPr lang="zh-CN" altLang="en-US" sz="373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373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73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latinLnBrk="1">
              <a:spcBef>
                <a:spcPct val="50000"/>
              </a:spcBef>
              <a:defRPr/>
            </a:pP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27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21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73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373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zh-CN" altLang="en-US" sz="373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373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，</a:t>
            </a:r>
            <a:r>
              <a:rPr lang="zh-CN" altLang="en-US" sz="373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373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373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90566" y="2270126"/>
            <a:ext cx="35572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25         30          35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11826" y="3101341"/>
            <a:ext cx="36353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12        10            8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50841" y="3932556"/>
            <a:ext cx="38969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18           21        24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89600" y="4805046"/>
            <a:ext cx="3418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18         15        12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279400" y="289793"/>
            <a:ext cx="11633200" cy="6278419"/>
          </a:xfrm>
          <a:prstGeom prst="roundRect">
            <a:avLst>
              <a:gd name="adj" fmla="val 83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526474" y="1"/>
            <a:ext cx="633076" cy="638396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1295207" y="4"/>
            <a:ext cx="633076" cy="1117193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063943" y="2"/>
            <a:ext cx="633076" cy="601156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flipV="1">
            <a:off x="9347200" y="6185543"/>
            <a:ext cx="666856" cy="672459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V="1">
            <a:off x="10207388" y="5681196"/>
            <a:ext cx="666856" cy="1176804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flipV="1">
            <a:off x="11017141" y="6224768"/>
            <a:ext cx="666856" cy="633232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8833709" y="229729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chemeClr val="bg1"/>
                </a:solidFill>
                <a:latin typeface="汉仪文黑-55简" panose="00020600040101010101" pitchFamily="18" charset="-122"/>
                <a:ea typeface="汉仪文黑-55简" panose="00020600040101010101" pitchFamily="18" charset="-122"/>
              </a:rPr>
              <a:t>课程导入</a:t>
            </a:r>
            <a:endParaRPr lang="zh-CN" altLang="en-US" sz="2800">
              <a:solidFill>
                <a:schemeClr val="bg1"/>
              </a:solidFill>
              <a:latin typeface="汉仪文黑-55简" panose="00020600040101010101" pitchFamily="18" charset="-122"/>
              <a:ea typeface="汉仪文黑-55简" panose="00020600040101010101" pitchFamily="18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27505" y="1098551"/>
            <a:ext cx="2964273" cy="1200329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对口令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279400" y="289793"/>
            <a:ext cx="11633200" cy="6278419"/>
          </a:xfrm>
          <a:prstGeom prst="roundRect">
            <a:avLst>
              <a:gd name="adj" fmla="val 83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526474" y="1"/>
            <a:ext cx="633076" cy="638396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1295207" y="4"/>
            <a:ext cx="633076" cy="1117193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063943" y="2"/>
            <a:ext cx="633076" cy="601156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flipV="1">
            <a:off x="9347200" y="6185543"/>
            <a:ext cx="666856" cy="672459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V="1">
            <a:off x="10207388" y="5681196"/>
            <a:ext cx="666856" cy="1176804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flipV="1">
            <a:off x="11017141" y="6224768"/>
            <a:ext cx="666856" cy="633232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8833709" y="229729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chemeClr val="bg1"/>
                </a:solidFill>
                <a:latin typeface="汉仪文黑-55简" panose="00020600040101010101" pitchFamily="18" charset="-122"/>
                <a:ea typeface="汉仪文黑-55简" panose="00020600040101010101" pitchFamily="18" charset="-122"/>
              </a:rPr>
              <a:t>课程导入</a:t>
            </a:r>
            <a:endParaRPr lang="zh-CN" altLang="en-US" sz="2800">
              <a:solidFill>
                <a:schemeClr val="bg1"/>
              </a:solidFill>
              <a:latin typeface="汉仪文黑-55简" panose="00020600040101010101" pitchFamily="18" charset="-122"/>
              <a:ea typeface="汉仪文黑-55简" panose="00020600040101010101" pitchFamily="18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34257" y="2829561"/>
            <a:ext cx="8523487" cy="1200329"/>
          </a:xfrm>
          <a:prstGeom prst="rect">
            <a:avLst/>
          </a:prstGeom>
          <a:noFill/>
          <a:ln>
            <a:noFill/>
          </a:ln>
          <a:scene3d>
            <a:camera prst="isometricRightUp"/>
            <a:lightRig rig="threePt" dir="t"/>
          </a:scene3d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今天你有什么收获？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28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611101" y="122682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279400" y="289793"/>
            <a:ext cx="11633200" cy="6278419"/>
          </a:xfrm>
          <a:prstGeom prst="roundRect">
            <a:avLst>
              <a:gd name="adj" fmla="val 83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526474" y="1"/>
            <a:ext cx="633076" cy="638396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1295207" y="4"/>
            <a:ext cx="633076" cy="1117193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063943" y="2"/>
            <a:ext cx="633076" cy="601156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flipV="1">
            <a:off x="9347200" y="6185543"/>
            <a:ext cx="666856" cy="672459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V="1">
            <a:off x="10207388" y="5681196"/>
            <a:ext cx="666856" cy="1176804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flipV="1">
            <a:off x="11017141" y="6224768"/>
            <a:ext cx="666856" cy="633232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805181" y="1116967"/>
            <a:ext cx="1841500" cy="476885"/>
            <a:chOff x="1555" y="1281"/>
            <a:chExt cx="2900" cy="751"/>
          </a:xfrm>
        </p:grpSpPr>
        <p:sp>
          <p:nvSpPr>
            <p:cNvPr id="4" name="矩形 3"/>
            <p:cNvSpPr/>
            <p:nvPr/>
          </p:nvSpPr>
          <p:spPr>
            <a:xfrm>
              <a:off x="1555" y="1281"/>
              <a:ext cx="2500" cy="750"/>
            </a:xfrm>
            <a:prstGeom prst="rect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705" y="1282"/>
              <a:ext cx="750" cy="750"/>
            </a:xfrm>
            <a:prstGeom prst="ellipse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804964" y="1098983"/>
            <a:ext cx="1627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课前热身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833709" y="229729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chemeClr val="bg1"/>
                </a:solidFill>
                <a:latin typeface="汉仪文黑-55简" panose="00020600040101010101" pitchFamily="18" charset="-122"/>
                <a:ea typeface="汉仪文黑-55简" panose="00020600040101010101" pitchFamily="18" charset="-122"/>
              </a:rPr>
              <a:t>课程导入</a:t>
            </a:r>
            <a:endParaRPr lang="zh-CN" altLang="en-US" sz="2800">
              <a:solidFill>
                <a:schemeClr val="bg1"/>
              </a:solidFill>
              <a:latin typeface="汉仪文黑-55简" panose="00020600040101010101" pitchFamily="18" charset="-122"/>
              <a:ea typeface="汉仪文黑-55简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39497" y="1937387"/>
            <a:ext cx="884745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/>
              <a:t>2</a:t>
            </a:r>
            <a:r>
              <a:rPr lang="zh-CN" altLang="en-US" sz="3600" dirty="0"/>
              <a:t>×</a:t>
            </a:r>
            <a:r>
              <a:rPr lang="en-US" altLang="zh-CN" sz="3600" dirty="0"/>
              <a:t>5=                                  6</a:t>
            </a:r>
            <a:r>
              <a:rPr lang="zh-CN" altLang="en-US" sz="3600" dirty="0"/>
              <a:t>×</a:t>
            </a:r>
            <a:r>
              <a:rPr lang="en-US" altLang="zh-CN" sz="3600" dirty="0"/>
              <a:t>2=</a:t>
            </a:r>
            <a:endParaRPr lang="en-US" altLang="zh-CN" sz="3600" dirty="0"/>
          </a:p>
          <a:p>
            <a:endParaRPr lang="en-US" altLang="zh-CN" sz="3600" dirty="0"/>
          </a:p>
          <a:p>
            <a:r>
              <a:rPr lang="en-US" altLang="zh-CN" sz="3600" dirty="0"/>
              <a:t>5</a:t>
            </a:r>
            <a:r>
              <a:rPr lang="zh-CN" altLang="en-US" sz="3600" dirty="0"/>
              <a:t>×</a:t>
            </a:r>
            <a:r>
              <a:rPr lang="en-US" altLang="zh-CN" sz="3600" dirty="0"/>
              <a:t>7=                                  3</a:t>
            </a:r>
            <a:r>
              <a:rPr lang="zh-CN" altLang="en-US" sz="3600" dirty="0"/>
              <a:t>×</a:t>
            </a:r>
            <a:r>
              <a:rPr lang="en-US" altLang="zh-CN" sz="3600" dirty="0"/>
              <a:t>5=</a:t>
            </a:r>
            <a:endParaRPr lang="en-US" altLang="zh-CN" sz="3600" dirty="0"/>
          </a:p>
          <a:p>
            <a:endParaRPr lang="en-US" altLang="zh-CN" sz="3600" dirty="0"/>
          </a:p>
          <a:p>
            <a:r>
              <a:rPr lang="en-US" altLang="zh-CN" sz="3600" dirty="0"/>
              <a:t>8</a:t>
            </a:r>
            <a:r>
              <a:rPr lang="zh-CN" altLang="en-US" sz="3600" dirty="0"/>
              <a:t>×</a:t>
            </a:r>
            <a:r>
              <a:rPr lang="en-US" altLang="zh-CN" sz="3600" dirty="0"/>
              <a:t>5=                                   9</a:t>
            </a:r>
            <a:r>
              <a:rPr lang="zh-CN" altLang="en-US" sz="3600" dirty="0"/>
              <a:t>×</a:t>
            </a:r>
            <a:r>
              <a:rPr lang="en-US" altLang="zh-CN" sz="3600" dirty="0"/>
              <a:t>2=</a:t>
            </a:r>
            <a:endParaRPr lang="en-US" altLang="zh-CN" sz="3600" dirty="0"/>
          </a:p>
          <a:p>
            <a:endParaRPr lang="en-US" altLang="zh-CN" sz="3600" dirty="0"/>
          </a:p>
          <a:p>
            <a:r>
              <a:rPr lang="zh-CN" altLang="en-US" sz="3600" dirty="0"/>
              <a:t>（</a:t>
            </a:r>
            <a:r>
              <a:rPr lang="en-US" altLang="zh-CN" sz="3600" dirty="0"/>
              <a:t>        </a:t>
            </a:r>
            <a:r>
              <a:rPr lang="zh-CN" altLang="en-US" sz="3600" dirty="0"/>
              <a:t>）二十五</a:t>
            </a:r>
            <a:r>
              <a:rPr lang="en-US" altLang="zh-CN" sz="3600" dirty="0"/>
              <a:t>                      </a:t>
            </a:r>
            <a:r>
              <a:rPr lang="zh-CN" altLang="en-US" sz="3600" dirty="0"/>
              <a:t>二八（</a:t>
            </a:r>
            <a:r>
              <a:rPr lang="en-US" altLang="zh-CN" sz="3600" dirty="0"/>
              <a:t>          </a:t>
            </a:r>
            <a:r>
              <a:rPr lang="zh-CN" altLang="en-US" sz="3600" dirty="0"/>
              <a:t>）</a:t>
            </a:r>
            <a:endParaRPr lang="zh-CN" altLang="en-US" sz="3600" dirty="0"/>
          </a:p>
          <a:p>
            <a:endParaRPr lang="zh-CN" altLang="en-US" sz="3600" dirty="0"/>
          </a:p>
        </p:txBody>
      </p:sp>
      <p:sp>
        <p:nvSpPr>
          <p:cNvPr id="5" name="文本框 4"/>
          <p:cNvSpPr txBox="1"/>
          <p:nvPr/>
        </p:nvSpPr>
        <p:spPr>
          <a:xfrm>
            <a:off x="2491106" y="1946910"/>
            <a:ext cx="11766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491106" y="1946910"/>
            <a:ext cx="9118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</a:rPr>
              <a:t>10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91106" y="2945130"/>
            <a:ext cx="9118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</a:rPr>
              <a:t>35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91106" y="4141470"/>
            <a:ext cx="9118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</a:rPr>
              <a:t>40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158991" y="1946910"/>
            <a:ext cx="9118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</a:rPr>
              <a:t>12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100571" y="3013075"/>
            <a:ext cx="9118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</a:rPr>
              <a:t>15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218681" y="4141470"/>
            <a:ext cx="9118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</a:rPr>
              <a:t>18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452880" y="5160646"/>
            <a:ext cx="1243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</a:rPr>
              <a:t>五五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837805" y="5160646"/>
            <a:ext cx="1372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</a:rPr>
              <a:t>十六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8" grpId="0"/>
      <p:bldP spid="21" grpId="0"/>
      <p:bldP spid="2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279400" y="289793"/>
            <a:ext cx="11633200" cy="6278419"/>
          </a:xfrm>
          <a:prstGeom prst="roundRect">
            <a:avLst>
              <a:gd name="adj" fmla="val 83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同学们，你们都参加了哪些社团活动呢？</a:t>
            </a:r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526474" y="1"/>
            <a:ext cx="633076" cy="638396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1295207" y="4"/>
            <a:ext cx="633076" cy="1117193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063943" y="2"/>
            <a:ext cx="633076" cy="601156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flipV="1">
            <a:off x="9347200" y="6185543"/>
            <a:ext cx="666856" cy="672459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V="1">
            <a:off x="10207388" y="5681196"/>
            <a:ext cx="666856" cy="1176804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flipV="1">
            <a:off x="11017141" y="6224768"/>
            <a:ext cx="666856" cy="633232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805181" y="1116967"/>
            <a:ext cx="1841500" cy="476885"/>
            <a:chOff x="1555" y="1281"/>
            <a:chExt cx="2900" cy="751"/>
          </a:xfrm>
        </p:grpSpPr>
        <p:sp>
          <p:nvSpPr>
            <p:cNvPr id="4" name="矩形 3"/>
            <p:cNvSpPr/>
            <p:nvPr/>
          </p:nvSpPr>
          <p:spPr>
            <a:xfrm>
              <a:off x="1555" y="1281"/>
              <a:ext cx="2500" cy="750"/>
            </a:xfrm>
            <a:prstGeom prst="rect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705" y="1282"/>
              <a:ext cx="750" cy="750"/>
            </a:xfrm>
            <a:prstGeom prst="ellipse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804964" y="1098983"/>
            <a:ext cx="1627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课程导入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833709" y="229729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chemeClr val="bg1"/>
                </a:solidFill>
                <a:latin typeface="汉仪文黑-55简" panose="00020600040101010101" pitchFamily="18" charset="-122"/>
                <a:ea typeface="汉仪文黑-55简" panose="00020600040101010101" pitchFamily="18" charset="-122"/>
              </a:rPr>
              <a:t>课程导入</a:t>
            </a:r>
            <a:endParaRPr lang="zh-CN" altLang="en-US" sz="2800">
              <a:solidFill>
                <a:schemeClr val="bg1"/>
              </a:solidFill>
              <a:latin typeface="汉仪文黑-55简" panose="00020600040101010101" pitchFamily="18" charset="-122"/>
              <a:ea typeface="汉仪文黑-55简" panose="00020600040101010101" pitchFamily="18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94995" y="2072007"/>
            <a:ext cx="3351531" cy="26498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06216" y="1217295"/>
            <a:ext cx="3474085" cy="25831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06216" y="4080512"/>
            <a:ext cx="3551555" cy="260159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541260" y="2154557"/>
            <a:ext cx="4205605" cy="294576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077211" y="695326"/>
            <a:ext cx="730250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同学们，你们都参加了哪些社团活动呢？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279400" y="289793"/>
            <a:ext cx="11633200" cy="6278419"/>
          </a:xfrm>
          <a:prstGeom prst="roundRect">
            <a:avLst>
              <a:gd name="adj" fmla="val 83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526474" y="1"/>
            <a:ext cx="633076" cy="638396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1295207" y="4"/>
            <a:ext cx="633076" cy="1117193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063943" y="2"/>
            <a:ext cx="633076" cy="601156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flipV="1">
            <a:off x="9347200" y="6185543"/>
            <a:ext cx="666856" cy="672459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V="1">
            <a:off x="10207388" y="5681196"/>
            <a:ext cx="666856" cy="1176804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flipV="1">
            <a:off x="11017141" y="6224768"/>
            <a:ext cx="666856" cy="633232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805181" y="1116967"/>
            <a:ext cx="1841500" cy="476885"/>
            <a:chOff x="1555" y="1281"/>
            <a:chExt cx="2900" cy="751"/>
          </a:xfrm>
        </p:grpSpPr>
        <p:sp>
          <p:nvSpPr>
            <p:cNvPr id="4" name="矩形 3"/>
            <p:cNvSpPr/>
            <p:nvPr/>
          </p:nvSpPr>
          <p:spPr>
            <a:xfrm>
              <a:off x="1555" y="1281"/>
              <a:ext cx="2500" cy="750"/>
            </a:xfrm>
            <a:prstGeom prst="rect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705" y="1282"/>
              <a:ext cx="750" cy="750"/>
            </a:xfrm>
            <a:prstGeom prst="ellipse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804964" y="1098983"/>
            <a:ext cx="1627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课程导入</a:t>
            </a:r>
            <a:endParaRPr lang="zh-CN" altLang="en-US" sz="2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833709" y="229729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chemeClr val="bg1"/>
                </a:solidFill>
                <a:latin typeface="汉仪文黑-55简" panose="00020600040101010101" pitchFamily="18" charset="-122"/>
                <a:ea typeface="汉仪文黑-55简" panose="00020600040101010101" pitchFamily="18" charset="-122"/>
              </a:rPr>
              <a:t>课程导入</a:t>
            </a:r>
            <a:endParaRPr lang="zh-CN" altLang="en-US" sz="2800">
              <a:solidFill>
                <a:schemeClr val="bg1"/>
              </a:solidFill>
              <a:latin typeface="汉仪文黑-55简" panose="00020600040101010101" pitchFamily="18" charset="-122"/>
              <a:ea typeface="汉仪文黑-55简" panose="00020600040101010101" pitchFamily="18" charset="-122"/>
            </a:endParaRPr>
          </a:p>
        </p:txBody>
      </p:sp>
      <p:pic>
        <p:nvPicPr>
          <p:cNvPr id="8" name="图片 22" descr="1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00051" y="1781175"/>
            <a:ext cx="5029835" cy="370586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AutoShape 3"/>
          <p:cNvSpPr/>
          <p:nvPr/>
        </p:nvSpPr>
        <p:spPr>
          <a:xfrm>
            <a:off x="5515611" y="1351280"/>
            <a:ext cx="6237605" cy="4406900"/>
          </a:xfrm>
          <a:prstGeom prst="wedgeRoundRectCallout">
            <a:avLst>
              <a:gd name="adj1" fmla="val 4740"/>
              <a:gd name="adj2" fmla="val 49383"/>
              <a:gd name="adj3" fmla="val 16667"/>
            </a:avLst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0000" tIns="46800" rIns="90000" bIns="46800"/>
          <a:lstStyle/>
          <a:p>
            <a:pPr latinLnBrk="1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你瞧，淘气参加了学校的手工社团，自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己在组装三轮车，他准备组装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辆三轮车，需要几个轮子，请大家帮他算一算。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279400" y="289793"/>
            <a:ext cx="11633200" cy="6278419"/>
          </a:xfrm>
          <a:prstGeom prst="roundRect">
            <a:avLst>
              <a:gd name="adj" fmla="val 83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526474" y="1"/>
            <a:ext cx="633076" cy="638396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1295207" y="4"/>
            <a:ext cx="633076" cy="1117193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063943" y="2"/>
            <a:ext cx="633076" cy="601156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flipV="1">
            <a:off x="9347200" y="6185543"/>
            <a:ext cx="666856" cy="672459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V="1">
            <a:off x="10207388" y="5681196"/>
            <a:ext cx="666856" cy="1176804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flipV="1">
            <a:off x="11017141" y="6224768"/>
            <a:ext cx="666856" cy="633232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8833709" y="229729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chemeClr val="bg1"/>
                </a:solidFill>
                <a:latin typeface="汉仪文黑-55简" panose="00020600040101010101" pitchFamily="18" charset="-122"/>
                <a:ea typeface="汉仪文黑-55简" panose="00020600040101010101" pitchFamily="18" charset="-122"/>
              </a:rPr>
              <a:t>课程导入</a:t>
            </a:r>
            <a:endParaRPr lang="zh-CN" altLang="en-US" sz="2800">
              <a:solidFill>
                <a:schemeClr val="bg1"/>
              </a:solidFill>
              <a:latin typeface="汉仪文黑-55简" panose="00020600040101010101" pitchFamily="18" charset="-122"/>
              <a:ea typeface="汉仪文黑-55简" panose="00020600040101010101" pitchFamily="18" charset="-122"/>
            </a:endParaRPr>
          </a:p>
        </p:txBody>
      </p:sp>
      <p:pic>
        <p:nvPicPr>
          <p:cNvPr id="8" name="图片 22" descr="1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41325" y="1724660"/>
            <a:ext cx="5029835" cy="370586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图片 23" descr="2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8980435" y="2852677"/>
            <a:ext cx="1368427" cy="1782056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" name="组合 9"/>
          <p:cNvGrpSpPr/>
          <p:nvPr/>
        </p:nvGrpSpPr>
        <p:grpSpPr>
          <a:xfrm>
            <a:off x="5630695" y="2297408"/>
            <a:ext cx="3338264" cy="2010998"/>
            <a:chOff x="5619998" y="1148738"/>
            <a:chExt cx="3338264" cy="2010998"/>
          </a:xfrm>
        </p:grpSpPr>
        <p:sp>
          <p:nvSpPr>
            <p:cNvPr id="7" name="矩形 6"/>
            <p:cNvSpPr/>
            <p:nvPr/>
          </p:nvSpPr>
          <p:spPr>
            <a:xfrm>
              <a:off x="5971717" y="1929005"/>
              <a:ext cx="2412694" cy="935849"/>
            </a:xfrm>
            <a:prstGeom prst="rect">
              <a:avLst/>
            </a:prstGeom>
            <a:solidFill>
              <a:srgbClr val="FBEFDE"/>
            </a:solidFill>
            <a:ln>
              <a:solidFill>
                <a:srgbClr val="FBEFD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图片 4" descr="2.png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5619998" y="1148738"/>
              <a:ext cx="3338264" cy="2010998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279400" y="289793"/>
            <a:ext cx="11633200" cy="6278419"/>
          </a:xfrm>
          <a:prstGeom prst="roundRect">
            <a:avLst>
              <a:gd name="adj" fmla="val 83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526474" y="1"/>
            <a:ext cx="633076" cy="638396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1295207" y="4"/>
            <a:ext cx="633076" cy="1117193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063943" y="2"/>
            <a:ext cx="633076" cy="601156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flipV="1">
            <a:off x="9347200" y="6185543"/>
            <a:ext cx="666856" cy="672459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V="1">
            <a:off x="10207388" y="5681196"/>
            <a:ext cx="666856" cy="1176804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flipV="1">
            <a:off x="11017141" y="6224768"/>
            <a:ext cx="666856" cy="633232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8833709" y="229729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chemeClr val="bg1"/>
                </a:solidFill>
                <a:latin typeface="汉仪文黑-55简" panose="00020600040101010101" pitchFamily="18" charset="-122"/>
                <a:ea typeface="汉仪文黑-55简" panose="00020600040101010101" pitchFamily="18" charset="-122"/>
              </a:rPr>
              <a:t>课程导入</a:t>
            </a:r>
            <a:endParaRPr lang="zh-CN" altLang="en-US" sz="2800">
              <a:solidFill>
                <a:schemeClr val="bg1"/>
              </a:solidFill>
              <a:latin typeface="汉仪文黑-55简" panose="00020600040101010101" pitchFamily="18" charset="-122"/>
              <a:ea typeface="汉仪文黑-55简" panose="00020600040101010101" pitchFamily="18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01370" y="1139827"/>
            <a:ext cx="1841500" cy="476885"/>
            <a:chOff x="1555" y="1281"/>
            <a:chExt cx="2900" cy="751"/>
          </a:xfrm>
        </p:grpSpPr>
        <p:sp>
          <p:nvSpPr>
            <p:cNvPr id="4" name="矩形 3"/>
            <p:cNvSpPr/>
            <p:nvPr/>
          </p:nvSpPr>
          <p:spPr>
            <a:xfrm>
              <a:off x="1555" y="1281"/>
              <a:ext cx="2500" cy="750"/>
            </a:xfrm>
            <a:prstGeom prst="rect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705" y="1282"/>
              <a:ext cx="750" cy="750"/>
            </a:xfrm>
            <a:prstGeom prst="ellipse">
              <a:avLst/>
            </a:prstGeom>
            <a:solidFill>
              <a:srgbClr val="FFF4C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01153" y="1116763"/>
            <a:ext cx="1627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探索新知</a:t>
            </a:r>
            <a:endParaRPr lang="zh-CN" altLang="en-US" sz="2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" name="图片 25" descr="3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01370" y="1616136"/>
            <a:ext cx="10087735" cy="48087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06" name="图片 22" descr="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66621" y="2200910"/>
            <a:ext cx="3334385" cy="24568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" name="图片 26" descr="4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89249" y="5087672"/>
            <a:ext cx="8069263" cy="1006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 descr="2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8980435" y="2852677"/>
            <a:ext cx="1368427" cy="1782056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1" name="组合 10"/>
          <p:cNvGrpSpPr/>
          <p:nvPr/>
        </p:nvGrpSpPr>
        <p:grpSpPr>
          <a:xfrm>
            <a:off x="5630695" y="2297408"/>
            <a:ext cx="3338264" cy="2010998"/>
            <a:chOff x="5619998" y="1148738"/>
            <a:chExt cx="3338264" cy="2010998"/>
          </a:xfrm>
        </p:grpSpPr>
        <p:sp>
          <p:nvSpPr>
            <p:cNvPr id="18" name="矩形 17"/>
            <p:cNvSpPr/>
            <p:nvPr/>
          </p:nvSpPr>
          <p:spPr>
            <a:xfrm>
              <a:off x="5971717" y="1929005"/>
              <a:ext cx="2412694" cy="935849"/>
            </a:xfrm>
            <a:prstGeom prst="rect">
              <a:avLst/>
            </a:prstGeom>
            <a:solidFill>
              <a:srgbClr val="FBEFDE"/>
            </a:solidFill>
            <a:ln>
              <a:solidFill>
                <a:srgbClr val="FBEFD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2" name="图片 21" descr="2.png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>
            <a:xfrm>
              <a:off x="5619998" y="1148738"/>
              <a:ext cx="3338264" cy="2010998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279400" y="228198"/>
            <a:ext cx="11633200" cy="6278419"/>
          </a:xfrm>
          <a:prstGeom prst="roundRect">
            <a:avLst>
              <a:gd name="adj" fmla="val 83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526474" y="1"/>
            <a:ext cx="633076" cy="638396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1295207" y="4"/>
            <a:ext cx="633076" cy="1117193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063943" y="2"/>
            <a:ext cx="633076" cy="601156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flipV="1">
            <a:off x="9347200" y="6185543"/>
            <a:ext cx="666856" cy="672459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V="1">
            <a:off x="10207388" y="5681196"/>
            <a:ext cx="666856" cy="1176804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flipV="1">
            <a:off x="11017141" y="6224768"/>
            <a:ext cx="666856" cy="633232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8833709" y="229729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chemeClr val="bg1"/>
                </a:solidFill>
                <a:latin typeface="汉仪文黑-55简" panose="00020600040101010101" pitchFamily="18" charset="-122"/>
                <a:ea typeface="汉仪文黑-55简" panose="00020600040101010101" pitchFamily="18" charset="-122"/>
              </a:rPr>
              <a:t>课程导入</a:t>
            </a:r>
            <a:endParaRPr lang="zh-CN" altLang="en-US" sz="2800">
              <a:solidFill>
                <a:schemeClr val="bg1"/>
              </a:solidFill>
              <a:latin typeface="汉仪文黑-55简" panose="00020600040101010101" pitchFamily="18" charset="-122"/>
              <a:ea typeface="汉仪文黑-55简" panose="00020600040101010101" pitchFamily="18" charset="-122"/>
            </a:endParaRPr>
          </a:p>
        </p:txBody>
      </p:sp>
      <p:pic>
        <p:nvPicPr>
          <p:cNvPr id="54" name="图片 26" descr="4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9218" y="2779447"/>
            <a:ext cx="8069263" cy="100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2405380" y="3263900"/>
            <a:ext cx="5334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00B0F0"/>
                </a:solidFill>
              </a:rPr>
              <a:t>3</a:t>
            </a:r>
            <a:endParaRPr lang="en-US" altLang="zh-CN" sz="2800">
              <a:solidFill>
                <a:srgbClr val="00B0F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065780" y="3263900"/>
            <a:ext cx="5334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00B0F0"/>
                </a:solidFill>
              </a:rPr>
              <a:t>6</a:t>
            </a:r>
            <a:endParaRPr lang="en-US" altLang="zh-CN" sz="2800">
              <a:solidFill>
                <a:srgbClr val="00B0F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26180" y="3263900"/>
            <a:ext cx="5334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00B0F0"/>
                </a:solidFill>
              </a:rPr>
              <a:t>9</a:t>
            </a:r>
            <a:endParaRPr lang="en-US" altLang="zh-CN" sz="2800">
              <a:solidFill>
                <a:srgbClr val="00B0F0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360546" y="3263900"/>
            <a:ext cx="666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00B0F0"/>
                </a:solidFill>
              </a:rPr>
              <a:t>12</a:t>
            </a:r>
            <a:endParaRPr lang="en-US" altLang="zh-CN" sz="2800">
              <a:solidFill>
                <a:srgbClr val="00B0F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025390" y="3263900"/>
            <a:ext cx="631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00B0F0"/>
                </a:solidFill>
              </a:rPr>
              <a:t>15</a:t>
            </a:r>
            <a:endParaRPr lang="en-US" altLang="zh-CN" sz="2800">
              <a:solidFill>
                <a:srgbClr val="00B0F0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692140" y="3263900"/>
            <a:ext cx="589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00B0F0"/>
                </a:solidFill>
              </a:rPr>
              <a:t>18</a:t>
            </a:r>
            <a:endParaRPr lang="en-US" altLang="zh-CN" sz="2800">
              <a:solidFill>
                <a:srgbClr val="00B0F0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407785" y="3263900"/>
            <a:ext cx="574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00B0F0"/>
                </a:solidFill>
              </a:rPr>
              <a:t>21</a:t>
            </a:r>
            <a:endParaRPr lang="en-US" altLang="zh-CN" sz="2800">
              <a:solidFill>
                <a:srgbClr val="00B0F0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048500" y="3263900"/>
            <a:ext cx="563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00B0F0"/>
                </a:solidFill>
              </a:rPr>
              <a:t>24</a:t>
            </a:r>
            <a:endParaRPr lang="en-US" altLang="zh-CN" sz="2800">
              <a:solidFill>
                <a:srgbClr val="00B0F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708901" y="3263900"/>
            <a:ext cx="691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00B0F0"/>
                </a:solidFill>
              </a:rPr>
              <a:t>27</a:t>
            </a:r>
            <a:endParaRPr lang="en-US" altLang="zh-CN" sz="2800">
              <a:solidFill>
                <a:srgbClr val="00B0F0"/>
              </a:solidFill>
            </a:endParaRPr>
          </a:p>
        </p:txBody>
      </p:sp>
      <p:sp>
        <p:nvSpPr>
          <p:cNvPr id="79" name="下弧形箭头 78"/>
          <p:cNvSpPr/>
          <p:nvPr/>
        </p:nvSpPr>
        <p:spPr>
          <a:xfrm>
            <a:off x="2466976" y="3785872"/>
            <a:ext cx="737235" cy="137795"/>
          </a:xfrm>
          <a:prstGeom prst="curvedUpArrow">
            <a:avLst>
              <a:gd name="adj1" fmla="val 25000"/>
              <a:gd name="adj2" fmla="val 50000"/>
              <a:gd name="adj3" fmla="val 5990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87" name="TextBox 37"/>
          <p:cNvSpPr txBox="1">
            <a:spLocks noChangeArrowheads="1"/>
          </p:cNvSpPr>
          <p:nvPr/>
        </p:nvSpPr>
        <p:spPr bwMode="auto">
          <a:xfrm>
            <a:off x="2406016" y="3905250"/>
            <a:ext cx="798195" cy="204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下弧形箭头 1"/>
          <p:cNvSpPr/>
          <p:nvPr/>
        </p:nvSpPr>
        <p:spPr>
          <a:xfrm>
            <a:off x="3204211" y="3785872"/>
            <a:ext cx="737235" cy="137795"/>
          </a:xfrm>
          <a:prstGeom prst="curvedUpArrow">
            <a:avLst>
              <a:gd name="adj1" fmla="val 25000"/>
              <a:gd name="adj2" fmla="val 50000"/>
              <a:gd name="adj3" fmla="val 5990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3" name="TextBox 37"/>
          <p:cNvSpPr txBox="1">
            <a:spLocks noChangeArrowheads="1"/>
          </p:cNvSpPr>
          <p:nvPr/>
        </p:nvSpPr>
        <p:spPr bwMode="auto">
          <a:xfrm>
            <a:off x="3143251" y="3905250"/>
            <a:ext cx="798195" cy="204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下弧形箭头 3"/>
          <p:cNvSpPr/>
          <p:nvPr/>
        </p:nvSpPr>
        <p:spPr>
          <a:xfrm>
            <a:off x="3941445" y="3785872"/>
            <a:ext cx="737235" cy="137795"/>
          </a:xfrm>
          <a:prstGeom prst="curvedUpArrow">
            <a:avLst>
              <a:gd name="adj1" fmla="val 25000"/>
              <a:gd name="adj2" fmla="val 50000"/>
              <a:gd name="adj3" fmla="val 5990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6" name="TextBox 37"/>
          <p:cNvSpPr txBox="1">
            <a:spLocks noChangeArrowheads="1"/>
          </p:cNvSpPr>
          <p:nvPr/>
        </p:nvSpPr>
        <p:spPr bwMode="auto">
          <a:xfrm>
            <a:off x="3880485" y="3905250"/>
            <a:ext cx="798195" cy="204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下弧形箭头 8"/>
          <p:cNvSpPr/>
          <p:nvPr/>
        </p:nvSpPr>
        <p:spPr>
          <a:xfrm>
            <a:off x="4678681" y="3785872"/>
            <a:ext cx="737235" cy="137795"/>
          </a:xfrm>
          <a:prstGeom prst="curvedUpArrow">
            <a:avLst>
              <a:gd name="adj1" fmla="val 25000"/>
              <a:gd name="adj2" fmla="val 50000"/>
              <a:gd name="adj3" fmla="val 5990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23" name="TextBox 37"/>
          <p:cNvSpPr txBox="1">
            <a:spLocks noChangeArrowheads="1"/>
          </p:cNvSpPr>
          <p:nvPr/>
        </p:nvSpPr>
        <p:spPr bwMode="auto">
          <a:xfrm>
            <a:off x="4617721" y="3905250"/>
            <a:ext cx="798195" cy="204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下弧形箭头 25"/>
          <p:cNvSpPr/>
          <p:nvPr/>
        </p:nvSpPr>
        <p:spPr>
          <a:xfrm>
            <a:off x="5415916" y="3785872"/>
            <a:ext cx="737235" cy="137795"/>
          </a:xfrm>
          <a:prstGeom prst="curvedUpArrow">
            <a:avLst>
              <a:gd name="adj1" fmla="val 25000"/>
              <a:gd name="adj2" fmla="val 50000"/>
              <a:gd name="adj3" fmla="val 5990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30" name="TextBox 37"/>
          <p:cNvSpPr txBox="1">
            <a:spLocks noChangeArrowheads="1"/>
          </p:cNvSpPr>
          <p:nvPr/>
        </p:nvSpPr>
        <p:spPr bwMode="auto">
          <a:xfrm>
            <a:off x="5354956" y="3905250"/>
            <a:ext cx="798195" cy="204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下弧形箭头 33"/>
          <p:cNvSpPr/>
          <p:nvPr/>
        </p:nvSpPr>
        <p:spPr>
          <a:xfrm>
            <a:off x="6153151" y="3804287"/>
            <a:ext cx="737235" cy="137795"/>
          </a:xfrm>
          <a:prstGeom prst="curvedUpArrow">
            <a:avLst>
              <a:gd name="adj1" fmla="val 25000"/>
              <a:gd name="adj2" fmla="val 50000"/>
              <a:gd name="adj3" fmla="val 5990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36" name="TextBox 37"/>
          <p:cNvSpPr txBox="1">
            <a:spLocks noChangeArrowheads="1"/>
          </p:cNvSpPr>
          <p:nvPr/>
        </p:nvSpPr>
        <p:spPr bwMode="auto">
          <a:xfrm>
            <a:off x="6092191" y="3923665"/>
            <a:ext cx="798195" cy="204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下弧形箭头 36"/>
          <p:cNvSpPr/>
          <p:nvPr/>
        </p:nvSpPr>
        <p:spPr>
          <a:xfrm>
            <a:off x="6829425" y="3804287"/>
            <a:ext cx="737235" cy="137795"/>
          </a:xfrm>
          <a:prstGeom prst="curvedUpArrow">
            <a:avLst>
              <a:gd name="adj1" fmla="val 25000"/>
              <a:gd name="adj2" fmla="val 50000"/>
              <a:gd name="adj3" fmla="val 5990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6768465" y="3923665"/>
            <a:ext cx="798195" cy="204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下弧形箭头 38"/>
          <p:cNvSpPr/>
          <p:nvPr/>
        </p:nvSpPr>
        <p:spPr>
          <a:xfrm>
            <a:off x="7488556" y="3804287"/>
            <a:ext cx="737235" cy="137795"/>
          </a:xfrm>
          <a:prstGeom prst="curvedUpArrow">
            <a:avLst>
              <a:gd name="adj1" fmla="val 25000"/>
              <a:gd name="adj2" fmla="val 50000"/>
              <a:gd name="adj3" fmla="val 5990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46" name="TextBox 37"/>
          <p:cNvSpPr txBox="1">
            <a:spLocks noChangeArrowheads="1"/>
          </p:cNvSpPr>
          <p:nvPr/>
        </p:nvSpPr>
        <p:spPr bwMode="auto">
          <a:xfrm>
            <a:off x="7427596" y="3923665"/>
            <a:ext cx="798195" cy="204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9246235" y="1002030"/>
            <a:ext cx="1337311" cy="410210"/>
            <a:chOff x="14561" y="1578"/>
            <a:chExt cx="2106" cy="646"/>
          </a:xfrm>
        </p:grpSpPr>
        <p:sp>
          <p:nvSpPr>
            <p:cNvPr id="40" name="椭圆 39"/>
            <p:cNvSpPr/>
            <p:nvPr/>
          </p:nvSpPr>
          <p:spPr>
            <a:xfrm>
              <a:off x="1456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5300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602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9246235" y="1535430"/>
            <a:ext cx="1337311" cy="410210"/>
            <a:chOff x="14561" y="1578"/>
            <a:chExt cx="2106" cy="646"/>
          </a:xfrm>
        </p:grpSpPr>
        <p:sp>
          <p:nvSpPr>
            <p:cNvPr id="62" name="椭圆 61"/>
            <p:cNvSpPr/>
            <p:nvPr/>
          </p:nvSpPr>
          <p:spPr>
            <a:xfrm>
              <a:off x="1456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15300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1602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9246235" y="2068830"/>
            <a:ext cx="1337311" cy="410210"/>
            <a:chOff x="14561" y="1578"/>
            <a:chExt cx="2106" cy="646"/>
          </a:xfrm>
        </p:grpSpPr>
        <p:sp>
          <p:nvSpPr>
            <p:cNvPr id="66" name="椭圆 65"/>
            <p:cNvSpPr/>
            <p:nvPr/>
          </p:nvSpPr>
          <p:spPr>
            <a:xfrm>
              <a:off x="1456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15300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1602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9246235" y="2602230"/>
            <a:ext cx="1337311" cy="410210"/>
            <a:chOff x="14561" y="1578"/>
            <a:chExt cx="2106" cy="646"/>
          </a:xfrm>
        </p:grpSpPr>
        <p:sp>
          <p:nvSpPr>
            <p:cNvPr id="70" name="椭圆 69"/>
            <p:cNvSpPr/>
            <p:nvPr/>
          </p:nvSpPr>
          <p:spPr>
            <a:xfrm>
              <a:off x="1456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15300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1602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9246235" y="3135630"/>
            <a:ext cx="1337311" cy="410210"/>
            <a:chOff x="14561" y="1578"/>
            <a:chExt cx="2106" cy="646"/>
          </a:xfrm>
        </p:grpSpPr>
        <p:sp>
          <p:nvSpPr>
            <p:cNvPr id="74" name="椭圆 73"/>
            <p:cNvSpPr/>
            <p:nvPr/>
          </p:nvSpPr>
          <p:spPr>
            <a:xfrm>
              <a:off x="1456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15300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1602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9246235" y="3669030"/>
            <a:ext cx="1337311" cy="410210"/>
            <a:chOff x="14561" y="1578"/>
            <a:chExt cx="2106" cy="646"/>
          </a:xfrm>
        </p:grpSpPr>
        <p:sp>
          <p:nvSpPr>
            <p:cNvPr id="78" name="椭圆 77"/>
            <p:cNvSpPr/>
            <p:nvPr/>
          </p:nvSpPr>
          <p:spPr>
            <a:xfrm>
              <a:off x="1456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15300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1602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9246235" y="4202430"/>
            <a:ext cx="1337311" cy="410210"/>
            <a:chOff x="14561" y="1578"/>
            <a:chExt cx="2106" cy="646"/>
          </a:xfrm>
        </p:grpSpPr>
        <p:sp>
          <p:nvSpPr>
            <p:cNvPr id="83" name="椭圆 82"/>
            <p:cNvSpPr/>
            <p:nvPr/>
          </p:nvSpPr>
          <p:spPr>
            <a:xfrm>
              <a:off x="1456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15300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1602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9246235" y="4735830"/>
            <a:ext cx="1337311" cy="410210"/>
            <a:chOff x="14561" y="1578"/>
            <a:chExt cx="2106" cy="646"/>
          </a:xfrm>
        </p:grpSpPr>
        <p:sp>
          <p:nvSpPr>
            <p:cNvPr id="88" name="椭圆 87"/>
            <p:cNvSpPr/>
            <p:nvPr/>
          </p:nvSpPr>
          <p:spPr>
            <a:xfrm>
              <a:off x="1456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15300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1602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9246235" y="5269230"/>
            <a:ext cx="1337311" cy="410210"/>
            <a:chOff x="14561" y="1578"/>
            <a:chExt cx="2106" cy="646"/>
          </a:xfrm>
        </p:grpSpPr>
        <p:sp>
          <p:nvSpPr>
            <p:cNvPr id="92" name="椭圆 91"/>
            <p:cNvSpPr/>
            <p:nvPr/>
          </p:nvSpPr>
          <p:spPr>
            <a:xfrm>
              <a:off x="1456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15300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1602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00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1" grpId="0"/>
      <p:bldP spid="20" grpId="0"/>
      <p:bldP spid="22" grpId="0"/>
      <p:bldP spid="25" grpId="0"/>
      <p:bldP spid="29" grpId="0"/>
      <p:bldP spid="32" grpId="0"/>
      <p:bldP spid="35" grpId="0"/>
      <p:bldP spid="79" grpId="0" animBg="1"/>
      <p:bldP spid="87" grpId="0"/>
      <p:bldP spid="2" grpId="0" animBg="1"/>
      <p:bldP spid="3" grpId="0"/>
      <p:bldP spid="4" grpId="0" animBg="1"/>
      <p:bldP spid="6" grpId="0"/>
      <p:bldP spid="9" grpId="0" animBg="1"/>
      <p:bldP spid="23" grpId="0"/>
      <p:bldP spid="26" grpId="0" animBg="1"/>
      <p:bldP spid="30" grpId="0"/>
      <p:bldP spid="34" grpId="0" animBg="1"/>
      <p:bldP spid="36" grpId="0"/>
      <p:bldP spid="37" grpId="0" animBg="1"/>
      <p:bldP spid="38" grpId="0"/>
      <p:bldP spid="39" grpId="0" animBg="1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526474" y="1"/>
            <a:ext cx="633076" cy="638396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279400" y="289793"/>
            <a:ext cx="11633200" cy="6278419"/>
          </a:xfrm>
          <a:prstGeom prst="roundRect">
            <a:avLst>
              <a:gd name="adj" fmla="val 83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1295207" y="4"/>
            <a:ext cx="633076" cy="1117193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063943" y="2"/>
            <a:ext cx="633076" cy="601156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flipV="1">
            <a:off x="9347200" y="6185543"/>
            <a:ext cx="666856" cy="672459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V="1">
            <a:off x="10207388" y="5681196"/>
            <a:ext cx="666856" cy="1176804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flipV="1">
            <a:off x="11017141" y="6224768"/>
            <a:ext cx="666856" cy="633232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8833709" y="229729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chemeClr val="bg1"/>
                </a:solidFill>
                <a:latin typeface="汉仪文黑-55简" panose="00020600040101010101" pitchFamily="18" charset="-122"/>
                <a:ea typeface="汉仪文黑-55简" panose="00020600040101010101" pitchFamily="18" charset="-122"/>
              </a:rPr>
              <a:t>课程导入</a:t>
            </a:r>
            <a:endParaRPr lang="zh-CN" altLang="en-US" sz="2800">
              <a:solidFill>
                <a:schemeClr val="bg1"/>
              </a:solidFill>
              <a:latin typeface="汉仪文黑-55简" panose="00020600040101010101" pitchFamily="18" charset="-122"/>
              <a:ea typeface="汉仪文黑-55简" panose="00020600040101010101" pitchFamily="18" charset="-122"/>
            </a:endParaRPr>
          </a:p>
        </p:txBody>
      </p:sp>
      <p:pic>
        <p:nvPicPr>
          <p:cNvPr id="73" name="图片 77" descr="8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452021" y="493292"/>
            <a:ext cx="4257840" cy="415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2" name="图片 77" descr="8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024247" y="493533"/>
            <a:ext cx="418028" cy="415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9" name="TextBox 111"/>
          <p:cNvSpPr txBox="1"/>
          <p:nvPr/>
        </p:nvSpPr>
        <p:spPr>
          <a:xfrm>
            <a:off x="5246689" y="1330328"/>
            <a:ext cx="2157412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1×3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endParaRPr lang="zh-CN" altLang="en-US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0" name="TextBox 112"/>
          <p:cNvSpPr txBox="1"/>
          <p:nvPr/>
        </p:nvSpPr>
        <p:spPr>
          <a:xfrm>
            <a:off x="5278439" y="1887541"/>
            <a:ext cx="2157412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2×3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6</a:t>
            </a:r>
            <a:endParaRPr lang="zh-CN" altLang="en-US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1" name="TextBox 113"/>
          <p:cNvSpPr txBox="1"/>
          <p:nvPr/>
        </p:nvSpPr>
        <p:spPr>
          <a:xfrm>
            <a:off x="5259389" y="2436816"/>
            <a:ext cx="2338387" cy="523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3×3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9</a:t>
            </a:r>
            <a:endParaRPr lang="zh-CN" altLang="en-US" sz="28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" name="TextBox 114"/>
          <p:cNvSpPr txBox="1"/>
          <p:nvPr/>
        </p:nvSpPr>
        <p:spPr>
          <a:xfrm>
            <a:off x="7580314" y="1335091"/>
            <a:ext cx="2157412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一三得三</a:t>
            </a:r>
            <a:endParaRPr lang="zh-CN" altLang="en-US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" name="TextBox 115"/>
          <p:cNvSpPr txBox="1"/>
          <p:nvPr/>
        </p:nvSpPr>
        <p:spPr>
          <a:xfrm>
            <a:off x="7597776" y="1881191"/>
            <a:ext cx="2157413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二三得六</a:t>
            </a:r>
            <a:endParaRPr lang="zh-CN" altLang="en-US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" name="TextBox 116"/>
          <p:cNvSpPr txBox="1"/>
          <p:nvPr/>
        </p:nvSpPr>
        <p:spPr>
          <a:xfrm>
            <a:off x="7581902" y="2435225"/>
            <a:ext cx="2157413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三三得九</a:t>
            </a:r>
            <a:endParaRPr lang="zh-CN" altLang="en-US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7" name="TextBox 119"/>
          <p:cNvSpPr txBox="1"/>
          <p:nvPr/>
        </p:nvSpPr>
        <p:spPr>
          <a:xfrm>
            <a:off x="5251547" y="3548066"/>
            <a:ext cx="2157412" cy="523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3×5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15</a:t>
            </a:r>
            <a:endParaRPr lang="zh-CN" altLang="en-US" sz="28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8" name="TextBox 120"/>
          <p:cNvSpPr txBox="1"/>
          <p:nvPr/>
        </p:nvSpPr>
        <p:spPr>
          <a:xfrm>
            <a:off x="7596189" y="3527428"/>
            <a:ext cx="2428875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三五十五</a:t>
            </a:r>
            <a:endParaRPr lang="zh-CN" altLang="en-US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9" name="TextBox 121"/>
          <p:cNvSpPr txBox="1"/>
          <p:nvPr/>
        </p:nvSpPr>
        <p:spPr>
          <a:xfrm>
            <a:off x="5237163" y="4119566"/>
            <a:ext cx="2157412" cy="523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3×6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18</a:t>
            </a:r>
            <a:endParaRPr lang="zh-CN" altLang="en-US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0" name="TextBox 122"/>
          <p:cNvSpPr txBox="1"/>
          <p:nvPr/>
        </p:nvSpPr>
        <p:spPr>
          <a:xfrm>
            <a:off x="7593016" y="4119566"/>
            <a:ext cx="2155825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三六十八</a:t>
            </a:r>
            <a:endParaRPr lang="zh-CN" altLang="en-US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1" name="TextBox 123"/>
          <p:cNvSpPr txBox="1"/>
          <p:nvPr/>
        </p:nvSpPr>
        <p:spPr>
          <a:xfrm>
            <a:off x="5237163" y="4716466"/>
            <a:ext cx="2157412" cy="523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3×7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21</a:t>
            </a:r>
            <a:endParaRPr lang="zh-CN" altLang="en-US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3" name="TextBox 125"/>
          <p:cNvSpPr txBox="1"/>
          <p:nvPr/>
        </p:nvSpPr>
        <p:spPr>
          <a:xfrm>
            <a:off x="5221289" y="5286378"/>
            <a:ext cx="2157412" cy="523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3×8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24</a:t>
            </a:r>
            <a:endParaRPr lang="zh-CN" altLang="en-US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5" name="TextBox 127"/>
          <p:cNvSpPr txBox="1"/>
          <p:nvPr/>
        </p:nvSpPr>
        <p:spPr>
          <a:xfrm>
            <a:off x="5229227" y="5910266"/>
            <a:ext cx="2157413" cy="523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3×9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27</a:t>
            </a:r>
            <a:endParaRPr lang="zh-CN" altLang="en-US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7" name="TextBox 118"/>
          <p:cNvSpPr txBox="1"/>
          <p:nvPr/>
        </p:nvSpPr>
        <p:spPr>
          <a:xfrm>
            <a:off x="7581710" y="2972765"/>
            <a:ext cx="2157412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四三十二</a:t>
            </a:r>
            <a:endParaRPr lang="zh-CN" altLang="en-US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5237164" y="2980995"/>
            <a:ext cx="2157413" cy="523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4×3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12</a:t>
            </a:r>
            <a:endParaRPr lang="zh-CN" altLang="en-US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4" name="TextBox 126"/>
          <p:cNvSpPr txBox="1"/>
          <p:nvPr/>
        </p:nvSpPr>
        <p:spPr>
          <a:xfrm>
            <a:off x="7588061" y="5286378"/>
            <a:ext cx="2155825" cy="523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三八二十四</a:t>
            </a:r>
            <a:endParaRPr lang="zh-CN" altLang="en-US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9" name="TextBox 124"/>
          <p:cNvSpPr txBox="1"/>
          <p:nvPr/>
        </p:nvSpPr>
        <p:spPr>
          <a:xfrm>
            <a:off x="7578057" y="4733926"/>
            <a:ext cx="2228851" cy="523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三七二十一</a:t>
            </a:r>
            <a:endParaRPr lang="zh-CN" altLang="en-US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6" name="TextBox 128"/>
          <p:cNvSpPr txBox="1"/>
          <p:nvPr/>
        </p:nvSpPr>
        <p:spPr>
          <a:xfrm>
            <a:off x="7591237" y="5895976"/>
            <a:ext cx="2155825" cy="523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三九二十七</a:t>
            </a:r>
            <a:endParaRPr lang="zh-CN" altLang="en-US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8053886" y="1345568"/>
            <a:ext cx="339193" cy="5114922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7692169" y="1358423"/>
            <a:ext cx="327311" cy="5114922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矩形 123"/>
          <p:cNvSpPr/>
          <p:nvPr/>
        </p:nvSpPr>
        <p:spPr>
          <a:xfrm>
            <a:off x="8356564" y="4770448"/>
            <a:ext cx="1169469" cy="1616448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118"/>
          <p:cNvSpPr txBox="1"/>
          <p:nvPr/>
        </p:nvSpPr>
        <p:spPr>
          <a:xfrm>
            <a:off x="7577899" y="2972763"/>
            <a:ext cx="2157412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三四十二</a:t>
            </a:r>
            <a:endParaRPr lang="zh-CN" altLang="en-US" sz="28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TextBox 117"/>
          <p:cNvSpPr txBox="1"/>
          <p:nvPr/>
        </p:nvSpPr>
        <p:spPr>
          <a:xfrm>
            <a:off x="5233353" y="2980994"/>
            <a:ext cx="2344547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3×4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12</a:t>
            </a:r>
            <a:endParaRPr lang="zh-CN" altLang="en-US" sz="28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2147572" y="1143000"/>
            <a:ext cx="2501265" cy="73533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2152652" y="1176020"/>
            <a:ext cx="2501265" cy="1261110"/>
          </a:xfrm>
          <a:prstGeom prst="roundRect">
            <a:avLst/>
          </a:prstGeom>
          <a:noFill/>
          <a:ln w="190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2152652" y="1256030"/>
            <a:ext cx="2501265" cy="167767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2585084" y="1424305"/>
            <a:ext cx="1337311" cy="410210"/>
            <a:chOff x="14561" y="1578"/>
            <a:chExt cx="2106" cy="646"/>
          </a:xfrm>
        </p:grpSpPr>
        <p:sp>
          <p:nvSpPr>
            <p:cNvPr id="8" name="椭圆 7"/>
            <p:cNvSpPr/>
            <p:nvPr/>
          </p:nvSpPr>
          <p:spPr>
            <a:xfrm>
              <a:off x="1456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5300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602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585084" y="1957705"/>
            <a:ext cx="1337311" cy="410210"/>
            <a:chOff x="14561" y="1578"/>
            <a:chExt cx="2106" cy="646"/>
          </a:xfrm>
        </p:grpSpPr>
        <p:sp>
          <p:nvSpPr>
            <p:cNvPr id="62" name="椭圆 61"/>
            <p:cNvSpPr/>
            <p:nvPr/>
          </p:nvSpPr>
          <p:spPr>
            <a:xfrm>
              <a:off x="1456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15300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1602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2585084" y="2491105"/>
            <a:ext cx="1337311" cy="410210"/>
            <a:chOff x="14561" y="1578"/>
            <a:chExt cx="2106" cy="646"/>
          </a:xfrm>
        </p:grpSpPr>
        <p:sp>
          <p:nvSpPr>
            <p:cNvPr id="66" name="椭圆 65"/>
            <p:cNvSpPr/>
            <p:nvPr/>
          </p:nvSpPr>
          <p:spPr>
            <a:xfrm>
              <a:off x="1456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15300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1602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597786" y="3116580"/>
            <a:ext cx="1337311" cy="410210"/>
            <a:chOff x="14561" y="1578"/>
            <a:chExt cx="2106" cy="646"/>
          </a:xfrm>
        </p:grpSpPr>
        <p:sp>
          <p:nvSpPr>
            <p:cNvPr id="70" name="椭圆 69"/>
            <p:cNvSpPr/>
            <p:nvPr/>
          </p:nvSpPr>
          <p:spPr>
            <a:xfrm>
              <a:off x="1456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15300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602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597786" y="3661410"/>
            <a:ext cx="1337311" cy="410210"/>
            <a:chOff x="14561" y="1578"/>
            <a:chExt cx="2106" cy="646"/>
          </a:xfrm>
        </p:grpSpPr>
        <p:sp>
          <p:nvSpPr>
            <p:cNvPr id="74" name="椭圆 73"/>
            <p:cNvSpPr/>
            <p:nvPr/>
          </p:nvSpPr>
          <p:spPr>
            <a:xfrm>
              <a:off x="1456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15300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1602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2597786" y="4232910"/>
            <a:ext cx="1337311" cy="410210"/>
            <a:chOff x="14561" y="1578"/>
            <a:chExt cx="2106" cy="646"/>
          </a:xfrm>
        </p:grpSpPr>
        <p:sp>
          <p:nvSpPr>
            <p:cNvPr id="78" name="椭圆 77"/>
            <p:cNvSpPr/>
            <p:nvPr/>
          </p:nvSpPr>
          <p:spPr>
            <a:xfrm>
              <a:off x="1456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15300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1602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2597786" y="4876165"/>
            <a:ext cx="1337311" cy="410210"/>
            <a:chOff x="14561" y="1578"/>
            <a:chExt cx="2106" cy="646"/>
          </a:xfrm>
        </p:grpSpPr>
        <p:sp>
          <p:nvSpPr>
            <p:cNvPr id="83" name="椭圆 82"/>
            <p:cNvSpPr/>
            <p:nvPr/>
          </p:nvSpPr>
          <p:spPr>
            <a:xfrm>
              <a:off x="1456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15300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1602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2591435" y="5400040"/>
            <a:ext cx="1337311" cy="410210"/>
            <a:chOff x="14561" y="1578"/>
            <a:chExt cx="2106" cy="646"/>
          </a:xfrm>
        </p:grpSpPr>
        <p:sp>
          <p:nvSpPr>
            <p:cNvPr id="88" name="椭圆 87"/>
            <p:cNvSpPr/>
            <p:nvPr/>
          </p:nvSpPr>
          <p:spPr>
            <a:xfrm>
              <a:off x="1456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15300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602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585084" y="5951855"/>
            <a:ext cx="1337311" cy="410210"/>
            <a:chOff x="14561" y="1578"/>
            <a:chExt cx="2106" cy="646"/>
          </a:xfrm>
        </p:grpSpPr>
        <p:sp>
          <p:nvSpPr>
            <p:cNvPr id="23" name="椭圆 22"/>
            <p:cNvSpPr/>
            <p:nvPr/>
          </p:nvSpPr>
          <p:spPr>
            <a:xfrm>
              <a:off x="1456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5300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6021" y="1578"/>
              <a:ext cx="647" cy="647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000"/>
                            </p:stCondLst>
                            <p:childTnLst>
                              <p:par>
                                <p:cTn id="1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0" grpId="0"/>
      <p:bldP spid="101" grpId="0"/>
      <p:bldP spid="102" grpId="0"/>
      <p:bldP spid="103" grpId="0"/>
      <p:bldP spid="104" grpId="0"/>
      <p:bldP spid="107" grpId="0"/>
      <p:bldP spid="108" grpId="0"/>
      <p:bldP spid="109" grpId="0"/>
      <p:bldP spid="110" grpId="0"/>
      <p:bldP spid="111" grpId="0"/>
      <p:bldP spid="113" grpId="0"/>
      <p:bldP spid="115" grpId="0"/>
      <p:bldP spid="117" grpId="0"/>
      <p:bldP spid="117" grpId="1"/>
      <p:bldP spid="118" grpId="0"/>
      <p:bldP spid="118" grpId="1"/>
      <p:bldP spid="114" grpId="0"/>
      <p:bldP spid="119" grpId="0"/>
      <p:bldP spid="116" grpId="0"/>
      <p:bldP spid="123" grpId="0" animBg="1"/>
      <p:bldP spid="123" grpId="1" animBg="1"/>
      <p:bldP spid="61" grpId="0" animBg="1"/>
      <p:bldP spid="61" grpId="1" animBg="1"/>
      <p:bldP spid="124" grpId="0" animBg="1"/>
      <p:bldP spid="124" grpId="1" animBg="1"/>
      <p:bldP spid="5" grpId="0"/>
      <p:bldP spid="6" grpId="0"/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279400" y="289793"/>
            <a:ext cx="11633200" cy="6278419"/>
          </a:xfrm>
          <a:prstGeom prst="roundRect">
            <a:avLst>
              <a:gd name="adj" fmla="val 83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526474" y="1"/>
            <a:ext cx="633076" cy="638396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1295207" y="4"/>
            <a:ext cx="633076" cy="1117193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063943" y="2"/>
            <a:ext cx="633076" cy="601156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flipV="1">
            <a:off x="9347200" y="6185543"/>
            <a:ext cx="666856" cy="672459"/>
          </a:xfrm>
          <a:custGeom>
            <a:avLst/>
            <a:gdLst>
              <a:gd name="connsiteX0" fmla="*/ 0 w 1099127"/>
              <a:gd name="connsiteY0" fmla="*/ 0 h 1108364"/>
              <a:gd name="connsiteX1" fmla="*/ 1099127 w 1099127"/>
              <a:gd name="connsiteY1" fmla="*/ 0 h 1108364"/>
              <a:gd name="connsiteX2" fmla="*/ 1099127 w 1099127"/>
              <a:gd name="connsiteY2" fmla="*/ 558800 h 1108364"/>
              <a:gd name="connsiteX3" fmla="*/ 549563 w 1099127"/>
              <a:gd name="connsiteY3" fmla="*/ 1108364 h 1108364"/>
              <a:gd name="connsiteX4" fmla="*/ 549564 w 1099127"/>
              <a:gd name="connsiteY4" fmla="*/ 1108363 h 1108364"/>
              <a:gd name="connsiteX5" fmla="*/ 0 w 1099127"/>
              <a:gd name="connsiteY5" fmla="*/ 558799 h 1108364"/>
              <a:gd name="connsiteX6" fmla="*/ 0 w 1099127"/>
              <a:gd name="connsiteY6" fmla="*/ 0 h 110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108364">
                <a:moveTo>
                  <a:pt x="0" y="0"/>
                </a:moveTo>
                <a:lnTo>
                  <a:pt x="1099127" y="0"/>
                </a:lnTo>
                <a:lnTo>
                  <a:pt x="1099127" y="558800"/>
                </a:lnTo>
                <a:cubicBezTo>
                  <a:pt x="1099127" y="862316"/>
                  <a:pt x="853079" y="1108364"/>
                  <a:pt x="549563" y="1108364"/>
                </a:cubicBezTo>
                <a:lnTo>
                  <a:pt x="549564" y="1108363"/>
                </a:lnTo>
                <a:cubicBezTo>
                  <a:pt x="246048" y="1108363"/>
                  <a:pt x="0" y="862315"/>
                  <a:pt x="0" y="558799"/>
                </a:cubicBezTo>
                <a:lnTo>
                  <a:pt x="0" y="0"/>
                </a:lnTo>
                <a:close/>
              </a:path>
            </a:pathLst>
          </a:custGeom>
          <a:solidFill>
            <a:srgbClr val="D75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V="1">
            <a:off x="10207388" y="5681196"/>
            <a:ext cx="666856" cy="1176804"/>
          </a:xfrm>
          <a:custGeom>
            <a:avLst/>
            <a:gdLst>
              <a:gd name="connsiteX0" fmla="*/ 0 w 1099128"/>
              <a:gd name="connsiteY0" fmla="*/ 0 h 1939637"/>
              <a:gd name="connsiteX1" fmla="*/ 1099128 w 1099128"/>
              <a:gd name="connsiteY1" fmla="*/ 0 h 1939637"/>
              <a:gd name="connsiteX2" fmla="*/ 1099127 w 1099128"/>
              <a:gd name="connsiteY2" fmla="*/ 1390073 h 1939637"/>
              <a:gd name="connsiteX3" fmla="*/ 549563 w 1099128"/>
              <a:gd name="connsiteY3" fmla="*/ 1939637 h 1939637"/>
              <a:gd name="connsiteX4" fmla="*/ 549564 w 1099128"/>
              <a:gd name="connsiteY4" fmla="*/ 1939636 h 1939637"/>
              <a:gd name="connsiteX5" fmla="*/ 0 w 1099128"/>
              <a:gd name="connsiteY5" fmla="*/ 1390072 h 1939637"/>
              <a:gd name="connsiteX6" fmla="*/ 0 w 1099128"/>
              <a:gd name="connsiteY6" fmla="*/ 0 h 193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8" h="1939637">
                <a:moveTo>
                  <a:pt x="0" y="0"/>
                </a:moveTo>
                <a:lnTo>
                  <a:pt x="1099128" y="0"/>
                </a:lnTo>
                <a:lnTo>
                  <a:pt x="1099127" y="1390073"/>
                </a:lnTo>
                <a:cubicBezTo>
                  <a:pt x="1099127" y="1693589"/>
                  <a:pt x="853079" y="1939637"/>
                  <a:pt x="549563" y="1939637"/>
                </a:cubicBezTo>
                <a:lnTo>
                  <a:pt x="549564" y="1939636"/>
                </a:lnTo>
                <a:cubicBezTo>
                  <a:pt x="246048" y="1939636"/>
                  <a:pt x="0" y="1693588"/>
                  <a:pt x="0" y="1390072"/>
                </a:cubicBezTo>
                <a:lnTo>
                  <a:pt x="0" y="0"/>
                </a:lnTo>
                <a:close/>
              </a:path>
            </a:pathLst>
          </a:custGeom>
          <a:solidFill>
            <a:srgbClr val="EBB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flipV="1">
            <a:off x="11017141" y="6224768"/>
            <a:ext cx="666856" cy="633232"/>
          </a:xfrm>
          <a:custGeom>
            <a:avLst/>
            <a:gdLst>
              <a:gd name="connsiteX0" fmla="*/ 0 w 1099127"/>
              <a:gd name="connsiteY0" fmla="*/ 0 h 1043709"/>
              <a:gd name="connsiteX1" fmla="*/ 1099127 w 1099127"/>
              <a:gd name="connsiteY1" fmla="*/ 0 h 1043709"/>
              <a:gd name="connsiteX2" fmla="*/ 1099127 w 1099127"/>
              <a:gd name="connsiteY2" fmla="*/ 494145 h 1043709"/>
              <a:gd name="connsiteX3" fmla="*/ 549563 w 1099127"/>
              <a:gd name="connsiteY3" fmla="*/ 1043709 h 1043709"/>
              <a:gd name="connsiteX4" fmla="*/ 549564 w 1099127"/>
              <a:gd name="connsiteY4" fmla="*/ 1043708 h 1043709"/>
              <a:gd name="connsiteX5" fmla="*/ 0 w 1099127"/>
              <a:gd name="connsiteY5" fmla="*/ 494144 h 1043709"/>
              <a:gd name="connsiteX6" fmla="*/ 0 w 1099127"/>
              <a:gd name="connsiteY6" fmla="*/ 0 h 104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9127" h="1043709">
                <a:moveTo>
                  <a:pt x="0" y="0"/>
                </a:moveTo>
                <a:lnTo>
                  <a:pt x="1099127" y="0"/>
                </a:lnTo>
                <a:lnTo>
                  <a:pt x="1099127" y="494145"/>
                </a:lnTo>
                <a:cubicBezTo>
                  <a:pt x="1099127" y="797661"/>
                  <a:pt x="853079" y="1043709"/>
                  <a:pt x="549563" y="1043709"/>
                </a:cubicBezTo>
                <a:lnTo>
                  <a:pt x="549564" y="1043708"/>
                </a:lnTo>
                <a:cubicBezTo>
                  <a:pt x="246048" y="1043708"/>
                  <a:pt x="0" y="797660"/>
                  <a:pt x="0" y="494144"/>
                </a:cubicBezTo>
                <a:lnTo>
                  <a:pt x="0" y="0"/>
                </a:lnTo>
                <a:close/>
              </a:path>
            </a:pathLst>
          </a:custGeom>
          <a:solidFill>
            <a:srgbClr val="73A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8833709" y="229729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chemeClr val="bg1"/>
                </a:solidFill>
                <a:latin typeface="汉仪文黑-55简" panose="00020600040101010101" pitchFamily="18" charset="-122"/>
                <a:ea typeface="汉仪文黑-55简" panose="00020600040101010101" pitchFamily="18" charset="-122"/>
              </a:rPr>
              <a:t>课程导入</a:t>
            </a:r>
            <a:endParaRPr lang="zh-CN" altLang="en-US" sz="2800">
              <a:solidFill>
                <a:schemeClr val="bg1"/>
              </a:solidFill>
              <a:latin typeface="汉仪文黑-55简" panose="00020600040101010101" pitchFamily="18" charset="-122"/>
              <a:ea typeface="汉仪文黑-55简" panose="00020600040101010101" pitchFamily="18" charset="-122"/>
            </a:endParaRPr>
          </a:p>
        </p:txBody>
      </p:sp>
      <p:pic>
        <p:nvPicPr>
          <p:cNvPr id="57" name="图片 56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479930" y="769514"/>
            <a:ext cx="5761821" cy="457198"/>
          </a:xfrm>
          <a:prstGeom prst="rect">
            <a:avLst/>
          </a:prstGeom>
        </p:spPr>
      </p:pic>
      <p:pic>
        <p:nvPicPr>
          <p:cNvPr id="72" name="图片 77" descr="8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064253" y="811031"/>
            <a:ext cx="418028" cy="415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109723" y="1778513"/>
            <a:ext cx="4579232" cy="2152653"/>
          </a:xfrm>
          <a:prstGeom prst="rect">
            <a:avLst/>
          </a:prstGeom>
        </p:spPr>
      </p:pic>
      <p:pic>
        <p:nvPicPr>
          <p:cNvPr id="50" name="图片 31" descr="11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928629" y="2820803"/>
            <a:ext cx="4181475" cy="1651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jb3VudCI6NSwiaGRpZCI6IjgwOTVjNDRmMTlmMmM2NTUxMDlmNmVlNzQ0ODEwMTMzIiwidXNlckNvdW50Ijo0fQ=="/>
  <p:tag name="KSO_WPP_MARK_KEY" val="b6ea7b51-1b45-4ccc-b271-b34f6088cc4a"/>
  <p:tag name="commondata" val="eyJjb3VudCI6NS4wLCJoZGlkIjoiN2YzNjBkOTgyNWQ1YTMxYzM3MzMwNWFiODNmOWIzYWMiLCJ1c2VyQ291bnQiOjQuMH0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792</Words>
  <Application>WPS 演示</Application>
  <PresentationFormat>自定义</PresentationFormat>
  <Paragraphs>222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汉仪文黑-55简</vt:lpstr>
      <vt:lpstr>黑体</vt:lpstr>
      <vt:lpstr>微软雅黑</vt:lpstr>
      <vt:lpstr>楷体</vt:lpstr>
      <vt:lpstr>华文楷体</vt:lpstr>
      <vt:lpstr>Arial</vt:lpstr>
      <vt:lpstr>Calibri</vt:lpstr>
      <vt:lpstr>Arial Unicode MS</vt:lpstr>
      <vt:lpstr>Calibri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2022-10-24T15:06:00Z</cp:lastPrinted>
  <dcterms:created xsi:type="dcterms:W3CDTF">2022-10-24T15:06:00Z</dcterms:created>
  <dcterms:modified xsi:type="dcterms:W3CDTF">2023-10-30T05:13:55Z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E854A49B1D2F4B989703C6A04FED4A74_12</vt:lpwstr>
  </property>
  <property fmtid="{D5CDD505-2E9C-101B-9397-08002B2CF9AE}" pid="3" name="KSOProductBuildVer">
    <vt:lpwstr>2052-12.1.0.15712</vt:lpwstr>
  </property>
</Properties>
</file>