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1" r:id="rId3"/>
    <p:sldId id="264" r:id="rId4"/>
    <p:sldId id="403" r:id="rId5"/>
    <p:sldId id="404" r:id="rId7"/>
    <p:sldId id="406" r:id="rId8"/>
    <p:sldId id="407" r:id="rId9"/>
    <p:sldId id="408" r:id="rId10"/>
    <p:sldId id="409" r:id="rId11"/>
    <p:sldId id="410" r:id="rId12"/>
    <p:sldId id="411" r:id="rId13"/>
    <p:sldId id="412" r:id="rId14"/>
    <p:sldId id="414" r:id="rId15"/>
    <p:sldId id="415" r:id="rId16"/>
    <p:sldId id="416" r:id="rId17"/>
    <p:sldId id="417" r:id="rId18"/>
    <p:sldId id="418" r:id="rId19"/>
    <p:sldId id="419" r:id="rId20"/>
    <p:sldId id="420" r:id="rId21"/>
    <p:sldId id="302" r:id="rId22"/>
    <p:sldId id="421" r:id="rId23"/>
    <p:sldId id="422" r:id="rId24"/>
    <p:sldId id="423" r:id="rId25"/>
    <p:sldId id="424" r:id="rId26"/>
    <p:sldId id="425" r:id="rId27"/>
    <p:sldId id="426" r:id="rId28"/>
    <p:sldId id="427" r:id="rId29"/>
    <p:sldId id="432" r:id="rId30"/>
    <p:sldId id="300" r:id="rId31"/>
  </p:sldIdLst>
  <p:sldSz cx="9144000" cy="6858000" type="screen4x3"/>
  <p:notesSz cx="6858000" cy="9144000"/>
  <p:custDataLst>
    <p:tags r:id="rId3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28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888" y="-90"/>
      </p:cViewPr>
      <p:guideLst>
        <p:guide orient="horz" pos="2135"/>
        <p:guide pos="28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gs" Target="tags/tag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4101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D225E70-58B6-4C97-B507-B670D146D514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noFill/>
          <a:ln>
            <a:miter lim="800000"/>
          </a:ln>
        </p:spPr>
        <p:txBody>
          <a:bodyPr wrap="square" lIns="91440" tIns="45720" rIns="91440" bIns="45720" numCol="1" anchor="t" anchorCtr="0" compatLnSpc="1"/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mtClean="0">
                <a:latin typeface="Arial" panose="020B0604020202020204" pitchFamily="34" charset="0"/>
              </a:rPr>
              <a:t>绿色圃中小学教育网</a:t>
            </a:r>
            <a:r>
              <a:rPr lang="en-US" altLang="en-US" smtClean="0">
                <a:latin typeface="Arial" panose="020B0604020202020204" pitchFamily="34" charset="0"/>
              </a:rPr>
              <a:t>http://www.lspjy.com</a:t>
            </a:r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94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noFill/>
          <a:ln>
            <a:miter lim="800000"/>
          </a:ln>
        </p:spPr>
        <p:txBody>
          <a:bodyPr wrap="square" lIns="91440" tIns="45720" rIns="91440" bIns="45720" numCol="1" anchorCtr="0" compatLnSpc="1"/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mtClean="0">
                <a:latin typeface="Arial" panose="020B0604020202020204" pitchFamily="34" charset="0"/>
              </a:rPr>
              <a:t>绿色圃中小学教育网</a:t>
            </a:r>
            <a:r>
              <a:rPr lang="en-US" altLang="en-US" smtClean="0">
                <a:latin typeface="Arial" panose="020B0604020202020204" pitchFamily="34" charset="0"/>
              </a:rPr>
              <a:t>http://www.lspjy.com</a:t>
            </a:r>
            <a:endParaRPr lang="en-US" altLang="zh-CN" smtClean="0">
              <a:latin typeface="Arial" panose="020B0604020202020204" pitchFamily="34" charset="0"/>
            </a:endParaRPr>
          </a:p>
        </p:txBody>
      </p:sp>
      <p:sp>
        <p:nvSpPr>
          <p:cNvPr id="1945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>
            <a:solidFill>
              <a:srgbClr val="000000"/>
            </a:solidFill>
          </a:ln>
        </p:spPr>
      </p:sp>
      <p:sp>
        <p:nvSpPr>
          <p:cNvPr id="1946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solidFill>
            <a:srgbClr val="FFFFFF"/>
          </a:solidFill>
          <a:ln>
            <a:miter lim="800000"/>
          </a:ln>
        </p:spPr>
        <p:txBody>
          <a:bodyPr/>
          <a:lstStyle/>
          <a:p>
            <a:pPr eaLnBrk="1" hangingPunct="1"/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1946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1461AC0E-D714-462A-9259-6EAC0F5D261E}" type="slidenum">
              <a:rPr lang="zh-CN" altLang="en-US" sz="1200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6.png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slide" Target="slide1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6.png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slide" Target="slide1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wmf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wmf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wmf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jpeg"/><Relationship Id="rId8" Type="http://schemas.openxmlformats.org/officeDocument/2006/relationships/image" Target="../media/image38.jpeg"/><Relationship Id="rId7" Type="http://schemas.openxmlformats.org/officeDocument/2006/relationships/image" Target="../media/image37.jpeg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42.jpeg"/><Relationship Id="rId11" Type="http://schemas.openxmlformats.org/officeDocument/2006/relationships/image" Target="../media/image41.jpeg"/><Relationship Id="rId10" Type="http://schemas.openxmlformats.org/officeDocument/2006/relationships/image" Target="../media/image40.jpeg"/><Relationship Id="rId1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jpeg"/><Relationship Id="rId8" Type="http://schemas.openxmlformats.org/officeDocument/2006/relationships/image" Target="../media/image38.jpeg"/><Relationship Id="rId7" Type="http://schemas.openxmlformats.org/officeDocument/2006/relationships/image" Target="../media/image37.jpeg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42.jpeg"/><Relationship Id="rId11" Type="http://schemas.openxmlformats.org/officeDocument/2006/relationships/image" Target="../media/image41.jpeg"/><Relationship Id="rId10" Type="http://schemas.openxmlformats.org/officeDocument/2006/relationships/image" Target="../media/image40.jpeg"/><Relationship Id="rId1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6.png"/><Relationship Id="rId1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.bin"/><Relationship Id="rId8" Type="http://schemas.openxmlformats.org/officeDocument/2006/relationships/image" Target="../media/image54.png"/><Relationship Id="rId7" Type="http://schemas.openxmlformats.org/officeDocument/2006/relationships/image" Target="../media/image53.png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55.png"/><Relationship Id="rId1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7.png"/><Relationship Id="rId2" Type="http://schemas.openxmlformats.org/officeDocument/2006/relationships/slide" Target="slide1.xml"/><Relationship Id="rId1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0.jpeg"/><Relationship Id="rId1" Type="http://schemas.openxmlformats.org/officeDocument/2006/relationships/image" Target="../media/image5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20.pn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6.png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slide" Target="slide1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596957" y="1340855"/>
            <a:ext cx="64881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7</a:t>
            </a:r>
            <a:r>
              <a:rPr lang="zh-CN" altLang="en-US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单元   分一分与除法</a:t>
            </a:r>
            <a:endParaRPr lang="en-US" altLang="zh-CN" sz="32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780955"/>
            <a:ext cx="914400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分</a:t>
            </a:r>
            <a:r>
              <a:rPr lang="zh-CN" altLang="en-US" sz="6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物游戏</a:t>
            </a:r>
            <a:endParaRPr lang="zh-CN" altLang="en-US" sz="6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20" descr="2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82850" y="4868863"/>
            <a:ext cx="4175125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132138" y="4826000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2897188" y="5154613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573463" y="4886325"/>
            <a:ext cx="703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357563" y="53181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933825" y="5030788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365625" y="4699000"/>
            <a:ext cx="7032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510088" y="48863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114925" y="47847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544888" y="5505450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192588" y="5370513"/>
            <a:ext cx="703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797425" y="5216525"/>
            <a:ext cx="7032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446713" y="4957763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725988" y="5391150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15.png"/>
          <p:cNvPicPr>
            <a:picLocks noChangeAspect="1" noChangeArrowheads="1"/>
          </p:cNvPicPr>
          <p:nvPr/>
        </p:nvPicPr>
        <p:blipFill>
          <a:blip r:embed="rId4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373688" y="5259388"/>
            <a:ext cx="7032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734050" y="5389563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1" name="图片 2" descr="16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 b="-133"/>
          <a:stretch>
            <a:fillRect/>
          </a:stretch>
        </p:blipFill>
        <p:spPr bwMode="auto">
          <a:xfrm>
            <a:off x="2266950" y="1270000"/>
            <a:ext cx="15843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2" name="图片 3" descr="16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56100" y="1052513"/>
            <a:ext cx="129698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3" name="图片 4" descr="16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 b="-138"/>
          <a:stretch>
            <a:fillRect/>
          </a:stretch>
        </p:blipFill>
        <p:spPr bwMode="auto">
          <a:xfrm>
            <a:off x="7091363" y="1196975"/>
            <a:ext cx="12969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4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664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664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73988E-6 L -0.21163 -0.3502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0" y="-17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46821E-6 L -0.12917 -0.3981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00" y="-199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3399 L 0.02361 -0.3590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163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3399 L 0.04722 -0.38011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-173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-0.03607 L 0.19861 -0.32971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47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0.03399 L 0.24427 -0.35907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3399 L -0.23629 -0.35907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163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2774 L -0.19375 -0.38635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0" y="-179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2959 L -0.10868 -0.34427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00" y="-157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68 -0.03098 L 0.02048 -0.3667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168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4023 L 0.11806 -0.28138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-121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-0.03376 L 0.1434 -0.30659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-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3399 L -0.35452 -0.32763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0" y="-147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-0.02336 L -0.1434 -0.28763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00" y="-132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3376 L 0.07882 -0.30659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-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4" descr="2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82850" y="4868863"/>
            <a:ext cx="4175125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132138" y="4826000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2897188" y="5154613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573463" y="4886325"/>
            <a:ext cx="703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357563" y="53181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933825" y="5030788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365625" y="4699000"/>
            <a:ext cx="7032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510088" y="48863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114925" y="47847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544888" y="5505450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192588" y="5370513"/>
            <a:ext cx="703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797425" y="5216525"/>
            <a:ext cx="7032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446713" y="4957763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725988" y="55340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 descr="15.png"/>
          <p:cNvPicPr>
            <a:picLocks noChangeAspect="1" noChangeArrowheads="1"/>
          </p:cNvPicPr>
          <p:nvPr/>
        </p:nvPicPr>
        <p:blipFill>
          <a:blip r:embed="rId4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373688" y="5259388"/>
            <a:ext cx="7032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734050" y="5389563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5" name="图片 2" descr="16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 b="-133"/>
          <a:stretch>
            <a:fillRect/>
          </a:stretch>
        </p:blipFill>
        <p:spPr bwMode="auto">
          <a:xfrm>
            <a:off x="2195513" y="1196975"/>
            <a:ext cx="15843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6" name="图片 3" descr="16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1125538"/>
            <a:ext cx="129698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7" name="图片 4" descr="16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 b="-138"/>
          <a:stretch>
            <a:fillRect/>
          </a:stretch>
        </p:blipFill>
        <p:spPr bwMode="auto">
          <a:xfrm>
            <a:off x="7019925" y="1412875"/>
            <a:ext cx="12969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6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767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767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73988E-6 L -0.21163 -0.3502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0" y="-17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46821E-6 L -0.12917 -0.3981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00" y="-199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3399 L -0.23629 -0.3590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163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2774 L -0.19375 -0.3863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0" y="-179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3399 L -0.35452 -0.3276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0" y="-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3399 L 0.02361 -0.3590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163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3399 L 0.04722 -0.38011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-173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2959 L -0.10868 -0.34427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00" y="-157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68 -0.03098 L 0.02048 -0.3667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168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-0.02336 L -0.1434 -0.28763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00" y="-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-0.03607 L 0.19861 -0.32971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47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0.03399 L 0.24427 -0.35907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163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4023 L 0.11806 -0.28138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-121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-0.03376 L 0.1434 -0.30659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-136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3376 L 0.07882 -0.30659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-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7" descr="纸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47800" y="1762125"/>
            <a:ext cx="6869113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58" name="Group 31"/>
          <p:cNvGrpSpPr/>
          <p:nvPr/>
        </p:nvGrpSpPr>
        <p:grpSpPr bwMode="auto">
          <a:xfrm>
            <a:off x="1684338" y="1643063"/>
            <a:ext cx="712787" cy="896937"/>
            <a:chOff x="1111" y="981"/>
            <a:chExt cx="449" cy="565"/>
          </a:xfrm>
        </p:grpSpPr>
        <p:sp>
          <p:nvSpPr>
            <p:cNvPr id="28722" name="Line 13"/>
            <p:cNvSpPr>
              <a:spLocks noChangeShapeType="1"/>
            </p:cNvSpPr>
            <p:nvPr/>
          </p:nvSpPr>
          <p:spPr bwMode="auto">
            <a:xfrm>
              <a:off x="1111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23" name="Line 15"/>
            <p:cNvSpPr>
              <a:spLocks noChangeShapeType="1"/>
            </p:cNvSpPr>
            <p:nvPr/>
          </p:nvSpPr>
          <p:spPr bwMode="auto">
            <a:xfrm>
              <a:off x="1334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24" name="Line 16"/>
            <p:cNvSpPr>
              <a:spLocks noChangeShapeType="1"/>
            </p:cNvSpPr>
            <p:nvPr/>
          </p:nvSpPr>
          <p:spPr bwMode="auto">
            <a:xfrm>
              <a:off x="1560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62" name="Group 32"/>
          <p:cNvGrpSpPr/>
          <p:nvPr/>
        </p:nvGrpSpPr>
        <p:grpSpPr bwMode="auto">
          <a:xfrm>
            <a:off x="2905125" y="1606550"/>
            <a:ext cx="706438" cy="896938"/>
            <a:chOff x="1882" y="981"/>
            <a:chExt cx="445" cy="565"/>
          </a:xfrm>
        </p:grpSpPr>
        <p:sp>
          <p:nvSpPr>
            <p:cNvPr id="28719" name="Line 17"/>
            <p:cNvSpPr>
              <a:spLocks noChangeShapeType="1"/>
            </p:cNvSpPr>
            <p:nvPr/>
          </p:nvSpPr>
          <p:spPr bwMode="auto">
            <a:xfrm>
              <a:off x="1882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20" name="Line 18"/>
            <p:cNvSpPr>
              <a:spLocks noChangeShapeType="1"/>
            </p:cNvSpPr>
            <p:nvPr/>
          </p:nvSpPr>
          <p:spPr bwMode="auto">
            <a:xfrm>
              <a:off x="2105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21" name="Line 19"/>
            <p:cNvSpPr>
              <a:spLocks noChangeShapeType="1"/>
            </p:cNvSpPr>
            <p:nvPr/>
          </p:nvSpPr>
          <p:spPr bwMode="auto">
            <a:xfrm>
              <a:off x="2327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66" name="Group 34"/>
          <p:cNvGrpSpPr/>
          <p:nvPr/>
        </p:nvGrpSpPr>
        <p:grpSpPr bwMode="auto">
          <a:xfrm>
            <a:off x="4110038" y="1584325"/>
            <a:ext cx="711200" cy="896938"/>
            <a:chOff x="2679" y="981"/>
            <a:chExt cx="448" cy="565"/>
          </a:xfrm>
        </p:grpSpPr>
        <p:sp>
          <p:nvSpPr>
            <p:cNvPr id="28716" name="Line 20"/>
            <p:cNvSpPr>
              <a:spLocks noChangeShapeType="1"/>
            </p:cNvSpPr>
            <p:nvPr/>
          </p:nvSpPr>
          <p:spPr bwMode="auto">
            <a:xfrm>
              <a:off x="2679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17" name="Line 21"/>
            <p:cNvSpPr>
              <a:spLocks noChangeShapeType="1"/>
            </p:cNvSpPr>
            <p:nvPr/>
          </p:nvSpPr>
          <p:spPr bwMode="auto">
            <a:xfrm>
              <a:off x="2904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18" name="Line 22"/>
            <p:cNvSpPr>
              <a:spLocks noChangeShapeType="1"/>
            </p:cNvSpPr>
            <p:nvPr/>
          </p:nvSpPr>
          <p:spPr bwMode="auto">
            <a:xfrm>
              <a:off x="3127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0" name="Group 35"/>
          <p:cNvGrpSpPr/>
          <p:nvPr/>
        </p:nvGrpSpPr>
        <p:grpSpPr bwMode="auto">
          <a:xfrm>
            <a:off x="5478463" y="1557338"/>
            <a:ext cx="706437" cy="896937"/>
            <a:chOff x="3478" y="981"/>
            <a:chExt cx="445" cy="565"/>
          </a:xfrm>
        </p:grpSpPr>
        <p:sp>
          <p:nvSpPr>
            <p:cNvPr id="28713" name="Line 23"/>
            <p:cNvSpPr>
              <a:spLocks noChangeShapeType="1"/>
            </p:cNvSpPr>
            <p:nvPr/>
          </p:nvSpPr>
          <p:spPr bwMode="auto">
            <a:xfrm>
              <a:off x="3478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14" name="Line 24"/>
            <p:cNvSpPr>
              <a:spLocks noChangeShapeType="1"/>
            </p:cNvSpPr>
            <p:nvPr/>
          </p:nvSpPr>
          <p:spPr bwMode="auto">
            <a:xfrm>
              <a:off x="3700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15" name="Line 25"/>
            <p:cNvSpPr>
              <a:spLocks noChangeShapeType="1"/>
            </p:cNvSpPr>
            <p:nvPr/>
          </p:nvSpPr>
          <p:spPr bwMode="auto">
            <a:xfrm>
              <a:off x="3923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4" name="Group 36"/>
          <p:cNvGrpSpPr/>
          <p:nvPr/>
        </p:nvGrpSpPr>
        <p:grpSpPr bwMode="auto">
          <a:xfrm>
            <a:off x="6670675" y="1557338"/>
            <a:ext cx="709613" cy="896937"/>
            <a:chOff x="4202" y="981"/>
            <a:chExt cx="447" cy="565"/>
          </a:xfrm>
        </p:grpSpPr>
        <p:sp>
          <p:nvSpPr>
            <p:cNvPr id="28710" name="Line 26"/>
            <p:cNvSpPr>
              <a:spLocks noChangeShapeType="1"/>
            </p:cNvSpPr>
            <p:nvPr/>
          </p:nvSpPr>
          <p:spPr bwMode="auto">
            <a:xfrm>
              <a:off x="4202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11" name="Line 27"/>
            <p:cNvSpPr>
              <a:spLocks noChangeShapeType="1"/>
            </p:cNvSpPr>
            <p:nvPr/>
          </p:nvSpPr>
          <p:spPr bwMode="auto">
            <a:xfrm>
              <a:off x="4426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12" name="Line 28"/>
            <p:cNvSpPr>
              <a:spLocks noChangeShapeType="1"/>
            </p:cNvSpPr>
            <p:nvPr/>
          </p:nvSpPr>
          <p:spPr bwMode="auto">
            <a:xfrm>
              <a:off x="4649" y="981"/>
              <a:ext cx="0" cy="565"/>
            </a:xfrm>
            <a:prstGeom prst="line">
              <a:avLst/>
            </a:prstGeom>
            <a:noFill/>
            <a:ln w="57150">
              <a:solidFill>
                <a:srgbClr val="5D2819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9118" name="Oval 30"/>
          <p:cNvSpPr>
            <a:spLocks noChangeArrowheads="1"/>
          </p:cNvSpPr>
          <p:nvPr/>
        </p:nvSpPr>
        <p:spPr bwMode="auto">
          <a:xfrm>
            <a:off x="1476375" y="1498600"/>
            <a:ext cx="1116013" cy="1138238"/>
          </a:xfrm>
          <a:prstGeom prst="ellipse">
            <a:avLst/>
          </a:prstGeom>
          <a:noFill/>
          <a:ln w="57150">
            <a:solidFill>
              <a:srgbClr val="5D2819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89125" name="Oval 37"/>
          <p:cNvSpPr>
            <a:spLocks noChangeArrowheads="1"/>
          </p:cNvSpPr>
          <p:nvPr/>
        </p:nvSpPr>
        <p:spPr bwMode="auto">
          <a:xfrm>
            <a:off x="2700338" y="1498600"/>
            <a:ext cx="1114425" cy="1138238"/>
          </a:xfrm>
          <a:prstGeom prst="ellipse">
            <a:avLst/>
          </a:prstGeom>
          <a:noFill/>
          <a:ln w="57150">
            <a:solidFill>
              <a:srgbClr val="5D2819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89126" name="Oval 38"/>
          <p:cNvSpPr>
            <a:spLocks noChangeArrowheads="1"/>
          </p:cNvSpPr>
          <p:nvPr/>
        </p:nvSpPr>
        <p:spPr bwMode="auto">
          <a:xfrm>
            <a:off x="3924300" y="1498600"/>
            <a:ext cx="1189038" cy="1138238"/>
          </a:xfrm>
          <a:prstGeom prst="ellipse">
            <a:avLst/>
          </a:prstGeom>
          <a:noFill/>
          <a:ln w="57150">
            <a:solidFill>
              <a:srgbClr val="5D2819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89127" name="Oval 39"/>
          <p:cNvSpPr>
            <a:spLocks noChangeArrowheads="1"/>
          </p:cNvSpPr>
          <p:nvPr/>
        </p:nvSpPr>
        <p:spPr bwMode="auto">
          <a:xfrm>
            <a:off x="5219700" y="1498600"/>
            <a:ext cx="1223963" cy="1138238"/>
          </a:xfrm>
          <a:prstGeom prst="ellipse">
            <a:avLst/>
          </a:prstGeom>
          <a:noFill/>
          <a:ln w="57150">
            <a:solidFill>
              <a:srgbClr val="5D2819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89128" name="Oval 40"/>
          <p:cNvSpPr>
            <a:spLocks noChangeArrowheads="1"/>
          </p:cNvSpPr>
          <p:nvPr/>
        </p:nvSpPr>
        <p:spPr bwMode="auto">
          <a:xfrm>
            <a:off x="6443663" y="1431925"/>
            <a:ext cx="1223962" cy="1133475"/>
          </a:xfrm>
          <a:prstGeom prst="ellipse">
            <a:avLst/>
          </a:prstGeom>
          <a:noFill/>
          <a:ln w="57150">
            <a:solidFill>
              <a:srgbClr val="5D2819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8684" name="Oval 41"/>
          <p:cNvSpPr>
            <a:spLocks noChangeArrowheads="1"/>
          </p:cNvSpPr>
          <p:nvPr/>
        </p:nvSpPr>
        <p:spPr bwMode="auto">
          <a:xfrm>
            <a:off x="2916238" y="4941888"/>
            <a:ext cx="576262" cy="574675"/>
          </a:xfrm>
          <a:prstGeom prst="ellipse">
            <a:avLst/>
          </a:prstGeom>
          <a:noFill/>
          <a:ln w="57150">
            <a:solidFill>
              <a:srgbClr val="3333CC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8685" name="Oval 42"/>
          <p:cNvSpPr>
            <a:spLocks noChangeArrowheads="1"/>
          </p:cNvSpPr>
          <p:nvPr/>
        </p:nvSpPr>
        <p:spPr bwMode="auto">
          <a:xfrm>
            <a:off x="4283075" y="4941888"/>
            <a:ext cx="576263" cy="574675"/>
          </a:xfrm>
          <a:prstGeom prst="ellipse">
            <a:avLst/>
          </a:prstGeom>
          <a:noFill/>
          <a:ln w="57150">
            <a:solidFill>
              <a:srgbClr val="3333CC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8686" name="Oval 43"/>
          <p:cNvSpPr>
            <a:spLocks noChangeArrowheads="1"/>
          </p:cNvSpPr>
          <p:nvPr/>
        </p:nvSpPr>
        <p:spPr bwMode="auto">
          <a:xfrm>
            <a:off x="5580063" y="4941888"/>
            <a:ext cx="576262" cy="574675"/>
          </a:xfrm>
          <a:prstGeom prst="ellipse">
            <a:avLst/>
          </a:prstGeom>
          <a:noFill/>
          <a:ln w="57150">
            <a:solidFill>
              <a:srgbClr val="3333CC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7" name="Group 52"/>
          <p:cNvGrpSpPr/>
          <p:nvPr/>
        </p:nvGrpSpPr>
        <p:grpSpPr bwMode="auto">
          <a:xfrm>
            <a:off x="2051050" y="2636838"/>
            <a:ext cx="3744913" cy="2305050"/>
            <a:chOff x="1292" y="1661"/>
            <a:chExt cx="2359" cy="1452"/>
          </a:xfrm>
        </p:grpSpPr>
        <p:sp>
          <p:nvSpPr>
            <p:cNvPr id="28707" name="Line 44"/>
            <p:cNvSpPr>
              <a:spLocks noChangeShapeType="1"/>
            </p:cNvSpPr>
            <p:nvPr/>
          </p:nvSpPr>
          <p:spPr bwMode="auto">
            <a:xfrm>
              <a:off x="1292" y="1661"/>
              <a:ext cx="681" cy="145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8" name="Line 45"/>
            <p:cNvSpPr>
              <a:spLocks noChangeShapeType="1"/>
            </p:cNvSpPr>
            <p:nvPr/>
          </p:nvSpPr>
          <p:spPr bwMode="auto">
            <a:xfrm>
              <a:off x="1343" y="1661"/>
              <a:ext cx="1470" cy="140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9" name="Line 46"/>
            <p:cNvSpPr>
              <a:spLocks noChangeShapeType="1"/>
            </p:cNvSpPr>
            <p:nvPr/>
          </p:nvSpPr>
          <p:spPr bwMode="auto">
            <a:xfrm>
              <a:off x="1445" y="1661"/>
              <a:ext cx="2206" cy="145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51"/>
          <p:cNvGrpSpPr/>
          <p:nvPr/>
        </p:nvGrpSpPr>
        <p:grpSpPr bwMode="auto">
          <a:xfrm>
            <a:off x="3203575" y="2565400"/>
            <a:ext cx="2592388" cy="2376488"/>
            <a:chOff x="2018" y="1616"/>
            <a:chExt cx="1633" cy="1497"/>
          </a:xfrm>
        </p:grpSpPr>
        <p:sp>
          <p:nvSpPr>
            <p:cNvPr id="28704" name="Line 48"/>
            <p:cNvSpPr>
              <a:spLocks noChangeShapeType="1"/>
            </p:cNvSpPr>
            <p:nvPr/>
          </p:nvSpPr>
          <p:spPr bwMode="auto">
            <a:xfrm flipH="1">
              <a:off x="2018" y="1661"/>
              <a:ext cx="46" cy="1452"/>
            </a:xfrm>
            <a:prstGeom prst="line">
              <a:avLst/>
            </a:prstGeom>
            <a:noFill/>
            <a:ln w="57150">
              <a:solidFill>
                <a:srgbClr val="175147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5" name="Line 49"/>
            <p:cNvSpPr>
              <a:spLocks noChangeShapeType="1"/>
            </p:cNvSpPr>
            <p:nvPr/>
          </p:nvSpPr>
          <p:spPr bwMode="auto">
            <a:xfrm>
              <a:off x="2154" y="1661"/>
              <a:ext cx="681" cy="1452"/>
            </a:xfrm>
            <a:prstGeom prst="line">
              <a:avLst/>
            </a:prstGeom>
            <a:noFill/>
            <a:ln w="57150">
              <a:solidFill>
                <a:srgbClr val="175147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6" name="Line 50"/>
            <p:cNvSpPr>
              <a:spLocks noChangeShapeType="1"/>
            </p:cNvSpPr>
            <p:nvPr/>
          </p:nvSpPr>
          <p:spPr bwMode="auto">
            <a:xfrm>
              <a:off x="2245" y="1616"/>
              <a:ext cx="1406" cy="1497"/>
            </a:xfrm>
            <a:prstGeom prst="line">
              <a:avLst/>
            </a:prstGeom>
            <a:noFill/>
            <a:ln w="57150">
              <a:solidFill>
                <a:srgbClr val="175147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Group 63"/>
          <p:cNvGrpSpPr/>
          <p:nvPr/>
        </p:nvGrpSpPr>
        <p:grpSpPr bwMode="auto">
          <a:xfrm>
            <a:off x="3203575" y="2636838"/>
            <a:ext cx="2592388" cy="2232025"/>
            <a:chOff x="2018" y="1661"/>
            <a:chExt cx="1633" cy="1406"/>
          </a:xfrm>
        </p:grpSpPr>
        <p:sp>
          <p:nvSpPr>
            <p:cNvPr id="28701" name="Line 53"/>
            <p:cNvSpPr>
              <a:spLocks noChangeShapeType="1"/>
            </p:cNvSpPr>
            <p:nvPr/>
          </p:nvSpPr>
          <p:spPr bwMode="auto">
            <a:xfrm flipH="1">
              <a:off x="2018" y="1661"/>
              <a:ext cx="771" cy="1406"/>
            </a:xfrm>
            <a:prstGeom prst="line">
              <a:avLst/>
            </a:prstGeom>
            <a:noFill/>
            <a:ln w="57150">
              <a:solidFill>
                <a:srgbClr val="0066FF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2" name="Line 54"/>
            <p:cNvSpPr>
              <a:spLocks noChangeShapeType="1"/>
            </p:cNvSpPr>
            <p:nvPr/>
          </p:nvSpPr>
          <p:spPr bwMode="auto">
            <a:xfrm>
              <a:off x="2835" y="1661"/>
              <a:ext cx="0" cy="1406"/>
            </a:xfrm>
            <a:prstGeom prst="line">
              <a:avLst/>
            </a:prstGeom>
            <a:noFill/>
            <a:ln w="57150">
              <a:solidFill>
                <a:srgbClr val="0066FF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3" name="Line 55"/>
            <p:cNvSpPr>
              <a:spLocks noChangeShapeType="1"/>
            </p:cNvSpPr>
            <p:nvPr/>
          </p:nvSpPr>
          <p:spPr bwMode="auto">
            <a:xfrm>
              <a:off x="2925" y="1661"/>
              <a:ext cx="726" cy="1406"/>
            </a:xfrm>
            <a:prstGeom prst="line">
              <a:avLst/>
            </a:prstGeom>
            <a:noFill/>
            <a:ln w="57150">
              <a:solidFill>
                <a:srgbClr val="0066FF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" name="Group 62"/>
          <p:cNvGrpSpPr/>
          <p:nvPr/>
        </p:nvGrpSpPr>
        <p:grpSpPr bwMode="auto">
          <a:xfrm>
            <a:off x="3276600" y="2636838"/>
            <a:ext cx="2590800" cy="2305050"/>
            <a:chOff x="2064" y="1661"/>
            <a:chExt cx="1632" cy="1452"/>
          </a:xfrm>
        </p:grpSpPr>
        <p:sp>
          <p:nvSpPr>
            <p:cNvPr id="28698" name="Line 56"/>
            <p:cNvSpPr>
              <a:spLocks noChangeShapeType="1"/>
            </p:cNvSpPr>
            <p:nvPr/>
          </p:nvSpPr>
          <p:spPr bwMode="auto">
            <a:xfrm flipH="1">
              <a:off x="2064" y="1661"/>
              <a:ext cx="1542" cy="1406"/>
            </a:xfrm>
            <a:prstGeom prst="line">
              <a:avLst/>
            </a:prstGeom>
            <a:noFill/>
            <a:ln w="57150">
              <a:solidFill>
                <a:srgbClr val="9900FF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9" name="Line 57"/>
            <p:cNvSpPr>
              <a:spLocks noChangeShapeType="1"/>
            </p:cNvSpPr>
            <p:nvPr/>
          </p:nvSpPr>
          <p:spPr bwMode="auto">
            <a:xfrm flipH="1">
              <a:off x="2835" y="1661"/>
              <a:ext cx="816" cy="1406"/>
            </a:xfrm>
            <a:prstGeom prst="line">
              <a:avLst/>
            </a:prstGeom>
            <a:noFill/>
            <a:ln w="57150">
              <a:solidFill>
                <a:srgbClr val="9900FF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0" name="Line 58"/>
            <p:cNvSpPr>
              <a:spLocks noChangeShapeType="1"/>
            </p:cNvSpPr>
            <p:nvPr/>
          </p:nvSpPr>
          <p:spPr bwMode="auto">
            <a:xfrm>
              <a:off x="3651" y="1661"/>
              <a:ext cx="45" cy="1452"/>
            </a:xfrm>
            <a:prstGeom prst="line">
              <a:avLst/>
            </a:prstGeom>
            <a:noFill/>
            <a:ln w="57150">
              <a:solidFill>
                <a:srgbClr val="9900FF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64"/>
          <p:cNvGrpSpPr/>
          <p:nvPr/>
        </p:nvGrpSpPr>
        <p:grpSpPr bwMode="auto">
          <a:xfrm>
            <a:off x="3276600" y="2565400"/>
            <a:ext cx="3743325" cy="2376488"/>
            <a:chOff x="2064" y="1616"/>
            <a:chExt cx="2358" cy="1497"/>
          </a:xfrm>
        </p:grpSpPr>
        <p:sp>
          <p:nvSpPr>
            <p:cNvPr id="28695" name="Line 59"/>
            <p:cNvSpPr>
              <a:spLocks noChangeShapeType="1"/>
            </p:cNvSpPr>
            <p:nvPr/>
          </p:nvSpPr>
          <p:spPr bwMode="auto">
            <a:xfrm flipH="1">
              <a:off x="2064" y="1616"/>
              <a:ext cx="2313" cy="1451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6" name="Line 60"/>
            <p:cNvSpPr>
              <a:spLocks noChangeShapeType="1"/>
            </p:cNvSpPr>
            <p:nvPr/>
          </p:nvSpPr>
          <p:spPr bwMode="auto">
            <a:xfrm flipH="1">
              <a:off x="2835" y="1661"/>
              <a:ext cx="1542" cy="1452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7" name="Line 61"/>
            <p:cNvSpPr>
              <a:spLocks noChangeShapeType="1"/>
            </p:cNvSpPr>
            <p:nvPr/>
          </p:nvSpPr>
          <p:spPr bwMode="auto">
            <a:xfrm flipH="1">
              <a:off x="3742" y="1661"/>
              <a:ext cx="680" cy="1406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2" name="组合 10252"/>
          <p:cNvGrpSpPr/>
          <p:nvPr/>
        </p:nvGrpSpPr>
        <p:grpSpPr bwMode="auto">
          <a:xfrm>
            <a:off x="395288" y="790575"/>
            <a:ext cx="2089150" cy="647700"/>
            <a:chOff x="0" y="0"/>
            <a:chExt cx="3288" cy="1020"/>
          </a:xfrm>
        </p:grpSpPr>
        <p:sp>
          <p:nvSpPr>
            <p:cNvPr id="2869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869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9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9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4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9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4"/>
                  </p:tgtEl>
                </p:cond>
              </p:nextCondLst>
            </p:seq>
          </p:childTnLst>
        </p:cTn>
      </p:par>
    </p:tnLst>
    <p:bldLst>
      <p:bldP spid="89118" grpId="0" bldLvl="0" animBg="1"/>
      <p:bldP spid="89125" grpId="0" bldLvl="0" animBg="1"/>
      <p:bldP spid="89126" grpId="0" bldLvl="0" animBg="1"/>
      <p:bldP spid="89127" grpId="0" bldLvl="0" animBg="1"/>
      <p:bldP spid="8912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827088" y="1916113"/>
            <a:ext cx="1366837" cy="1512887"/>
            <a:chOff x="295" y="1162"/>
            <a:chExt cx="1089" cy="1089"/>
          </a:xfrm>
        </p:grpSpPr>
        <p:pic>
          <p:nvPicPr>
            <p:cNvPr id="29721" name="Picture 4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570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2" name="Picture 5" descr="u=287661536,3151404642&amp;fm=0&amp;gp=0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275883" flipH="1">
              <a:off x="753" y="1337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3" name="Picture 6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162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7"/>
          <p:cNvGrpSpPr/>
          <p:nvPr/>
        </p:nvGrpSpPr>
        <p:grpSpPr bwMode="auto">
          <a:xfrm>
            <a:off x="2438400" y="1933575"/>
            <a:ext cx="1366838" cy="1512888"/>
            <a:chOff x="295" y="1162"/>
            <a:chExt cx="1089" cy="1089"/>
          </a:xfrm>
        </p:grpSpPr>
        <p:pic>
          <p:nvPicPr>
            <p:cNvPr id="29718" name="Picture 18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570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9" name="Picture 19" descr="u=287661536,3151404642&amp;fm=0&amp;gp=0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275883" flipH="1">
              <a:off x="753" y="1337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0" name="Picture 20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162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21"/>
          <p:cNvGrpSpPr/>
          <p:nvPr/>
        </p:nvGrpSpPr>
        <p:grpSpPr bwMode="auto">
          <a:xfrm>
            <a:off x="3951288" y="1933575"/>
            <a:ext cx="1366837" cy="1512888"/>
            <a:chOff x="295" y="1162"/>
            <a:chExt cx="1089" cy="1089"/>
          </a:xfrm>
        </p:grpSpPr>
        <p:pic>
          <p:nvPicPr>
            <p:cNvPr id="29715" name="Picture 22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570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6" name="Picture 23" descr="u=287661536,3151404642&amp;fm=0&amp;gp=0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275883" flipH="1">
              <a:off x="753" y="1337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7" name="Picture 24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162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25"/>
          <p:cNvGrpSpPr/>
          <p:nvPr/>
        </p:nvGrpSpPr>
        <p:grpSpPr bwMode="auto">
          <a:xfrm>
            <a:off x="5462588" y="1933575"/>
            <a:ext cx="1366837" cy="1512888"/>
            <a:chOff x="295" y="1162"/>
            <a:chExt cx="1089" cy="1089"/>
          </a:xfrm>
        </p:grpSpPr>
        <p:pic>
          <p:nvPicPr>
            <p:cNvPr id="29712" name="Picture 26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570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3" name="Picture 27" descr="u=287661536,3151404642&amp;fm=0&amp;gp=0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275883" flipH="1">
              <a:off x="753" y="1337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4" name="Picture 28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162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29"/>
          <p:cNvGrpSpPr/>
          <p:nvPr/>
        </p:nvGrpSpPr>
        <p:grpSpPr bwMode="auto">
          <a:xfrm>
            <a:off x="7046913" y="1933575"/>
            <a:ext cx="1366837" cy="1512888"/>
            <a:chOff x="295" y="1162"/>
            <a:chExt cx="1089" cy="1089"/>
          </a:xfrm>
        </p:grpSpPr>
        <p:pic>
          <p:nvPicPr>
            <p:cNvPr id="29709" name="Picture 30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570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0" name="Picture 31" descr="u=287661536,3151404642&amp;fm=0&amp;gp=0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275883" flipH="1">
              <a:off x="753" y="1337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1" name="Picture 32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162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539750" y="4005263"/>
            <a:ext cx="8329613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一共有（     ）个胡萝卜，每（     ）个一份，平均分成了（     ）份。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703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704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05" name="TextBox 23"/>
          <p:cNvSpPr txBox="1">
            <a:spLocks noChangeArrowheads="1"/>
          </p:cNvSpPr>
          <p:nvPr/>
        </p:nvSpPr>
        <p:spPr bwMode="auto">
          <a:xfrm>
            <a:off x="3132138" y="1125538"/>
            <a:ext cx="54721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根据图，填一填。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260475" y="5084763"/>
            <a:ext cx="72390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               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根据平均分的意义和图示进行填写。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84213" y="5084763"/>
            <a:ext cx="2376487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970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1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9" grpId="0"/>
      <p:bldP spid="8" grpId="0"/>
      <p:bldP spid="14341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827088" y="1916113"/>
            <a:ext cx="1366837" cy="1512887"/>
            <a:chOff x="295" y="1162"/>
            <a:chExt cx="1089" cy="1089"/>
          </a:xfrm>
        </p:grpSpPr>
        <p:pic>
          <p:nvPicPr>
            <p:cNvPr id="30746" name="Picture 4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570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7" name="Picture 5" descr="u=287661536,3151404642&amp;fm=0&amp;gp=0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275883" flipH="1">
              <a:off x="753" y="1337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8" name="Picture 6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162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7"/>
          <p:cNvGrpSpPr/>
          <p:nvPr/>
        </p:nvGrpSpPr>
        <p:grpSpPr bwMode="auto">
          <a:xfrm>
            <a:off x="2438400" y="1933575"/>
            <a:ext cx="1366838" cy="1512888"/>
            <a:chOff x="295" y="1162"/>
            <a:chExt cx="1089" cy="1089"/>
          </a:xfrm>
        </p:grpSpPr>
        <p:pic>
          <p:nvPicPr>
            <p:cNvPr id="30743" name="Picture 18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570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4" name="Picture 19" descr="u=287661536,3151404642&amp;fm=0&amp;gp=0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275883" flipH="1">
              <a:off x="753" y="1337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5" name="Picture 20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162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21"/>
          <p:cNvGrpSpPr/>
          <p:nvPr/>
        </p:nvGrpSpPr>
        <p:grpSpPr bwMode="auto">
          <a:xfrm>
            <a:off x="3951288" y="1933575"/>
            <a:ext cx="1366837" cy="1512888"/>
            <a:chOff x="295" y="1162"/>
            <a:chExt cx="1089" cy="1089"/>
          </a:xfrm>
        </p:grpSpPr>
        <p:pic>
          <p:nvPicPr>
            <p:cNvPr id="30740" name="Picture 22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570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1" name="Picture 23" descr="u=287661536,3151404642&amp;fm=0&amp;gp=0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275883" flipH="1">
              <a:off x="753" y="1337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2" name="Picture 24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162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25"/>
          <p:cNvGrpSpPr/>
          <p:nvPr/>
        </p:nvGrpSpPr>
        <p:grpSpPr bwMode="auto">
          <a:xfrm>
            <a:off x="5462588" y="1933575"/>
            <a:ext cx="1366837" cy="1512888"/>
            <a:chOff x="295" y="1162"/>
            <a:chExt cx="1089" cy="1089"/>
          </a:xfrm>
        </p:grpSpPr>
        <p:pic>
          <p:nvPicPr>
            <p:cNvPr id="30737" name="Picture 26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570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8" name="Picture 27" descr="u=287661536,3151404642&amp;fm=0&amp;gp=0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275883" flipH="1">
              <a:off x="753" y="1337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9" name="Picture 28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162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29"/>
          <p:cNvGrpSpPr/>
          <p:nvPr/>
        </p:nvGrpSpPr>
        <p:grpSpPr bwMode="auto">
          <a:xfrm>
            <a:off x="7046913" y="1933575"/>
            <a:ext cx="1366837" cy="1512888"/>
            <a:chOff x="295" y="1162"/>
            <a:chExt cx="1089" cy="1089"/>
          </a:xfrm>
        </p:grpSpPr>
        <p:pic>
          <p:nvPicPr>
            <p:cNvPr id="30734" name="Picture 30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570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5" name="Picture 31" descr="u=287661536,3151404642&amp;fm=0&amp;gp=0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275883" flipH="1">
              <a:off x="753" y="1337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6" name="Picture 32" descr="u=287661536,3151404642&amp;fm=0&amp;gp=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5" y="1162"/>
              <a:ext cx="579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539750" y="4005263"/>
            <a:ext cx="8329613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一共有（     ）个胡萝卜，每（     ）个一份，平均分成了（     ）份。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700338" y="4076700"/>
            <a:ext cx="71913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B132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endParaRPr lang="en-US" altLang="zh-CN" sz="3600" dirty="0">
              <a:solidFill>
                <a:srgbClr val="FB132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7091363" y="4005263"/>
            <a:ext cx="5762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B132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FB132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4716463" y="4581525"/>
            <a:ext cx="6492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B132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solidFill>
                <a:srgbClr val="FB132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30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3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2" name="TextBox 23"/>
          <p:cNvSpPr txBox="1">
            <a:spLocks noChangeArrowheads="1"/>
          </p:cNvSpPr>
          <p:nvPr/>
        </p:nvSpPr>
        <p:spPr bwMode="auto">
          <a:xfrm>
            <a:off x="3132138" y="1125538"/>
            <a:ext cx="54721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根据图，填一填。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6" descr="碟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95288" y="4725988"/>
            <a:ext cx="41814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6" descr="碟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45025" y="4652963"/>
            <a:ext cx="41767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Box 23"/>
          <p:cNvSpPr txBox="1">
            <a:spLocks noChangeArrowheads="1"/>
          </p:cNvSpPr>
          <p:nvPr/>
        </p:nvSpPr>
        <p:spPr bwMode="auto">
          <a:xfrm>
            <a:off x="2844800" y="909638"/>
            <a:ext cx="503555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 2.把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18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     平均分成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份，每份几个？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1988" name="图片 2" descr="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981075"/>
            <a:ext cx="4984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图片 1" descr="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2774950"/>
            <a:ext cx="64770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图片 2" descr="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773363"/>
            <a:ext cx="649287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图片 3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2924175"/>
            <a:ext cx="7207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图片 4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635250"/>
            <a:ext cx="71755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图片 5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2924175"/>
            <a:ext cx="72072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图片 6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2851150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5" name="图片 8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2276475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图片 9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638" y="2781300"/>
            <a:ext cx="7207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7" name="图片 10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2708275"/>
            <a:ext cx="72072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8" name="图片 11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3065463"/>
            <a:ext cx="7191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9" name="图片 12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2781300"/>
            <a:ext cx="71755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0" name="图片 13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3427413"/>
            <a:ext cx="7191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1" name="图片 14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3141663"/>
            <a:ext cx="71755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2" name="图片 15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2635250"/>
            <a:ext cx="7191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3" name="图片 16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9338" y="3213100"/>
            <a:ext cx="71755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4" name="图片 11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3282950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5" name="图片 11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2706688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6" name="图片 11" descr="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2486025"/>
            <a:ext cx="64770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7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2008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0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6" descr="碟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4656138"/>
            <a:ext cx="4500563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6" descr="碟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43438" y="4652963"/>
            <a:ext cx="45005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Box 23"/>
          <p:cNvSpPr txBox="1">
            <a:spLocks noChangeArrowheads="1"/>
          </p:cNvSpPr>
          <p:nvPr/>
        </p:nvSpPr>
        <p:spPr bwMode="auto">
          <a:xfrm>
            <a:off x="2844800" y="909638"/>
            <a:ext cx="503555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 2.把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     平均分成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份，每份几个？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2772" name="图片 2" descr="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981075"/>
            <a:ext cx="4984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图片 1" descr="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2774950"/>
            <a:ext cx="64770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图片 2" descr="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773363"/>
            <a:ext cx="649287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图片 3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2924175"/>
            <a:ext cx="7207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图片 4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635250"/>
            <a:ext cx="71755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图片 5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2924175"/>
            <a:ext cx="72072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图片 6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2851150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图片 8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2276475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图片 9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638" y="2781300"/>
            <a:ext cx="7207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图片 10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2708275"/>
            <a:ext cx="72072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图片 11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3065463"/>
            <a:ext cx="7191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图片 12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2781300"/>
            <a:ext cx="71755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图片 13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3427413"/>
            <a:ext cx="7191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2" name="图片 14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3141663"/>
            <a:ext cx="71755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3" name="图片 15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2635250"/>
            <a:ext cx="7191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4" name="图片 16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9338" y="3213100"/>
            <a:ext cx="71755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5" name="图片 11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3282950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6" name="图片 11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2706688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7" name="图片 11" descr="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2486025"/>
            <a:ext cx="64770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1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92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828675" y="5373688"/>
            <a:ext cx="74310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解题思路：分一分，试一试。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279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2 0.00878 L -0.08264 0.258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0" y="12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0.10775 L -0.08646 0.3280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0" y="11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87283E-6 L -0.05903 0.2603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" y="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1 0.12416 L -0.04341 0.3130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94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4485 L -0.00799 0.2337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94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763 L -0.0158 0.265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0.09734 L 0.00799 0.244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73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0.01341 L 0.00799 0.1602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73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867 L 0.0158 0.2335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0.09711 L 0.04722 0.2439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73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8 0.12902 L 0.0868 0.2758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73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86 0.02358 L 0.00816 0.170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6 0.0763 L 0.09462 0.2545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89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 0.10774 L 0.13403 0.28601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89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8 0.02359 L 0.0868 0.2018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62 0.10798 L 0.18906 0.265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79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4 0.05573 L 0.14184 0.2129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79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6 0.02405 L 0.12604 0.1812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5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6" descr="碟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95288" y="4725988"/>
            <a:ext cx="41814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6" descr="碟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45025" y="4652963"/>
            <a:ext cx="41767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Box 23"/>
          <p:cNvSpPr txBox="1">
            <a:spLocks noChangeArrowheads="1"/>
          </p:cNvSpPr>
          <p:nvPr/>
        </p:nvSpPr>
        <p:spPr bwMode="auto">
          <a:xfrm>
            <a:off x="2844800" y="909638"/>
            <a:ext cx="503555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 2.把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     平均分成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份，每份几个？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3796" name="图片 2" descr="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981075"/>
            <a:ext cx="4984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图片 1" descr="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2774950"/>
            <a:ext cx="64770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图片 2" descr="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773363"/>
            <a:ext cx="649287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图片 3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2924175"/>
            <a:ext cx="7207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图片 4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635250"/>
            <a:ext cx="71755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图片 5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2924175"/>
            <a:ext cx="72072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图片 6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2851150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图片 8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2276475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图片 9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638" y="2781300"/>
            <a:ext cx="7207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图片 10" descr="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2708275"/>
            <a:ext cx="72072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图片 11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3065463"/>
            <a:ext cx="7191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7" name="图片 12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2781300"/>
            <a:ext cx="71755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8" name="图片 13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3427413"/>
            <a:ext cx="7191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9" name="图片 14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3141663"/>
            <a:ext cx="71755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0" name="图片 15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2635250"/>
            <a:ext cx="7191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1" name="图片 16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9338" y="3213100"/>
            <a:ext cx="71755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2" name="图片 11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3282950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3" name="图片 11" descr="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2706688"/>
            <a:ext cx="7191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4" name="图片 11" descr="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2486025"/>
            <a:ext cx="64770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15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3816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92275" y="5518150"/>
            <a:ext cx="62150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解答：每份有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个。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1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69"/>
          <p:cNvGrpSpPr/>
          <p:nvPr/>
        </p:nvGrpSpPr>
        <p:grpSpPr bwMode="auto">
          <a:xfrm>
            <a:off x="708025" y="2422525"/>
            <a:ext cx="841375" cy="1073150"/>
            <a:chOff x="113" y="1525"/>
            <a:chExt cx="817" cy="771"/>
          </a:xfrm>
        </p:grpSpPr>
        <p:sp>
          <p:nvSpPr>
            <p:cNvPr id="34880" name="Oval 58"/>
            <p:cNvSpPr>
              <a:spLocks noChangeArrowheads="1"/>
            </p:cNvSpPr>
            <p:nvPr/>
          </p:nvSpPr>
          <p:spPr bwMode="auto">
            <a:xfrm>
              <a:off x="113" y="1525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4881" name="Group 41"/>
            <p:cNvGrpSpPr/>
            <p:nvPr/>
          </p:nvGrpSpPr>
          <p:grpSpPr bwMode="auto">
            <a:xfrm>
              <a:off x="158" y="1752"/>
              <a:ext cx="682" cy="252"/>
              <a:chOff x="159" y="2182"/>
              <a:chExt cx="682" cy="252"/>
            </a:xfrm>
          </p:grpSpPr>
          <p:pic>
            <p:nvPicPr>
              <p:cNvPr id="34882" name="Picture 10" descr="129701357911718750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 rot="-1704932">
                <a:off x="159" y="2182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83" name="Picture 18" descr="129701357911718750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 rot="-1704932">
                <a:off x="295" y="231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4818" name="Group 68"/>
          <p:cNvGrpSpPr/>
          <p:nvPr/>
        </p:nvGrpSpPr>
        <p:grpSpPr bwMode="auto">
          <a:xfrm>
            <a:off x="2058988" y="2403475"/>
            <a:ext cx="831850" cy="1017588"/>
            <a:chOff x="793" y="1480"/>
            <a:chExt cx="817" cy="771"/>
          </a:xfrm>
        </p:grpSpPr>
        <p:sp>
          <p:nvSpPr>
            <p:cNvPr id="34878" name="Oval 57"/>
            <p:cNvSpPr>
              <a:spLocks noChangeArrowheads="1"/>
            </p:cNvSpPr>
            <p:nvPr/>
          </p:nvSpPr>
          <p:spPr bwMode="auto">
            <a:xfrm>
              <a:off x="793" y="1480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pic>
          <p:nvPicPr>
            <p:cNvPr id="34879" name="Picture 19" descr="12970135791171875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-1704932">
              <a:off x="884" y="1797"/>
              <a:ext cx="54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819" name="Group 70"/>
          <p:cNvGrpSpPr/>
          <p:nvPr/>
        </p:nvGrpSpPr>
        <p:grpSpPr bwMode="auto">
          <a:xfrm>
            <a:off x="492125" y="3716338"/>
            <a:ext cx="1057275" cy="1147762"/>
            <a:chOff x="113" y="2115"/>
            <a:chExt cx="817" cy="771"/>
          </a:xfrm>
        </p:grpSpPr>
        <p:sp>
          <p:nvSpPr>
            <p:cNvPr id="34873" name="Oval 59"/>
            <p:cNvSpPr>
              <a:spLocks noChangeArrowheads="1"/>
            </p:cNvSpPr>
            <p:nvPr/>
          </p:nvSpPr>
          <p:spPr bwMode="auto">
            <a:xfrm>
              <a:off x="113" y="2115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4874" name="Group 42"/>
            <p:cNvGrpSpPr/>
            <p:nvPr/>
          </p:nvGrpSpPr>
          <p:grpSpPr bwMode="auto">
            <a:xfrm>
              <a:off x="158" y="2341"/>
              <a:ext cx="727" cy="298"/>
              <a:chOff x="295" y="2976"/>
              <a:chExt cx="727" cy="298"/>
            </a:xfrm>
          </p:grpSpPr>
          <p:pic>
            <p:nvPicPr>
              <p:cNvPr id="34875" name="Picture 20" descr="129701357911718750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 rot="-1704932">
                <a:off x="295" y="2976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76" name="Picture 21" descr="129701357911718750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 rot="-1704932">
                <a:off x="385" y="3067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77" name="Picture 22" descr="129701357911718750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 rot="-1704932">
                <a:off x="476" y="315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4820" name="Group 67"/>
          <p:cNvGrpSpPr/>
          <p:nvPr/>
        </p:nvGrpSpPr>
        <p:grpSpPr bwMode="auto">
          <a:xfrm>
            <a:off x="2124075" y="3717925"/>
            <a:ext cx="866775" cy="1012825"/>
            <a:chOff x="884" y="2024"/>
            <a:chExt cx="817" cy="771"/>
          </a:xfrm>
        </p:grpSpPr>
        <p:sp>
          <p:nvSpPr>
            <p:cNvPr id="34869" name="Oval 60"/>
            <p:cNvSpPr>
              <a:spLocks noChangeArrowheads="1"/>
            </p:cNvSpPr>
            <p:nvPr/>
          </p:nvSpPr>
          <p:spPr bwMode="auto">
            <a:xfrm>
              <a:off x="884" y="2024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4870" name="Group 43"/>
            <p:cNvGrpSpPr/>
            <p:nvPr/>
          </p:nvGrpSpPr>
          <p:grpSpPr bwMode="auto">
            <a:xfrm>
              <a:off x="930" y="2296"/>
              <a:ext cx="637" cy="252"/>
              <a:chOff x="1156" y="2840"/>
              <a:chExt cx="637" cy="252"/>
            </a:xfrm>
          </p:grpSpPr>
          <p:pic>
            <p:nvPicPr>
              <p:cNvPr id="34871" name="Picture 23" descr="129701357911718750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 rot="-1704932">
                <a:off x="1156" y="2840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72" name="Picture 24" descr="129701357911718750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 rot="-1704932">
                <a:off x="1247" y="2976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4821" name="Group 65"/>
          <p:cNvGrpSpPr/>
          <p:nvPr/>
        </p:nvGrpSpPr>
        <p:grpSpPr bwMode="auto">
          <a:xfrm>
            <a:off x="3571875" y="2276475"/>
            <a:ext cx="1001713" cy="1195388"/>
            <a:chOff x="1791" y="1434"/>
            <a:chExt cx="817" cy="771"/>
          </a:xfrm>
        </p:grpSpPr>
        <p:sp>
          <p:nvSpPr>
            <p:cNvPr id="34865" name="Oval 53"/>
            <p:cNvSpPr>
              <a:spLocks noChangeArrowheads="1"/>
            </p:cNvSpPr>
            <p:nvPr/>
          </p:nvSpPr>
          <p:spPr bwMode="auto">
            <a:xfrm>
              <a:off x="1791" y="1434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4866" name="Group 44"/>
            <p:cNvGrpSpPr/>
            <p:nvPr/>
          </p:nvGrpSpPr>
          <p:grpSpPr bwMode="auto">
            <a:xfrm>
              <a:off x="1837" y="1706"/>
              <a:ext cx="682" cy="252"/>
              <a:chOff x="2290" y="2115"/>
              <a:chExt cx="682" cy="252"/>
            </a:xfrm>
          </p:grpSpPr>
          <p:pic>
            <p:nvPicPr>
              <p:cNvPr id="34867" name="Picture 25" descr="129701357911718750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 rot="-1704932">
                <a:off x="2290" y="2115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68" name="Picture 26" descr="129701357911718750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 rot="-1704932">
                <a:off x="2426" y="2251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4822" name="Group 64"/>
          <p:cNvGrpSpPr/>
          <p:nvPr/>
        </p:nvGrpSpPr>
        <p:grpSpPr bwMode="auto">
          <a:xfrm>
            <a:off x="5024438" y="2205038"/>
            <a:ext cx="1062037" cy="1117600"/>
            <a:chOff x="2608" y="1434"/>
            <a:chExt cx="817" cy="771"/>
          </a:xfrm>
        </p:grpSpPr>
        <p:sp>
          <p:nvSpPr>
            <p:cNvPr id="34861" name="Oval 54"/>
            <p:cNvSpPr>
              <a:spLocks noChangeArrowheads="1"/>
            </p:cNvSpPr>
            <p:nvPr/>
          </p:nvSpPr>
          <p:spPr bwMode="auto">
            <a:xfrm>
              <a:off x="2608" y="1434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4862" name="Group 46"/>
            <p:cNvGrpSpPr/>
            <p:nvPr/>
          </p:nvGrpSpPr>
          <p:grpSpPr bwMode="auto">
            <a:xfrm>
              <a:off x="2608" y="1706"/>
              <a:ext cx="682" cy="252"/>
              <a:chOff x="3152" y="2069"/>
              <a:chExt cx="682" cy="252"/>
            </a:xfrm>
          </p:grpSpPr>
          <p:pic>
            <p:nvPicPr>
              <p:cNvPr id="34863" name="Picture 27" descr="129701357911718750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 rot="-1704932">
                <a:off x="3152" y="2069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64" name="Picture 28" descr="129701357911718750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 rot="-1704932">
                <a:off x="3288" y="2205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4823" name="Group 63"/>
          <p:cNvGrpSpPr/>
          <p:nvPr/>
        </p:nvGrpSpPr>
        <p:grpSpPr bwMode="auto">
          <a:xfrm>
            <a:off x="5145088" y="3500438"/>
            <a:ext cx="1011237" cy="1116012"/>
            <a:chOff x="2608" y="2069"/>
            <a:chExt cx="817" cy="771"/>
          </a:xfrm>
        </p:grpSpPr>
        <p:sp>
          <p:nvSpPr>
            <p:cNvPr id="34857" name="Oval 55"/>
            <p:cNvSpPr>
              <a:spLocks noChangeArrowheads="1"/>
            </p:cNvSpPr>
            <p:nvPr/>
          </p:nvSpPr>
          <p:spPr bwMode="auto">
            <a:xfrm>
              <a:off x="2608" y="2069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4858" name="Group 47"/>
            <p:cNvGrpSpPr/>
            <p:nvPr/>
          </p:nvGrpSpPr>
          <p:grpSpPr bwMode="auto">
            <a:xfrm>
              <a:off x="2653" y="2296"/>
              <a:ext cx="682" cy="252"/>
              <a:chOff x="3334" y="3022"/>
              <a:chExt cx="682" cy="252"/>
            </a:xfrm>
          </p:grpSpPr>
          <p:pic>
            <p:nvPicPr>
              <p:cNvPr id="34859" name="Picture 29" descr="129701357911718750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 rot="-1704932">
                <a:off x="3334" y="3022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60" name="Picture 30" descr="129701357911718750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 rot="-1704932">
                <a:off x="3470" y="315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4824" name="Group 66"/>
          <p:cNvGrpSpPr/>
          <p:nvPr/>
        </p:nvGrpSpPr>
        <p:grpSpPr bwMode="auto">
          <a:xfrm>
            <a:off x="3636963" y="3573463"/>
            <a:ext cx="1008062" cy="1133475"/>
            <a:chOff x="1746" y="2115"/>
            <a:chExt cx="817" cy="771"/>
          </a:xfrm>
        </p:grpSpPr>
        <p:sp>
          <p:nvSpPr>
            <p:cNvPr id="34853" name="Oval 56"/>
            <p:cNvSpPr>
              <a:spLocks noChangeArrowheads="1"/>
            </p:cNvSpPr>
            <p:nvPr/>
          </p:nvSpPr>
          <p:spPr bwMode="auto">
            <a:xfrm>
              <a:off x="1746" y="2115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4854" name="Group 45"/>
            <p:cNvGrpSpPr/>
            <p:nvPr/>
          </p:nvGrpSpPr>
          <p:grpSpPr bwMode="auto">
            <a:xfrm>
              <a:off x="1837" y="2341"/>
              <a:ext cx="682" cy="252"/>
              <a:chOff x="2290" y="3022"/>
              <a:chExt cx="682" cy="252"/>
            </a:xfrm>
          </p:grpSpPr>
          <p:pic>
            <p:nvPicPr>
              <p:cNvPr id="34855" name="Picture 31" descr="129701357911718750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 rot="-1704932">
                <a:off x="2290" y="3022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56" name="Picture 32" descr="129701357911718750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 rot="-1704932">
                <a:off x="2426" y="315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4825" name="Group 61"/>
          <p:cNvGrpSpPr/>
          <p:nvPr/>
        </p:nvGrpSpPr>
        <p:grpSpPr bwMode="auto">
          <a:xfrm>
            <a:off x="6445250" y="2997200"/>
            <a:ext cx="938213" cy="1093788"/>
            <a:chOff x="3651" y="1842"/>
            <a:chExt cx="818" cy="771"/>
          </a:xfrm>
        </p:grpSpPr>
        <p:sp>
          <p:nvSpPr>
            <p:cNvPr id="34847" name="Oval 50"/>
            <p:cNvSpPr>
              <a:spLocks noChangeArrowheads="1"/>
            </p:cNvSpPr>
            <p:nvPr/>
          </p:nvSpPr>
          <p:spPr bwMode="auto">
            <a:xfrm>
              <a:off x="3651" y="1842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4848" name="Group 48"/>
            <p:cNvGrpSpPr/>
            <p:nvPr/>
          </p:nvGrpSpPr>
          <p:grpSpPr bwMode="auto">
            <a:xfrm>
              <a:off x="3651" y="2024"/>
              <a:ext cx="818" cy="389"/>
              <a:chOff x="4378" y="1978"/>
              <a:chExt cx="818" cy="389"/>
            </a:xfrm>
          </p:grpSpPr>
          <p:pic>
            <p:nvPicPr>
              <p:cNvPr id="34849" name="Picture 33" descr="129701357911718750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 rot="-1704932">
                <a:off x="4378" y="197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50" name="Picture 34" descr="129701357911718750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 rot="-1704932">
                <a:off x="4468" y="2069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51" name="Picture 35" descr="129701357911718750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 rot="-1704932">
                <a:off x="4559" y="2160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52" name="Picture 36" descr="129701357911718750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 rot="-1704932">
                <a:off x="4650" y="2251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4826" name="Group 62"/>
          <p:cNvGrpSpPr/>
          <p:nvPr/>
        </p:nvGrpSpPr>
        <p:grpSpPr bwMode="auto">
          <a:xfrm>
            <a:off x="7596188" y="3070225"/>
            <a:ext cx="908050" cy="989013"/>
            <a:chOff x="4649" y="1797"/>
            <a:chExt cx="818" cy="771"/>
          </a:xfrm>
        </p:grpSpPr>
        <p:sp>
          <p:nvSpPr>
            <p:cNvPr id="34841" name="Oval 51"/>
            <p:cNvSpPr>
              <a:spLocks noChangeArrowheads="1"/>
            </p:cNvSpPr>
            <p:nvPr/>
          </p:nvSpPr>
          <p:spPr bwMode="auto">
            <a:xfrm>
              <a:off x="4649" y="1797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4842" name="Group 49"/>
            <p:cNvGrpSpPr/>
            <p:nvPr/>
          </p:nvGrpSpPr>
          <p:grpSpPr bwMode="auto">
            <a:xfrm>
              <a:off x="4649" y="1979"/>
              <a:ext cx="818" cy="389"/>
              <a:chOff x="4423" y="2976"/>
              <a:chExt cx="818" cy="389"/>
            </a:xfrm>
          </p:grpSpPr>
          <p:pic>
            <p:nvPicPr>
              <p:cNvPr id="34843" name="Picture 37" descr="129701357911718750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 rot="-1704932">
                <a:off x="4423" y="2976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44" name="Picture 38" descr="129701357911718750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 rot="-1704932">
                <a:off x="4513" y="3067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45" name="Picture 39" descr="129701357911718750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 rot="-1704932">
                <a:off x="4604" y="315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46" name="Picture 40" descr="129701357911718750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 rot="-1704932">
                <a:off x="4695" y="3249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4827" name="Picture 52" descr="129701357911718750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-1704932">
            <a:off x="4275138" y="1320800"/>
            <a:ext cx="8667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8" name="Line 71"/>
          <p:cNvSpPr>
            <a:spLocks noChangeShapeType="1"/>
          </p:cNvSpPr>
          <p:nvPr/>
        </p:nvSpPr>
        <p:spPr bwMode="auto">
          <a:xfrm>
            <a:off x="3132138" y="2276475"/>
            <a:ext cx="0" cy="2592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29" name="Line 72"/>
          <p:cNvSpPr>
            <a:spLocks noChangeShapeType="1"/>
          </p:cNvSpPr>
          <p:nvPr/>
        </p:nvSpPr>
        <p:spPr bwMode="auto">
          <a:xfrm>
            <a:off x="6227763" y="2276475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30" name="Text Box 73"/>
          <p:cNvSpPr txBox="1">
            <a:spLocks noChangeArrowheads="1"/>
          </p:cNvSpPr>
          <p:nvPr/>
        </p:nvSpPr>
        <p:spPr bwMode="auto">
          <a:xfrm>
            <a:off x="3073400" y="1163638"/>
            <a:ext cx="5849938" cy="638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把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根     平均分给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个小朋友。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31" name="Text Box 74"/>
          <p:cNvSpPr txBox="1">
            <a:spLocks noChangeArrowheads="1"/>
          </p:cNvSpPr>
          <p:nvPr/>
        </p:nvSpPr>
        <p:spPr bwMode="auto">
          <a:xfrm>
            <a:off x="612775" y="5589588"/>
            <a:ext cx="78978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哪种分法对？对的在括号里画“ √”。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32" name="Text Box 75"/>
          <p:cNvSpPr txBox="1">
            <a:spLocks noChangeArrowheads="1"/>
          </p:cNvSpPr>
          <p:nvPr/>
        </p:nvSpPr>
        <p:spPr bwMode="auto">
          <a:xfrm>
            <a:off x="1042988" y="5084763"/>
            <a:ext cx="20891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>
                <a:latin typeface="宋体" panose="02010600030101010101" pitchFamily="2" charset="-122"/>
              </a:rPr>
              <a:t>（   ）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34833" name="Text Box 76"/>
          <p:cNvSpPr txBox="1">
            <a:spLocks noChangeArrowheads="1"/>
          </p:cNvSpPr>
          <p:nvPr/>
        </p:nvSpPr>
        <p:spPr bwMode="auto">
          <a:xfrm>
            <a:off x="3708400" y="5084763"/>
            <a:ext cx="17272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>
                <a:latin typeface="宋体" panose="02010600030101010101" pitchFamily="2" charset="-122"/>
              </a:rPr>
              <a:t>（   ）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34834" name="Text Box 77"/>
          <p:cNvSpPr txBox="1">
            <a:spLocks noChangeArrowheads="1"/>
          </p:cNvSpPr>
          <p:nvPr/>
        </p:nvSpPr>
        <p:spPr bwMode="auto">
          <a:xfrm>
            <a:off x="6948488" y="5084763"/>
            <a:ext cx="17272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>
                <a:latin typeface="宋体" panose="02010600030101010101" pitchFamily="2" charset="-122"/>
              </a:rPr>
              <a:t>（   ）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5440" name="Text Box 80"/>
          <p:cNvSpPr txBox="1">
            <a:spLocks noChangeArrowheads="1"/>
          </p:cNvSpPr>
          <p:nvPr/>
        </p:nvSpPr>
        <p:spPr bwMode="auto">
          <a:xfrm>
            <a:off x="7164388" y="5084763"/>
            <a:ext cx="8636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B132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√</a:t>
            </a:r>
            <a:endParaRPr lang="zh-CN" altLang="en-US" sz="3600">
              <a:solidFill>
                <a:srgbClr val="FB132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36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3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4838" name="例.eps" descr="id:2147501035;FounderCES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555875" y="1125538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6370638" y="4521200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484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40" grpId="0"/>
      <p:bldP spid="1741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5843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1187450" y="3068638"/>
            <a:ext cx="5791200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第三幅图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虽然是平均分，但是是平均分成了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份，和题目中的平均分成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份不一致，因此错误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5845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46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466725" y="3933825"/>
            <a:ext cx="7561263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注重学生进行操作，培养学生的动手能力。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468313" y="1701800"/>
            <a:ext cx="8223250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通过“摆一摆”“分一分”“试一试”的活动，体会在分的过程中出现的不同情况，让学生着重理解“平均分”，为学习除法打下基础。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11188" y="5084763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经历与同学进行讨论、交流的过程，培养学生的合作精神。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  <p:bldP spid="2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69"/>
          <p:cNvGrpSpPr/>
          <p:nvPr/>
        </p:nvGrpSpPr>
        <p:grpSpPr bwMode="auto">
          <a:xfrm>
            <a:off x="708025" y="2422525"/>
            <a:ext cx="841375" cy="1073150"/>
            <a:chOff x="113" y="1525"/>
            <a:chExt cx="817" cy="771"/>
          </a:xfrm>
        </p:grpSpPr>
        <p:sp>
          <p:nvSpPr>
            <p:cNvPr id="36930" name="Oval 58"/>
            <p:cNvSpPr>
              <a:spLocks noChangeArrowheads="1"/>
            </p:cNvSpPr>
            <p:nvPr/>
          </p:nvSpPr>
          <p:spPr bwMode="auto">
            <a:xfrm>
              <a:off x="113" y="1525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6931" name="Group 41"/>
            <p:cNvGrpSpPr/>
            <p:nvPr/>
          </p:nvGrpSpPr>
          <p:grpSpPr bwMode="auto">
            <a:xfrm>
              <a:off x="158" y="1752"/>
              <a:ext cx="682" cy="252"/>
              <a:chOff x="159" y="2182"/>
              <a:chExt cx="682" cy="252"/>
            </a:xfrm>
          </p:grpSpPr>
          <p:pic>
            <p:nvPicPr>
              <p:cNvPr id="36932" name="Picture 10" descr="129701357911718750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 rot="-1704932">
                <a:off x="159" y="2182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933" name="Picture 18" descr="129701357911718750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 rot="-1704932">
                <a:off x="295" y="231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6866" name="Group 68"/>
          <p:cNvGrpSpPr/>
          <p:nvPr/>
        </p:nvGrpSpPr>
        <p:grpSpPr bwMode="auto">
          <a:xfrm>
            <a:off x="2058988" y="2403475"/>
            <a:ext cx="831850" cy="1017588"/>
            <a:chOff x="793" y="1480"/>
            <a:chExt cx="817" cy="771"/>
          </a:xfrm>
        </p:grpSpPr>
        <p:sp>
          <p:nvSpPr>
            <p:cNvPr id="36928" name="Oval 57"/>
            <p:cNvSpPr>
              <a:spLocks noChangeArrowheads="1"/>
            </p:cNvSpPr>
            <p:nvPr/>
          </p:nvSpPr>
          <p:spPr bwMode="auto">
            <a:xfrm>
              <a:off x="793" y="1480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pic>
          <p:nvPicPr>
            <p:cNvPr id="36929" name="Picture 19" descr="12970135791171875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-1704932">
              <a:off x="884" y="1797"/>
              <a:ext cx="54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6867" name="Group 70"/>
          <p:cNvGrpSpPr/>
          <p:nvPr/>
        </p:nvGrpSpPr>
        <p:grpSpPr bwMode="auto">
          <a:xfrm>
            <a:off x="492125" y="3716338"/>
            <a:ext cx="1057275" cy="1147762"/>
            <a:chOff x="113" y="2115"/>
            <a:chExt cx="817" cy="771"/>
          </a:xfrm>
        </p:grpSpPr>
        <p:sp>
          <p:nvSpPr>
            <p:cNvPr id="36923" name="Oval 59"/>
            <p:cNvSpPr>
              <a:spLocks noChangeArrowheads="1"/>
            </p:cNvSpPr>
            <p:nvPr/>
          </p:nvSpPr>
          <p:spPr bwMode="auto">
            <a:xfrm>
              <a:off x="113" y="2115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6924" name="Group 42"/>
            <p:cNvGrpSpPr/>
            <p:nvPr/>
          </p:nvGrpSpPr>
          <p:grpSpPr bwMode="auto">
            <a:xfrm>
              <a:off x="158" y="2341"/>
              <a:ext cx="727" cy="298"/>
              <a:chOff x="295" y="2976"/>
              <a:chExt cx="727" cy="298"/>
            </a:xfrm>
          </p:grpSpPr>
          <p:pic>
            <p:nvPicPr>
              <p:cNvPr id="36925" name="Picture 20" descr="129701357911718750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 rot="-1704932">
                <a:off x="295" y="2976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926" name="Picture 21" descr="129701357911718750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 rot="-1704932">
                <a:off x="385" y="3067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927" name="Picture 22" descr="129701357911718750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 rot="-1704932">
                <a:off x="476" y="315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6868" name="Group 67"/>
          <p:cNvGrpSpPr/>
          <p:nvPr/>
        </p:nvGrpSpPr>
        <p:grpSpPr bwMode="auto">
          <a:xfrm>
            <a:off x="2124075" y="3717925"/>
            <a:ext cx="866775" cy="1012825"/>
            <a:chOff x="884" y="2024"/>
            <a:chExt cx="817" cy="771"/>
          </a:xfrm>
        </p:grpSpPr>
        <p:sp>
          <p:nvSpPr>
            <p:cNvPr id="36919" name="Oval 60"/>
            <p:cNvSpPr>
              <a:spLocks noChangeArrowheads="1"/>
            </p:cNvSpPr>
            <p:nvPr/>
          </p:nvSpPr>
          <p:spPr bwMode="auto">
            <a:xfrm>
              <a:off x="884" y="2024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6920" name="Group 43"/>
            <p:cNvGrpSpPr/>
            <p:nvPr/>
          </p:nvGrpSpPr>
          <p:grpSpPr bwMode="auto">
            <a:xfrm>
              <a:off x="930" y="2296"/>
              <a:ext cx="637" cy="252"/>
              <a:chOff x="1156" y="2840"/>
              <a:chExt cx="637" cy="252"/>
            </a:xfrm>
          </p:grpSpPr>
          <p:pic>
            <p:nvPicPr>
              <p:cNvPr id="36921" name="Picture 23" descr="129701357911718750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 rot="-1704932">
                <a:off x="1156" y="2840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922" name="Picture 24" descr="129701357911718750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 rot="-1704932">
                <a:off x="1247" y="2976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6869" name="Group 65"/>
          <p:cNvGrpSpPr/>
          <p:nvPr/>
        </p:nvGrpSpPr>
        <p:grpSpPr bwMode="auto">
          <a:xfrm>
            <a:off x="3571875" y="2276475"/>
            <a:ext cx="1001713" cy="1195388"/>
            <a:chOff x="1791" y="1434"/>
            <a:chExt cx="817" cy="771"/>
          </a:xfrm>
        </p:grpSpPr>
        <p:sp>
          <p:nvSpPr>
            <p:cNvPr id="36915" name="Oval 53"/>
            <p:cNvSpPr>
              <a:spLocks noChangeArrowheads="1"/>
            </p:cNvSpPr>
            <p:nvPr/>
          </p:nvSpPr>
          <p:spPr bwMode="auto">
            <a:xfrm>
              <a:off x="1791" y="1434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6916" name="Group 44"/>
            <p:cNvGrpSpPr/>
            <p:nvPr/>
          </p:nvGrpSpPr>
          <p:grpSpPr bwMode="auto">
            <a:xfrm>
              <a:off x="1837" y="1706"/>
              <a:ext cx="682" cy="252"/>
              <a:chOff x="2290" y="2115"/>
              <a:chExt cx="682" cy="252"/>
            </a:xfrm>
          </p:grpSpPr>
          <p:pic>
            <p:nvPicPr>
              <p:cNvPr id="36917" name="Picture 25" descr="129701357911718750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 rot="-1704932">
                <a:off x="2290" y="2115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918" name="Picture 26" descr="129701357911718750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 rot="-1704932">
                <a:off x="2426" y="2251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6870" name="Group 64"/>
          <p:cNvGrpSpPr/>
          <p:nvPr/>
        </p:nvGrpSpPr>
        <p:grpSpPr bwMode="auto">
          <a:xfrm>
            <a:off x="5024438" y="2205038"/>
            <a:ext cx="1062037" cy="1117600"/>
            <a:chOff x="2608" y="1434"/>
            <a:chExt cx="817" cy="771"/>
          </a:xfrm>
        </p:grpSpPr>
        <p:sp>
          <p:nvSpPr>
            <p:cNvPr id="36911" name="Oval 54"/>
            <p:cNvSpPr>
              <a:spLocks noChangeArrowheads="1"/>
            </p:cNvSpPr>
            <p:nvPr/>
          </p:nvSpPr>
          <p:spPr bwMode="auto">
            <a:xfrm>
              <a:off x="2608" y="1434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6912" name="Group 46"/>
            <p:cNvGrpSpPr/>
            <p:nvPr/>
          </p:nvGrpSpPr>
          <p:grpSpPr bwMode="auto">
            <a:xfrm>
              <a:off x="2608" y="1706"/>
              <a:ext cx="682" cy="252"/>
              <a:chOff x="3152" y="2069"/>
              <a:chExt cx="682" cy="252"/>
            </a:xfrm>
          </p:grpSpPr>
          <p:pic>
            <p:nvPicPr>
              <p:cNvPr id="36913" name="Picture 27" descr="129701357911718750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 rot="-1704932">
                <a:off x="3152" y="2069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914" name="Picture 28" descr="129701357911718750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 rot="-1704932">
                <a:off x="3288" y="2205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6871" name="Group 63"/>
          <p:cNvGrpSpPr/>
          <p:nvPr/>
        </p:nvGrpSpPr>
        <p:grpSpPr bwMode="auto">
          <a:xfrm>
            <a:off x="5145088" y="3500438"/>
            <a:ext cx="1011237" cy="1116012"/>
            <a:chOff x="2608" y="2069"/>
            <a:chExt cx="817" cy="771"/>
          </a:xfrm>
        </p:grpSpPr>
        <p:sp>
          <p:nvSpPr>
            <p:cNvPr id="36907" name="Oval 55"/>
            <p:cNvSpPr>
              <a:spLocks noChangeArrowheads="1"/>
            </p:cNvSpPr>
            <p:nvPr/>
          </p:nvSpPr>
          <p:spPr bwMode="auto">
            <a:xfrm>
              <a:off x="2608" y="2069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6908" name="Group 47"/>
            <p:cNvGrpSpPr/>
            <p:nvPr/>
          </p:nvGrpSpPr>
          <p:grpSpPr bwMode="auto">
            <a:xfrm>
              <a:off x="2653" y="2296"/>
              <a:ext cx="682" cy="252"/>
              <a:chOff x="3334" y="3022"/>
              <a:chExt cx="682" cy="252"/>
            </a:xfrm>
          </p:grpSpPr>
          <p:pic>
            <p:nvPicPr>
              <p:cNvPr id="36909" name="Picture 29" descr="129701357911718750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 rot="-1704932">
                <a:off x="3334" y="3022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910" name="Picture 30" descr="129701357911718750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 rot="-1704932">
                <a:off x="3470" y="315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6872" name="Group 66"/>
          <p:cNvGrpSpPr/>
          <p:nvPr/>
        </p:nvGrpSpPr>
        <p:grpSpPr bwMode="auto">
          <a:xfrm>
            <a:off x="3636963" y="3573463"/>
            <a:ext cx="1008062" cy="1133475"/>
            <a:chOff x="1746" y="2115"/>
            <a:chExt cx="817" cy="771"/>
          </a:xfrm>
        </p:grpSpPr>
        <p:sp>
          <p:nvSpPr>
            <p:cNvPr id="36903" name="Oval 56"/>
            <p:cNvSpPr>
              <a:spLocks noChangeArrowheads="1"/>
            </p:cNvSpPr>
            <p:nvPr/>
          </p:nvSpPr>
          <p:spPr bwMode="auto">
            <a:xfrm>
              <a:off x="1746" y="2115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6904" name="Group 45"/>
            <p:cNvGrpSpPr/>
            <p:nvPr/>
          </p:nvGrpSpPr>
          <p:grpSpPr bwMode="auto">
            <a:xfrm>
              <a:off x="1837" y="2341"/>
              <a:ext cx="682" cy="252"/>
              <a:chOff x="2290" y="3022"/>
              <a:chExt cx="682" cy="252"/>
            </a:xfrm>
          </p:grpSpPr>
          <p:pic>
            <p:nvPicPr>
              <p:cNvPr id="36905" name="Picture 31" descr="129701357911718750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 rot="-1704932">
                <a:off x="2290" y="3022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906" name="Picture 32" descr="129701357911718750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 rot="-1704932">
                <a:off x="2426" y="315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6873" name="Group 61"/>
          <p:cNvGrpSpPr/>
          <p:nvPr/>
        </p:nvGrpSpPr>
        <p:grpSpPr bwMode="auto">
          <a:xfrm>
            <a:off x="6445250" y="2997200"/>
            <a:ext cx="938213" cy="1093788"/>
            <a:chOff x="3651" y="1842"/>
            <a:chExt cx="818" cy="771"/>
          </a:xfrm>
        </p:grpSpPr>
        <p:sp>
          <p:nvSpPr>
            <p:cNvPr id="36897" name="Oval 50"/>
            <p:cNvSpPr>
              <a:spLocks noChangeArrowheads="1"/>
            </p:cNvSpPr>
            <p:nvPr/>
          </p:nvSpPr>
          <p:spPr bwMode="auto">
            <a:xfrm>
              <a:off x="3651" y="1842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6898" name="Group 48"/>
            <p:cNvGrpSpPr/>
            <p:nvPr/>
          </p:nvGrpSpPr>
          <p:grpSpPr bwMode="auto">
            <a:xfrm>
              <a:off x="3651" y="2024"/>
              <a:ext cx="818" cy="389"/>
              <a:chOff x="4378" y="1978"/>
              <a:chExt cx="818" cy="389"/>
            </a:xfrm>
          </p:grpSpPr>
          <p:pic>
            <p:nvPicPr>
              <p:cNvPr id="36899" name="Picture 33" descr="129701357911718750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 rot="-1704932">
                <a:off x="4378" y="197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900" name="Picture 34" descr="129701357911718750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 rot="-1704932">
                <a:off x="4468" y="2069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901" name="Picture 35" descr="129701357911718750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 rot="-1704932">
                <a:off x="4559" y="2160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902" name="Picture 36" descr="129701357911718750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 rot="-1704932">
                <a:off x="4650" y="2251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6874" name="Group 62"/>
          <p:cNvGrpSpPr/>
          <p:nvPr/>
        </p:nvGrpSpPr>
        <p:grpSpPr bwMode="auto">
          <a:xfrm>
            <a:off x="7596188" y="3070225"/>
            <a:ext cx="908050" cy="989013"/>
            <a:chOff x="4649" y="1797"/>
            <a:chExt cx="818" cy="771"/>
          </a:xfrm>
        </p:grpSpPr>
        <p:sp>
          <p:nvSpPr>
            <p:cNvPr id="36891" name="Oval 51"/>
            <p:cNvSpPr>
              <a:spLocks noChangeArrowheads="1"/>
            </p:cNvSpPr>
            <p:nvPr/>
          </p:nvSpPr>
          <p:spPr bwMode="auto">
            <a:xfrm>
              <a:off x="4649" y="1797"/>
              <a:ext cx="817" cy="77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36892" name="Group 49"/>
            <p:cNvGrpSpPr/>
            <p:nvPr/>
          </p:nvGrpSpPr>
          <p:grpSpPr bwMode="auto">
            <a:xfrm>
              <a:off x="4649" y="1979"/>
              <a:ext cx="818" cy="389"/>
              <a:chOff x="4423" y="2976"/>
              <a:chExt cx="818" cy="389"/>
            </a:xfrm>
          </p:grpSpPr>
          <p:pic>
            <p:nvPicPr>
              <p:cNvPr id="36893" name="Picture 37" descr="129701357911718750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 rot="-1704932">
                <a:off x="4423" y="2976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894" name="Picture 38" descr="129701357911718750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 rot="-1704932">
                <a:off x="4513" y="3067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895" name="Picture 39" descr="129701357911718750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 rot="-1704932">
                <a:off x="4604" y="3158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896" name="Picture 40" descr="129701357911718750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 rot="-1704932">
                <a:off x="4695" y="3249"/>
                <a:ext cx="54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6875" name="Picture 52" descr="129701357911718750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-1704932">
            <a:off x="4275138" y="1320800"/>
            <a:ext cx="8667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6" name="Line 71"/>
          <p:cNvSpPr>
            <a:spLocks noChangeShapeType="1"/>
          </p:cNvSpPr>
          <p:nvPr/>
        </p:nvSpPr>
        <p:spPr bwMode="auto">
          <a:xfrm>
            <a:off x="3132138" y="2276475"/>
            <a:ext cx="0" cy="2592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7" name="Line 72"/>
          <p:cNvSpPr>
            <a:spLocks noChangeShapeType="1"/>
          </p:cNvSpPr>
          <p:nvPr/>
        </p:nvSpPr>
        <p:spPr bwMode="auto">
          <a:xfrm>
            <a:off x="6227763" y="2276475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8" name="Text Box 73"/>
          <p:cNvSpPr txBox="1">
            <a:spLocks noChangeArrowheads="1"/>
          </p:cNvSpPr>
          <p:nvPr/>
        </p:nvSpPr>
        <p:spPr bwMode="auto">
          <a:xfrm>
            <a:off x="3082925" y="1163638"/>
            <a:ext cx="5849938" cy="638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把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根     平均分给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个小朋友。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79" name="Text Box 74"/>
          <p:cNvSpPr txBox="1">
            <a:spLocks noChangeArrowheads="1"/>
          </p:cNvSpPr>
          <p:nvPr/>
        </p:nvSpPr>
        <p:spPr bwMode="auto">
          <a:xfrm>
            <a:off x="612775" y="5589588"/>
            <a:ext cx="78978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哪种分法对？对的在括号里画“ √”。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80" name="Text Box 75"/>
          <p:cNvSpPr txBox="1">
            <a:spLocks noChangeArrowheads="1"/>
          </p:cNvSpPr>
          <p:nvPr/>
        </p:nvSpPr>
        <p:spPr bwMode="auto">
          <a:xfrm>
            <a:off x="1042988" y="5084763"/>
            <a:ext cx="20891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>
                <a:latin typeface="宋体" panose="02010600030101010101" pitchFamily="2" charset="-122"/>
              </a:rPr>
              <a:t>（   ）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36881" name="Text Box 76"/>
          <p:cNvSpPr txBox="1">
            <a:spLocks noChangeArrowheads="1"/>
          </p:cNvSpPr>
          <p:nvPr/>
        </p:nvSpPr>
        <p:spPr bwMode="auto">
          <a:xfrm>
            <a:off x="3708400" y="5084763"/>
            <a:ext cx="17272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>
                <a:latin typeface="宋体" panose="02010600030101010101" pitchFamily="2" charset="-122"/>
              </a:rPr>
              <a:t>（   ）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36882" name="Text Box 77"/>
          <p:cNvSpPr txBox="1">
            <a:spLocks noChangeArrowheads="1"/>
          </p:cNvSpPr>
          <p:nvPr/>
        </p:nvSpPr>
        <p:spPr bwMode="auto">
          <a:xfrm>
            <a:off x="6948488" y="5084763"/>
            <a:ext cx="17272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>
                <a:latin typeface="宋体" panose="02010600030101010101" pitchFamily="2" charset="-122"/>
              </a:rPr>
              <a:t>（   ）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5440" name="Text Box 80"/>
          <p:cNvSpPr txBox="1">
            <a:spLocks noChangeArrowheads="1"/>
          </p:cNvSpPr>
          <p:nvPr/>
        </p:nvSpPr>
        <p:spPr bwMode="auto">
          <a:xfrm>
            <a:off x="7164388" y="5084763"/>
            <a:ext cx="8636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B132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√</a:t>
            </a:r>
            <a:endParaRPr lang="zh-CN" altLang="en-US" sz="3600">
              <a:solidFill>
                <a:srgbClr val="FB132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84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6885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6886" name="例.eps" descr="id:2147501035;FounderCES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555875" y="1125538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6616700" y="4772025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Text Box 80"/>
          <p:cNvSpPr txBox="1">
            <a:spLocks noChangeArrowheads="1"/>
          </p:cNvSpPr>
          <p:nvPr/>
        </p:nvSpPr>
        <p:spPr bwMode="auto">
          <a:xfrm>
            <a:off x="3924300" y="5084763"/>
            <a:ext cx="8636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B132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√</a:t>
            </a:r>
            <a:endParaRPr lang="zh-CN" altLang="en-US" sz="3600">
              <a:solidFill>
                <a:srgbClr val="FB132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 rot="-3301957">
            <a:off x="3664745" y="4555331"/>
            <a:ext cx="2214562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689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40" grpId="0"/>
      <p:bldP spid="17414" grpId="0" bldLvl="0" animBg="1"/>
      <p:bldP spid="2" grpId="0"/>
      <p:bldP spid="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3706813" y="4365625"/>
            <a:ext cx="4445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2203D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2203D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74" name="Text Box 9"/>
          <p:cNvSpPr txBox="1">
            <a:spLocks noChangeArrowheads="1"/>
          </p:cNvSpPr>
          <p:nvPr/>
        </p:nvSpPr>
        <p:spPr bwMode="auto">
          <a:xfrm>
            <a:off x="2195513" y="4365625"/>
            <a:ext cx="326072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每瓶插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□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枝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1228725" y="4365625"/>
            <a:ext cx="10969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平均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8676" name="图片 9" descr="23.png"/>
          <p:cNvPicPr>
            <a:picLocks noChangeAspect="1" noChangeArrowheads="1"/>
          </p:cNvPicPr>
          <p:nvPr/>
        </p:nvPicPr>
        <p:blipFill>
          <a:blip r:embed="rId1" cstate="email">
            <a:lum bright="-20000" contrast="40000"/>
          </a:blip>
          <a:srcRect/>
          <a:stretch>
            <a:fillRect/>
          </a:stretch>
        </p:blipFill>
        <p:spPr bwMode="auto">
          <a:xfrm>
            <a:off x="179388" y="2276475"/>
            <a:ext cx="8785225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51"/>
          <p:cNvGrpSpPr/>
          <p:nvPr/>
        </p:nvGrpSpPr>
        <p:grpSpPr bwMode="auto">
          <a:xfrm>
            <a:off x="684213" y="2060575"/>
            <a:ext cx="6192837" cy="1135063"/>
            <a:chOff x="683568" y="2060848"/>
            <a:chExt cx="6193250" cy="1134610"/>
          </a:xfrm>
        </p:grpSpPr>
        <p:sp>
          <p:nvSpPr>
            <p:cNvPr id="37914" name="Oval 7"/>
            <p:cNvSpPr>
              <a:spLocks noChangeArrowheads="1"/>
            </p:cNvSpPr>
            <p:nvPr/>
          </p:nvSpPr>
          <p:spPr bwMode="auto">
            <a:xfrm>
              <a:off x="683568" y="2547758"/>
              <a:ext cx="936104" cy="6477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9" name="弧形 48"/>
            <p:cNvSpPr/>
            <p:nvPr/>
          </p:nvSpPr>
          <p:spPr>
            <a:xfrm>
              <a:off x="1188427" y="2060848"/>
              <a:ext cx="5688391" cy="1080657"/>
            </a:xfrm>
            <a:prstGeom prst="arc">
              <a:avLst>
                <a:gd name="adj1" fmla="val 10862448"/>
                <a:gd name="adj2" fmla="val 66911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3" name="组合 52"/>
          <p:cNvGrpSpPr/>
          <p:nvPr/>
        </p:nvGrpSpPr>
        <p:grpSpPr bwMode="auto">
          <a:xfrm>
            <a:off x="1619250" y="2205038"/>
            <a:ext cx="5832475" cy="958850"/>
            <a:chOff x="1619672" y="2204864"/>
            <a:chExt cx="5116304" cy="959743"/>
          </a:xfrm>
        </p:grpSpPr>
        <p:sp>
          <p:nvSpPr>
            <p:cNvPr id="37912" name="Oval 10"/>
            <p:cNvSpPr>
              <a:spLocks noChangeArrowheads="1"/>
            </p:cNvSpPr>
            <p:nvPr/>
          </p:nvSpPr>
          <p:spPr bwMode="auto">
            <a:xfrm>
              <a:off x="1619672" y="2516907"/>
              <a:ext cx="821135" cy="6477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50" name="弧形 49"/>
            <p:cNvSpPr/>
            <p:nvPr/>
          </p:nvSpPr>
          <p:spPr>
            <a:xfrm>
              <a:off x="2109857" y="2204864"/>
              <a:ext cx="4626119" cy="821501"/>
            </a:xfrm>
            <a:prstGeom prst="arc">
              <a:avLst>
                <a:gd name="adj1" fmla="val 10884814"/>
                <a:gd name="adj2" fmla="val 4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4" name="组合 53"/>
          <p:cNvGrpSpPr/>
          <p:nvPr/>
        </p:nvGrpSpPr>
        <p:grpSpPr bwMode="auto">
          <a:xfrm>
            <a:off x="2541588" y="2247900"/>
            <a:ext cx="5472112" cy="935038"/>
            <a:chOff x="2483769" y="2233330"/>
            <a:chExt cx="4407001" cy="935352"/>
          </a:xfrm>
        </p:grpSpPr>
        <p:sp>
          <p:nvSpPr>
            <p:cNvPr id="37910" name="Oval 13"/>
            <p:cNvSpPr>
              <a:spLocks noChangeArrowheads="1"/>
            </p:cNvSpPr>
            <p:nvPr/>
          </p:nvSpPr>
          <p:spPr bwMode="auto">
            <a:xfrm>
              <a:off x="2483769" y="2520982"/>
              <a:ext cx="707078" cy="6477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51" name="弧形 50"/>
            <p:cNvSpPr/>
            <p:nvPr/>
          </p:nvSpPr>
          <p:spPr>
            <a:xfrm>
              <a:off x="2858370" y="2233330"/>
              <a:ext cx="4032400" cy="719379"/>
            </a:xfrm>
            <a:prstGeom prst="arc">
              <a:avLst>
                <a:gd name="adj1" fmla="val 10901161"/>
                <a:gd name="adj2" fmla="val 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5" name="组合 55"/>
          <p:cNvGrpSpPr/>
          <p:nvPr/>
        </p:nvGrpSpPr>
        <p:grpSpPr bwMode="auto">
          <a:xfrm>
            <a:off x="5192713" y="2276475"/>
            <a:ext cx="2862262" cy="889000"/>
            <a:chOff x="683568" y="2306852"/>
            <a:chExt cx="2861826" cy="888606"/>
          </a:xfrm>
        </p:grpSpPr>
        <p:sp>
          <p:nvSpPr>
            <p:cNvPr id="57" name="Oval 7"/>
            <p:cNvSpPr>
              <a:spLocks noChangeArrowheads="1"/>
            </p:cNvSpPr>
            <p:nvPr/>
          </p:nvSpPr>
          <p:spPr bwMode="auto">
            <a:xfrm>
              <a:off x="683568" y="2548045"/>
              <a:ext cx="936482" cy="647413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" name="弧形 57"/>
            <p:cNvSpPr/>
            <p:nvPr/>
          </p:nvSpPr>
          <p:spPr>
            <a:xfrm>
              <a:off x="1215299" y="2306852"/>
              <a:ext cx="2330095" cy="690257"/>
            </a:xfrm>
            <a:prstGeom prst="arc">
              <a:avLst>
                <a:gd name="adj1" fmla="val 11055969"/>
                <a:gd name="adj2" fmla="val 66911"/>
              </a:avLst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6" name="组合 58"/>
          <p:cNvGrpSpPr/>
          <p:nvPr/>
        </p:nvGrpSpPr>
        <p:grpSpPr bwMode="auto">
          <a:xfrm>
            <a:off x="4327525" y="2276475"/>
            <a:ext cx="3124200" cy="873125"/>
            <a:chOff x="1619672" y="2291386"/>
            <a:chExt cx="3125372" cy="873221"/>
          </a:xfrm>
        </p:grpSpPr>
        <p:sp>
          <p:nvSpPr>
            <p:cNvPr id="60" name="Oval 10"/>
            <p:cNvSpPr>
              <a:spLocks noChangeArrowheads="1"/>
            </p:cNvSpPr>
            <p:nvPr/>
          </p:nvSpPr>
          <p:spPr bwMode="auto">
            <a:xfrm>
              <a:off x="1619672" y="2516836"/>
              <a:ext cx="863924" cy="647771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" name="弧形 60"/>
            <p:cNvSpPr/>
            <p:nvPr/>
          </p:nvSpPr>
          <p:spPr>
            <a:xfrm>
              <a:off x="2110394" y="2291386"/>
              <a:ext cx="2634650" cy="735094"/>
            </a:xfrm>
            <a:prstGeom prst="arc">
              <a:avLst>
                <a:gd name="adj1" fmla="val 11116951"/>
                <a:gd name="adj2" fmla="val 0"/>
              </a:avLst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7" name="组合 61"/>
          <p:cNvGrpSpPr/>
          <p:nvPr/>
        </p:nvGrpSpPr>
        <p:grpSpPr bwMode="auto">
          <a:xfrm>
            <a:off x="3419475" y="2276475"/>
            <a:ext cx="3455988" cy="906463"/>
            <a:chOff x="2483768" y="2262358"/>
            <a:chExt cx="3456384" cy="906324"/>
          </a:xfrm>
        </p:grpSpPr>
        <p:sp>
          <p:nvSpPr>
            <p:cNvPr id="63" name="Oval 13"/>
            <p:cNvSpPr>
              <a:spLocks noChangeArrowheads="1"/>
            </p:cNvSpPr>
            <p:nvPr/>
          </p:nvSpPr>
          <p:spPr bwMode="auto">
            <a:xfrm>
              <a:off x="2483768" y="2521081"/>
              <a:ext cx="900216" cy="647601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" name="弧形 63"/>
            <p:cNvSpPr/>
            <p:nvPr/>
          </p:nvSpPr>
          <p:spPr>
            <a:xfrm>
              <a:off x="2858461" y="2262358"/>
              <a:ext cx="3081691" cy="690457"/>
            </a:xfrm>
            <a:prstGeom prst="arc">
              <a:avLst>
                <a:gd name="adj1" fmla="val 10901161"/>
                <a:gd name="adj2" fmla="val 0"/>
              </a:avLst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37899" name="TextBox 65"/>
          <p:cNvSpPr txBox="1">
            <a:spLocks noChangeArrowheads="1"/>
          </p:cNvSpPr>
          <p:nvPr/>
        </p:nvSpPr>
        <p:spPr bwMode="auto">
          <a:xfrm>
            <a:off x="539750" y="1628775"/>
            <a:ext cx="7207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7900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7902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7903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0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86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6"/>
                  </p:tgtEl>
                </p:cond>
              </p:nextCondLst>
            </p:seq>
          </p:childTnLst>
        </p:cTn>
      </p:par>
    </p:tnLst>
    <p:bldLst>
      <p:bldP spid="72710" grpId="0"/>
      <p:bldP spid="727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088" y="1917700"/>
            <a:ext cx="66198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716463" y="4797425"/>
            <a:ext cx="6318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2203D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en-US" altLang="zh-CN" sz="3600">
              <a:solidFill>
                <a:srgbClr val="2203D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971550" y="4725988"/>
            <a:ext cx="61261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平均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每个铅笔盒放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□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支铅笔。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16" name="TextBox 4"/>
          <p:cNvSpPr txBox="1">
            <a:spLocks noChangeArrowheads="1"/>
          </p:cNvSpPr>
          <p:nvPr/>
        </p:nvSpPr>
        <p:spPr bwMode="auto">
          <a:xfrm>
            <a:off x="466725" y="1773238"/>
            <a:ext cx="7207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8917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8919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8920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1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6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699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4"/>
          <p:cNvSpPr txBox="1">
            <a:spLocks noChangeArrowheads="1"/>
          </p:cNvSpPr>
          <p:nvPr/>
        </p:nvSpPr>
        <p:spPr bwMode="auto">
          <a:xfrm>
            <a:off x="1476375" y="5643563"/>
            <a:ext cx="71580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平均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每人分到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□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个气球。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4376738" y="5680075"/>
            <a:ext cx="4413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2203D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2203D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23" name="Text Box 8"/>
          <p:cNvSpPr txBox="1">
            <a:spLocks noChangeArrowheads="1"/>
          </p:cNvSpPr>
          <p:nvPr/>
        </p:nvSpPr>
        <p:spPr bwMode="auto">
          <a:xfrm>
            <a:off x="900113" y="3213100"/>
            <a:ext cx="73945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每层放的杯子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一样多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，每层放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□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7019925" y="3284538"/>
            <a:ext cx="44291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2203D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solidFill>
                <a:srgbClr val="2203D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9941" name="Picture 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31913" y="1628775"/>
            <a:ext cx="6119812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3717925"/>
            <a:ext cx="7259637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TextBox 13"/>
          <p:cNvSpPr txBox="1">
            <a:spLocks noChangeArrowheads="1"/>
          </p:cNvSpPr>
          <p:nvPr/>
        </p:nvSpPr>
        <p:spPr bwMode="auto">
          <a:xfrm>
            <a:off x="539750" y="1701800"/>
            <a:ext cx="7207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9944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9946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9947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9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3"/>
                  </p:tgtEl>
                </p:cond>
              </p:nextCondLst>
            </p:seq>
          </p:childTnLst>
        </p:cTn>
      </p:par>
    </p:tnLst>
    <p:bldLst>
      <p:bldP spid="76807" grpId="0"/>
      <p:bldP spid="7680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83" name="Group 57"/>
          <p:cNvGrpSpPr/>
          <p:nvPr/>
        </p:nvGrpSpPr>
        <p:grpSpPr bwMode="auto">
          <a:xfrm>
            <a:off x="1187450" y="1701800"/>
            <a:ext cx="3357563" cy="1852613"/>
            <a:chOff x="204" y="104"/>
            <a:chExt cx="2541" cy="1587"/>
          </a:xfrm>
        </p:grpSpPr>
        <p:pic>
          <p:nvPicPr>
            <p:cNvPr id="31813" name="Picture 9" descr="花瓶边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04" y="104"/>
              <a:ext cx="2541" cy="1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14" name="Picture 7" descr="花瓶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21" y="527"/>
              <a:ext cx="582" cy="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15" name="Picture 10" descr="花瓶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202" y="527"/>
              <a:ext cx="582" cy="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16" name="Picture 11" descr="花瓶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882" y="527"/>
              <a:ext cx="582" cy="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784" name="Group 55"/>
          <p:cNvGrpSpPr/>
          <p:nvPr/>
        </p:nvGrpSpPr>
        <p:grpSpPr bwMode="auto">
          <a:xfrm>
            <a:off x="4841875" y="1704975"/>
            <a:ext cx="3741738" cy="1552575"/>
            <a:chOff x="2925" y="210"/>
            <a:chExt cx="2653" cy="1479"/>
          </a:xfrm>
        </p:grpSpPr>
        <p:pic>
          <p:nvPicPr>
            <p:cNvPr id="31794" name="Picture 12" descr="铅笔盒边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925" y="210"/>
              <a:ext cx="2653" cy="1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1795" name="Group 44"/>
            <p:cNvGrpSpPr/>
            <p:nvPr/>
          </p:nvGrpSpPr>
          <p:grpSpPr bwMode="auto">
            <a:xfrm>
              <a:off x="4422" y="346"/>
              <a:ext cx="879" cy="1088"/>
              <a:chOff x="4422" y="346"/>
              <a:chExt cx="879" cy="1088"/>
            </a:xfrm>
          </p:grpSpPr>
          <p:pic>
            <p:nvPicPr>
              <p:cNvPr id="31805" name="Picture 15" descr="铅笔盒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4468" y="346"/>
                <a:ext cx="750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06" name="Picture 36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604" y="1212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07" name="Picture 38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468" y="704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08" name="Picture 39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468" y="794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09" name="Picture 40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422" y="1071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10" name="Picture 41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695" y="885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11" name="Picture 42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587" y="981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12" name="Picture 43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678" y="618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1796" name="Group 46"/>
            <p:cNvGrpSpPr/>
            <p:nvPr/>
          </p:nvGrpSpPr>
          <p:grpSpPr bwMode="auto">
            <a:xfrm>
              <a:off x="3243" y="346"/>
              <a:ext cx="879" cy="1088"/>
              <a:chOff x="4422" y="346"/>
              <a:chExt cx="879" cy="1088"/>
            </a:xfrm>
          </p:grpSpPr>
          <p:pic>
            <p:nvPicPr>
              <p:cNvPr id="31797" name="Picture 47" descr="铅笔盒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4468" y="346"/>
                <a:ext cx="750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798" name="Picture 48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604" y="1212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799" name="Picture 49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468" y="704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00" name="Picture 50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468" y="794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01" name="Picture 51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422" y="1071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02" name="Picture 52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695" y="885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03" name="Picture 53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587" y="981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804" name="Picture 54" descr="铅笔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678" y="618"/>
                <a:ext cx="606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1785" name="Picture 58" descr="柜子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2850" y="3944938"/>
            <a:ext cx="3144838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86" name="Group 64"/>
          <p:cNvGrpSpPr/>
          <p:nvPr/>
        </p:nvGrpSpPr>
        <p:grpSpPr bwMode="auto">
          <a:xfrm>
            <a:off x="5219700" y="3975100"/>
            <a:ext cx="3082925" cy="1938338"/>
            <a:chOff x="2653" y="1933"/>
            <a:chExt cx="2949" cy="1815"/>
          </a:xfrm>
        </p:grpSpPr>
        <p:pic>
          <p:nvPicPr>
            <p:cNvPr id="31792" name="Picture 62" descr="气球左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653" y="1961"/>
              <a:ext cx="1489" cy="1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93" name="Picture 63" descr="气球右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254" y="1933"/>
              <a:ext cx="1348" cy="1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31782" name="Object 38"/>
            <p:cNvGraphicFramePr/>
            <p:nvPr/>
          </p:nvGraphicFramePr>
          <p:xfrm>
            <a:off x="3942" y="2795"/>
            <a:ext cx="344" cy="9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" name="" r:id="rId9" imgW="409575" imgH="1247775" progId="">
                    <p:embed/>
                  </p:oleObj>
                </mc:Choice>
                <mc:Fallback>
                  <p:oleObj name="" r:id="rId9" imgW="409575" imgH="1247775" progId="">
                    <p:embed/>
                    <p:pic>
                      <p:nvPicPr>
                        <p:cNvPr id="0" name="Picture 3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2" y="2795"/>
                          <a:ext cx="344" cy="9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1787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1790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1791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88" name="TextBox 13"/>
          <p:cNvSpPr txBox="1">
            <a:spLocks noChangeArrowheads="1"/>
          </p:cNvSpPr>
          <p:nvPr/>
        </p:nvSpPr>
        <p:spPr bwMode="auto">
          <a:xfrm>
            <a:off x="2771775" y="1052513"/>
            <a:ext cx="31146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说一说。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78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Oval 53"/>
          <p:cNvSpPr>
            <a:spLocks noChangeArrowheads="1"/>
          </p:cNvSpPr>
          <p:nvPr/>
        </p:nvSpPr>
        <p:spPr bwMode="auto">
          <a:xfrm>
            <a:off x="4432300" y="2601913"/>
            <a:ext cx="4232275" cy="32385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43010" name="Oval 53"/>
          <p:cNvSpPr>
            <a:spLocks noChangeArrowheads="1"/>
          </p:cNvSpPr>
          <p:nvPr/>
        </p:nvSpPr>
        <p:spPr bwMode="auto">
          <a:xfrm>
            <a:off x="512763" y="2601913"/>
            <a:ext cx="4232275" cy="32385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43011" name="Group 15"/>
          <p:cNvGrpSpPr/>
          <p:nvPr/>
        </p:nvGrpSpPr>
        <p:grpSpPr bwMode="auto">
          <a:xfrm>
            <a:off x="449263" y="1628775"/>
            <a:ext cx="7729537" cy="1066800"/>
            <a:chOff x="204" y="572"/>
            <a:chExt cx="5327" cy="672"/>
          </a:xfrm>
        </p:grpSpPr>
        <p:sp>
          <p:nvSpPr>
            <p:cNvPr id="43034" name="Text Box 7"/>
            <p:cNvSpPr txBox="1">
              <a:spLocks noChangeArrowheads="1"/>
            </p:cNvSpPr>
            <p:nvPr/>
          </p:nvSpPr>
          <p:spPr bwMode="auto">
            <a:xfrm>
              <a:off x="204" y="572"/>
              <a:ext cx="5327" cy="67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4.</a:t>
              </a:r>
              <a:r>
                <a:rPr lang="zh-CN" altLang="en-US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一共有</a:t>
              </a:r>
              <a:r>
                <a:rPr lang="en-US" altLang="zh-CN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(  )</a:t>
              </a:r>
              <a:r>
                <a:rPr lang="zh-CN" altLang="en-US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个      ，</a:t>
              </a:r>
              <a:r>
                <a:rPr lang="zh-CN" altLang="en-US" sz="3200">
                  <a:solidFill>
                    <a:srgbClr val="CC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平均</a:t>
              </a:r>
              <a:r>
                <a:rPr lang="zh-CN" altLang="en-US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分成</a:t>
              </a:r>
              <a:r>
                <a:rPr lang="en-US" altLang="zh-CN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(  )</a:t>
              </a:r>
              <a:r>
                <a:rPr lang="zh-CN" altLang="en-US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堆，每堆有</a:t>
              </a:r>
              <a:r>
                <a:rPr lang="en-US" altLang="zh-CN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(  )</a:t>
              </a:r>
              <a:r>
                <a:rPr lang="zh-CN" altLang="en-US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个。</a:t>
              </a:r>
              <a:endPara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pic>
          <p:nvPicPr>
            <p:cNvPr id="43035" name="Picture 8" descr="橘子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43" y="664"/>
              <a:ext cx="252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3012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43032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43033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301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pic>
        <p:nvPicPr>
          <p:cNvPr id="11" name="Picture 3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852738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638" y="3581400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9100" y="3716338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9950" y="4689475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8" name="Picture 9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2550" y="3527425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0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0625" y="3995738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5788" y="4365625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3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3716338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4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3860800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6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2852738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7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2781300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9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85025" y="3213100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0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4581525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0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6263" y="4584700"/>
            <a:ext cx="10064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0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2788" y="4692650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0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6938" y="3198813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0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0150" y="4556125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0" descr="橘子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2601913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5.78035E-7 L -0.03143 -0.1206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-6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3.2948E-6 L -0.00782 -0.07352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08092E-6 L 2.5E-6 -0.03145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2.08092E-6 L -0.16546 0.02104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91908E-6 L -0.16528 -0.02105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08092E-6 L -0.17326 -0.03145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5.78035E-7 L -4.16667E-6 0.0471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79769E-6 L 2.77778E-6 0.05758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5.78035E-8 L 0.01597 -0.0367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18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1214E-7 L 0.13402 0.09965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50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08092E-6 L 0.12605 0.08393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Oval 53"/>
          <p:cNvSpPr>
            <a:spLocks noChangeArrowheads="1"/>
          </p:cNvSpPr>
          <p:nvPr/>
        </p:nvSpPr>
        <p:spPr bwMode="auto">
          <a:xfrm>
            <a:off x="4432300" y="2601913"/>
            <a:ext cx="4232275" cy="32385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44034" name="Oval 53"/>
          <p:cNvSpPr>
            <a:spLocks noChangeArrowheads="1"/>
          </p:cNvSpPr>
          <p:nvPr/>
        </p:nvSpPr>
        <p:spPr bwMode="auto">
          <a:xfrm>
            <a:off x="512763" y="2601913"/>
            <a:ext cx="4232275" cy="32385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" name="Group 25"/>
          <p:cNvGrpSpPr/>
          <p:nvPr/>
        </p:nvGrpSpPr>
        <p:grpSpPr bwMode="auto">
          <a:xfrm>
            <a:off x="755650" y="1485900"/>
            <a:ext cx="7651750" cy="1066800"/>
            <a:chOff x="421" y="572"/>
            <a:chExt cx="5477" cy="672"/>
          </a:xfrm>
        </p:grpSpPr>
        <p:sp>
          <p:nvSpPr>
            <p:cNvPr id="44062" name="Text Box 23"/>
            <p:cNvSpPr txBox="1">
              <a:spLocks noChangeArrowheads="1"/>
            </p:cNvSpPr>
            <p:nvPr/>
          </p:nvSpPr>
          <p:spPr bwMode="auto">
            <a:xfrm>
              <a:off x="421" y="572"/>
              <a:ext cx="5477" cy="67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4.</a:t>
              </a:r>
              <a:r>
                <a:rPr lang="zh-CN" altLang="en-US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一共有</a:t>
              </a:r>
              <a:r>
                <a:rPr lang="en-US" altLang="zh-CN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(</a:t>
              </a:r>
              <a:r>
                <a:rPr lang="en-US" altLang="zh-CN" sz="3200">
                  <a:solidFill>
                    <a:srgbClr val="CC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18</a:t>
              </a:r>
              <a:r>
                <a:rPr lang="en-US" altLang="zh-CN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)</a:t>
              </a:r>
              <a:r>
                <a:rPr lang="zh-CN" altLang="en-US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个   ，平均分成</a:t>
              </a:r>
              <a:r>
                <a:rPr lang="en-US" altLang="zh-CN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(</a:t>
              </a:r>
              <a:r>
                <a:rPr lang="en-US" altLang="zh-CN" sz="3200">
                  <a:solidFill>
                    <a:srgbClr val="CC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2</a:t>
              </a:r>
              <a:r>
                <a:rPr lang="en-US" altLang="zh-CN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)</a:t>
              </a:r>
              <a:r>
                <a:rPr lang="zh-CN" altLang="en-US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堆，每堆有</a:t>
              </a:r>
              <a:r>
                <a:rPr lang="en-US" altLang="zh-CN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(</a:t>
              </a:r>
              <a:r>
                <a:rPr lang="en-US" altLang="zh-CN" sz="3200">
                  <a:solidFill>
                    <a:srgbClr val="CC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9</a:t>
              </a:r>
              <a:r>
                <a:rPr lang="en-US" altLang="zh-CN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)</a:t>
              </a:r>
              <a:r>
                <a:rPr lang="zh-CN" altLang="en-US" sz="3200">
                  <a:latin typeface="华文新魏" panose="02010800040101010101" pitchFamily="2" charset="-122"/>
                  <a:ea typeface="华文新魏" panose="02010800040101010101" pitchFamily="2" charset="-122"/>
                </a:rPr>
                <a:t>个。</a:t>
              </a:r>
              <a:endPara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pic>
          <p:nvPicPr>
            <p:cNvPr id="44063" name="Picture 24" descr="橘子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380" y="663"/>
              <a:ext cx="252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4036" name="Rectangle 2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79388" y="5084763"/>
            <a:ext cx="144462" cy="1444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44037" name="Rectangle 2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79388" y="5445125"/>
            <a:ext cx="144462" cy="1444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44038" name="Rectangle 2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79388" y="5805488"/>
            <a:ext cx="144462" cy="1444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44039" name="Rectangle 2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79388" y="6164263"/>
            <a:ext cx="144462" cy="1444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/>
          </a:p>
        </p:txBody>
      </p:sp>
      <p:grpSp>
        <p:nvGrpSpPr>
          <p:cNvPr id="44040" name="组合 1"/>
          <p:cNvGrpSpPr/>
          <p:nvPr/>
        </p:nvGrpSpPr>
        <p:grpSpPr bwMode="auto">
          <a:xfrm>
            <a:off x="449263" y="908050"/>
            <a:ext cx="2071687" cy="590550"/>
            <a:chOff x="708" y="1431"/>
            <a:chExt cx="3262" cy="928"/>
          </a:xfrm>
        </p:grpSpPr>
        <p:sp>
          <p:nvSpPr>
            <p:cNvPr id="44060" name="同侧圆角矩形 8"/>
            <p:cNvSpPr>
              <a:spLocks noChangeArrowheads="1"/>
            </p:cNvSpPr>
            <p:nvPr/>
          </p:nvSpPr>
          <p:spPr bwMode="auto">
            <a:xfrm>
              <a:off x="763" y="1431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44061" name="直线连接符 21"/>
            <p:cNvSpPr>
              <a:spLocks noChangeShapeType="1"/>
            </p:cNvSpPr>
            <p:nvPr/>
          </p:nvSpPr>
          <p:spPr bwMode="auto">
            <a:xfrm flipV="1">
              <a:off x="708" y="2349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04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pic>
        <p:nvPicPr>
          <p:cNvPr id="32" name="Picture 3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852738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4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638" y="3581400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5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9100" y="3716338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6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9950" y="4689475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6" name="Picture 9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2550" y="3527425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0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0625" y="3995738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2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5788" y="4365625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3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3716338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14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3860800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16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2852738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17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781300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19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85025" y="3213100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0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4581525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10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6263" y="4584700"/>
            <a:ext cx="10064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10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2788" y="4692650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10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36938" y="3198813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10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0150" y="4556125"/>
            <a:ext cx="1008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10" descr="橘子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2601913"/>
            <a:ext cx="10080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5.78035E-7 L -0.03143 -0.12069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-6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3.2948E-6 L -0.00782 -0.07352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08092E-6 L 2.5E-6 -0.03145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2.08092E-6 L -0.16546 0.02104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91908E-6 L -0.16528 -0.02105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08092E-6 L -0.17326 -0.03145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5.78035E-7 L -4.16667E-6 0.04717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79769E-6 L 2.77778E-6 0.05758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5.78035E-8 L 0.01597 -0.0367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18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1214E-7 L 0.13402 0.09965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50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08092E-6 L 0.12605 0.08393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78035E-8 L 0.11806 0.1415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2997200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5650" y="4868863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92275" y="5300663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63938" y="2781300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16238" y="3500438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71775" y="5157788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11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11413" y="4221163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12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79613" y="3284538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13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58888" y="3933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4" descr="5304880_152355292000_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4075" y="1700213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7" name="Text Box 15"/>
          <p:cNvSpPr txBox="1">
            <a:spLocks noChangeArrowheads="1"/>
          </p:cNvSpPr>
          <p:nvPr/>
        </p:nvSpPr>
        <p:spPr bwMode="auto">
          <a:xfrm>
            <a:off x="611188" y="1701800"/>
            <a:ext cx="7688262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把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个     平均贴在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条线上，每条线上应贴（    ）个。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5068" name="Line 17"/>
          <p:cNvSpPr>
            <a:spLocks noChangeShapeType="1"/>
          </p:cNvSpPr>
          <p:nvPr/>
        </p:nvSpPr>
        <p:spPr bwMode="auto">
          <a:xfrm>
            <a:off x="4787900" y="4221163"/>
            <a:ext cx="39608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69" name="Line 18"/>
          <p:cNvSpPr>
            <a:spLocks noChangeShapeType="1"/>
          </p:cNvSpPr>
          <p:nvPr/>
        </p:nvSpPr>
        <p:spPr bwMode="auto">
          <a:xfrm>
            <a:off x="4787900" y="5300663"/>
            <a:ext cx="39608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70" name="Line 19"/>
          <p:cNvSpPr>
            <a:spLocks noChangeShapeType="1"/>
          </p:cNvSpPr>
          <p:nvPr/>
        </p:nvSpPr>
        <p:spPr bwMode="auto">
          <a:xfrm>
            <a:off x="4787900" y="3284538"/>
            <a:ext cx="39608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3572" name="Picture 20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75238" y="2420938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3" name="Picture 21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299200" y="2420938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4" name="Picture 22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51725" y="2420938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5" name="Picture 23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76825" y="4437063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24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300788" y="4437063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7" name="Picture 25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53313" y="4437063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8" name="Picture 26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76825" y="3429000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9" name="Picture 27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300788" y="3429000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0" name="Picture 28" descr="5304880_152355292000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53313" y="3429000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81" name="Text Box 29"/>
          <p:cNvSpPr txBox="1">
            <a:spLocks noChangeArrowheads="1"/>
          </p:cNvSpPr>
          <p:nvPr/>
        </p:nvSpPr>
        <p:spPr bwMode="auto">
          <a:xfrm>
            <a:off x="1403350" y="2132013"/>
            <a:ext cx="5048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B132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FB132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45081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45083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45084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508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3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3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6082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608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4941888"/>
            <a:ext cx="8281988" cy="74930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平均分成几份，每份分得一样多。</a:t>
            </a:r>
            <a:endParaRPr lang="zh-CN" altLang="en-US" sz="3600" dirty="0"/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46090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6091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46086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46088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89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539750" y="3573463"/>
            <a:ext cx="8281988" cy="646112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平均分的意思就是分得同样多。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6" descr="QQ截图2016010910573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92275" y="2060575"/>
            <a:ext cx="5399088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843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843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844800" y="1125538"/>
            <a:ext cx="55292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你能帮小动物分物品吗？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43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17" descr="1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4663" y="1949450"/>
            <a:ext cx="1800225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图片 18" descr="19.png"/>
          <p:cNvPicPr>
            <a:picLocks noChangeAspect="1" noChangeArrowheads="1"/>
          </p:cNvPicPr>
          <p:nvPr/>
        </p:nvPicPr>
        <p:blipFill>
          <a:blip r:embed="rId2" cstate="email"/>
          <a:srcRect r="-116" b="117"/>
          <a:stretch>
            <a:fillRect/>
          </a:stretch>
        </p:blipFill>
        <p:spPr bwMode="auto">
          <a:xfrm>
            <a:off x="6883400" y="1949450"/>
            <a:ext cx="172085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图片 19" descr="14.png"/>
          <p:cNvPicPr>
            <a:picLocks noChangeAspect="1" noChangeArrowheads="1"/>
          </p:cNvPicPr>
          <p:nvPr/>
        </p:nvPicPr>
        <p:blipFill>
          <a:blip r:embed="rId3" cstate="email"/>
          <a:srcRect b="-418"/>
          <a:stretch>
            <a:fillRect/>
          </a:stretch>
        </p:blipFill>
        <p:spPr bwMode="auto">
          <a:xfrm>
            <a:off x="3708400" y="3246438"/>
            <a:ext cx="647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图片 20" descr="14.png"/>
          <p:cNvPicPr>
            <a:picLocks noChangeAspect="1" noChangeArrowheads="1"/>
          </p:cNvPicPr>
          <p:nvPr/>
        </p:nvPicPr>
        <p:blipFill>
          <a:blip r:embed="rId3" cstate="email"/>
          <a:srcRect b="-418"/>
          <a:stretch>
            <a:fillRect/>
          </a:stretch>
        </p:blipFill>
        <p:spPr bwMode="auto">
          <a:xfrm>
            <a:off x="5516563" y="3246438"/>
            <a:ext cx="647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图片 21" descr="14.png"/>
          <p:cNvPicPr>
            <a:picLocks noChangeAspect="1" noChangeArrowheads="1"/>
          </p:cNvPicPr>
          <p:nvPr/>
        </p:nvPicPr>
        <p:blipFill>
          <a:blip r:embed="rId3" cstate="email"/>
          <a:srcRect b="-418"/>
          <a:stretch>
            <a:fillRect/>
          </a:stretch>
        </p:blipFill>
        <p:spPr bwMode="auto">
          <a:xfrm>
            <a:off x="4643438" y="3246438"/>
            <a:ext cx="647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图片 22" descr="14.png"/>
          <p:cNvPicPr>
            <a:picLocks noChangeAspect="1" noChangeArrowheads="1"/>
          </p:cNvPicPr>
          <p:nvPr/>
        </p:nvPicPr>
        <p:blipFill>
          <a:blip r:embed="rId3" cstate="email"/>
          <a:srcRect b="-418"/>
          <a:stretch>
            <a:fillRect/>
          </a:stretch>
        </p:blipFill>
        <p:spPr bwMode="auto">
          <a:xfrm>
            <a:off x="2779713" y="3246438"/>
            <a:ext cx="647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9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9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435350" y="1884363"/>
            <a:ext cx="29019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分得同样多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8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62222 0.194630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55903 0.299630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71806 0.215556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84167 0.299630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4572000" y="4246563"/>
            <a:ext cx="504825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5194300" y="4252913"/>
            <a:ext cx="503238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5813425" y="4252913"/>
            <a:ext cx="504825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2728913" y="4248150"/>
            <a:ext cx="503237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3349625" y="4268788"/>
            <a:ext cx="504825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3970338" y="4254500"/>
            <a:ext cx="503237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6453188" y="4260850"/>
            <a:ext cx="503237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7075488" y="4252913"/>
            <a:ext cx="503237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7694613" y="4252913"/>
            <a:ext cx="503237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855663" y="4219575"/>
            <a:ext cx="50482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1477963" y="4225925"/>
            <a:ext cx="503237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2097088" y="4240213"/>
            <a:ext cx="504825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19" descr="2010103123350883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83550" y="5819775"/>
            <a:ext cx="5032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图片 21" descr="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23163" y="1484313"/>
            <a:ext cx="1368425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图片 23" descr="2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1270000"/>
            <a:ext cx="151130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图片 24" descr="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63713" y="1557338"/>
            <a:ext cx="1296987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2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2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2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2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4.10405E-6 L 0.07951 -0.2547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-12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04046E-6 L 0.31094 -0.2557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00" y="-128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15607E-7 L 0.54237 -0.257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1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7.45665E-6 L -0.13386 -0.11538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7341E-6 L 0.10608 -0.1255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00" y="-63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8.09249E-7 L 0.33768 -0.1234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0" y="-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1411 L -0.33854 0.01411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.01318 L -0.09445 0.0111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-1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 0.01318 L 0.12795 0.01318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1202 L -0.5592 0.16924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0" y="79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1457 L -0.31337 0.17179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79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4624E-7 L -0.0776 0.1704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9"/>
          <p:cNvGrpSpPr/>
          <p:nvPr/>
        </p:nvGrpSpPr>
        <p:grpSpPr bwMode="auto">
          <a:xfrm>
            <a:off x="4572000" y="4246563"/>
            <a:ext cx="1125538" cy="1204912"/>
            <a:chOff x="4572000" y="4246913"/>
            <a:chExt cx="1125891" cy="1205188"/>
          </a:xfrm>
        </p:grpSpPr>
        <p:pic>
          <p:nvPicPr>
            <p:cNvPr id="22553" name="图片 1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4572000" y="4246913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4" name="图片 2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5193835" y="4253425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组合 18"/>
          <p:cNvGrpSpPr/>
          <p:nvPr/>
        </p:nvGrpSpPr>
        <p:grpSpPr bwMode="auto">
          <a:xfrm>
            <a:off x="3349625" y="4254500"/>
            <a:ext cx="1123950" cy="1212850"/>
            <a:chOff x="3350093" y="4253987"/>
            <a:chExt cx="1123662" cy="1213190"/>
          </a:xfrm>
        </p:grpSpPr>
        <p:pic>
          <p:nvPicPr>
            <p:cNvPr id="22551" name="图片 5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3350093" y="4268501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2" name="图片 6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3969699" y="4253987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组合 20"/>
          <p:cNvGrpSpPr/>
          <p:nvPr/>
        </p:nvGrpSpPr>
        <p:grpSpPr bwMode="auto">
          <a:xfrm>
            <a:off x="5813425" y="4252913"/>
            <a:ext cx="1143000" cy="1206500"/>
            <a:chOff x="5813441" y="4253425"/>
            <a:chExt cx="1143755" cy="1206116"/>
          </a:xfrm>
        </p:grpSpPr>
        <p:pic>
          <p:nvPicPr>
            <p:cNvPr id="22549" name="图片 3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5813441" y="4253425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0" name="图片 7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6453140" y="4260865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组合 21"/>
          <p:cNvGrpSpPr/>
          <p:nvPr/>
        </p:nvGrpSpPr>
        <p:grpSpPr bwMode="auto">
          <a:xfrm>
            <a:off x="7075488" y="4252913"/>
            <a:ext cx="1122362" cy="1198562"/>
            <a:chOff x="7074975" y="4252863"/>
            <a:chExt cx="1123662" cy="1198676"/>
          </a:xfrm>
        </p:grpSpPr>
        <p:pic>
          <p:nvPicPr>
            <p:cNvPr id="22547" name="图片 8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7074975" y="4252863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8" name="图片 9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7694581" y="4252863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组合 16"/>
          <p:cNvGrpSpPr/>
          <p:nvPr/>
        </p:nvGrpSpPr>
        <p:grpSpPr bwMode="auto">
          <a:xfrm>
            <a:off x="855663" y="4219575"/>
            <a:ext cx="1125537" cy="1204913"/>
            <a:chOff x="856050" y="4219010"/>
            <a:chExt cx="1125891" cy="1205188"/>
          </a:xfrm>
        </p:grpSpPr>
        <p:pic>
          <p:nvPicPr>
            <p:cNvPr id="22545" name="图片 10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856050" y="4219010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6" name="图片 11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1477885" y="4225522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组合 17"/>
          <p:cNvGrpSpPr/>
          <p:nvPr/>
        </p:nvGrpSpPr>
        <p:grpSpPr bwMode="auto">
          <a:xfrm>
            <a:off x="2097088" y="4248150"/>
            <a:ext cx="1135062" cy="1222375"/>
            <a:chOff x="2097490" y="4247475"/>
            <a:chExt cx="1134824" cy="1222343"/>
          </a:xfrm>
        </p:grpSpPr>
        <p:pic>
          <p:nvPicPr>
            <p:cNvPr id="22543" name="图片 4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2728258" y="4247475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4" name="图片 12" descr="18.png"/>
            <p:cNvPicPr>
              <a:picLocks noChangeAspect="1" noChangeArrowheads="1"/>
            </p:cNvPicPr>
            <p:nvPr/>
          </p:nvPicPr>
          <p:blipFill>
            <a:blip r:embed="rId1" cstate="email">
              <a:lum bright="10000" contrast="30000"/>
            </a:blip>
            <a:srcRect/>
            <a:stretch>
              <a:fillRect/>
            </a:stretch>
          </p:blipFill>
          <p:spPr bwMode="auto">
            <a:xfrm rot="1200000">
              <a:off x="2097490" y="4271142"/>
              <a:ext cx="504056" cy="1198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535" name="Picture 26" descr="2010103123350883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35938" y="5808663"/>
            <a:ext cx="50323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图片 21" descr="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04113" y="1465263"/>
            <a:ext cx="1368425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图片 23" descr="2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45013" y="1363663"/>
            <a:ext cx="1511300" cy="22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图片 24" descr="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3125" y="1497013"/>
            <a:ext cx="1296988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4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4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98 3.46821E-6 L 0.06146 -0.2728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-136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2 4.33526E-6 L 0.20087 -0.2728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-136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02 0.00115 L 0.37934 -0.2716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00" y="-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04 2.83237E-6 L -0.36077 -0.10497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00" y="-52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79 0.01249 L -0.21406 -0.09248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-52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76 0.01318 L -0.03576 -0.09179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855663" y="4219575"/>
            <a:ext cx="50482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1477963" y="4225925"/>
            <a:ext cx="503237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2728913" y="4248150"/>
            <a:ext cx="503237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2097088" y="4270375"/>
            <a:ext cx="504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3446463" y="4213225"/>
            <a:ext cx="503237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4067175" y="4219575"/>
            <a:ext cx="50482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5318125" y="4241800"/>
            <a:ext cx="50482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4687888" y="4265613"/>
            <a:ext cx="503237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5965825" y="4216400"/>
            <a:ext cx="50482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6588125" y="4222750"/>
            <a:ext cx="50482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7839075" y="4244975"/>
            <a:ext cx="503238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18.png"/>
          <p:cNvPicPr>
            <a:picLocks noChangeAspect="1" noChangeArrowheads="1"/>
          </p:cNvPicPr>
          <p:nvPr/>
        </p:nvPicPr>
        <p:blipFill>
          <a:blip r:embed="rId1" cstate="email">
            <a:lum bright="10000" contrast="30000"/>
          </a:blip>
          <a:srcRect/>
          <a:stretch>
            <a:fillRect/>
          </a:stretch>
        </p:blipFill>
        <p:spPr bwMode="auto">
          <a:xfrm rot="1200000">
            <a:off x="7207250" y="4268788"/>
            <a:ext cx="504825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19" descr="2010103123350883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91488" y="5876925"/>
            <a:ext cx="5016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图片 21" descr="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7363" y="1658938"/>
            <a:ext cx="892175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7" name="图片 23" descr="2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89388" y="1685925"/>
            <a:ext cx="1017587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8" name="图片 24" descr="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31938" y="1612900"/>
            <a:ext cx="102393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6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7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7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7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10405E-6 L 0.00868 -0.265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13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04046E-6 L -0.01198 -0.26613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" y="-133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16185E-6 L -0.04045 -0.2728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-13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4624E-6 L -0.06215 -0.2693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0" y="-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51445E-7 L 0.01684 -0.26428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132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10405E-6 L -0.01181 -0.2652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" y="-133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6.93642E-7 L -0.0401 -0.27191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-136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09827E-6 L -0.06979 -0.26844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0" y="-1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6763E-6 L 0.01685 -0.26474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132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46821E-6 L -0.00399 -0.26567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33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7341E-6 L -0.03229 -0.27237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-136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52601E-6 L -0.05399 -0.2689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" y="-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2" descr="16.png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rcRect b="-133"/>
          <a:stretch>
            <a:fillRect/>
          </a:stretch>
        </p:blipFill>
        <p:spPr bwMode="auto">
          <a:xfrm>
            <a:off x="2411413" y="909638"/>
            <a:ext cx="15843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图片 3" descr="16.png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7900" y="909638"/>
            <a:ext cx="129698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图片 4" descr="16.png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 b="-138"/>
          <a:stretch>
            <a:fillRect/>
          </a:stretch>
        </p:blipFill>
        <p:spPr bwMode="auto">
          <a:xfrm>
            <a:off x="6804025" y="836613"/>
            <a:ext cx="12969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图片 7" descr="2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01925" y="4581525"/>
            <a:ext cx="4175125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图片 6" descr="15.png"/>
          <p:cNvPicPr>
            <a:picLocks noChangeAspect="1" noChangeArrowheads="1"/>
          </p:cNvPicPr>
          <p:nvPr/>
        </p:nvPicPr>
        <p:blipFill>
          <a:blip r:embed="rId6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132138" y="4826000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图片 9" descr="15.png"/>
          <p:cNvPicPr>
            <a:picLocks noChangeAspect="1" noChangeArrowheads="1"/>
          </p:cNvPicPr>
          <p:nvPr/>
        </p:nvPicPr>
        <p:blipFill>
          <a:blip r:embed="rId6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589588" y="4741863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图片 10" descr="15.png"/>
          <p:cNvPicPr>
            <a:picLocks noChangeAspect="1" noChangeArrowheads="1"/>
          </p:cNvPicPr>
          <p:nvPr/>
        </p:nvPicPr>
        <p:blipFill>
          <a:blip r:embed="rId7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573463" y="4886325"/>
            <a:ext cx="703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图片 11" descr="15.png"/>
          <p:cNvPicPr>
            <a:picLocks noChangeAspect="1" noChangeArrowheads="1"/>
          </p:cNvPicPr>
          <p:nvPr/>
        </p:nvPicPr>
        <p:blipFill>
          <a:blip r:embed="rId6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646488" y="4598988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图片 12" descr="15.png"/>
          <p:cNvPicPr>
            <a:picLocks noChangeAspect="1" noChangeArrowheads="1"/>
          </p:cNvPicPr>
          <p:nvPr/>
        </p:nvPicPr>
        <p:blipFill>
          <a:blip r:embed="rId6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933825" y="5030788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图片 13" descr="15.png"/>
          <p:cNvPicPr>
            <a:picLocks noChangeAspect="1" noChangeArrowheads="1"/>
          </p:cNvPicPr>
          <p:nvPr/>
        </p:nvPicPr>
        <p:blipFill>
          <a:blip r:embed="rId7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365625" y="4699000"/>
            <a:ext cx="7032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图片 14" descr="15.png"/>
          <p:cNvPicPr>
            <a:picLocks noChangeAspect="1" noChangeArrowheads="1"/>
          </p:cNvPicPr>
          <p:nvPr/>
        </p:nvPicPr>
        <p:blipFill>
          <a:blip r:embed="rId6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510088" y="48863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图片 15" descr="15.png"/>
          <p:cNvPicPr>
            <a:picLocks noChangeAspect="1" noChangeArrowheads="1"/>
          </p:cNvPicPr>
          <p:nvPr/>
        </p:nvPicPr>
        <p:blipFill>
          <a:blip r:embed="rId6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114925" y="47847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图片 16" descr="15.png"/>
          <p:cNvPicPr>
            <a:picLocks noChangeAspect="1" noChangeArrowheads="1"/>
          </p:cNvPicPr>
          <p:nvPr/>
        </p:nvPicPr>
        <p:blipFill>
          <a:blip r:embed="rId6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941888" y="4598988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图片 17" descr="15.png"/>
          <p:cNvPicPr>
            <a:picLocks noChangeAspect="1" noChangeArrowheads="1"/>
          </p:cNvPicPr>
          <p:nvPr/>
        </p:nvPicPr>
        <p:blipFill>
          <a:blip r:embed="rId7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221163" y="5173663"/>
            <a:ext cx="703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图片 18" descr="15.png"/>
          <p:cNvPicPr>
            <a:picLocks noChangeAspect="1" noChangeArrowheads="1"/>
          </p:cNvPicPr>
          <p:nvPr/>
        </p:nvPicPr>
        <p:blipFill>
          <a:blip r:embed="rId7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797425" y="5030788"/>
            <a:ext cx="7032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2" name="图片 19" descr="15.png"/>
          <p:cNvPicPr>
            <a:picLocks noChangeAspect="1" noChangeArrowheads="1"/>
          </p:cNvPicPr>
          <p:nvPr/>
        </p:nvPicPr>
        <p:blipFill>
          <a:blip r:embed="rId6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446713" y="4957763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3" name="图片 20" descr="15.png"/>
          <p:cNvPicPr>
            <a:picLocks noChangeAspect="1" noChangeArrowheads="1"/>
          </p:cNvPicPr>
          <p:nvPr/>
        </p:nvPicPr>
        <p:blipFill>
          <a:blip r:embed="rId6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149725" y="4598988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4" name="图片 21" descr="15.png"/>
          <p:cNvPicPr>
            <a:picLocks noChangeAspect="1" noChangeArrowheads="1"/>
          </p:cNvPicPr>
          <p:nvPr/>
        </p:nvPicPr>
        <p:blipFill>
          <a:blip r:embed="rId8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949950" y="5030788"/>
            <a:ext cx="703263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5" name="图片 22" descr="15.png"/>
          <p:cNvPicPr>
            <a:picLocks noChangeAspect="1" noChangeArrowheads="1"/>
          </p:cNvPicPr>
          <p:nvPr/>
        </p:nvPicPr>
        <p:blipFill>
          <a:blip r:embed="rId6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6022975" y="4814888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39"/>
          <p:cNvSpPr txBox="1">
            <a:spLocks noChangeArrowheads="1"/>
          </p:cNvSpPr>
          <p:nvPr/>
        </p:nvSpPr>
        <p:spPr bwMode="auto">
          <a:xfrm>
            <a:off x="1185863" y="2751138"/>
            <a:ext cx="734695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根骨头            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</a:t>
            </a:r>
            <a:r>
              <a:rPr lang="zh-CN" altLang="en-US" sz="360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给</a:t>
            </a:r>
            <a:r>
              <a:rPr lang="en-US" altLang="zh-CN" sz="360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只小狗，每只小狗分到几根呢？</a:t>
            </a:r>
            <a:endParaRPr lang="zh-CN" altLang="en-US" sz="3600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Text Box 39"/>
          <p:cNvSpPr txBox="1">
            <a:spLocks noChangeArrowheads="1"/>
          </p:cNvSpPr>
          <p:nvPr/>
        </p:nvSpPr>
        <p:spPr bwMode="auto">
          <a:xfrm>
            <a:off x="3132138" y="2781300"/>
            <a:ext cx="14065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平均</a:t>
            </a:r>
            <a:endParaRPr lang="zh-CN" altLang="en-US" sz="3600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843213" y="3357563"/>
            <a:ext cx="172878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59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60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60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60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5" descr="2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82850" y="4868863"/>
            <a:ext cx="4175125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132138" y="4826000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2897188" y="5154613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573463" y="4886325"/>
            <a:ext cx="703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357563" y="53181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933825" y="5030788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365625" y="4699000"/>
            <a:ext cx="7032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510088" y="48863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114925" y="47847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3544888" y="5505450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192588" y="5370513"/>
            <a:ext cx="703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15.png"/>
          <p:cNvPicPr>
            <a:picLocks noChangeAspect="1" noChangeArrowheads="1"/>
          </p:cNvPicPr>
          <p:nvPr/>
        </p:nvPicPr>
        <p:blipFill>
          <a:blip r:embed="rId3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797425" y="5216525"/>
            <a:ext cx="7032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446713" y="4957763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4725988" y="5534025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15.png"/>
          <p:cNvPicPr>
            <a:picLocks noChangeAspect="1" noChangeArrowheads="1"/>
          </p:cNvPicPr>
          <p:nvPr/>
        </p:nvPicPr>
        <p:blipFill>
          <a:blip r:embed="rId4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373688" y="5259388"/>
            <a:ext cx="7032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15.pn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</a:blip>
          <a:srcRect/>
          <a:stretch>
            <a:fillRect/>
          </a:stretch>
        </p:blipFill>
        <p:spPr bwMode="auto">
          <a:xfrm rot="-168062">
            <a:off x="5734050" y="5389563"/>
            <a:ext cx="701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图片 2" descr="16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 b="-133"/>
          <a:stretch>
            <a:fillRect/>
          </a:stretch>
        </p:blipFill>
        <p:spPr bwMode="auto">
          <a:xfrm>
            <a:off x="2266950" y="1125538"/>
            <a:ext cx="15843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8" name="图片 3" descr="16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98975" y="1125538"/>
            <a:ext cx="129698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9" name="图片 4" descr="16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 b="-138"/>
          <a:stretch>
            <a:fillRect/>
          </a:stretch>
        </p:blipFill>
        <p:spPr bwMode="auto">
          <a:xfrm>
            <a:off x="6948488" y="1125538"/>
            <a:ext cx="12969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2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562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2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77457E-6 L -0.16528 -0.3461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3399 L 0.05503 -0.35907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-0.03815 L 0.23628 -0.33179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3.46821E-6 L -0.14028 -0.3352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-168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3399 L 0.01406 -0.31722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142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03399 L 0.22048 -0.29618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3399 L -0.19063 -0.29618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-131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2959 L -0.08038 -0.28138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-126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4023 L 0.15104 -0.21849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2774 L -0.21267 -0.2582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" y="-115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-0.03376 L 0.11319 -0.18058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-74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24 -0.03098 L -0.01424 -0.24069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3399 L -0.34028 -0.20162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-84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-0.02336 L -0.1434 -0.15954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00" y="-6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3376 L 0.07865 -0.18058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-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1040</Words>
  <Application>WPS 演示</Application>
  <PresentationFormat>全屏显示(4:3)</PresentationFormat>
  <Paragraphs>231</Paragraphs>
  <Slides>28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Arial</vt:lpstr>
      <vt:lpstr>宋体</vt:lpstr>
      <vt:lpstr>Wingdings</vt:lpstr>
      <vt:lpstr>Calibri</vt:lpstr>
      <vt:lpstr>Calibri</vt:lpstr>
      <vt:lpstr>华文新魏</vt:lpstr>
      <vt:lpstr>华文楷体</vt:lpstr>
      <vt:lpstr>黑体</vt:lpstr>
      <vt:lpstr>微软雅黑</vt:lpstr>
      <vt:lpstr>Candara</vt:lpstr>
      <vt:lpstr>Arial Unicode MS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239</cp:revision>
  <dcterms:created xsi:type="dcterms:W3CDTF">2015-10-12T13:43:00Z</dcterms:created>
  <dcterms:modified xsi:type="dcterms:W3CDTF">2023-10-30T05:18:54Z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CEE35F0615E745FE81348528822222D6_12</vt:lpwstr>
  </property>
</Properties>
</file>