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3" r:id="rId4"/>
    <p:sldId id="264" r:id="rId5"/>
    <p:sldId id="267" r:id="rId6"/>
    <p:sldId id="268" r:id="rId7"/>
    <p:sldId id="265" r:id="rId8"/>
    <p:sldId id="269" r:id="rId9"/>
    <p:sldId id="270" r:id="rId10"/>
    <p:sldId id="271" r:id="rId11"/>
    <p:sldId id="273" r:id="rId12"/>
    <p:sldId id="274" r:id="rId13"/>
    <p:sldId id="276" r:id="rId14"/>
    <p:sldId id="275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32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32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32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32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32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F9F0361-E6BE-49C3-A6A4-CEC01E3FA237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1268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126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127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F13D8CE-0229-4C5E-AFE6-280C50E2F6B7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竖版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229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229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229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E5EF065-1B45-499A-8ADF-01DFD84947F9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showMasterSp="0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331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331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331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64CF7792-C949-4475-A205-3B63456A925C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076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307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307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418D569-85F9-4C46-861D-93FB66655D8A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100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4101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4102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5F6716BA-923D-4607-BC7C-9E71BF7C798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124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125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512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6B59ABB0-D0EA-409D-925E-BF5C799B1B76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148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614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15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B75ABDC-1CA6-4156-AC63-FF45D4BE0B52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172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7173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7174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711CA576-09C1-4356-B29B-A48B473F6711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8197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8198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81F19E5C-C579-4265-B743-85698AB34E59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9220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9221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9222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5DD987FA-8FDE-4397-AB08-BBC13F7198FD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0244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0245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024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4E2AEFB8-8125-4488-9084-212BA7E2472F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/>
            <a:r>
              <a:t>单击此处编辑母版文本样式</a:t>
            </a:r>
          </a:p>
          <a:p>
            <a:pPr marL="742950" lvl="1" indent="-285750"/>
            <a:r>
              <a:t>第二级</a:t>
            </a:r>
          </a:p>
          <a:p>
            <a:pPr marL="1143000" lvl="2" indent="-228600"/>
            <a:r>
              <a:t>第三级</a:t>
            </a:r>
          </a:p>
          <a:p>
            <a:pPr marL="1600200" lvl="3" indent="-228600"/>
            <a:r>
              <a:t>第四级</a:t>
            </a:r>
          </a:p>
          <a:p>
            <a:pPr marL="2057400" lvl="4" indent="-228600"/>
            <a:r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B6819922-1F34-4998-83A9-6340E0654BAD}" type="slidenum">
              <a:rPr lang="zh-CN" altLang="en-US" sz="1400"/>
            </a:fld>
            <a:endParaRPr lang="zh-CN" altLang="en-US" sz="1400"/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2053"/>
          <p:cNvSpPr/>
          <p:nvPr/>
        </p:nvSpPr>
        <p:spPr>
          <a:xfrm>
            <a:off x="251520" y="1544094"/>
            <a:ext cx="51879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北师版二年级数学下册第一单元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8" name="矩形 2054"/>
          <p:cNvSpPr/>
          <p:nvPr/>
        </p:nvSpPr>
        <p:spPr>
          <a:xfrm>
            <a:off x="4257675" y="2100263"/>
            <a:ext cx="184150" cy="579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endParaRPr lang="zh-CN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339" name="Rectangle 4"/>
          <p:cNvSpPr/>
          <p:nvPr/>
        </p:nvSpPr>
        <p:spPr>
          <a:xfrm>
            <a:off x="2916238" y="1557338"/>
            <a:ext cx="6724650" cy="1008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4000" b="1">
                <a:latin typeface="华文中宋" panose="02010600040101010101" pitchFamily="2" charset="-122"/>
                <a:ea typeface="华文中宋" panose="02010600040101010101" pitchFamily="2" charset="-122"/>
              </a:rPr>
              <a:t>         </a:t>
            </a:r>
            <a:endParaRPr lang="en-US" altLang="zh-CN">
              <a:latin typeface="华文中宋" panose="020106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4340" name="矩形 2056"/>
          <p:cNvSpPr/>
          <p:nvPr/>
        </p:nvSpPr>
        <p:spPr>
          <a:xfrm>
            <a:off x="0" y="2869704"/>
            <a:ext cx="9144000" cy="110799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6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分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</a:rPr>
              <a:t>苹果</a:t>
            </a:r>
            <a:endParaRPr lang="zh-CN" altLang="en-US" sz="6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7250" y="857250"/>
            <a:ext cx="1593850" cy="7826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4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500" y="1785938"/>
            <a:ext cx="7996238" cy="431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5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03288" y="2389188"/>
            <a:ext cx="7883525" cy="4556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6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3833813"/>
            <a:ext cx="1828800" cy="2130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7" name="图片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88" y="3429000"/>
            <a:ext cx="3125787" cy="20748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8" name="图片 1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03700" y="3119438"/>
            <a:ext cx="3779838" cy="536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9" name="TextBox 18"/>
          <p:cNvSpPr/>
          <p:nvPr/>
        </p:nvSpPr>
        <p:spPr>
          <a:xfrm>
            <a:off x="4189413" y="3100388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24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TextBox 19"/>
          <p:cNvSpPr/>
          <p:nvPr/>
        </p:nvSpPr>
        <p:spPr>
          <a:xfrm>
            <a:off x="5286375" y="3100388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TextBox 20"/>
          <p:cNvSpPr/>
          <p:nvPr/>
        </p:nvSpPr>
        <p:spPr>
          <a:xfrm>
            <a:off x="5360988" y="4330700"/>
            <a:ext cx="7096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2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TextBox 21"/>
          <p:cNvSpPr/>
          <p:nvPr/>
        </p:nvSpPr>
        <p:spPr>
          <a:xfrm>
            <a:off x="5848350" y="4330700"/>
            <a:ext cx="709613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TextBox 22"/>
          <p:cNvSpPr/>
          <p:nvPr/>
        </p:nvSpPr>
        <p:spPr>
          <a:xfrm>
            <a:off x="4687888" y="4330700"/>
            <a:ext cx="7096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矩形 23"/>
          <p:cNvSpPr/>
          <p:nvPr/>
        </p:nvSpPr>
        <p:spPr>
          <a:xfrm>
            <a:off x="371475" y="3368675"/>
            <a:ext cx="1512888" cy="973138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3565" name="矩形 24"/>
          <p:cNvSpPr/>
          <p:nvPr/>
        </p:nvSpPr>
        <p:spPr>
          <a:xfrm>
            <a:off x="1946275" y="3368675"/>
            <a:ext cx="1512888" cy="973138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3566" name="矩形 25"/>
          <p:cNvSpPr/>
          <p:nvPr/>
        </p:nvSpPr>
        <p:spPr>
          <a:xfrm>
            <a:off x="368300" y="4529138"/>
            <a:ext cx="1512888" cy="971550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3567" name="矩形 26"/>
          <p:cNvSpPr/>
          <p:nvPr/>
        </p:nvSpPr>
        <p:spPr>
          <a:xfrm>
            <a:off x="1943100" y="4529138"/>
            <a:ext cx="1511300" cy="971550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3568" name="TextBox 27"/>
          <p:cNvSpPr/>
          <p:nvPr/>
        </p:nvSpPr>
        <p:spPr>
          <a:xfrm>
            <a:off x="5862638" y="3789363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69" name="TextBox 28"/>
          <p:cNvSpPr/>
          <p:nvPr/>
        </p:nvSpPr>
        <p:spPr>
          <a:xfrm>
            <a:off x="5368925" y="4889500"/>
            <a:ext cx="709613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2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70" name="TextBox 29"/>
          <p:cNvSpPr/>
          <p:nvPr/>
        </p:nvSpPr>
        <p:spPr>
          <a:xfrm>
            <a:off x="5856288" y="4889500"/>
            <a:ext cx="7096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71" name="TextBox 30"/>
          <p:cNvSpPr/>
          <p:nvPr/>
        </p:nvSpPr>
        <p:spPr>
          <a:xfrm>
            <a:off x="5851525" y="5443538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0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72" name="TextBox 31"/>
          <p:cNvSpPr/>
          <p:nvPr/>
        </p:nvSpPr>
        <p:spPr>
          <a:xfrm>
            <a:off x="6307138" y="3119438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TextBox 32"/>
          <p:cNvSpPr/>
          <p:nvPr/>
        </p:nvSpPr>
        <p:spPr>
          <a:xfrm>
            <a:off x="7178675" y="3122613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支</a:t>
            </a:r>
            <a:endParaRPr lang="zh-CN" altLang="en-US" sz="3000" b="1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4" name="TextBox 33"/>
          <p:cNvSpPr/>
          <p:nvPr/>
        </p:nvSpPr>
        <p:spPr>
          <a:xfrm>
            <a:off x="7858125" y="2306638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3575" name="矩形 21530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 fill="hold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 fill="hold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fill="hold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fill="hold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fill="hold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fill="hold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fill="hold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fill="hold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fill="hold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/>
      <p:bldP spid="23561" grpId="0"/>
      <p:bldP spid="23562" grpId="0"/>
      <p:bldP spid="23563" grpId="0"/>
      <p:bldP spid="23564" grpId="0" animBg="1"/>
      <p:bldP spid="23565" grpId="0" animBg="1"/>
      <p:bldP spid="23566" grpId="0" animBg="1"/>
      <p:bldP spid="23567" grpId="0" animBg="1"/>
      <p:bldP spid="23568" grpId="0"/>
      <p:bldP spid="23569" grpId="0"/>
      <p:bldP spid="23570" grpId="0"/>
      <p:bldP spid="23571" grpId="0"/>
      <p:bldP spid="23572" grpId="0"/>
      <p:bldP spid="23573" grpId="0"/>
      <p:bldP spid="235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0200" y="3357563"/>
            <a:ext cx="4241800" cy="2314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78" name="图片 3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0263" y="2378075"/>
            <a:ext cx="8099425" cy="4651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79" name="Picture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50" y="857250"/>
            <a:ext cx="1593850" cy="7826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80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500" y="1785938"/>
            <a:ext cx="7996238" cy="431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81" name="图片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32400" y="3833813"/>
            <a:ext cx="1827213" cy="2130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82" name="图片 1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92663" y="3119438"/>
            <a:ext cx="3779837" cy="536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4583" name="TextBox 18"/>
          <p:cNvSpPr/>
          <p:nvPr/>
        </p:nvSpPr>
        <p:spPr>
          <a:xfrm>
            <a:off x="4776788" y="3100388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36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4" name="TextBox 19"/>
          <p:cNvSpPr/>
          <p:nvPr/>
        </p:nvSpPr>
        <p:spPr>
          <a:xfrm>
            <a:off x="5875338" y="3100388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5" name="TextBox 20"/>
          <p:cNvSpPr/>
          <p:nvPr/>
        </p:nvSpPr>
        <p:spPr>
          <a:xfrm>
            <a:off x="5949950" y="4330700"/>
            <a:ext cx="709613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6" name="TextBox 21"/>
          <p:cNvSpPr/>
          <p:nvPr/>
        </p:nvSpPr>
        <p:spPr>
          <a:xfrm>
            <a:off x="6435725" y="4330700"/>
            <a:ext cx="709613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7" name="TextBox 22"/>
          <p:cNvSpPr/>
          <p:nvPr/>
        </p:nvSpPr>
        <p:spPr>
          <a:xfrm>
            <a:off x="5276850" y="4330700"/>
            <a:ext cx="709613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8" name="TextBox 27"/>
          <p:cNvSpPr/>
          <p:nvPr/>
        </p:nvSpPr>
        <p:spPr>
          <a:xfrm>
            <a:off x="6451600" y="3789363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89" name="TextBox 28"/>
          <p:cNvSpPr/>
          <p:nvPr/>
        </p:nvSpPr>
        <p:spPr>
          <a:xfrm>
            <a:off x="5957888" y="4889500"/>
            <a:ext cx="7096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90" name="TextBox 29"/>
          <p:cNvSpPr/>
          <p:nvPr/>
        </p:nvSpPr>
        <p:spPr>
          <a:xfrm>
            <a:off x="6443663" y="4889500"/>
            <a:ext cx="7096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91" name="TextBox 30"/>
          <p:cNvSpPr/>
          <p:nvPr/>
        </p:nvSpPr>
        <p:spPr>
          <a:xfrm>
            <a:off x="6440488" y="5443538"/>
            <a:ext cx="7096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0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92" name="TextBox 31"/>
          <p:cNvSpPr/>
          <p:nvPr/>
        </p:nvSpPr>
        <p:spPr>
          <a:xfrm>
            <a:off x="6877050" y="3068638"/>
            <a:ext cx="709613" cy="549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93" name="TextBox 32"/>
          <p:cNvSpPr/>
          <p:nvPr/>
        </p:nvSpPr>
        <p:spPr>
          <a:xfrm>
            <a:off x="7667625" y="3068638"/>
            <a:ext cx="709613" cy="549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束</a:t>
            </a:r>
            <a:endParaRPr lang="zh-CN" altLang="en-US" sz="3000" b="1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4" name="TextBox 33"/>
          <p:cNvSpPr/>
          <p:nvPr/>
        </p:nvSpPr>
        <p:spPr>
          <a:xfrm>
            <a:off x="7858125" y="2306638"/>
            <a:ext cx="709613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>
                <a:solidFill>
                  <a:srgbClr val="7030A0"/>
                </a:solidFill>
                <a:latin typeface="Arial" panose="020B0604020202020204" pitchFamily="34" charset="0"/>
              </a:rPr>
              <a:t>6</a:t>
            </a:r>
            <a:endParaRPr lang="en-US" altLang="zh-CN" sz="30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4595" name="任意多边形 35"/>
          <p:cNvSpPr/>
          <p:nvPr/>
        </p:nvSpPr>
        <p:spPr>
          <a:xfrm>
            <a:off x="360363" y="3395663"/>
            <a:ext cx="971550" cy="1511300"/>
          </a:xfrm>
          <a:custGeom>
            <a:avLst/>
            <a:gdLst>
              <a:gd name="connsiteX0" fmla="*/ 524656 w 1163712"/>
              <a:gd name="connsiteY0" fmla="*/ 37113 h 1658069"/>
              <a:gd name="connsiteX1" fmla="*/ 359764 w 1163712"/>
              <a:gd name="connsiteY1" fmla="*/ 67093 h 1658069"/>
              <a:gd name="connsiteX2" fmla="*/ 314794 w 1163712"/>
              <a:gd name="connsiteY2" fmla="*/ 82083 h 1658069"/>
              <a:gd name="connsiteX3" fmla="*/ 269823 w 1163712"/>
              <a:gd name="connsiteY3" fmla="*/ 127054 h 1658069"/>
              <a:gd name="connsiteX4" fmla="*/ 179882 w 1163712"/>
              <a:gd name="connsiteY4" fmla="*/ 187014 h 1658069"/>
              <a:gd name="connsiteX5" fmla="*/ 149902 w 1163712"/>
              <a:gd name="connsiteY5" fmla="*/ 231985 h 1658069"/>
              <a:gd name="connsiteX6" fmla="*/ 74951 w 1163712"/>
              <a:gd name="connsiteY6" fmla="*/ 336916 h 1658069"/>
              <a:gd name="connsiteX7" fmla="*/ 59961 w 1163712"/>
              <a:gd name="connsiteY7" fmla="*/ 381886 h 1658069"/>
              <a:gd name="connsiteX8" fmla="*/ 29981 w 1163712"/>
              <a:gd name="connsiteY8" fmla="*/ 426857 h 1658069"/>
              <a:gd name="connsiteX9" fmla="*/ 0 w 1163712"/>
              <a:gd name="connsiteY9" fmla="*/ 576758 h 1658069"/>
              <a:gd name="connsiteX10" fmla="*/ 14991 w 1163712"/>
              <a:gd name="connsiteY10" fmla="*/ 1131395 h 1658069"/>
              <a:gd name="connsiteX11" fmla="*/ 59961 w 1163712"/>
              <a:gd name="connsiteY11" fmla="*/ 1266306 h 1658069"/>
              <a:gd name="connsiteX12" fmla="*/ 89941 w 1163712"/>
              <a:gd name="connsiteY12" fmla="*/ 1401217 h 1658069"/>
              <a:gd name="connsiteX13" fmla="*/ 119922 w 1163712"/>
              <a:gd name="connsiteY13" fmla="*/ 1431198 h 1658069"/>
              <a:gd name="connsiteX14" fmla="*/ 179882 w 1163712"/>
              <a:gd name="connsiteY14" fmla="*/ 1506149 h 1658069"/>
              <a:gd name="connsiteX15" fmla="*/ 239843 w 1163712"/>
              <a:gd name="connsiteY15" fmla="*/ 1641060 h 1658069"/>
              <a:gd name="connsiteX16" fmla="*/ 284814 w 1163712"/>
              <a:gd name="connsiteY16" fmla="*/ 1656050 h 1658069"/>
              <a:gd name="connsiteX17" fmla="*/ 494676 w 1163712"/>
              <a:gd name="connsiteY17" fmla="*/ 1641060 h 1658069"/>
              <a:gd name="connsiteX18" fmla="*/ 524656 w 1163712"/>
              <a:gd name="connsiteY18" fmla="*/ 1596090 h 1658069"/>
              <a:gd name="connsiteX19" fmla="*/ 584617 w 1163712"/>
              <a:gd name="connsiteY19" fmla="*/ 1581099 h 1658069"/>
              <a:gd name="connsiteX20" fmla="*/ 689548 w 1163712"/>
              <a:gd name="connsiteY20" fmla="*/ 1521139 h 1658069"/>
              <a:gd name="connsiteX21" fmla="*/ 899410 w 1163712"/>
              <a:gd name="connsiteY21" fmla="*/ 1491158 h 1658069"/>
              <a:gd name="connsiteX22" fmla="*/ 944381 w 1163712"/>
              <a:gd name="connsiteY22" fmla="*/ 1461178 h 1658069"/>
              <a:gd name="connsiteX23" fmla="*/ 989351 w 1163712"/>
              <a:gd name="connsiteY23" fmla="*/ 1446188 h 1658069"/>
              <a:gd name="connsiteX24" fmla="*/ 1049312 w 1163712"/>
              <a:gd name="connsiteY24" fmla="*/ 1386227 h 1658069"/>
              <a:gd name="connsiteX25" fmla="*/ 1109273 w 1163712"/>
              <a:gd name="connsiteY25" fmla="*/ 1266306 h 1658069"/>
              <a:gd name="connsiteX26" fmla="*/ 1124263 w 1163712"/>
              <a:gd name="connsiteY26" fmla="*/ 1221335 h 1658069"/>
              <a:gd name="connsiteX27" fmla="*/ 1109273 w 1163712"/>
              <a:gd name="connsiteY27" fmla="*/ 726660 h 1658069"/>
              <a:gd name="connsiteX28" fmla="*/ 1094282 w 1163712"/>
              <a:gd name="connsiteY28" fmla="*/ 666699 h 1658069"/>
              <a:gd name="connsiteX29" fmla="*/ 1079292 w 1163712"/>
              <a:gd name="connsiteY29" fmla="*/ 546778 h 1658069"/>
              <a:gd name="connsiteX30" fmla="*/ 1064302 w 1163712"/>
              <a:gd name="connsiteY30" fmla="*/ 276955 h 1658069"/>
              <a:gd name="connsiteX31" fmla="*/ 1049312 w 1163712"/>
              <a:gd name="connsiteY31" fmla="*/ 216995 h 1658069"/>
              <a:gd name="connsiteX32" fmla="*/ 1019332 w 1163712"/>
              <a:gd name="connsiteY32" fmla="*/ 187014 h 1658069"/>
              <a:gd name="connsiteX33" fmla="*/ 989351 w 1163712"/>
              <a:gd name="connsiteY33" fmla="*/ 142044 h 1658069"/>
              <a:gd name="connsiteX34" fmla="*/ 944381 w 1163712"/>
              <a:gd name="connsiteY34" fmla="*/ 127054 h 1658069"/>
              <a:gd name="connsiteX35" fmla="*/ 914400 w 1163712"/>
              <a:gd name="connsiteY35" fmla="*/ 97073 h 1658069"/>
              <a:gd name="connsiteX36" fmla="*/ 824459 w 1163712"/>
              <a:gd name="connsiteY36" fmla="*/ 67093 h 1658069"/>
              <a:gd name="connsiteX37" fmla="*/ 779489 w 1163712"/>
              <a:gd name="connsiteY37" fmla="*/ 37113 h 1658069"/>
              <a:gd name="connsiteX38" fmla="*/ 524656 w 1163712"/>
              <a:gd name="connsiteY38" fmla="*/ 37113 h 165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63712" h="1658069">
                <a:moveTo>
                  <a:pt x="524656" y="37113"/>
                </a:moveTo>
                <a:cubicBezTo>
                  <a:pt x="454702" y="42110"/>
                  <a:pt x="401665" y="56618"/>
                  <a:pt x="359764" y="67093"/>
                </a:cubicBezTo>
                <a:cubicBezTo>
                  <a:pt x="344435" y="70925"/>
                  <a:pt x="329784" y="77086"/>
                  <a:pt x="314794" y="82083"/>
                </a:cubicBezTo>
                <a:cubicBezTo>
                  <a:pt x="299804" y="97073"/>
                  <a:pt x="286557" y="114039"/>
                  <a:pt x="269823" y="127054"/>
                </a:cubicBezTo>
                <a:cubicBezTo>
                  <a:pt x="241381" y="149175"/>
                  <a:pt x="179882" y="187014"/>
                  <a:pt x="179882" y="187014"/>
                </a:cubicBezTo>
                <a:cubicBezTo>
                  <a:pt x="169889" y="202004"/>
                  <a:pt x="160374" y="217325"/>
                  <a:pt x="149902" y="231985"/>
                </a:cubicBezTo>
                <a:cubicBezTo>
                  <a:pt x="56917" y="362165"/>
                  <a:pt x="145620" y="230914"/>
                  <a:pt x="74951" y="336916"/>
                </a:cubicBezTo>
                <a:cubicBezTo>
                  <a:pt x="69954" y="351906"/>
                  <a:pt x="67027" y="367753"/>
                  <a:pt x="59961" y="381886"/>
                </a:cubicBezTo>
                <a:cubicBezTo>
                  <a:pt x="51904" y="398000"/>
                  <a:pt x="37078" y="410298"/>
                  <a:pt x="29981" y="426857"/>
                </a:cubicBezTo>
                <a:cubicBezTo>
                  <a:pt x="17785" y="455316"/>
                  <a:pt x="3381" y="556471"/>
                  <a:pt x="0" y="576758"/>
                </a:cubicBezTo>
                <a:cubicBezTo>
                  <a:pt x="4997" y="761637"/>
                  <a:pt x="2119" y="946897"/>
                  <a:pt x="14991" y="1131395"/>
                </a:cubicBezTo>
                <a:cubicBezTo>
                  <a:pt x="20387" y="1208733"/>
                  <a:pt x="49769" y="1205151"/>
                  <a:pt x="59961" y="1266306"/>
                </a:cubicBezTo>
                <a:cubicBezTo>
                  <a:pt x="62988" y="1284468"/>
                  <a:pt x="72909" y="1372831"/>
                  <a:pt x="89941" y="1401217"/>
                </a:cubicBezTo>
                <a:cubicBezTo>
                  <a:pt x="97213" y="1413336"/>
                  <a:pt x="111093" y="1420162"/>
                  <a:pt x="119922" y="1431198"/>
                </a:cubicBezTo>
                <a:cubicBezTo>
                  <a:pt x="195567" y="1525754"/>
                  <a:pt x="107490" y="1433754"/>
                  <a:pt x="179882" y="1506149"/>
                </a:cubicBezTo>
                <a:cubicBezTo>
                  <a:pt x="189042" y="1533629"/>
                  <a:pt x="207451" y="1615146"/>
                  <a:pt x="239843" y="1641060"/>
                </a:cubicBezTo>
                <a:cubicBezTo>
                  <a:pt x="252182" y="1650931"/>
                  <a:pt x="269824" y="1651053"/>
                  <a:pt x="284814" y="1656050"/>
                </a:cubicBezTo>
                <a:cubicBezTo>
                  <a:pt x="354768" y="1651053"/>
                  <a:pt x="426638" y="1658069"/>
                  <a:pt x="494676" y="1641060"/>
                </a:cubicBezTo>
                <a:cubicBezTo>
                  <a:pt x="512154" y="1636691"/>
                  <a:pt x="509666" y="1606083"/>
                  <a:pt x="524656" y="1596090"/>
                </a:cubicBezTo>
                <a:cubicBezTo>
                  <a:pt x="541798" y="1584662"/>
                  <a:pt x="564630" y="1586096"/>
                  <a:pt x="584617" y="1581099"/>
                </a:cubicBezTo>
                <a:cubicBezTo>
                  <a:pt x="627521" y="1548921"/>
                  <a:pt x="639659" y="1529943"/>
                  <a:pt x="689548" y="1521139"/>
                </a:cubicBezTo>
                <a:cubicBezTo>
                  <a:pt x="759137" y="1508858"/>
                  <a:pt x="899410" y="1491158"/>
                  <a:pt x="899410" y="1491158"/>
                </a:cubicBezTo>
                <a:cubicBezTo>
                  <a:pt x="914400" y="1481165"/>
                  <a:pt x="928267" y="1469235"/>
                  <a:pt x="944381" y="1461178"/>
                </a:cubicBezTo>
                <a:cubicBezTo>
                  <a:pt x="958514" y="1454112"/>
                  <a:pt x="976493" y="1455372"/>
                  <a:pt x="989351" y="1446188"/>
                </a:cubicBezTo>
                <a:cubicBezTo>
                  <a:pt x="1012352" y="1429759"/>
                  <a:pt x="1049312" y="1386227"/>
                  <a:pt x="1049312" y="1386227"/>
                </a:cubicBezTo>
                <a:cubicBezTo>
                  <a:pt x="1083761" y="1282878"/>
                  <a:pt x="1056946" y="1318632"/>
                  <a:pt x="1109273" y="1266306"/>
                </a:cubicBezTo>
                <a:cubicBezTo>
                  <a:pt x="1114270" y="1251316"/>
                  <a:pt x="1120835" y="1236760"/>
                  <a:pt x="1124263" y="1221335"/>
                </a:cubicBezTo>
                <a:cubicBezTo>
                  <a:pt x="1163712" y="1043813"/>
                  <a:pt x="1131621" y="957591"/>
                  <a:pt x="1109273" y="726660"/>
                </a:cubicBezTo>
                <a:cubicBezTo>
                  <a:pt x="1107288" y="706154"/>
                  <a:pt x="1099279" y="686686"/>
                  <a:pt x="1094282" y="666699"/>
                </a:cubicBezTo>
                <a:cubicBezTo>
                  <a:pt x="1089285" y="626725"/>
                  <a:pt x="1082382" y="586944"/>
                  <a:pt x="1079292" y="546778"/>
                </a:cubicBezTo>
                <a:cubicBezTo>
                  <a:pt x="1072383" y="456964"/>
                  <a:pt x="1072457" y="366665"/>
                  <a:pt x="1064302" y="276955"/>
                </a:cubicBezTo>
                <a:cubicBezTo>
                  <a:pt x="1062437" y="256438"/>
                  <a:pt x="1058525" y="235422"/>
                  <a:pt x="1049312" y="216995"/>
                </a:cubicBezTo>
                <a:cubicBezTo>
                  <a:pt x="1042992" y="204354"/>
                  <a:pt x="1028161" y="198050"/>
                  <a:pt x="1019332" y="187014"/>
                </a:cubicBezTo>
                <a:cubicBezTo>
                  <a:pt x="1008078" y="172946"/>
                  <a:pt x="1003419" y="153298"/>
                  <a:pt x="989351" y="142044"/>
                </a:cubicBezTo>
                <a:cubicBezTo>
                  <a:pt x="977013" y="132173"/>
                  <a:pt x="959371" y="132051"/>
                  <a:pt x="944381" y="127054"/>
                </a:cubicBezTo>
                <a:cubicBezTo>
                  <a:pt x="934387" y="117060"/>
                  <a:pt x="927041" y="103394"/>
                  <a:pt x="914400" y="97073"/>
                </a:cubicBezTo>
                <a:cubicBezTo>
                  <a:pt x="886134" y="82940"/>
                  <a:pt x="824459" y="67093"/>
                  <a:pt x="824459" y="67093"/>
                </a:cubicBezTo>
                <a:cubicBezTo>
                  <a:pt x="809469" y="57100"/>
                  <a:pt x="795603" y="45170"/>
                  <a:pt x="779489" y="37113"/>
                </a:cubicBezTo>
                <a:cubicBezTo>
                  <a:pt x="705263" y="0"/>
                  <a:pt x="594610" y="32116"/>
                  <a:pt x="524656" y="37113"/>
                </a:cubicBezTo>
                <a:close/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6" name="任意多边形 36"/>
          <p:cNvSpPr/>
          <p:nvPr/>
        </p:nvSpPr>
        <p:spPr>
          <a:xfrm>
            <a:off x="1304925" y="3448050"/>
            <a:ext cx="1116013" cy="1333500"/>
          </a:xfrm>
          <a:custGeom>
            <a:avLst/>
            <a:gdLst>
              <a:gd name="connsiteX0" fmla="*/ 44971 w 1156706"/>
              <a:gd name="connsiteY0" fmla="*/ 134911 h 1334124"/>
              <a:gd name="connsiteX1" fmla="*/ 29980 w 1156706"/>
              <a:gd name="connsiteY1" fmla="*/ 314793 h 1334124"/>
              <a:gd name="connsiteX2" fmla="*/ 0 w 1156706"/>
              <a:gd name="connsiteY2" fmla="*/ 374754 h 1334124"/>
              <a:gd name="connsiteX3" fmla="*/ 44971 w 1156706"/>
              <a:gd name="connsiteY3" fmla="*/ 854439 h 1334124"/>
              <a:gd name="connsiteX4" fmla="*/ 59961 w 1156706"/>
              <a:gd name="connsiteY4" fmla="*/ 959370 h 1334124"/>
              <a:gd name="connsiteX5" fmla="*/ 74951 w 1156706"/>
              <a:gd name="connsiteY5" fmla="*/ 1004341 h 1334124"/>
              <a:gd name="connsiteX6" fmla="*/ 89941 w 1156706"/>
              <a:gd name="connsiteY6" fmla="*/ 1064301 h 1334124"/>
              <a:gd name="connsiteX7" fmla="*/ 149902 w 1156706"/>
              <a:gd name="connsiteY7" fmla="*/ 1199213 h 1334124"/>
              <a:gd name="connsiteX8" fmla="*/ 194872 w 1156706"/>
              <a:gd name="connsiteY8" fmla="*/ 1244183 h 1334124"/>
              <a:gd name="connsiteX9" fmla="*/ 239843 w 1156706"/>
              <a:gd name="connsiteY9" fmla="*/ 1259173 h 1334124"/>
              <a:gd name="connsiteX10" fmla="*/ 269823 w 1156706"/>
              <a:gd name="connsiteY10" fmla="*/ 1289154 h 1334124"/>
              <a:gd name="connsiteX11" fmla="*/ 419725 w 1156706"/>
              <a:gd name="connsiteY11" fmla="*/ 1334124 h 1334124"/>
              <a:gd name="connsiteX12" fmla="*/ 839449 w 1156706"/>
              <a:gd name="connsiteY12" fmla="*/ 1319134 h 1334124"/>
              <a:gd name="connsiteX13" fmla="*/ 884420 w 1156706"/>
              <a:gd name="connsiteY13" fmla="*/ 1304144 h 1334124"/>
              <a:gd name="connsiteX14" fmla="*/ 974361 w 1156706"/>
              <a:gd name="connsiteY14" fmla="*/ 1289154 h 1334124"/>
              <a:gd name="connsiteX15" fmla="*/ 1004341 w 1156706"/>
              <a:gd name="connsiteY15" fmla="*/ 1259173 h 1334124"/>
              <a:gd name="connsiteX16" fmla="*/ 1094282 w 1156706"/>
              <a:gd name="connsiteY16" fmla="*/ 1199213 h 1334124"/>
              <a:gd name="connsiteX17" fmla="*/ 1124262 w 1156706"/>
              <a:gd name="connsiteY17" fmla="*/ 1109272 h 1334124"/>
              <a:gd name="connsiteX18" fmla="*/ 1139253 w 1156706"/>
              <a:gd name="connsiteY18" fmla="*/ 1064301 h 1334124"/>
              <a:gd name="connsiteX19" fmla="*/ 1154243 w 1156706"/>
              <a:gd name="connsiteY19" fmla="*/ 989351 h 1334124"/>
              <a:gd name="connsiteX20" fmla="*/ 1139253 w 1156706"/>
              <a:gd name="connsiteY20" fmla="*/ 824459 h 1334124"/>
              <a:gd name="connsiteX21" fmla="*/ 1094282 w 1156706"/>
              <a:gd name="connsiteY21" fmla="*/ 809469 h 1334124"/>
              <a:gd name="connsiteX22" fmla="*/ 1019331 w 1156706"/>
              <a:gd name="connsiteY22" fmla="*/ 764498 h 1334124"/>
              <a:gd name="connsiteX23" fmla="*/ 974361 w 1156706"/>
              <a:gd name="connsiteY23" fmla="*/ 734518 h 1334124"/>
              <a:gd name="connsiteX24" fmla="*/ 914400 w 1156706"/>
              <a:gd name="connsiteY24" fmla="*/ 689547 h 1334124"/>
              <a:gd name="connsiteX25" fmla="*/ 869430 w 1156706"/>
              <a:gd name="connsiteY25" fmla="*/ 674557 h 1334124"/>
              <a:gd name="connsiteX26" fmla="*/ 824459 w 1156706"/>
              <a:gd name="connsiteY26" fmla="*/ 464695 h 1334124"/>
              <a:gd name="connsiteX27" fmla="*/ 809469 w 1156706"/>
              <a:gd name="connsiteY27" fmla="*/ 59960 h 1334124"/>
              <a:gd name="connsiteX28" fmla="*/ 764498 w 1156706"/>
              <a:gd name="connsiteY28" fmla="*/ 29980 h 1334124"/>
              <a:gd name="connsiteX29" fmla="*/ 584616 w 1156706"/>
              <a:gd name="connsiteY29" fmla="*/ 0 h 1334124"/>
              <a:gd name="connsiteX30" fmla="*/ 269823 w 1156706"/>
              <a:gd name="connsiteY30" fmla="*/ 14990 h 1334124"/>
              <a:gd name="connsiteX31" fmla="*/ 224853 w 1156706"/>
              <a:gd name="connsiteY31" fmla="*/ 29980 h 1334124"/>
              <a:gd name="connsiteX32" fmla="*/ 194872 w 1156706"/>
              <a:gd name="connsiteY32" fmla="*/ 59960 h 1334124"/>
              <a:gd name="connsiteX33" fmla="*/ 104931 w 1156706"/>
              <a:gd name="connsiteY33" fmla="*/ 89941 h 1334124"/>
              <a:gd name="connsiteX34" fmla="*/ 59961 w 1156706"/>
              <a:gd name="connsiteY34" fmla="*/ 104931 h 1334124"/>
              <a:gd name="connsiteX35" fmla="*/ 44971 w 1156706"/>
              <a:gd name="connsiteY35" fmla="*/ 134911 h 13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56706" h="1334124">
                <a:moveTo>
                  <a:pt x="44971" y="134911"/>
                </a:moveTo>
                <a:cubicBezTo>
                  <a:pt x="39974" y="194872"/>
                  <a:pt x="41068" y="255655"/>
                  <a:pt x="29980" y="314793"/>
                </a:cubicBezTo>
                <a:cubicBezTo>
                  <a:pt x="25862" y="336756"/>
                  <a:pt x="0" y="352408"/>
                  <a:pt x="0" y="374754"/>
                </a:cubicBezTo>
                <a:cubicBezTo>
                  <a:pt x="0" y="662865"/>
                  <a:pt x="16095" y="666749"/>
                  <a:pt x="44971" y="854439"/>
                </a:cubicBezTo>
                <a:cubicBezTo>
                  <a:pt x="50344" y="889360"/>
                  <a:pt x="53032" y="924724"/>
                  <a:pt x="59961" y="959370"/>
                </a:cubicBezTo>
                <a:cubicBezTo>
                  <a:pt x="63060" y="974864"/>
                  <a:pt x="70610" y="989148"/>
                  <a:pt x="74951" y="1004341"/>
                </a:cubicBezTo>
                <a:cubicBezTo>
                  <a:pt x="80611" y="1024150"/>
                  <a:pt x="84021" y="1044568"/>
                  <a:pt x="89941" y="1064301"/>
                </a:cubicBezTo>
                <a:cubicBezTo>
                  <a:pt x="108325" y="1125582"/>
                  <a:pt x="112250" y="1154031"/>
                  <a:pt x="149902" y="1199213"/>
                </a:cubicBezTo>
                <a:cubicBezTo>
                  <a:pt x="163473" y="1215499"/>
                  <a:pt x="177233" y="1232424"/>
                  <a:pt x="194872" y="1244183"/>
                </a:cubicBezTo>
                <a:cubicBezTo>
                  <a:pt x="208019" y="1252948"/>
                  <a:pt x="224853" y="1254176"/>
                  <a:pt x="239843" y="1259173"/>
                </a:cubicBezTo>
                <a:cubicBezTo>
                  <a:pt x="249836" y="1269167"/>
                  <a:pt x="257182" y="1282834"/>
                  <a:pt x="269823" y="1289154"/>
                </a:cubicBezTo>
                <a:cubicBezTo>
                  <a:pt x="306317" y="1307401"/>
                  <a:pt x="376690" y="1323366"/>
                  <a:pt x="419725" y="1334124"/>
                </a:cubicBezTo>
                <a:cubicBezTo>
                  <a:pt x="559633" y="1329127"/>
                  <a:pt x="699742" y="1328147"/>
                  <a:pt x="839449" y="1319134"/>
                </a:cubicBezTo>
                <a:cubicBezTo>
                  <a:pt x="855217" y="1318117"/>
                  <a:pt x="868995" y="1307572"/>
                  <a:pt x="884420" y="1304144"/>
                </a:cubicBezTo>
                <a:cubicBezTo>
                  <a:pt x="914090" y="1297551"/>
                  <a:pt x="944381" y="1294151"/>
                  <a:pt x="974361" y="1289154"/>
                </a:cubicBezTo>
                <a:cubicBezTo>
                  <a:pt x="984354" y="1279160"/>
                  <a:pt x="993035" y="1267653"/>
                  <a:pt x="1004341" y="1259173"/>
                </a:cubicBezTo>
                <a:cubicBezTo>
                  <a:pt x="1033166" y="1237554"/>
                  <a:pt x="1094282" y="1199213"/>
                  <a:pt x="1094282" y="1199213"/>
                </a:cubicBezTo>
                <a:lnTo>
                  <a:pt x="1124262" y="1109272"/>
                </a:lnTo>
                <a:cubicBezTo>
                  <a:pt x="1129259" y="1094282"/>
                  <a:pt x="1136154" y="1079795"/>
                  <a:pt x="1139253" y="1064301"/>
                </a:cubicBezTo>
                <a:lnTo>
                  <a:pt x="1154243" y="989351"/>
                </a:lnTo>
                <a:cubicBezTo>
                  <a:pt x="1149246" y="934387"/>
                  <a:pt x="1156706" y="876817"/>
                  <a:pt x="1139253" y="824459"/>
                </a:cubicBezTo>
                <a:cubicBezTo>
                  <a:pt x="1134256" y="809469"/>
                  <a:pt x="1107831" y="817599"/>
                  <a:pt x="1094282" y="809469"/>
                </a:cubicBezTo>
                <a:cubicBezTo>
                  <a:pt x="991398" y="747738"/>
                  <a:pt x="1146727" y="806962"/>
                  <a:pt x="1019331" y="764498"/>
                </a:cubicBezTo>
                <a:cubicBezTo>
                  <a:pt x="1004341" y="754505"/>
                  <a:pt x="989021" y="744989"/>
                  <a:pt x="974361" y="734518"/>
                </a:cubicBezTo>
                <a:cubicBezTo>
                  <a:pt x="954031" y="719996"/>
                  <a:pt x="936092" y="701943"/>
                  <a:pt x="914400" y="689547"/>
                </a:cubicBezTo>
                <a:cubicBezTo>
                  <a:pt x="900681" y="681708"/>
                  <a:pt x="884420" y="679554"/>
                  <a:pt x="869430" y="674557"/>
                </a:cubicBezTo>
                <a:cubicBezTo>
                  <a:pt x="826710" y="546399"/>
                  <a:pt x="843369" y="615974"/>
                  <a:pt x="824459" y="464695"/>
                </a:cubicBezTo>
                <a:cubicBezTo>
                  <a:pt x="819462" y="329783"/>
                  <a:pt x="827916" y="193698"/>
                  <a:pt x="809469" y="59960"/>
                </a:cubicBezTo>
                <a:cubicBezTo>
                  <a:pt x="807007" y="42113"/>
                  <a:pt x="781906" y="34622"/>
                  <a:pt x="764498" y="29980"/>
                </a:cubicBezTo>
                <a:cubicBezTo>
                  <a:pt x="705763" y="14317"/>
                  <a:pt x="584616" y="0"/>
                  <a:pt x="584616" y="0"/>
                </a:cubicBezTo>
                <a:cubicBezTo>
                  <a:pt x="479685" y="4997"/>
                  <a:pt x="374510" y="6266"/>
                  <a:pt x="269823" y="14990"/>
                </a:cubicBezTo>
                <a:cubicBezTo>
                  <a:pt x="254077" y="16302"/>
                  <a:pt x="238402" y="21851"/>
                  <a:pt x="224853" y="29980"/>
                </a:cubicBezTo>
                <a:cubicBezTo>
                  <a:pt x="212734" y="37251"/>
                  <a:pt x="207513" y="53640"/>
                  <a:pt x="194872" y="59960"/>
                </a:cubicBezTo>
                <a:cubicBezTo>
                  <a:pt x="166606" y="74093"/>
                  <a:pt x="134911" y="79947"/>
                  <a:pt x="104931" y="89941"/>
                </a:cubicBezTo>
                <a:cubicBezTo>
                  <a:pt x="89941" y="94938"/>
                  <a:pt x="67027" y="90798"/>
                  <a:pt x="59961" y="104931"/>
                </a:cubicBezTo>
                <a:lnTo>
                  <a:pt x="44971" y="134911"/>
                </a:lnTo>
                <a:close/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7" name="任意多边形 37"/>
          <p:cNvSpPr/>
          <p:nvPr/>
        </p:nvSpPr>
        <p:spPr>
          <a:xfrm>
            <a:off x="2128838" y="3446463"/>
            <a:ext cx="1244600" cy="1470025"/>
          </a:xfrm>
          <a:custGeom>
            <a:avLst/>
            <a:gdLst>
              <a:gd name="connsiteX0" fmla="*/ 44188 w 1243401"/>
              <a:gd name="connsiteY0" fmla="*/ 286833 h 1471046"/>
              <a:gd name="connsiteX1" fmla="*/ 44188 w 1243401"/>
              <a:gd name="connsiteY1" fmla="*/ 541666 h 1471046"/>
              <a:gd name="connsiteX2" fmla="*/ 104148 w 1243401"/>
              <a:gd name="connsiteY2" fmla="*/ 571646 h 1471046"/>
              <a:gd name="connsiteX3" fmla="*/ 134129 w 1243401"/>
              <a:gd name="connsiteY3" fmla="*/ 601627 h 1471046"/>
              <a:gd name="connsiteX4" fmla="*/ 239060 w 1243401"/>
              <a:gd name="connsiteY4" fmla="*/ 661587 h 1471046"/>
              <a:gd name="connsiteX5" fmla="*/ 269040 w 1243401"/>
              <a:gd name="connsiteY5" fmla="*/ 691568 h 1471046"/>
              <a:gd name="connsiteX6" fmla="*/ 284030 w 1243401"/>
              <a:gd name="connsiteY6" fmla="*/ 736538 h 1471046"/>
              <a:gd name="connsiteX7" fmla="*/ 314011 w 1243401"/>
              <a:gd name="connsiteY7" fmla="*/ 781509 h 1471046"/>
              <a:gd name="connsiteX8" fmla="*/ 343991 w 1243401"/>
              <a:gd name="connsiteY8" fmla="*/ 871450 h 1471046"/>
              <a:gd name="connsiteX9" fmla="*/ 358981 w 1243401"/>
              <a:gd name="connsiteY9" fmla="*/ 916420 h 1471046"/>
              <a:gd name="connsiteX10" fmla="*/ 373971 w 1243401"/>
              <a:gd name="connsiteY10" fmla="*/ 1006361 h 1471046"/>
              <a:gd name="connsiteX11" fmla="*/ 388962 w 1243401"/>
              <a:gd name="connsiteY11" fmla="*/ 1201233 h 1471046"/>
              <a:gd name="connsiteX12" fmla="*/ 418942 w 1243401"/>
              <a:gd name="connsiteY12" fmla="*/ 1231214 h 1471046"/>
              <a:gd name="connsiteX13" fmla="*/ 508883 w 1243401"/>
              <a:gd name="connsiteY13" fmla="*/ 1291174 h 1471046"/>
              <a:gd name="connsiteX14" fmla="*/ 553853 w 1243401"/>
              <a:gd name="connsiteY14" fmla="*/ 1321155 h 1471046"/>
              <a:gd name="connsiteX15" fmla="*/ 598824 w 1243401"/>
              <a:gd name="connsiteY15" fmla="*/ 1336145 h 1471046"/>
              <a:gd name="connsiteX16" fmla="*/ 733735 w 1243401"/>
              <a:gd name="connsiteY16" fmla="*/ 1411096 h 1471046"/>
              <a:gd name="connsiteX17" fmla="*/ 913617 w 1243401"/>
              <a:gd name="connsiteY17" fmla="*/ 1426086 h 1471046"/>
              <a:gd name="connsiteX18" fmla="*/ 943598 w 1243401"/>
              <a:gd name="connsiteY18" fmla="*/ 1396105 h 1471046"/>
              <a:gd name="connsiteX19" fmla="*/ 1033539 w 1243401"/>
              <a:gd name="connsiteY19" fmla="*/ 1336145 h 1471046"/>
              <a:gd name="connsiteX20" fmla="*/ 1123480 w 1243401"/>
              <a:gd name="connsiteY20" fmla="*/ 1216223 h 1471046"/>
              <a:gd name="connsiteX21" fmla="*/ 1153460 w 1243401"/>
              <a:gd name="connsiteY21" fmla="*/ 1126282 h 1471046"/>
              <a:gd name="connsiteX22" fmla="*/ 1213421 w 1243401"/>
              <a:gd name="connsiteY22" fmla="*/ 976381 h 1471046"/>
              <a:gd name="connsiteX23" fmla="*/ 1228411 w 1243401"/>
              <a:gd name="connsiteY23" fmla="*/ 931410 h 1471046"/>
              <a:gd name="connsiteX24" fmla="*/ 1243401 w 1243401"/>
              <a:gd name="connsiteY24" fmla="*/ 886440 h 1471046"/>
              <a:gd name="connsiteX25" fmla="*/ 1228411 w 1243401"/>
              <a:gd name="connsiteY25" fmla="*/ 616617 h 1471046"/>
              <a:gd name="connsiteX26" fmla="*/ 1213421 w 1243401"/>
              <a:gd name="connsiteY26" fmla="*/ 571646 h 1471046"/>
              <a:gd name="connsiteX27" fmla="*/ 1138470 w 1243401"/>
              <a:gd name="connsiteY27" fmla="*/ 496696 h 1471046"/>
              <a:gd name="connsiteX28" fmla="*/ 1123480 w 1243401"/>
              <a:gd name="connsiteY28" fmla="*/ 451725 h 1471046"/>
              <a:gd name="connsiteX29" fmla="*/ 1093499 w 1243401"/>
              <a:gd name="connsiteY29" fmla="*/ 421745 h 1471046"/>
              <a:gd name="connsiteX30" fmla="*/ 1018548 w 1243401"/>
              <a:gd name="connsiteY30" fmla="*/ 331804 h 1471046"/>
              <a:gd name="connsiteX31" fmla="*/ 943598 w 1243401"/>
              <a:gd name="connsiteY31" fmla="*/ 211882 h 1471046"/>
              <a:gd name="connsiteX32" fmla="*/ 928607 w 1243401"/>
              <a:gd name="connsiteY32" fmla="*/ 166912 h 1471046"/>
              <a:gd name="connsiteX33" fmla="*/ 898627 w 1243401"/>
              <a:gd name="connsiteY33" fmla="*/ 121942 h 1471046"/>
              <a:gd name="connsiteX34" fmla="*/ 868647 w 1243401"/>
              <a:gd name="connsiteY34" fmla="*/ 91961 h 1471046"/>
              <a:gd name="connsiteX35" fmla="*/ 778706 w 1243401"/>
              <a:gd name="connsiteY35" fmla="*/ 61981 h 1471046"/>
              <a:gd name="connsiteX36" fmla="*/ 748725 w 1243401"/>
              <a:gd name="connsiteY36" fmla="*/ 32001 h 1471046"/>
              <a:gd name="connsiteX37" fmla="*/ 688765 w 1243401"/>
              <a:gd name="connsiteY37" fmla="*/ 17010 h 1471046"/>
              <a:gd name="connsiteX38" fmla="*/ 643794 w 1243401"/>
              <a:gd name="connsiteY38" fmla="*/ 2020 h 1471046"/>
              <a:gd name="connsiteX39" fmla="*/ 433932 w 1243401"/>
              <a:gd name="connsiteY39" fmla="*/ 17010 h 1471046"/>
              <a:gd name="connsiteX40" fmla="*/ 299021 w 1243401"/>
              <a:gd name="connsiteY40" fmla="*/ 121942 h 1471046"/>
              <a:gd name="connsiteX41" fmla="*/ 254050 w 1243401"/>
              <a:gd name="connsiteY41" fmla="*/ 136932 h 1471046"/>
              <a:gd name="connsiteX42" fmla="*/ 209080 w 1243401"/>
              <a:gd name="connsiteY42" fmla="*/ 166912 h 1471046"/>
              <a:gd name="connsiteX43" fmla="*/ 179099 w 1243401"/>
              <a:gd name="connsiteY43" fmla="*/ 196892 h 1471046"/>
              <a:gd name="connsiteX44" fmla="*/ 134129 w 1243401"/>
              <a:gd name="connsiteY44" fmla="*/ 211882 h 1471046"/>
              <a:gd name="connsiteX45" fmla="*/ 89158 w 1243401"/>
              <a:gd name="connsiteY45" fmla="*/ 241863 h 1471046"/>
              <a:gd name="connsiteX46" fmla="*/ 59178 w 1243401"/>
              <a:gd name="connsiteY46" fmla="*/ 286833 h 1471046"/>
              <a:gd name="connsiteX47" fmla="*/ 44188 w 1243401"/>
              <a:gd name="connsiteY47" fmla="*/ 286833 h 1471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243401" h="1471046">
                <a:moveTo>
                  <a:pt x="44188" y="286833"/>
                </a:moveTo>
                <a:cubicBezTo>
                  <a:pt x="41690" y="329305"/>
                  <a:pt x="0" y="400262"/>
                  <a:pt x="44188" y="541666"/>
                </a:cubicBezTo>
                <a:cubicBezTo>
                  <a:pt x="50853" y="562995"/>
                  <a:pt x="85555" y="559251"/>
                  <a:pt x="104148" y="571646"/>
                </a:cubicBezTo>
                <a:cubicBezTo>
                  <a:pt x="115907" y="579486"/>
                  <a:pt x="123093" y="592798"/>
                  <a:pt x="134129" y="601627"/>
                </a:cubicBezTo>
                <a:cubicBezTo>
                  <a:pt x="169442" y="629878"/>
                  <a:pt x="198025" y="641070"/>
                  <a:pt x="239060" y="661587"/>
                </a:cubicBezTo>
                <a:cubicBezTo>
                  <a:pt x="249053" y="671581"/>
                  <a:pt x="261769" y="679449"/>
                  <a:pt x="269040" y="691568"/>
                </a:cubicBezTo>
                <a:cubicBezTo>
                  <a:pt x="277169" y="705117"/>
                  <a:pt x="276964" y="722405"/>
                  <a:pt x="284030" y="736538"/>
                </a:cubicBezTo>
                <a:cubicBezTo>
                  <a:pt x="292087" y="752652"/>
                  <a:pt x="304017" y="766519"/>
                  <a:pt x="314011" y="781509"/>
                </a:cubicBezTo>
                <a:lnTo>
                  <a:pt x="343991" y="871450"/>
                </a:lnTo>
                <a:lnTo>
                  <a:pt x="358981" y="916420"/>
                </a:lnTo>
                <a:cubicBezTo>
                  <a:pt x="363978" y="946400"/>
                  <a:pt x="370789" y="976134"/>
                  <a:pt x="373971" y="1006361"/>
                </a:cubicBezTo>
                <a:cubicBezTo>
                  <a:pt x="380791" y="1071152"/>
                  <a:pt x="376185" y="1137349"/>
                  <a:pt x="388962" y="1201233"/>
                </a:cubicBezTo>
                <a:cubicBezTo>
                  <a:pt x="391734" y="1215091"/>
                  <a:pt x="407636" y="1222734"/>
                  <a:pt x="418942" y="1231214"/>
                </a:cubicBezTo>
                <a:cubicBezTo>
                  <a:pt x="447767" y="1252833"/>
                  <a:pt x="478903" y="1271187"/>
                  <a:pt x="508883" y="1291174"/>
                </a:cubicBezTo>
                <a:cubicBezTo>
                  <a:pt x="523873" y="1301167"/>
                  <a:pt x="536762" y="1315458"/>
                  <a:pt x="553853" y="1321155"/>
                </a:cubicBezTo>
                <a:lnTo>
                  <a:pt x="598824" y="1336145"/>
                </a:lnTo>
                <a:cubicBezTo>
                  <a:pt x="701912" y="1404870"/>
                  <a:pt x="654583" y="1384710"/>
                  <a:pt x="733735" y="1411096"/>
                </a:cubicBezTo>
                <a:cubicBezTo>
                  <a:pt x="793687" y="1471046"/>
                  <a:pt x="769330" y="1462158"/>
                  <a:pt x="913617" y="1426086"/>
                </a:cubicBezTo>
                <a:cubicBezTo>
                  <a:pt x="927328" y="1422658"/>
                  <a:pt x="932291" y="1404585"/>
                  <a:pt x="943598" y="1396105"/>
                </a:cubicBezTo>
                <a:cubicBezTo>
                  <a:pt x="972423" y="1374486"/>
                  <a:pt x="1033539" y="1336145"/>
                  <a:pt x="1033539" y="1336145"/>
                </a:cubicBezTo>
                <a:cubicBezTo>
                  <a:pt x="1101339" y="1234444"/>
                  <a:pt x="1068021" y="1271682"/>
                  <a:pt x="1123480" y="1216223"/>
                </a:cubicBezTo>
                <a:cubicBezTo>
                  <a:pt x="1133473" y="1186243"/>
                  <a:pt x="1139327" y="1154548"/>
                  <a:pt x="1153460" y="1126282"/>
                </a:cubicBezTo>
                <a:cubicBezTo>
                  <a:pt x="1197572" y="1038059"/>
                  <a:pt x="1176375" y="1087518"/>
                  <a:pt x="1213421" y="976381"/>
                </a:cubicBezTo>
                <a:lnTo>
                  <a:pt x="1228411" y="931410"/>
                </a:lnTo>
                <a:lnTo>
                  <a:pt x="1243401" y="886440"/>
                </a:lnTo>
                <a:cubicBezTo>
                  <a:pt x="1238404" y="796499"/>
                  <a:pt x="1236951" y="706291"/>
                  <a:pt x="1228411" y="616617"/>
                </a:cubicBezTo>
                <a:cubicBezTo>
                  <a:pt x="1226913" y="600887"/>
                  <a:pt x="1222902" y="584287"/>
                  <a:pt x="1213421" y="571646"/>
                </a:cubicBezTo>
                <a:cubicBezTo>
                  <a:pt x="1192222" y="543380"/>
                  <a:pt x="1138470" y="496696"/>
                  <a:pt x="1138470" y="496696"/>
                </a:cubicBezTo>
                <a:cubicBezTo>
                  <a:pt x="1133473" y="481706"/>
                  <a:pt x="1131610" y="465274"/>
                  <a:pt x="1123480" y="451725"/>
                </a:cubicBezTo>
                <a:cubicBezTo>
                  <a:pt x="1116209" y="439606"/>
                  <a:pt x="1102328" y="432781"/>
                  <a:pt x="1093499" y="421745"/>
                </a:cubicBezTo>
                <a:cubicBezTo>
                  <a:pt x="1010018" y="317394"/>
                  <a:pt x="1125376" y="438630"/>
                  <a:pt x="1018548" y="331804"/>
                </a:cubicBezTo>
                <a:cubicBezTo>
                  <a:pt x="988346" y="210995"/>
                  <a:pt x="1029591" y="332271"/>
                  <a:pt x="943598" y="211882"/>
                </a:cubicBezTo>
                <a:cubicBezTo>
                  <a:pt x="934414" y="199024"/>
                  <a:pt x="935674" y="181045"/>
                  <a:pt x="928607" y="166912"/>
                </a:cubicBezTo>
                <a:cubicBezTo>
                  <a:pt x="920550" y="150798"/>
                  <a:pt x="909881" y="136010"/>
                  <a:pt x="898627" y="121942"/>
                </a:cubicBezTo>
                <a:cubicBezTo>
                  <a:pt x="889798" y="110906"/>
                  <a:pt x="881288" y="98281"/>
                  <a:pt x="868647" y="91961"/>
                </a:cubicBezTo>
                <a:cubicBezTo>
                  <a:pt x="840381" y="77828"/>
                  <a:pt x="778706" y="61981"/>
                  <a:pt x="778706" y="61981"/>
                </a:cubicBezTo>
                <a:cubicBezTo>
                  <a:pt x="768712" y="51988"/>
                  <a:pt x="761366" y="38322"/>
                  <a:pt x="748725" y="32001"/>
                </a:cubicBezTo>
                <a:cubicBezTo>
                  <a:pt x="730298" y="22787"/>
                  <a:pt x="708574" y="22670"/>
                  <a:pt x="688765" y="17010"/>
                </a:cubicBezTo>
                <a:cubicBezTo>
                  <a:pt x="673572" y="12669"/>
                  <a:pt x="658784" y="7017"/>
                  <a:pt x="643794" y="2020"/>
                </a:cubicBezTo>
                <a:cubicBezTo>
                  <a:pt x="573840" y="7017"/>
                  <a:pt x="501970" y="0"/>
                  <a:pt x="433932" y="17010"/>
                </a:cubicBezTo>
                <a:cubicBezTo>
                  <a:pt x="338136" y="40959"/>
                  <a:pt x="362536" y="79598"/>
                  <a:pt x="299021" y="121942"/>
                </a:cubicBezTo>
                <a:cubicBezTo>
                  <a:pt x="285874" y="130707"/>
                  <a:pt x="269040" y="131935"/>
                  <a:pt x="254050" y="136932"/>
                </a:cubicBezTo>
                <a:cubicBezTo>
                  <a:pt x="239060" y="146925"/>
                  <a:pt x="223148" y="155658"/>
                  <a:pt x="209080" y="166912"/>
                </a:cubicBezTo>
                <a:cubicBezTo>
                  <a:pt x="198044" y="175741"/>
                  <a:pt x="191218" y="189621"/>
                  <a:pt x="179099" y="196892"/>
                </a:cubicBezTo>
                <a:cubicBezTo>
                  <a:pt x="165550" y="205021"/>
                  <a:pt x="149119" y="206885"/>
                  <a:pt x="134129" y="211882"/>
                </a:cubicBezTo>
                <a:cubicBezTo>
                  <a:pt x="119139" y="221876"/>
                  <a:pt x="101897" y="229124"/>
                  <a:pt x="89158" y="241863"/>
                </a:cubicBezTo>
                <a:cubicBezTo>
                  <a:pt x="76419" y="254602"/>
                  <a:pt x="69987" y="272420"/>
                  <a:pt x="59178" y="286833"/>
                </a:cubicBezTo>
                <a:cubicBezTo>
                  <a:pt x="54938" y="292486"/>
                  <a:pt x="46686" y="244361"/>
                  <a:pt x="44188" y="286833"/>
                </a:cubicBezTo>
                <a:close/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8" name="任意多边形 38"/>
          <p:cNvSpPr/>
          <p:nvPr/>
        </p:nvSpPr>
        <p:spPr>
          <a:xfrm>
            <a:off x="3249613" y="3355975"/>
            <a:ext cx="1547813" cy="1295400"/>
          </a:xfrm>
          <a:custGeom>
            <a:avLst/>
            <a:gdLst>
              <a:gd name="connsiteX0" fmla="*/ 33291 w 1547362"/>
              <a:gd name="connsiteY0" fmla="*/ 362373 h 1401431"/>
              <a:gd name="connsiteX1" fmla="*/ 93252 w 1547362"/>
              <a:gd name="connsiteY1" fmla="*/ 287422 h 1401431"/>
              <a:gd name="connsiteX2" fmla="*/ 138222 w 1547362"/>
              <a:gd name="connsiteY2" fmla="*/ 272432 h 1401431"/>
              <a:gd name="connsiteX3" fmla="*/ 303114 w 1547362"/>
              <a:gd name="connsiteY3" fmla="*/ 182491 h 1401431"/>
              <a:gd name="connsiteX4" fmla="*/ 453015 w 1547362"/>
              <a:gd name="connsiteY4" fmla="*/ 122530 h 1401431"/>
              <a:gd name="connsiteX5" fmla="*/ 737829 w 1547362"/>
              <a:gd name="connsiteY5" fmla="*/ 62570 h 1401431"/>
              <a:gd name="connsiteX6" fmla="*/ 1187534 w 1547362"/>
              <a:gd name="connsiteY6" fmla="*/ 47579 h 1401431"/>
              <a:gd name="connsiteX7" fmla="*/ 1232504 w 1547362"/>
              <a:gd name="connsiteY7" fmla="*/ 77560 h 1401431"/>
              <a:gd name="connsiteX8" fmla="*/ 1337435 w 1547362"/>
              <a:gd name="connsiteY8" fmla="*/ 167501 h 1401431"/>
              <a:gd name="connsiteX9" fmla="*/ 1397396 w 1547362"/>
              <a:gd name="connsiteY9" fmla="*/ 242452 h 1401431"/>
              <a:gd name="connsiteX10" fmla="*/ 1442366 w 1547362"/>
              <a:gd name="connsiteY10" fmla="*/ 272432 h 1401431"/>
              <a:gd name="connsiteX11" fmla="*/ 1457356 w 1547362"/>
              <a:gd name="connsiteY11" fmla="*/ 317402 h 1401431"/>
              <a:gd name="connsiteX12" fmla="*/ 1487337 w 1547362"/>
              <a:gd name="connsiteY12" fmla="*/ 362373 h 1401431"/>
              <a:gd name="connsiteX13" fmla="*/ 1502327 w 1547362"/>
              <a:gd name="connsiteY13" fmla="*/ 422333 h 1401431"/>
              <a:gd name="connsiteX14" fmla="*/ 1517317 w 1547362"/>
              <a:gd name="connsiteY14" fmla="*/ 467304 h 1401431"/>
              <a:gd name="connsiteX15" fmla="*/ 1517317 w 1547362"/>
              <a:gd name="connsiteY15" fmla="*/ 1141861 h 1401431"/>
              <a:gd name="connsiteX16" fmla="*/ 1487337 w 1547362"/>
              <a:gd name="connsiteY16" fmla="*/ 1171842 h 1401431"/>
              <a:gd name="connsiteX17" fmla="*/ 1442366 w 1547362"/>
              <a:gd name="connsiteY17" fmla="*/ 1246793 h 1401431"/>
              <a:gd name="connsiteX18" fmla="*/ 1412386 w 1547362"/>
              <a:gd name="connsiteY18" fmla="*/ 1291763 h 1401431"/>
              <a:gd name="connsiteX19" fmla="*/ 1307455 w 1547362"/>
              <a:gd name="connsiteY19" fmla="*/ 1381704 h 1401431"/>
              <a:gd name="connsiteX20" fmla="*/ 677868 w 1547362"/>
              <a:gd name="connsiteY20" fmla="*/ 1351724 h 1401431"/>
              <a:gd name="connsiteX21" fmla="*/ 632897 w 1547362"/>
              <a:gd name="connsiteY21" fmla="*/ 1336733 h 1401431"/>
              <a:gd name="connsiteX22" fmla="*/ 557947 w 1547362"/>
              <a:gd name="connsiteY22" fmla="*/ 1261783 h 1401431"/>
              <a:gd name="connsiteX23" fmla="*/ 497986 w 1547362"/>
              <a:gd name="connsiteY23" fmla="*/ 1186832 h 1401431"/>
              <a:gd name="connsiteX24" fmla="*/ 453015 w 1547362"/>
              <a:gd name="connsiteY24" fmla="*/ 1156852 h 1401431"/>
              <a:gd name="connsiteX25" fmla="*/ 423035 w 1547362"/>
              <a:gd name="connsiteY25" fmla="*/ 1111881 h 1401431"/>
              <a:gd name="connsiteX26" fmla="*/ 348084 w 1547362"/>
              <a:gd name="connsiteY26" fmla="*/ 1036930 h 1401431"/>
              <a:gd name="connsiteX27" fmla="*/ 258143 w 1547362"/>
              <a:gd name="connsiteY27" fmla="*/ 931999 h 1401431"/>
              <a:gd name="connsiteX28" fmla="*/ 213173 w 1547362"/>
              <a:gd name="connsiteY28" fmla="*/ 917009 h 1401431"/>
              <a:gd name="connsiteX29" fmla="*/ 168202 w 1547362"/>
              <a:gd name="connsiteY29" fmla="*/ 872038 h 1401431"/>
              <a:gd name="connsiteX30" fmla="*/ 108242 w 1547362"/>
              <a:gd name="connsiteY30" fmla="*/ 782097 h 1401431"/>
              <a:gd name="connsiteX31" fmla="*/ 48281 w 1547362"/>
              <a:gd name="connsiteY31" fmla="*/ 647186 h 1401431"/>
              <a:gd name="connsiteX32" fmla="*/ 18301 w 1547362"/>
              <a:gd name="connsiteY32" fmla="*/ 512274 h 1401431"/>
              <a:gd name="connsiteX33" fmla="*/ 3311 w 1547362"/>
              <a:gd name="connsiteY33" fmla="*/ 467304 h 1401431"/>
              <a:gd name="connsiteX34" fmla="*/ 33291 w 1547362"/>
              <a:gd name="connsiteY34" fmla="*/ 362373 h 1401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547362" h="1401431">
                <a:moveTo>
                  <a:pt x="33291" y="362373"/>
                </a:moveTo>
                <a:cubicBezTo>
                  <a:pt x="48281" y="332393"/>
                  <a:pt x="69516" y="301663"/>
                  <a:pt x="93252" y="287422"/>
                </a:cubicBezTo>
                <a:cubicBezTo>
                  <a:pt x="106801" y="279293"/>
                  <a:pt x="123232" y="277429"/>
                  <a:pt x="138222" y="272432"/>
                </a:cubicBezTo>
                <a:cubicBezTo>
                  <a:pt x="400243" y="62815"/>
                  <a:pt x="22421" y="350909"/>
                  <a:pt x="303114" y="182491"/>
                </a:cubicBezTo>
                <a:cubicBezTo>
                  <a:pt x="432196" y="105041"/>
                  <a:pt x="321264" y="160173"/>
                  <a:pt x="453015" y="122530"/>
                </a:cubicBezTo>
                <a:cubicBezTo>
                  <a:pt x="682373" y="57000"/>
                  <a:pt x="491175" y="87235"/>
                  <a:pt x="737829" y="62570"/>
                </a:cubicBezTo>
                <a:cubicBezTo>
                  <a:pt x="925536" y="0"/>
                  <a:pt x="857342" y="10891"/>
                  <a:pt x="1187534" y="47579"/>
                </a:cubicBezTo>
                <a:cubicBezTo>
                  <a:pt x="1205440" y="49569"/>
                  <a:pt x="1218825" y="65835"/>
                  <a:pt x="1232504" y="77560"/>
                </a:cubicBezTo>
                <a:cubicBezTo>
                  <a:pt x="1359729" y="186610"/>
                  <a:pt x="1234194" y="98671"/>
                  <a:pt x="1337435" y="167501"/>
                </a:cubicBezTo>
                <a:cubicBezTo>
                  <a:pt x="1359696" y="200893"/>
                  <a:pt x="1366882" y="218040"/>
                  <a:pt x="1397396" y="242452"/>
                </a:cubicBezTo>
                <a:cubicBezTo>
                  <a:pt x="1411464" y="253706"/>
                  <a:pt x="1427376" y="262439"/>
                  <a:pt x="1442366" y="272432"/>
                </a:cubicBezTo>
                <a:cubicBezTo>
                  <a:pt x="1447363" y="287422"/>
                  <a:pt x="1450290" y="303269"/>
                  <a:pt x="1457356" y="317402"/>
                </a:cubicBezTo>
                <a:cubicBezTo>
                  <a:pt x="1465413" y="333516"/>
                  <a:pt x="1480240" y="345814"/>
                  <a:pt x="1487337" y="362373"/>
                </a:cubicBezTo>
                <a:cubicBezTo>
                  <a:pt x="1495453" y="381309"/>
                  <a:pt x="1496667" y="402524"/>
                  <a:pt x="1502327" y="422333"/>
                </a:cubicBezTo>
                <a:cubicBezTo>
                  <a:pt x="1506668" y="437526"/>
                  <a:pt x="1512320" y="452314"/>
                  <a:pt x="1517317" y="467304"/>
                </a:cubicBezTo>
                <a:cubicBezTo>
                  <a:pt x="1533223" y="737713"/>
                  <a:pt x="1547362" y="841408"/>
                  <a:pt x="1517317" y="1141861"/>
                </a:cubicBezTo>
                <a:cubicBezTo>
                  <a:pt x="1515911" y="1155924"/>
                  <a:pt x="1497330" y="1161848"/>
                  <a:pt x="1487337" y="1171842"/>
                </a:cubicBezTo>
                <a:cubicBezTo>
                  <a:pt x="1461305" y="1249938"/>
                  <a:pt x="1489399" y="1188002"/>
                  <a:pt x="1442366" y="1246793"/>
                </a:cubicBezTo>
                <a:cubicBezTo>
                  <a:pt x="1431112" y="1260861"/>
                  <a:pt x="1424110" y="1278084"/>
                  <a:pt x="1412386" y="1291763"/>
                </a:cubicBezTo>
                <a:cubicBezTo>
                  <a:pt x="1363919" y="1348308"/>
                  <a:pt x="1360498" y="1346342"/>
                  <a:pt x="1307455" y="1381704"/>
                </a:cubicBezTo>
                <a:cubicBezTo>
                  <a:pt x="1144603" y="1377303"/>
                  <a:pt x="876692" y="1401431"/>
                  <a:pt x="677868" y="1351724"/>
                </a:cubicBezTo>
                <a:cubicBezTo>
                  <a:pt x="662539" y="1347892"/>
                  <a:pt x="647887" y="1341730"/>
                  <a:pt x="632897" y="1336733"/>
                </a:cubicBezTo>
                <a:cubicBezTo>
                  <a:pt x="581502" y="1259641"/>
                  <a:pt x="629328" y="1318888"/>
                  <a:pt x="557947" y="1261783"/>
                </a:cubicBezTo>
                <a:cubicBezTo>
                  <a:pt x="483769" y="1202440"/>
                  <a:pt x="575906" y="1264751"/>
                  <a:pt x="497986" y="1186832"/>
                </a:cubicBezTo>
                <a:cubicBezTo>
                  <a:pt x="485247" y="1174093"/>
                  <a:pt x="468005" y="1166845"/>
                  <a:pt x="453015" y="1156852"/>
                </a:cubicBezTo>
                <a:cubicBezTo>
                  <a:pt x="443022" y="1141862"/>
                  <a:pt x="434899" y="1125439"/>
                  <a:pt x="423035" y="1111881"/>
                </a:cubicBezTo>
                <a:cubicBezTo>
                  <a:pt x="399769" y="1085291"/>
                  <a:pt x="367683" y="1066328"/>
                  <a:pt x="348084" y="1036930"/>
                </a:cubicBezTo>
                <a:cubicBezTo>
                  <a:pt x="328903" y="1008158"/>
                  <a:pt x="289300" y="942385"/>
                  <a:pt x="258143" y="931999"/>
                </a:cubicBezTo>
                <a:lnTo>
                  <a:pt x="213173" y="917009"/>
                </a:lnTo>
                <a:cubicBezTo>
                  <a:pt x="198183" y="902019"/>
                  <a:pt x="180524" y="889289"/>
                  <a:pt x="168202" y="872038"/>
                </a:cubicBezTo>
                <a:cubicBezTo>
                  <a:pt x="77445" y="744979"/>
                  <a:pt x="188464" y="862322"/>
                  <a:pt x="108242" y="782097"/>
                </a:cubicBezTo>
                <a:cubicBezTo>
                  <a:pt x="72564" y="675065"/>
                  <a:pt x="95791" y="718451"/>
                  <a:pt x="48281" y="647186"/>
                </a:cubicBezTo>
                <a:cubicBezTo>
                  <a:pt x="14536" y="545949"/>
                  <a:pt x="53477" y="670568"/>
                  <a:pt x="18301" y="512274"/>
                </a:cubicBezTo>
                <a:cubicBezTo>
                  <a:pt x="14873" y="496849"/>
                  <a:pt x="5056" y="483008"/>
                  <a:pt x="3311" y="467304"/>
                </a:cubicBezTo>
                <a:cubicBezTo>
                  <a:pt x="0" y="437507"/>
                  <a:pt x="18301" y="392353"/>
                  <a:pt x="33291" y="362373"/>
                </a:cubicBezTo>
                <a:close/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599" name="任意多边形 39"/>
          <p:cNvSpPr/>
          <p:nvPr/>
        </p:nvSpPr>
        <p:spPr>
          <a:xfrm>
            <a:off x="514350" y="4745038"/>
            <a:ext cx="2352675" cy="727075"/>
          </a:xfrm>
          <a:custGeom>
            <a:avLst/>
            <a:gdLst>
              <a:gd name="connsiteX0" fmla="*/ 670601 w 2353816"/>
              <a:gd name="connsiteY0" fmla="*/ 67540 h 727107"/>
              <a:gd name="connsiteX1" fmla="*/ 595650 w 2353816"/>
              <a:gd name="connsiteY1" fmla="*/ 82530 h 727107"/>
              <a:gd name="connsiteX2" fmla="*/ 550680 w 2353816"/>
              <a:gd name="connsiteY2" fmla="*/ 97520 h 727107"/>
              <a:gd name="connsiteX3" fmla="*/ 445748 w 2353816"/>
              <a:gd name="connsiteY3" fmla="*/ 127500 h 727107"/>
              <a:gd name="connsiteX4" fmla="*/ 400778 w 2353816"/>
              <a:gd name="connsiteY4" fmla="*/ 142490 h 727107"/>
              <a:gd name="connsiteX5" fmla="*/ 205906 w 2353816"/>
              <a:gd name="connsiteY5" fmla="*/ 202451 h 727107"/>
              <a:gd name="connsiteX6" fmla="*/ 160935 w 2353816"/>
              <a:gd name="connsiteY6" fmla="*/ 232431 h 727107"/>
              <a:gd name="connsiteX7" fmla="*/ 70994 w 2353816"/>
              <a:gd name="connsiteY7" fmla="*/ 277402 h 727107"/>
              <a:gd name="connsiteX8" fmla="*/ 41014 w 2353816"/>
              <a:gd name="connsiteY8" fmla="*/ 322372 h 727107"/>
              <a:gd name="connsiteX9" fmla="*/ 11034 w 2353816"/>
              <a:gd name="connsiteY9" fmla="*/ 352353 h 727107"/>
              <a:gd name="connsiteX10" fmla="*/ 56004 w 2353816"/>
              <a:gd name="connsiteY10" fmla="*/ 517245 h 727107"/>
              <a:gd name="connsiteX11" fmla="*/ 70994 w 2353816"/>
              <a:gd name="connsiteY11" fmla="*/ 562215 h 727107"/>
              <a:gd name="connsiteX12" fmla="*/ 130955 w 2353816"/>
              <a:gd name="connsiteY12" fmla="*/ 577205 h 727107"/>
              <a:gd name="connsiteX13" fmla="*/ 235886 w 2353816"/>
              <a:gd name="connsiteY13" fmla="*/ 607186 h 727107"/>
              <a:gd name="connsiteX14" fmla="*/ 340817 w 2353816"/>
              <a:gd name="connsiteY14" fmla="*/ 622176 h 727107"/>
              <a:gd name="connsiteX15" fmla="*/ 385788 w 2353816"/>
              <a:gd name="connsiteY15" fmla="*/ 637166 h 727107"/>
              <a:gd name="connsiteX16" fmla="*/ 790522 w 2353816"/>
              <a:gd name="connsiteY16" fmla="*/ 667146 h 727107"/>
              <a:gd name="connsiteX17" fmla="*/ 880463 w 2353816"/>
              <a:gd name="connsiteY17" fmla="*/ 682136 h 727107"/>
              <a:gd name="connsiteX18" fmla="*/ 1180267 w 2353816"/>
              <a:gd name="connsiteY18" fmla="*/ 697127 h 727107"/>
              <a:gd name="connsiteX19" fmla="*/ 1270208 w 2353816"/>
              <a:gd name="connsiteY19" fmla="*/ 727107 h 727107"/>
              <a:gd name="connsiteX20" fmla="*/ 2154627 w 2353816"/>
              <a:gd name="connsiteY20" fmla="*/ 712117 h 727107"/>
              <a:gd name="connsiteX21" fmla="*/ 2199598 w 2353816"/>
              <a:gd name="connsiteY21" fmla="*/ 697127 h 727107"/>
              <a:gd name="connsiteX22" fmla="*/ 2229578 w 2353816"/>
              <a:gd name="connsiteY22" fmla="*/ 667146 h 727107"/>
              <a:gd name="connsiteX23" fmla="*/ 2304529 w 2353816"/>
              <a:gd name="connsiteY23" fmla="*/ 607186 h 727107"/>
              <a:gd name="connsiteX24" fmla="*/ 2319519 w 2353816"/>
              <a:gd name="connsiteY24" fmla="*/ 562215 h 727107"/>
              <a:gd name="connsiteX25" fmla="*/ 2349499 w 2353816"/>
              <a:gd name="connsiteY25" fmla="*/ 517245 h 727107"/>
              <a:gd name="connsiteX26" fmla="*/ 2334509 w 2353816"/>
              <a:gd name="connsiteY26" fmla="*/ 232431 h 727107"/>
              <a:gd name="connsiteX27" fmla="*/ 2304529 w 2353816"/>
              <a:gd name="connsiteY27" fmla="*/ 187461 h 727107"/>
              <a:gd name="connsiteX28" fmla="*/ 2199598 w 2353816"/>
              <a:gd name="connsiteY28" fmla="*/ 142490 h 727107"/>
              <a:gd name="connsiteX29" fmla="*/ 1899794 w 2353816"/>
              <a:gd name="connsiteY29" fmla="*/ 112510 h 727107"/>
              <a:gd name="connsiteX30" fmla="*/ 1570011 w 2353816"/>
              <a:gd name="connsiteY30" fmla="*/ 97520 h 727107"/>
              <a:gd name="connsiteX31" fmla="*/ 1495060 w 2353816"/>
              <a:gd name="connsiteY31" fmla="*/ 82530 h 727107"/>
              <a:gd name="connsiteX32" fmla="*/ 1435099 w 2353816"/>
              <a:gd name="connsiteY32" fmla="*/ 67540 h 727107"/>
              <a:gd name="connsiteX33" fmla="*/ 1270208 w 2353816"/>
              <a:gd name="connsiteY33" fmla="*/ 52549 h 727107"/>
              <a:gd name="connsiteX34" fmla="*/ 850483 w 2353816"/>
              <a:gd name="connsiteY34" fmla="*/ 22569 h 727107"/>
              <a:gd name="connsiteX35" fmla="*/ 625630 w 2353816"/>
              <a:gd name="connsiteY35" fmla="*/ 37559 h 727107"/>
              <a:gd name="connsiteX36" fmla="*/ 595650 w 2353816"/>
              <a:gd name="connsiteY36" fmla="*/ 67540 h 727107"/>
              <a:gd name="connsiteX37" fmla="*/ 550680 w 2353816"/>
              <a:gd name="connsiteY37" fmla="*/ 112510 h 72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53816" h="727107">
                <a:moveTo>
                  <a:pt x="670601" y="67540"/>
                </a:moveTo>
                <a:cubicBezTo>
                  <a:pt x="645617" y="72537"/>
                  <a:pt x="620368" y="76351"/>
                  <a:pt x="595650" y="82530"/>
                </a:cubicBezTo>
                <a:cubicBezTo>
                  <a:pt x="580321" y="86362"/>
                  <a:pt x="565814" y="92980"/>
                  <a:pt x="550680" y="97520"/>
                </a:cubicBezTo>
                <a:cubicBezTo>
                  <a:pt x="515837" y="107973"/>
                  <a:pt x="480591" y="117047"/>
                  <a:pt x="445748" y="127500"/>
                </a:cubicBezTo>
                <a:cubicBezTo>
                  <a:pt x="430614" y="132040"/>
                  <a:pt x="415912" y="137950"/>
                  <a:pt x="400778" y="142490"/>
                </a:cubicBezTo>
                <a:cubicBezTo>
                  <a:pt x="390423" y="145597"/>
                  <a:pt x="221797" y="191857"/>
                  <a:pt x="205906" y="202451"/>
                </a:cubicBezTo>
                <a:cubicBezTo>
                  <a:pt x="190916" y="212444"/>
                  <a:pt x="177049" y="224374"/>
                  <a:pt x="160935" y="232431"/>
                </a:cubicBezTo>
                <a:cubicBezTo>
                  <a:pt x="36811" y="294494"/>
                  <a:pt x="199875" y="191483"/>
                  <a:pt x="70994" y="277402"/>
                </a:cubicBezTo>
                <a:cubicBezTo>
                  <a:pt x="61001" y="292392"/>
                  <a:pt x="52268" y="308304"/>
                  <a:pt x="41014" y="322372"/>
                </a:cubicBezTo>
                <a:cubicBezTo>
                  <a:pt x="32185" y="333408"/>
                  <a:pt x="12314" y="338278"/>
                  <a:pt x="11034" y="352353"/>
                </a:cubicBezTo>
                <a:cubicBezTo>
                  <a:pt x="0" y="473725"/>
                  <a:pt x="2646" y="463885"/>
                  <a:pt x="56004" y="517245"/>
                </a:cubicBezTo>
                <a:cubicBezTo>
                  <a:pt x="61001" y="532235"/>
                  <a:pt x="58656" y="552344"/>
                  <a:pt x="70994" y="562215"/>
                </a:cubicBezTo>
                <a:cubicBezTo>
                  <a:pt x="87082" y="575085"/>
                  <a:pt x="111146" y="571545"/>
                  <a:pt x="130955" y="577205"/>
                </a:cubicBezTo>
                <a:cubicBezTo>
                  <a:pt x="187137" y="593257"/>
                  <a:pt x="171463" y="595472"/>
                  <a:pt x="235886" y="607186"/>
                </a:cubicBezTo>
                <a:cubicBezTo>
                  <a:pt x="270648" y="613507"/>
                  <a:pt x="305840" y="617179"/>
                  <a:pt x="340817" y="622176"/>
                </a:cubicBezTo>
                <a:cubicBezTo>
                  <a:pt x="355807" y="627173"/>
                  <a:pt x="370459" y="633334"/>
                  <a:pt x="385788" y="637166"/>
                </a:cubicBezTo>
                <a:cubicBezTo>
                  <a:pt x="523946" y="671705"/>
                  <a:pt x="628335" y="659774"/>
                  <a:pt x="790522" y="667146"/>
                </a:cubicBezTo>
                <a:cubicBezTo>
                  <a:pt x="820502" y="672143"/>
                  <a:pt x="850159" y="679805"/>
                  <a:pt x="880463" y="682136"/>
                </a:cubicBezTo>
                <a:cubicBezTo>
                  <a:pt x="980228" y="689810"/>
                  <a:pt x="1080867" y="685658"/>
                  <a:pt x="1180267" y="697127"/>
                </a:cubicBezTo>
                <a:cubicBezTo>
                  <a:pt x="1211661" y="700749"/>
                  <a:pt x="1240228" y="717114"/>
                  <a:pt x="1270208" y="727107"/>
                </a:cubicBezTo>
                <a:lnTo>
                  <a:pt x="2154627" y="712117"/>
                </a:lnTo>
                <a:cubicBezTo>
                  <a:pt x="2170420" y="711608"/>
                  <a:pt x="2186049" y="705257"/>
                  <a:pt x="2199598" y="697127"/>
                </a:cubicBezTo>
                <a:cubicBezTo>
                  <a:pt x="2211717" y="689856"/>
                  <a:pt x="2218542" y="675975"/>
                  <a:pt x="2229578" y="667146"/>
                </a:cubicBezTo>
                <a:cubicBezTo>
                  <a:pt x="2324139" y="591496"/>
                  <a:pt x="2232130" y="679582"/>
                  <a:pt x="2304529" y="607186"/>
                </a:cubicBezTo>
                <a:cubicBezTo>
                  <a:pt x="2309526" y="592196"/>
                  <a:pt x="2312453" y="576348"/>
                  <a:pt x="2319519" y="562215"/>
                </a:cubicBezTo>
                <a:cubicBezTo>
                  <a:pt x="2327576" y="546101"/>
                  <a:pt x="2348681" y="535242"/>
                  <a:pt x="2349499" y="517245"/>
                </a:cubicBezTo>
                <a:cubicBezTo>
                  <a:pt x="2353816" y="422274"/>
                  <a:pt x="2347354" y="326629"/>
                  <a:pt x="2334509" y="232431"/>
                </a:cubicBezTo>
                <a:cubicBezTo>
                  <a:pt x="2332075" y="214580"/>
                  <a:pt x="2315783" y="201529"/>
                  <a:pt x="2304529" y="187461"/>
                </a:cubicBezTo>
                <a:cubicBezTo>
                  <a:pt x="2269125" y="143207"/>
                  <a:pt x="2265704" y="153508"/>
                  <a:pt x="2199598" y="142490"/>
                </a:cubicBezTo>
                <a:cubicBezTo>
                  <a:pt x="2089547" y="124148"/>
                  <a:pt x="2020413" y="119402"/>
                  <a:pt x="1899794" y="112510"/>
                </a:cubicBezTo>
                <a:cubicBezTo>
                  <a:pt x="1789932" y="106232"/>
                  <a:pt x="1679939" y="102517"/>
                  <a:pt x="1570011" y="97520"/>
                </a:cubicBezTo>
                <a:cubicBezTo>
                  <a:pt x="1545027" y="92523"/>
                  <a:pt x="1519932" y="88057"/>
                  <a:pt x="1495060" y="82530"/>
                </a:cubicBezTo>
                <a:cubicBezTo>
                  <a:pt x="1474948" y="78061"/>
                  <a:pt x="1455520" y="70263"/>
                  <a:pt x="1435099" y="67540"/>
                </a:cubicBezTo>
                <a:cubicBezTo>
                  <a:pt x="1380393" y="60246"/>
                  <a:pt x="1325172" y="57546"/>
                  <a:pt x="1270208" y="52549"/>
                </a:cubicBezTo>
                <a:cubicBezTo>
                  <a:pt x="1112558" y="0"/>
                  <a:pt x="1194160" y="22569"/>
                  <a:pt x="850483" y="22569"/>
                </a:cubicBezTo>
                <a:cubicBezTo>
                  <a:pt x="775366" y="22569"/>
                  <a:pt x="700581" y="32562"/>
                  <a:pt x="625630" y="37559"/>
                </a:cubicBezTo>
                <a:cubicBezTo>
                  <a:pt x="615637" y="47553"/>
                  <a:pt x="606686" y="58711"/>
                  <a:pt x="595650" y="67540"/>
                </a:cubicBezTo>
                <a:cubicBezTo>
                  <a:pt x="546523" y="106843"/>
                  <a:pt x="550680" y="77687"/>
                  <a:pt x="550680" y="112510"/>
                </a:cubicBezTo>
              </a:path>
            </a:pathLst>
          </a:custGeom>
          <a:noFill/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/>
          </a:p>
        </p:txBody>
      </p:sp>
      <p:sp>
        <p:nvSpPr>
          <p:cNvPr id="24600" name="任意多边形 40"/>
          <p:cNvSpPr/>
          <p:nvPr/>
        </p:nvSpPr>
        <p:spPr>
          <a:xfrm>
            <a:off x="2995613" y="4313238"/>
            <a:ext cx="1714500" cy="1173163"/>
          </a:xfrm>
          <a:custGeom>
            <a:avLst/>
            <a:gdLst>
              <a:gd name="connsiteX0" fmla="*/ 451501 w 1713436"/>
              <a:gd name="connsiteY0" fmla="*/ 3160 h 1172393"/>
              <a:gd name="connsiteX1" fmla="*/ 406530 w 1713436"/>
              <a:gd name="connsiteY1" fmla="*/ 18150 h 1172393"/>
              <a:gd name="connsiteX2" fmla="*/ 361560 w 1713436"/>
              <a:gd name="connsiteY2" fmla="*/ 93101 h 1172393"/>
              <a:gd name="connsiteX3" fmla="*/ 331579 w 1713436"/>
              <a:gd name="connsiteY3" fmla="*/ 123082 h 1172393"/>
              <a:gd name="connsiteX4" fmla="*/ 316589 w 1713436"/>
              <a:gd name="connsiteY4" fmla="*/ 183042 h 1172393"/>
              <a:gd name="connsiteX5" fmla="*/ 286609 w 1713436"/>
              <a:gd name="connsiteY5" fmla="*/ 332944 h 1172393"/>
              <a:gd name="connsiteX6" fmla="*/ 226648 w 1713436"/>
              <a:gd name="connsiteY6" fmla="*/ 422885 h 1172393"/>
              <a:gd name="connsiteX7" fmla="*/ 196668 w 1713436"/>
              <a:gd name="connsiteY7" fmla="*/ 467855 h 1172393"/>
              <a:gd name="connsiteX8" fmla="*/ 151697 w 1713436"/>
              <a:gd name="connsiteY8" fmla="*/ 542806 h 1172393"/>
              <a:gd name="connsiteX9" fmla="*/ 121717 w 1713436"/>
              <a:gd name="connsiteY9" fmla="*/ 587777 h 1172393"/>
              <a:gd name="connsiteX10" fmla="*/ 61756 w 1713436"/>
              <a:gd name="connsiteY10" fmla="*/ 617757 h 1172393"/>
              <a:gd name="connsiteX11" fmla="*/ 31776 w 1713436"/>
              <a:gd name="connsiteY11" fmla="*/ 662727 h 1172393"/>
              <a:gd name="connsiteX12" fmla="*/ 1796 w 1713436"/>
              <a:gd name="connsiteY12" fmla="*/ 752668 h 1172393"/>
              <a:gd name="connsiteX13" fmla="*/ 16786 w 1713436"/>
              <a:gd name="connsiteY13" fmla="*/ 947541 h 1172393"/>
              <a:gd name="connsiteX14" fmla="*/ 121717 w 1713436"/>
              <a:gd name="connsiteY14" fmla="*/ 992511 h 1172393"/>
              <a:gd name="connsiteX15" fmla="*/ 286609 w 1713436"/>
              <a:gd name="connsiteY15" fmla="*/ 1037482 h 1172393"/>
              <a:gd name="connsiteX16" fmla="*/ 556432 w 1713436"/>
              <a:gd name="connsiteY16" fmla="*/ 1112432 h 1172393"/>
              <a:gd name="connsiteX17" fmla="*/ 706333 w 1713436"/>
              <a:gd name="connsiteY17" fmla="*/ 1157403 h 1172393"/>
              <a:gd name="connsiteX18" fmla="*/ 796274 w 1713436"/>
              <a:gd name="connsiteY18" fmla="*/ 1172393 h 1172393"/>
              <a:gd name="connsiteX19" fmla="*/ 1215999 w 1713436"/>
              <a:gd name="connsiteY19" fmla="*/ 1157403 h 1172393"/>
              <a:gd name="connsiteX20" fmla="*/ 1290950 w 1713436"/>
              <a:gd name="connsiteY20" fmla="*/ 1142413 h 1172393"/>
              <a:gd name="connsiteX21" fmla="*/ 1380891 w 1713436"/>
              <a:gd name="connsiteY21" fmla="*/ 1127423 h 1172393"/>
              <a:gd name="connsiteX22" fmla="*/ 1425861 w 1713436"/>
              <a:gd name="connsiteY22" fmla="*/ 1112432 h 1172393"/>
              <a:gd name="connsiteX23" fmla="*/ 1455842 w 1713436"/>
              <a:gd name="connsiteY23" fmla="*/ 1082452 h 1172393"/>
              <a:gd name="connsiteX24" fmla="*/ 1515802 w 1713436"/>
              <a:gd name="connsiteY24" fmla="*/ 1067462 h 1172393"/>
              <a:gd name="connsiteX25" fmla="*/ 1605743 w 1713436"/>
              <a:gd name="connsiteY25" fmla="*/ 1037482 h 1172393"/>
              <a:gd name="connsiteX26" fmla="*/ 1650714 w 1713436"/>
              <a:gd name="connsiteY26" fmla="*/ 1007501 h 1172393"/>
              <a:gd name="connsiteX27" fmla="*/ 1695684 w 1713436"/>
              <a:gd name="connsiteY27" fmla="*/ 902570 h 1172393"/>
              <a:gd name="connsiteX28" fmla="*/ 1710674 w 1713436"/>
              <a:gd name="connsiteY28" fmla="*/ 857600 h 1172393"/>
              <a:gd name="connsiteX29" fmla="*/ 1695684 w 1713436"/>
              <a:gd name="connsiteY29" fmla="*/ 617757 h 1172393"/>
              <a:gd name="connsiteX30" fmla="*/ 1635724 w 1713436"/>
              <a:gd name="connsiteY30" fmla="*/ 527816 h 1172393"/>
              <a:gd name="connsiteX31" fmla="*/ 1575763 w 1713436"/>
              <a:gd name="connsiteY31" fmla="*/ 467855 h 1172393"/>
              <a:gd name="connsiteX32" fmla="*/ 1410871 w 1713436"/>
              <a:gd name="connsiteY32" fmla="*/ 437875 h 1172393"/>
              <a:gd name="connsiteX33" fmla="*/ 1320930 w 1713436"/>
              <a:gd name="connsiteY33" fmla="*/ 422885 h 1172393"/>
              <a:gd name="connsiteX34" fmla="*/ 1215999 w 1713436"/>
              <a:gd name="connsiteY34" fmla="*/ 392904 h 1172393"/>
              <a:gd name="connsiteX35" fmla="*/ 1171029 w 1713436"/>
              <a:gd name="connsiteY35" fmla="*/ 377914 h 1172393"/>
              <a:gd name="connsiteX36" fmla="*/ 1081088 w 1713436"/>
              <a:gd name="connsiteY36" fmla="*/ 362924 h 1172393"/>
              <a:gd name="connsiteX37" fmla="*/ 991147 w 1713436"/>
              <a:gd name="connsiteY37" fmla="*/ 332944 h 1172393"/>
              <a:gd name="connsiteX38" fmla="*/ 901206 w 1713436"/>
              <a:gd name="connsiteY38" fmla="*/ 302963 h 1172393"/>
              <a:gd name="connsiteX39" fmla="*/ 766294 w 1713436"/>
              <a:gd name="connsiteY39" fmla="*/ 228013 h 1172393"/>
              <a:gd name="connsiteX40" fmla="*/ 646373 w 1713436"/>
              <a:gd name="connsiteY40" fmla="*/ 138072 h 1172393"/>
              <a:gd name="connsiteX41" fmla="*/ 556432 w 1713436"/>
              <a:gd name="connsiteY41" fmla="*/ 78111 h 1172393"/>
              <a:gd name="connsiteX42" fmla="*/ 511461 w 1713436"/>
              <a:gd name="connsiteY42" fmla="*/ 48131 h 1172393"/>
              <a:gd name="connsiteX43" fmla="*/ 481481 w 1713436"/>
              <a:gd name="connsiteY43" fmla="*/ 18150 h 1172393"/>
              <a:gd name="connsiteX44" fmla="*/ 451501 w 1713436"/>
              <a:gd name="connsiteY44" fmla="*/ 3160 h 11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713436" h="1172393">
                <a:moveTo>
                  <a:pt x="451501" y="3160"/>
                </a:moveTo>
                <a:cubicBezTo>
                  <a:pt x="439009" y="3160"/>
                  <a:pt x="420079" y="10020"/>
                  <a:pt x="406530" y="18150"/>
                </a:cubicBezTo>
                <a:cubicBezTo>
                  <a:pt x="359054" y="46636"/>
                  <a:pt x="388089" y="48886"/>
                  <a:pt x="361560" y="93101"/>
                </a:cubicBezTo>
                <a:cubicBezTo>
                  <a:pt x="354288" y="105220"/>
                  <a:pt x="341573" y="113088"/>
                  <a:pt x="331579" y="123082"/>
                </a:cubicBezTo>
                <a:cubicBezTo>
                  <a:pt x="326582" y="143069"/>
                  <a:pt x="320274" y="162773"/>
                  <a:pt x="316589" y="183042"/>
                </a:cubicBezTo>
                <a:cubicBezTo>
                  <a:pt x="311356" y="211826"/>
                  <a:pt x="307409" y="295504"/>
                  <a:pt x="286609" y="332944"/>
                </a:cubicBezTo>
                <a:cubicBezTo>
                  <a:pt x="269110" y="364442"/>
                  <a:pt x="246635" y="392905"/>
                  <a:pt x="226648" y="422885"/>
                </a:cubicBezTo>
                <a:lnTo>
                  <a:pt x="196668" y="467855"/>
                </a:lnTo>
                <a:cubicBezTo>
                  <a:pt x="170635" y="545955"/>
                  <a:pt x="198731" y="484014"/>
                  <a:pt x="151697" y="542806"/>
                </a:cubicBezTo>
                <a:cubicBezTo>
                  <a:pt x="140442" y="556874"/>
                  <a:pt x="135557" y="576243"/>
                  <a:pt x="121717" y="587777"/>
                </a:cubicBezTo>
                <a:cubicBezTo>
                  <a:pt x="104550" y="602083"/>
                  <a:pt x="81743" y="607764"/>
                  <a:pt x="61756" y="617757"/>
                </a:cubicBezTo>
                <a:cubicBezTo>
                  <a:pt x="51763" y="632747"/>
                  <a:pt x="39093" y="646264"/>
                  <a:pt x="31776" y="662727"/>
                </a:cubicBezTo>
                <a:cubicBezTo>
                  <a:pt x="18941" y="691605"/>
                  <a:pt x="1796" y="752668"/>
                  <a:pt x="1796" y="752668"/>
                </a:cubicBezTo>
                <a:cubicBezTo>
                  <a:pt x="6793" y="817626"/>
                  <a:pt x="0" y="884591"/>
                  <a:pt x="16786" y="947541"/>
                </a:cubicBezTo>
                <a:cubicBezTo>
                  <a:pt x="24369" y="975976"/>
                  <a:pt x="106636" y="987987"/>
                  <a:pt x="121717" y="992511"/>
                </a:cubicBezTo>
                <a:cubicBezTo>
                  <a:pt x="273872" y="1038157"/>
                  <a:pt x="149998" y="1010158"/>
                  <a:pt x="286609" y="1037482"/>
                </a:cubicBezTo>
                <a:cubicBezTo>
                  <a:pt x="418044" y="1125105"/>
                  <a:pt x="216896" y="999251"/>
                  <a:pt x="556432" y="1112432"/>
                </a:cubicBezTo>
                <a:cubicBezTo>
                  <a:pt x="613793" y="1131553"/>
                  <a:pt x="649695" y="1146075"/>
                  <a:pt x="706333" y="1157403"/>
                </a:cubicBezTo>
                <a:cubicBezTo>
                  <a:pt x="736137" y="1163364"/>
                  <a:pt x="766294" y="1167396"/>
                  <a:pt x="796274" y="1172393"/>
                </a:cubicBezTo>
                <a:cubicBezTo>
                  <a:pt x="936182" y="1167396"/>
                  <a:pt x="1076258" y="1165872"/>
                  <a:pt x="1215999" y="1157403"/>
                </a:cubicBezTo>
                <a:cubicBezTo>
                  <a:pt x="1241431" y="1155862"/>
                  <a:pt x="1265883" y="1146971"/>
                  <a:pt x="1290950" y="1142413"/>
                </a:cubicBezTo>
                <a:cubicBezTo>
                  <a:pt x="1320854" y="1136976"/>
                  <a:pt x="1350911" y="1132420"/>
                  <a:pt x="1380891" y="1127423"/>
                </a:cubicBezTo>
                <a:cubicBezTo>
                  <a:pt x="1395881" y="1122426"/>
                  <a:pt x="1412312" y="1120562"/>
                  <a:pt x="1425861" y="1112432"/>
                </a:cubicBezTo>
                <a:cubicBezTo>
                  <a:pt x="1437980" y="1105161"/>
                  <a:pt x="1443201" y="1088772"/>
                  <a:pt x="1455842" y="1082452"/>
                </a:cubicBezTo>
                <a:cubicBezTo>
                  <a:pt x="1474269" y="1073239"/>
                  <a:pt x="1496069" y="1073382"/>
                  <a:pt x="1515802" y="1067462"/>
                </a:cubicBezTo>
                <a:cubicBezTo>
                  <a:pt x="1546071" y="1058381"/>
                  <a:pt x="1605743" y="1037482"/>
                  <a:pt x="1605743" y="1037482"/>
                </a:cubicBezTo>
                <a:cubicBezTo>
                  <a:pt x="1620733" y="1027488"/>
                  <a:pt x="1637975" y="1020240"/>
                  <a:pt x="1650714" y="1007501"/>
                </a:cubicBezTo>
                <a:cubicBezTo>
                  <a:pt x="1687226" y="970989"/>
                  <a:pt x="1681923" y="950734"/>
                  <a:pt x="1695684" y="902570"/>
                </a:cubicBezTo>
                <a:cubicBezTo>
                  <a:pt x="1700025" y="887377"/>
                  <a:pt x="1705677" y="872590"/>
                  <a:pt x="1710674" y="857600"/>
                </a:cubicBezTo>
                <a:cubicBezTo>
                  <a:pt x="1705677" y="777652"/>
                  <a:pt x="1713436" y="695869"/>
                  <a:pt x="1695684" y="617757"/>
                </a:cubicBezTo>
                <a:cubicBezTo>
                  <a:pt x="1687699" y="582621"/>
                  <a:pt x="1661202" y="553294"/>
                  <a:pt x="1635724" y="527816"/>
                </a:cubicBezTo>
                <a:cubicBezTo>
                  <a:pt x="1615737" y="507829"/>
                  <a:pt x="1603644" y="472502"/>
                  <a:pt x="1575763" y="467855"/>
                </a:cubicBezTo>
                <a:cubicBezTo>
                  <a:pt x="1310733" y="423684"/>
                  <a:pt x="1641331" y="479776"/>
                  <a:pt x="1410871" y="437875"/>
                </a:cubicBezTo>
                <a:cubicBezTo>
                  <a:pt x="1380967" y="432438"/>
                  <a:pt x="1350910" y="427882"/>
                  <a:pt x="1320930" y="422885"/>
                </a:cubicBezTo>
                <a:cubicBezTo>
                  <a:pt x="1213108" y="386944"/>
                  <a:pt x="1347756" y="430550"/>
                  <a:pt x="1215999" y="392904"/>
                </a:cubicBezTo>
                <a:cubicBezTo>
                  <a:pt x="1200806" y="388563"/>
                  <a:pt x="1186454" y="381342"/>
                  <a:pt x="1171029" y="377914"/>
                </a:cubicBezTo>
                <a:cubicBezTo>
                  <a:pt x="1141359" y="371321"/>
                  <a:pt x="1110574" y="370296"/>
                  <a:pt x="1081088" y="362924"/>
                </a:cubicBezTo>
                <a:cubicBezTo>
                  <a:pt x="1050430" y="355259"/>
                  <a:pt x="1021127" y="342937"/>
                  <a:pt x="991147" y="332944"/>
                </a:cubicBezTo>
                <a:cubicBezTo>
                  <a:pt x="991142" y="332942"/>
                  <a:pt x="901211" y="302967"/>
                  <a:pt x="901206" y="302963"/>
                </a:cubicBezTo>
                <a:cubicBezTo>
                  <a:pt x="798118" y="234238"/>
                  <a:pt x="845448" y="254397"/>
                  <a:pt x="766294" y="228013"/>
                </a:cubicBezTo>
                <a:cubicBezTo>
                  <a:pt x="710836" y="172553"/>
                  <a:pt x="748075" y="205873"/>
                  <a:pt x="646373" y="138072"/>
                </a:cubicBezTo>
                <a:lnTo>
                  <a:pt x="556432" y="78111"/>
                </a:lnTo>
                <a:cubicBezTo>
                  <a:pt x="541442" y="68118"/>
                  <a:pt x="524200" y="60870"/>
                  <a:pt x="511461" y="48131"/>
                </a:cubicBezTo>
                <a:cubicBezTo>
                  <a:pt x="501468" y="38137"/>
                  <a:pt x="493600" y="25421"/>
                  <a:pt x="481481" y="18150"/>
                </a:cubicBezTo>
                <a:cubicBezTo>
                  <a:pt x="451231" y="0"/>
                  <a:pt x="463993" y="3160"/>
                  <a:pt x="451501" y="3160"/>
                </a:cubicBezTo>
                <a:close/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4601" name="矩形 22555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 fill="hold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 fill="hold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 fill="hold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 fill="hold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fill="hold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fill="hold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fill="hold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fill="hold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fill="hold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/>
      <p:bldP spid="24585" grpId="0"/>
      <p:bldP spid="24586" grpId="0"/>
      <p:bldP spid="24587" grpId="0"/>
      <p:bldP spid="24588" grpId="0"/>
      <p:bldP spid="24589" grpId="0"/>
      <p:bldP spid="24590" grpId="0"/>
      <p:bldP spid="24591" grpId="0"/>
      <p:bldP spid="24592" grpId="0"/>
      <p:bldP spid="24593" grpId="0"/>
      <p:bldP spid="24594" grpId="0"/>
      <p:bldP spid="24595" grpId="0" animBg="1"/>
      <p:bldP spid="24596" grpId="0" animBg="1"/>
      <p:bldP spid="24597" grpId="0" animBg="1"/>
      <p:bldP spid="24598" grpId="0" animBg="1"/>
      <p:bldP spid="24599" grpId="0" animBg="1"/>
      <p:bldP spid="2460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24578"/>
          <p:cNvSpPr/>
          <p:nvPr/>
        </p:nvSpPr>
        <p:spPr>
          <a:xfrm>
            <a:off x="6300788" y="476250"/>
            <a:ext cx="2212975" cy="1008063"/>
          </a:xfrm>
          <a:solidFill>
            <a:srgbClr val="0000FF"/>
          </a:solidFill>
          <a:ln>
            <a:solidFill>
              <a:schemeClr val="tx1"/>
            </a:solidFill>
            <a:round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wrap="none" fromWordArt="1" anchor="t" anchorCtr="0">
            <a:prstTxWarp prst="textWave1">
              <a:avLst/>
            </a:prstTxWarp>
          </a:bodyPr>
          <a:lstStyle/>
          <a:p>
            <a:pPr algn="ctr"/>
            <a:r>
              <a:rPr sz="3600" b="1" kern="10">
                <a:ln>
                  <a:solidFill>
                    <a:schemeClr val="tx1"/>
                  </a:solidFill>
                  <a:round/>
                </a:ln>
                <a:solidFill>
                  <a:srgbClr val="0000FF"/>
                </a:solidFill>
                <a:effectLst>
                  <a:outerShdw dist="53882" dir="2700000" algn="ctr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</a:rPr>
              <a:t>练一练</a:t>
            </a:r>
            <a:endParaRPr sz="3600" b="1" kern="10">
              <a:ln>
                <a:solidFill>
                  <a:schemeClr val="tx1"/>
                </a:solidFill>
                <a:round/>
              </a:ln>
              <a:solidFill>
                <a:srgbClr val="0000FF"/>
              </a:solidFill>
              <a:effectLst>
                <a:outerShdw dist="53882" dir="2700000" algn="ctr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25602" name="图片 245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773238"/>
            <a:ext cx="3779838" cy="28527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5603" name="图片 245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13" y="1773238"/>
            <a:ext cx="7777162" cy="28527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5604" name="文本框 24581"/>
          <p:cNvSpPr/>
          <p:nvPr/>
        </p:nvSpPr>
        <p:spPr>
          <a:xfrm>
            <a:off x="2771775" y="404813"/>
            <a:ext cx="2808288" cy="641350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竖式计算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5" name="矩形 24583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云形标注 23558"/>
          <p:cNvSpPr/>
          <p:nvPr/>
        </p:nvSpPr>
        <p:spPr>
          <a:xfrm>
            <a:off x="1619250" y="2168525"/>
            <a:ext cx="5256213" cy="1260475"/>
          </a:xfrm>
          <a:prstGeom prst="cloudCallout">
            <a:avLst>
              <a:gd name="adj1" fmla="val 55106"/>
              <a:gd name="adj2" fmla="val 70671"/>
            </a:avLst>
          </a:prstGeom>
          <a:solidFill>
            <a:srgbClr val="FFFFCC"/>
          </a:solidFill>
          <a:ln>
            <a:solidFill>
              <a:srgbClr val="FF9900"/>
            </a:solidFill>
            <a:round/>
          </a:ln>
        </p:spPr>
        <p:txBody>
          <a:bodyPr lIns="90170" tIns="46990" rIns="90170" bIns="46990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3600">
                <a:solidFill>
                  <a:srgbClr val="66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你有什么收获？</a:t>
            </a:r>
            <a:endParaRPr lang="zh-CN" altLang="en-US" sz="3600">
              <a:solidFill>
                <a:srgbClr val="6600FF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6627" name="矩形 23560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9219"/>
          <p:cNvGrpSpPr/>
          <p:nvPr/>
        </p:nvGrpSpPr>
        <p:grpSpPr>
          <a:xfrm>
            <a:off x="611188" y="3859213"/>
            <a:ext cx="2808287" cy="865187"/>
            <a:chOff x="113" y="2341"/>
            <a:chExt cx="1769" cy="454"/>
          </a:xfrm>
        </p:grpSpPr>
        <p:sp>
          <p:nvSpPr>
            <p:cNvPr id="15362" name="云形标注 9220"/>
            <p:cNvSpPr/>
            <p:nvPr/>
          </p:nvSpPr>
          <p:spPr>
            <a:xfrm rot="10800000">
              <a:off x="113" y="2341"/>
              <a:ext cx="1769" cy="454"/>
            </a:xfrm>
            <a:prstGeom prst="cloudCallout">
              <a:avLst>
                <a:gd name="adj1" fmla="val -32421"/>
                <a:gd name="adj2" fmla="val 135019"/>
              </a:avLst>
            </a:prstGeom>
            <a:solidFill>
              <a:srgbClr val="FFCC99"/>
            </a:solidFill>
            <a:ln>
              <a:solidFill>
                <a:srgbClr val="FF9900"/>
              </a:solidFill>
              <a:round/>
            </a:ln>
          </p:spPr>
          <p:txBody>
            <a:bodyPr rot="10800000"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 eaLnBrk="0" hangingPunct="0"/>
              <a:endParaRPr lang="zh-CN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63" name="文本框 9221"/>
            <p:cNvSpPr/>
            <p:nvPr/>
          </p:nvSpPr>
          <p:spPr>
            <a:xfrm>
              <a:off x="204" y="2432"/>
              <a:ext cx="1633" cy="27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每盘放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6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个苹果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5364" name="组合 9222"/>
          <p:cNvGrpSpPr/>
          <p:nvPr/>
        </p:nvGrpSpPr>
        <p:grpSpPr>
          <a:xfrm>
            <a:off x="6084888" y="3817938"/>
            <a:ext cx="2736850" cy="1123950"/>
            <a:chOff x="4036" y="2840"/>
            <a:chExt cx="1724" cy="590"/>
          </a:xfrm>
        </p:grpSpPr>
        <p:sp>
          <p:nvSpPr>
            <p:cNvPr id="15365" name="云形标注 9223"/>
            <p:cNvSpPr/>
            <p:nvPr/>
          </p:nvSpPr>
          <p:spPr>
            <a:xfrm rot="10800000" flipH="1">
              <a:off x="4036" y="2840"/>
              <a:ext cx="1679" cy="590"/>
            </a:xfrm>
            <a:prstGeom prst="cloudCallout">
              <a:avLst>
                <a:gd name="adj1" fmla="val -29097"/>
                <a:gd name="adj2" fmla="val 119829"/>
              </a:avLst>
            </a:prstGeom>
            <a:solidFill>
              <a:srgbClr val="FFCC99"/>
            </a:solidFill>
            <a:ln>
              <a:solidFill>
                <a:srgbClr val="FF9900"/>
              </a:solidFill>
              <a:round/>
            </a:ln>
          </p:spPr>
          <p:txBody>
            <a:bodyPr rot="10800000"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 eaLnBrk="0" hangingPunct="0"/>
              <a:endParaRPr lang="zh-CN" sz="1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66" name="文本框 9224"/>
            <p:cNvSpPr/>
            <p:nvPr/>
          </p:nvSpPr>
          <p:spPr>
            <a:xfrm>
              <a:off x="4036" y="2976"/>
              <a:ext cx="1724" cy="27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平均分给</a:t>
              </a:r>
              <a:r>
                <a:rPr lang="en-US" altLang="zh-CN" sz="2800" b="1" dirty="0">
                  <a:latin typeface="Arial" panose="020B0604020202020204" pitchFamily="34" charset="0"/>
                </a:rPr>
                <a:t>2</a:t>
              </a:r>
              <a:r>
                <a:rPr lang="zh-CN" altLang="en-US" sz="2800" b="1" dirty="0">
                  <a:latin typeface="Arial" panose="020B0604020202020204" pitchFamily="34" charset="0"/>
                  <a:ea typeface="宋体" panose="02010600030101010101" pitchFamily="2" charset="-122"/>
                </a:rPr>
                <a:t>个人</a:t>
              </a:r>
              <a:endPara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67" name="文本框 9225"/>
          <p:cNvSpPr/>
          <p:nvPr/>
        </p:nvSpPr>
        <p:spPr>
          <a:xfrm>
            <a:off x="323850" y="5081588"/>
            <a:ext cx="8280400" cy="579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根据图上的信息，提出与除法有关的问题。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368" name="组合 9230"/>
          <p:cNvGrpSpPr/>
          <p:nvPr/>
        </p:nvGrpSpPr>
        <p:grpSpPr>
          <a:xfrm>
            <a:off x="2484438" y="692150"/>
            <a:ext cx="5003800" cy="2416175"/>
            <a:chOff x="1565" y="436"/>
            <a:chExt cx="3152" cy="1522"/>
          </a:xfrm>
        </p:grpSpPr>
        <p:pic>
          <p:nvPicPr>
            <p:cNvPr id="15369" name="图片 22" descr="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45" y="436"/>
              <a:ext cx="1717" cy="135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5370" name="图片 27" descr="29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65" y="482"/>
              <a:ext cx="1043" cy="147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5371" name="图片 28" descr="3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59" y="436"/>
              <a:ext cx="658" cy="1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5372" name="矩形 9231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 dirty="0">
                <a:latin typeface="Arial" panose="020B0604020202020204" pitchFamily="34" charset="0"/>
              </a:rPr>
            </a:br>
            <a:r>
              <a:rPr lang="en-US" altLang="zh-CN" b="1" dirty="0">
                <a:latin typeface="Arial" panose="020B0604020202020204" pitchFamily="34" charset="0"/>
              </a:rPr>
              <a:t>         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0243"/>
          <p:cNvSpPr/>
          <p:nvPr/>
        </p:nvSpPr>
        <p:spPr>
          <a:xfrm>
            <a:off x="468313" y="2736850"/>
            <a:ext cx="8424862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每盘放 </a:t>
            </a:r>
            <a:r>
              <a:rPr lang="en-US" altLang="zh-CN" sz="3600" dirty="0">
                <a:latin typeface="宋体" panose="02010600030101010101" pitchFamily="2" charset="-122"/>
              </a:rPr>
              <a:t>6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个苹果，</a:t>
            </a:r>
            <a:r>
              <a:rPr lang="en-US" altLang="zh-CN" sz="3600" dirty="0">
                <a:latin typeface="宋体" panose="02010600030101010101" pitchFamily="2" charset="-122"/>
              </a:rPr>
              <a:t>18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个苹果可以放几盘？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386" name="图片 102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0" y="3773488"/>
            <a:ext cx="5543550" cy="8651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6387" name="组合 10245"/>
          <p:cNvGrpSpPr/>
          <p:nvPr/>
        </p:nvGrpSpPr>
        <p:grpSpPr>
          <a:xfrm>
            <a:off x="1692275" y="3860800"/>
            <a:ext cx="3743325" cy="769938"/>
            <a:chOff x="930" y="2478"/>
            <a:chExt cx="2358" cy="365"/>
          </a:xfrm>
        </p:grpSpPr>
        <p:sp>
          <p:nvSpPr>
            <p:cNvPr id="16388" name="文本框 10246"/>
            <p:cNvSpPr/>
            <p:nvPr/>
          </p:nvSpPr>
          <p:spPr>
            <a:xfrm>
              <a:off x="930" y="2478"/>
              <a:ext cx="454" cy="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3600" dirty="0">
                  <a:latin typeface="宋体" panose="02010600030101010101" pitchFamily="2" charset="-122"/>
                </a:rPr>
                <a:t>18</a:t>
              </a:r>
              <a:endParaRPr lang="en-US" altLang="zh-CN" sz="3600" dirty="0">
                <a:latin typeface="宋体" panose="02010600030101010101" pitchFamily="2" charset="-122"/>
              </a:endParaRPr>
            </a:p>
          </p:txBody>
        </p:sp>
        <p:sp>
          <p:nvSpPr>
            <p:cNvPr id="16389" name="文本框 10247"/>
            <p:cNvSpPr/>
            <p:nvPr/>
          </p:nvSpPr>
          <p:spPr>
            <a:xfrm>
              <a:off x="1429" y="2478"/>
              <a:ext cx="408" cy="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3600" dirty="0">
                  <a:latin typeface="Arial" panose="020B0604020202020204" pitchFamily="34" charset="0"/>
                </a:rPr>
                <a:t>÷</a:t>
              </a:r>
              <a:endParaRPr lang="en-US" altLang="zh-CN" sz="3600" dirty="0">
                <a:latin typeface="Arial" panose="020B0604020202020204" pitchFamily="34" charset="0"/>
              </a:endParaRPr>
            </a:p>
          </p:txBody>
        </p:sp>
        <p:sp>
          <p:nvSpPr>
            <p:cNvPr id="16390" name="文本框 10248"/>
            <p:cNvSpPr/>
            <p:nvPr/>
          </p:nvSpPr>
          <p:spPr>
            <a:xfrm>
              <a:off x="1973" y="2478"/>
              <a:ext cx="363" cy="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3600">
                  <a:latin typeface="宋体" panose="02010600030101010101" pitchFamily="2" charset="-122"/>
                </a:rPr>
                <a:t>6</a:t>
              </a:r>
              <a:endParaRPr lang="en-US" altLang="zh-CN" sz="3600">
                <a:latin typeface="宋体" panose="02010600030101010101" pitchFamily="2" charset="-122"/>
              </a:endParaRPr>
            </a:p>
          </p:txBody>
        </p:sp>
        <p:sp>
          <p:nvSpPr>
            <p:cNvPr id="16391" name="文本框 10249"/>
            <p:cNvSpPr/>
            <p:nvPr/>
          </p:nvSpPr>
          <p:spPr>
            <a:xfrm>
              <a:off x="2880" y="2478"/>
              <a:ext cx="408" cy="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3600">
                  <a:latin typeface="宋体" panose="02010600030101010101" pitchFamily="2" charset="-122"/>
                </a:rPr>
                <a:t>3</a:t>
              </a:r>
              <a:endParaRPr lang="en-US" altLang="zh-CN" sz="3600">
                <a:latin typeface="宋体" panose="02010600030101010101" pitchFamily="2" charset="-122"/>
              </a:endParaRPr>
            </a:p>
          </p:txBody>
        </p:sp>
      </p:grpSp>
      <p:sp>
        <p:nvSpPr>
          <p:cNvPr id="16392" name="文本框 10250"/>
          <p:cNvSpPr/>
          <p:nvPr/>
        </p:nvSpPr>
        <p:spPr>
          <a:xfrm>
            <a:off x="5940425" y="3946525"/>
            <a:ext cx="647700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latin typeface="Arial" panose="020B0604020202020204" pitchFamily="34" charset="0"/>
                <a:ea typeface="宋体" panose="02010600030101010101" pitchFamily="2" charset="-122"/>
              </a:rPr>
              <a:t>盘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3" name="文本框 10251"/>
          <p:cNvSpPr/>
          <p:nvPr/>
        </p:nvSpPr>
        <p:spPr>
          <a:xfrm>
            <a:off x="4284663" y="4983163"/>
            <a:ext cx="4248150" cy="7699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答：可以放</a:t>
            </a:r>
            <a:r>
              <a:rPr lang="en-US" altLang="zh-CN" sz="3600" dirty="0">
                <a:latin typeface="宋体" panose="02010600030101010101" pitchFamily="2" charset="-122"/>
              </a:rPr>
              <a:t>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盘。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394" name="组合 10261"/>
          <p:cNvGrpSpPr/>
          <p:nvPr/>
        </p:nvGrpSpPr>
        <p:grpSpPr>
          <a:xfrm>
            <a:off x="2627313" y="188913"/>
            <a:ext cx="5003800" cy="2416175"/>
            <a:chOff x="1565" y="436"/>
            <a:chExt cx="3152" cy="1522"/>
          </a:xfrm>
        </p:grpSpPr>
        <p:pic>
          <p:nvPicPr>
            <p:cNvPr id="16395" name="图片 22" descr="1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245" y="436"/>
              <a:ext cx="1717" cy="135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6396" name="图片 27" descr="29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565" y="482"/>
              <a:ext cx="1043" cy="147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6397" name="图片 28" descr="30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059" y="436"/>
              <a:ext cx="658" cy="1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6398" name="矩形 10265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3314"/>
          <p:cNvSpPr/>
          <p:nvPr/>
        </p:nvSpPr>
        <p:spPr>
          <a:xfrm>
            <a:off x="4427538" y="3068638"/>
            <a:ext cx="2592387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1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盘：</a:t>
            </a:r>
            <a:r>
              <a:rPr lang="en-US" altLang="zh-CN" sz="3600" dirty="0">
                <a:latin typeface="Arial" panose="020B0604020202020204" pitchFamily="34" charset="0"/>
              </a:rPr>
              <a:t>6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0" name="文本框 13315"/>
          <p:cNvSpPr/>
          <p:nvPr/>
        </p:nvSpPr>
        <p:spPr>
          <a:xfrm>
            <a:off x="4427538" y="3579813"/>
            <a:ext cx="2592387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2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盘：</a:t>
            </a:r>
            <a:r>
              <a:rPr lang="en-US" altLang="zh-CN" sz="3600" dirty="0">
                <a:latin typeface="Arial" panose="020B0604020202020204" pitchFamily="34" charset="0"/>
              </a:rPr>
              <a:t>12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文本框 13316"/>
          <p:cNvSpPr/>
          <p:nvPr/>
        </p:nvSpPr>
        <p:spPr>
          <a:xfrm>
            <a:off x="4427538" y="4083050"/>
            <a:ext cx="2592387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3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盘：</a:t>
            </a:r>
            <a:r>
              <a:rPr lang="en-US" altLang="zh-CN" sz="3600" dirty="0">
                <a:latin typeface="Arial" panose="020B0604020202020204" pitchFamily="34" charset="0"/>
              </a:rPr>
              <a:t>18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文本框 13317"/>
          <p:cNvSpPr/>
          <p:nvPr/>
        </p:nvSpPr>
        <p:spPr>
          <a:xfrm>
            <a:off x="4427538" y="4659313"/>
            <a:ext cx="388937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18÷6=3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grpSp>
        <p:nvGrpSpPr>
          <p:cNvPr id="17413" name="组合 13321"/>
          <p:cNvGrpSpPr/>
          <p:nvPr/>
        </p:nvGrpSpPr>
        <p:grpSpPr>
          <a:xfrm>
            <a:off x="2627313" y="508000"/>
            <a:ext cx="5003800" cy="2416175"/>
            <a:chOff x="1565" y="436"/>
            <a:chExt cx="3152" cy="1522"/>
          </a:xfrm>
        </p:grpSpPr>
        <p:pic>
          <p:nvPicPr>
            <p:cNvPr id="17414" name="图片 22" descr="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45" y="436"/>
              <a:ext cx="1717" cy="135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7415" name="图片 27" descr="29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65" y="482"/>
              <a:ext cx="1043" cy="147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7416" name="图片 28" descr="3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59" y="436"/>
              <a:ext cx="658" cy="1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17417" name="图片 133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5" y="3789363"/>
            <a:ext cx="2520950" cy="23764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8" name="矩形 13326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  <p:bldP spid="17411" grpId="0"/>
      <p:bldP spid="174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4338"/>
          <p:cNvGrpSpPr/>
          <p:nvPr/>
        </p:nvGrpSpPr>
        <p:grpSpPr>
          <a:xfrm>
            <a:off x="2627313" y="508000"/>
            <a:ext cx="5003800" cy="2416175"/>
            <a:chOff x="1565" y="436"/>
            <a:chExt cx="3152" cy="1522"/>
          </a:xfrm>
        </p:grpSpPr>
        <p:pic>
          <p:nvPicPr>
            <p:cNvPr id="18434" name="图片 22" descr="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45" y="436"/>
              <a:ext cx="1717" cy="135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8435" name="图片 27" descr="29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65" y="482"/>
              <a:ext cx="1043" cy="147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8436" name="图片 28" descr="3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59" y="436"/>
              <a:ext cx="658" cy="1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8437" name="文本框 14343"/>
          <p:cNvSpPr/>
          <p:nvPr/>
        </p:nvSpPr>
        <p:spPr>
          <a:xfrm>
            <a:off x="3132138" y="2708275"/>
            <a:ext cx="4608512" cy="701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4000" dirty="0">
                <a:latin typeface="宋体" panose="02010600030101010101" pitchFamily="2" charset="-122"/>
              </a:rPr>
              <a:t>18-6-6-6=0</a:t>
            </a:r>
            <a:endParaRPr lang="en-US" altLang="zh-CN" sz="4000" dirty="0">
              <a:latin typeface="宋体" panose="02010600030101010101" pitchFamily="2" charset="-122"/>
            </a:endParaRPr>
          </a:p>
        </p:txBody>
      </p:sp>
      <p:pic>
        <p:nvPicPr>
          <p:cNvPr id="18438" name="图片 20"/>
          <p:cNvPicPr>
            <a:picLocks noChangeAspect="1"/>
          </p:cNvPicPr>
          <p:nvPr/>
        </p:nvPicPr>
        <p:blipFill>
          <a:blip r:embed="rId4" cstate="email"/>
          <a:srcRect t="50001"/>
          <a:stretch>
            <a:fillRect/>
          </a:stretch>
        </p:blipFill>
        <p:spPr>
          <a:xfrm>
            <a:off x="2630488" y="4437063"/>
            <a:ext cx="4965700" cy="962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8439" name="组合 14369"/>
          <p:cNvGrpSpPr/>
          <p:nvPr/>
        </p:nvGrpSpPr>
        <p:grpSpPr>
          <a:xfrm>
            <a:off x="5895975" y="3573463"/>
            <a:ext cx="944563" cy="844550"/>
            <a:chOff x="3714" y="2387"/>
            <a:chExt cx="595" cy="532"/>
          </a:xfrm>
        </p:grpSpPr>
        <p:sp>
          <p:nvSpPr>
            <p:cNvPr id="18440" name="TextBox 24"/>
            <p:cNvSpPr/>
            <p:nvPr/>
          </p:nvSpPr>
          <p:spPr>
            <a:xfrm>
              <a:off x="3714" y="2592"/>
              <a:ext cx="585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zh-CN" altLang="en-US" sz="280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>
                  <a:solidFill>
                    <a:srgbClr val="7030A0"/>
                  </a:solidFill>
                  <a:latin typeface="Arial" panose="020B0604020202020204" pitchFamily="34" charset="0"/>
                </a:rPr>
                <a:t>6</a:t>
              </a:r>
              <a:endParaRPr lang="en-US" altLang="zh-CN" sz="2800">
                <a:solidFill>
                  <a:srgbClr val="7030A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1" name="TextBox 27"/>
            <p:cNvSpPr/>
            <p:nvPr/>
          </p:nvSpPr>
          <p:spPr>
            <a:xfrm>
              <a:off x="3789" y="2387"/>
              <a:ext cx="5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>
                  <a:solidFill>
                    <a:srgbClr val="7030A0"/>
                  </a:solidFill>
                  <a:latin typeface="Arial" panose="020B0604020202020204" pitchFamily="34" charset="0"/>
                </a:rPr>
                <a:t>1</a:t>
              </a:r>
              <a:r>
                <a:rPr lang="zh-CN" altLang="en-US" sz="240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盘</a:t>
              </a:r>
              <a:endParaRPr lang="zh-CN" altLang="en-US" sz="240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442" name="组合 14370"/>
          <p:cNvGrpSpPr/>
          <p:nvPr/>
        </p:nvGrpSpPr>
        <p:grpSpPr>
          <a:xfrm>
            <a:off x="4565650" y="3573463"/>
            <a:ext cx="928688" cy="844550"/>
            <a:chOff x="2876" y="2387"/>
            <a:chExt cx="585" cy="532"/>
          </a:xfrm>
        </p:grpSpPr>
        <p:sp>
          <p:nvSpPr>
            <p:cNvPr id="18443" name="TextBox 25"/>
            <p:cNvSpPr/>
            <p:nvPr/>
          </p:nvSpPr>
          <p:spPr>
            <a:xfrm>
              <a:off x="2876" y="2592"/>
              <a:ext cx="585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zh-CN" altLang="en-US" sz="280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>
                  <a:solidFill>
                    <a:srgbClr val="7030A0"/>
                  </a:solidFill>
                  <a:latin typeface="Arial" panose="020B0604020202020204" pitchFamily="34" charset="0"/>
                </a:rPr>
                <a:t>6</a:t>
              </a:r>
              <a:endParaRPr lang="en-US" altLang="zh-CN" sz="2800">
                <a:solidFill>
                  <a:srgbClr val="7030A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4" name="TextBox 28"/>
            <p:cNvSpPr/>
            <p:nvPr/>
          </p:nvSpPr>
          <p:spPr>
            <a:xfrm>
              <a:off x="2941" y="2387"/>
              <a:ext cx="5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>
                  <a:solidFill>
                    <a:srgbClr val="7030A0"/>
                  </a:solidFill>
                  <a:latin typeface="Arial" panose="020B0604020202020204" pitchFamily="34" charset="0"/>
                </a:rPr>
                <a:t>1</a:t>
              </a:r>
              <a:r>
                <a:rPr lang="zh-CN" altLang="en-US" sz="240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盘</a:t>
              </a:r>
              <a:endParaRPr lang="zh-CN" altLang="en-US" sz="240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445" name="组合 14371"/>
          <p:cNvGrpSpPr/>
          <p:nvPr/>
        </p:nvGrpSpPr>
        <p:grpSpPr>
          <a:xfrm>
            <a:off x="3227388" y="3573463"/>
            <a:ext cx="927100" cy="854075"/>
            <a:chOff x="2033" y="2391"/>
            <a:chExt cx="584" cy="538"/>
          </a:xfrm>
        </p:grpSpPr>
        <p:sp>
          <p:nvSpPr>
            <p:cNvPr id="18446" name="TextBox 26"/>
            <p:cNvSpPr/>
            <p:nvPr/>
          </p:nvSpPr>
          <p:spPr>
            <a:xfrm>
              <a:off x="2033" y="2602"/>
              <a:ext cx="584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zh-CN" altLang="en-US" sz="280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－</a:t>
              </a:r>
              <a:r>
                <a:rPr lang="en-US" altLang="zh-CN" sz="2800">
                  <a:solidFill>
                    <a:srgbClr val="7030A0"/>
                  </a:solidFill>
                  <a:latin typeface="Arial" panose="020B0604020202020204" pitchFamily="34" charset="0"/>
                </a:rPr>
                <a:t>6</a:t>
              </a:r>
              <a:endParaRPr lang="en-US" altLang="zh-CN" sz="2800">
                <a:solidFill>
                  <a:srgbClr val="7030A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7" name="TextBox 29"/>
            <p:cNvSpPr/>
            <p:nvPr/>
          </p:nvSpPr>
          <p:spPr>
            <a:xfrm>
              <a:off x="2081" y="2391"/>
              <a:ext cx="5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 dirty="0">
                  <a:solidFill>
                    <a:srgbClr val="7030A0"/>
                  </a:solidFill>
                  <a:latin typeface="Arial" panose="020B0604020202020204" pitchFamily="34" charset="0"/>
                </a:rPr>
                <a:t>1</a:t>
              </a:r>
              <a:r>
                <a:rPr lang="zh-CN" altLang="en-US" sz="2400" dirty="0">
                  <a:solidFill>
                    <a:srgbClr val="7030A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盘</a:t>
              </a:r>
              <a:endParaRPr lang="zh-CN" altLang="en-US" sz="240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48" name="弧形 23"/>
          <p:cNvSpPr/>
          <p:nvPr/>
        </p:nvSpPr>
        <p:spPr>
          <a:xfrm>
            <a:off x="2952750" y="4292600"/>
            <a:ext cx="1331913" cy="571500"/>
          </a:xfrm>
          <a:prstGeom prst="arc">
            <a:avLst>
              <a:gd name="adj1" fmla="val 10773971"/>
              <a:gd name="adj2" fmla="val 0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/>
          </a:p>
        </p:txBody>
      </p:sp>
      <p:sp>
        <p:nvSpPr>
          <p:cNvPr id="18449" name="弧形 23"/>
          <p:cNvSpPr/>
          <p:nvPr/>
        </p:nvSpPr>
        <p:spPr>
          <a:xfrm>
            <a:off x="4284663" y="4297363"/>
            <a:ext cx="1331913" cy="571500"/>
          </a:xfrm>
          <a:prstGeom prst="arc">
            <a:avLst>
              <a:gd name="adj1" fmla="val 10773971"/>
              <a:gd name="adj2" fmla="val 0"/>
            </a:avLst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 sz="1800"/>
          </a:p>
        </p:txBody>
      </p:sp>
      <p:sp>
        <p:nvSpPr>
          <p:cNvPr id="18450" name="弧形 23"/>
          <p:cNvSpPr/>
          <p:nvPr/>
        </p:nvSpPr>
        <p:spPr>
          <a:xfrm>
            <a:off x="5616575" y="4292600"/>
            <a:ext cx="1331913" cy="571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03" y="290791"/>
              </a:cxn>
              <a:cxn ang="0">
                <a:pos x="665956" y="285750"/>
              </a:cxn>
              <a:cxn ang="0">
                <a:pos x="1331912" y="285750"/>
              </a:cxn>
            </a:cxnLst>
            <a:rect l="l" t="t" r="GT0" b="GT1"/>
            <a:pathLst/>
          </a:custGeom>
          <a:noFill/>
          <a:ln w="38100">
            <a:solidFill>
              <a:srgbClr val="FF0000"/>
            </a:solidFill>
            <a:miter lim="800000"/>
            <a:headEnd type="triangle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en-US" altLang="zh-CN" sz="1800">
                <a:ea typeface="微软雅黑" panose="020B0503020204020204" pitchFamily="34" charset="-122"/>
              </a:rPr>
              <a:t>  </a:t>
            </a:r>
            <a:endParaRPr lang="en-US" altLang="zh-CN" sz="1800">
              <a:ea typeface="微软雅黑" panose="020B0503020204020204" pitchFamily="34" charset="-122"/>
            </a:endParaRPr>
          </a:p>
        </p:txBody>
      </p:sp>
      <p:sp>
        <p:nvSpPr>
          <p:cNvPr id="18451" name="文本框 14366"/>
          <p:cNvSpPr/>
          <p:nvPr/>
        </p:nvSpPr>
        <p:spPr>
          <a:xfrm>
            <a:off x="3922713" y="5300663"/>
            <a:ext cx="388937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18÷6=3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pic>
        <p:nvPicPr>
          <p:cNvPr id="18452" name="图片 143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25" y="4064000"/>
            <a:ext cx="2305050" cy="21732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53" name="动作按钮: 后退或前一项 14368"/>
          <p:cNvSpPr/>
          <p:nvPr/>
        </p:nvSpPr>
        <p:spPr>
          <a:xfrm>
            <a:off x="7308850" y="6308725"/>
            <a:ext cx="504825" cy="288925"/>
          </a:xfrm>
          <a:prstGeom prst="actionButtonBackPrevious">
            <a:avLst/>
          </a:prstGeom>
          <a:solidFill>
            <a:srgbClr val="008000"/>
          </a:solidFill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4" name="矩形 14372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 fill="hold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 fill="hold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 fill="hold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48" grpId="0" animBg="1"/>
      <p:bldP spid="18449" grpId="0" animBg="1"/>
      <p:bldP spid="18450" grpId="0" animBg="1"/>
      <p:bldP spid="184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1266"/>
          <p:cNvGrpSpPr/>
          <p:nvPr/>
        </p:nvGrpSpPr>
        <p:grpSpPr>
          <a:xfrm>
            <a:off x="2627313" y="508000"/>
            <a:ext cx="5003800" cy="2416175"/>
            <a:chOff x="1565" y="436"/>
            <a:chExt cx="3152" cy="1522"/>
          </a:xfrm>
        </p:grpSpPr>
        <p:pic>
          <p:nvPicPr>
            <p:cNvPr id="19458" name="图片 22" descr="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45" y="436"/>
              <a:ext cx="1717" cy="135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9459" name="图片 27" descr="29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65" y="482"/>
              <a:ext cx="1043" cy="147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19460" name="图片 28" descr="3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59" y="436"/>
              <a:ext cx="658" cy="1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19461" name="文本框 11271"/>
          <p:cNvSpPr/>
          <p:nvPr/>
        </p:nvSpPr>
        <p:spPr>
          <a:xfrm>
            <a:off x="3924300" y="3505200"/>
            <a:ext cx="4103688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(       )</a:t>
            </a:r>
            <a:r>
              <a:rPr lang="zh-CN" altLang="en-US" sz="3600">
                <a:latin typeface="Arial" panose="020B0604020202020204" pitchFamily="34" charset="0"/>
                <a:ea typeface="宋体" panose="02010600030101010101" pitchFamily="2" charset="-122"/>
              </a:rPr>
              <a:t>六十八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11272"/>
          <p:cNvSpPr/>
          <p:nvPr/>
        </p:nvSpPr>
        <p:spPr>
          <a:xfrm>
            <a:off x="4284663" y="3505200"/>
            <a:ext cx="863600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latin typeface="Arial" panose="020B0604020202020204" pitchFamily="34" charset="0"/>
                <a:ea typeface="宋体" panose="02010600030101010101" pitchFamily="2" charset="-122"/>
              </a:rPr>
              <a:t>三</a:t>
            </a:r>
            <a:endParaRPr lang="zh-CN" altLang="en-US" sz="3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文本框 11273"/>
          <p:cNvSpPr/>
          <p:nvPr/>
        </p:nvSpPr>
        <p:spPr>
          <a:xfrm>
            <a:off x="4140200" y="4371975"/>
            <a:ext cx="388937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</a:rPr>
              <a:t>18÷6=3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pic>
        <p:nvPicPr>
          <p:cNvPr id="19464" name="图片 112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5" y="3860800"/>
            <a:ext cx="2520950" cy="2376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65" name="矩形 11276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15362"/>
          <p:cNvGrpSpPr/>
          <p:nvPr/>
        </p:nvGrpSpPr>
        <p:grpSpPr>
          <a:xfrm>
            <a:off x="2339975" y="977900"/>
            <a:ext cx="5543550" cy="722313"/>
            <a:chOff x="1474" y="935"/>
            <a:chExt cx="3492" cy="454"/>
          </a:xfrm>
        </p:grpSpPr>
        <p:pic>
          <p:nvPicPr>
            <p:cNvPr id="20482" name="图片 1536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74" y="935"/>
              <a:ext cx="3492" cy="454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grpSp>
          <p:nvGrpSpPr>
            <p:cNvPr id="20483" name="组合 15364"/>
            <p:cNvGrpSpPr/>
            <p:nvPr/>
          </p:nvGrpSpPr>
          <p:grpSpPr>
            <a:xfrm>
              <a:off x="1519" y="935"/>
              <a:ext cx="2358" cy="404"/>
              <a:chOff x="930" y="2478"/>
              <a:chExt cx="2358" cy="404"/>
            </a:xfrm>
          </p:grpSpPr>
          <p:sp>
            <p:nvSpPr>
              <p:cNvPr id="20484" name="文本框 15365"/>
              <p:cNvSpPr/>
              <p:nvPr/>
            </p:nvSpPr>
            <p:spPr>
              <a:xfrm>
                <a:off x="930" y="2478"/>
                <a:ext cx="454" cy="40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eaLnBrk="0" hangingPunct="0">
                  <a:spcBef>
                    <a:spcPct val="50000"/>
                  </a:spcBef>
                </a:pPr>
                <a:r>
                  <a:rPr lang="en-US" altLang="zh-CN" sz="3600">
                    <a:latin typeface="宋体" panose="02010600030101010101" pitchFamily="2" charset="-122"/>
                  </a:rPr>
                  <a:t>18</a:t>
                </a:r>
                <a:endParaRPr lang="en-US" altLang="zh-CN" sz="3600">
                  <a:latin typeface="宋体" panose="02010600030101010101" pitchFamily="2" charset="-122"/>
                </a:endParaRPr>
              </a:p>
            </p:txBody>
          </p:sp>
          <p:sp>
            <p:nvSpPr>
              <p:cNvPr id="20485" name="文本框 15366"/>
              <p:cNvSpPr/>
              <p:nvPr/>
            </p:nvSpPr>
            <p:spPr>
              <a:xfrm>
                <a:off x="1429" y="2478"/>
                <a:ext cx="408" cy="40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eaLnBrk="0" hangingPunct="0">
                  <a:spcBef>
                    <a:spcPct val="50000"/>
                  </a:spcBef>
                </a:pPr>
                <a:r>
                  <a:rPr lang="en-US" altLang="zh-CN" sz="3600">
                    <a:latin typeface="Arial" panose="020B0604020202020204" pitchFamily="34" charset="0"/>
                  </a:rPr>
                  <a:t>÷</a:t>
                </a:r>
                <a:endParaRPr lang="en-US" altLang="zh-CN" sz="3600">
                  <a:latin typeface="Arial" panose="020B0604020202020204" pitchFamily="34" charset="0"/>
                </a:endParaRPr>
              </a:p>
            </p:txBody>
          </p:sp>
          <p:sp>
            <p:nvSpPr>
              <p:cNvPr id="20486" name="文本框 15367"/>
              <p:cNvSpPr/>
              <p:nvPr/>
            </p:nvSpPr>
            <p:spPr>
              <a:xfrm>
                <a:off x="1973" y="2478"/>
                <a:ext cx="363" cy="40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eaLnBrk="0" hangingPunct="0">
                  <a:spcBef>
                    <a:spcPct val="50000"/>
                  </a:spcBef>
                </a:pPr>
                <a:r>
                  <a:rPr lang="en-US" altLang="zh-CN" sz="3600">
                    <a:latin typeface="宋体" panose="02010600030101010101" pitchFamily="2" charset="-122"/>
                  </a:rPr>
                  <a:t>6</a:t>
                </a:r>
                <a:endParaRPr lang="en-US" altLang="zh-CN" sz="3600">
                  <a:latin typeface="宋体" panose="02010600030101010101" pitchFamily="2" charset="-122"/>
                </a:endParaRPr>
              </a:p>
            </p:txBody>
          </p:sp>
          <p:sp>
            <p:nvSpPr>
              <p:cNvPr id="20487" name="文本框 15368"/>
              <p:cNvSpPr/>
              <p:nvPr/>
            </p:nvSpPr>
            <p:spPr>
              <a:xfrm>
                <a:off x="2880" y="2478"/>
                <a:ext cx="408" cy="40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3200" b="0" i="0" u="none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eaLnBrk="0" hangingPunct="0">
                  <a:spcBef>
                    <a:spcPct val="50000"/>
                  </a:spcBef>
                </a:pPr>
                <a:r>
                  <a:rPr lang="en-US" altLang="zh-CN" sz="3600">
                    <a:latin typeface="宋体" panose="02010600030101010101" pitchFamily="2" charset="-122"/>
                  </a:rPr>
                  <a:t>3</a:t>
                </a:r>
                <a:endParaRPr lang="en-US" altLang="zh-CN" sz="360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20488" name="文本框 15369"/>
            <p:cNvSpPr/>
            <p:nvPr/>
          </p:nvSpPr>
          <p:spPr>
            <a:xfrm>
              <a:off x="4150" y="935"/>
              <a:ext cx="544" cy="40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zh-CN" altLang="en-US" sz="3600">
                  <a:latin typeface="Arial" panose="020B0604020202020204" pitchFamily="34" charset="0"/>
                  <a:ea typeface="宋体" panose="02010600030101010101" pitchFamily="2" charset="-122"/>
                </a:rPr>
                <a:t>盘</a:t>
              </a:r>
              <a:endParaRPr lang="zh-CN" altLang="en-US" sz="36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489" name="组合 15370"/>
          <p:cNvGrpSpPr/>
          <p:nvPr/>
        </p:nvGrpSpPr>
        <p:grpSpPr>
          <a:xfrm>
            <a:off x="2987675" y="2708275"/>
            <a:ext cx="1773238" cy="503238"/>
            <a:chOff x="2336" y="1842"/>
            <a:chExt cx="1117" cy="317"/>
          </a:xfrm>
        </p:grpSpPr>
        <p:cxnSp>
          <p:nvCxnSpPr>
            <p:cNvPr id="20490" name="直接连接符 15371"/>
            <p:cNvCxnSpPr/>
            <p:nvPr/>
          </p:nvCxnSpPr>
          <p:spPr>
            <a:xfrm>
              <a:off x="2517" y="1842"/>
              <a:ext cx="936" cy="6"/>
            </a:xfrm>
            <a:prstGeom prst="line">
              <a:avLst/>
            </a:prstGeom>
            <a:noFill/>
            <a:ln w="25400">
              <a:solidFill>
                <a:prstClr val="black"/>
              </a:solidFill>
              <a:round/>
            </a:ln>
          </p:spPr>
        </p:cxnSp>
        <p:sp>
          <p:nvSpPr>
            <p:cNvPr id="20491" name="任意多边形 15372"/>
            <p:cNvSpPr/>
            <p:nvPr/>
          </p:nvSpPr>
          <p:spPr>
            <a:xfrm>
              <a:off x="2336" y="1842"/>
              <a:ext cx="208" cy="317"/>
            </a:xfrm>
            <a:custGeom>
              <a:avLst/>
              <a:gdLst/>
              <a:ahLst/>
              <a:cxnLst/>
              <a:rect l="l" t="t" r="r" b="b"/>
              <a:pathLst>
                <a:path w="171" h="442">
                  <a:moveTo>
                    <a:pt x="167" y="20"/>
                  </a:moveTo>
                  <a:cubicBezTo>
                    <a:pt x="137" y="110"/>
                    <a:pt x="171" y="0"/>
                    <a:pt x="141" y="161"/>
                  </a:cubicBezTo>
                  <a:cubicBezTo>
                    <a:pt x="122" y="262"/>
                    <a:pt x="73" y="370"/>
                    <a:pt x="0" y="443"/>
                  </a:cubicBezTo>
                </a:path>
              </a:pathLst>
            </a:custGeom>
            <a:noFill/>
            <a:ln w="25400">
              <a:solidFill>
                <a:prstClr val="black"/>
              </a:solidFill>
              <a:round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492" name="文本框 15374"/>
          <p:cNvSpPr/>
          <p:nvPr/>
        </p:nvSpPr>
        <p:spPr>
          <a:xfrm>
            <a:off x="4067175" y="2781300"/>
            <a:ext cx="3600450" cy="5191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有</a:t>
            </a:r>
            <a:r>
              <a:rPr lang="en-US" altLang="zh-CN" sz="2800" dirty="0">
                <a:latin typeface="Arial" panose="020B0604020202020204" pitchFamily="34" charset="0"/>
              </a:rPr>
              <a:t>18 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个苹果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3" name="矩形 15375"/>
          <p:cNvSpPr/>
          <p:nvPr/>
        </p:nvSpPr>
        <p:spPr>
          <a:xfrm>
            <a:off x="2627313" y="2636838"/>
            <a:ext cx="565150" cy="63976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3600">
                <a:latin typeface="Arial" panose="020B0604020202020204" pitchFamily="34" charset="0"/>
              </a:rPr>
              <a:t>6 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sp>
        <p:nvSpPr>
          <p:cNvPr id="20494" name="矩形 15376"/>
          <p:cNvSpPr/>
          <p:nvPr/>
        </p:nvSpPr>
        <p:spPr>
          <a:xfrm>
            <a:off x="468313" y="2692400"/>
            <a:ext cx="2224087" cy="5207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每盘放</a:t>
            </a:r>
            <a:r>
              <a:rPr lang="en-US" altLang="zh-CN" sz="2800" dirty="0">
                <a:latin typeface="Arial" panose="020B0604020202020204" pitchFamily="34" charset="0"/>
              </a:rPr>
              <a:t>6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en-US" altLang="zh-CN" sz="1800" dirty="0">
                <a:latin typeface="Arial" panose="020B0604020202020204" pitchFamily="34" charset="0"/>
              </a:rPr>
              <a:t>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20495" name="矩形 15377"/>
          <p:cNvSpPr/>
          <p:nvPr/>
        </p:nvSpPr>
        <p:spPr>
          <a:xfrm>
            <a:off x="3995738" y="2133600"/>
            <a:ext cx="576262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3600">
                <a:latin typeface="Arial" panose="020B0604020202020204" pitchFamily="34" charset="0"/>
              </a:rPr>
              <a:t>3 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sp>
        <p:nvSpPr>
          <p:cNvPr id="20496" name="矩形 15378"/>
          <p:cNvSpPr/>
          <p:nvPr/>
        </p:nvSpPr>
        <p:spPr>
          <a:xfrm>
            <a:off x="4643438" y="2276475"/>
            <a:ext cx="2224087" cy="5191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可以放</a:t>
            </a:r>
            <a:r>
              <a:rPr lang="en-US" altLang="zh-CN" sz="2800" dirty="0"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盘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7" name="文本框 15379"/>
          <p:cNvSpPr/>
          <p:nvPr/>
        </p:nvSpPr>
        <p:spPr>
          <a:xfrm>
            <a:off x="3276600" y="3213100"/>
            <a:ext cx="1296988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1   8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cxnSp>
        <p:nvCxnSpPr>
          <p:cNvPr id="20498" name="直接连接符 15380"/>
          <p:cNvCxnSpPr/>
          <p:nvPr/>
        </p:nvCxnSpPr>
        <p:spPr>
          <a:xfrm flipV="1">
            <a:off x="3276600" y="3860800"/>
            <a:ext cx="1295400" cy="0"/>
          </a:xfrm>
          <a:prstGeom prst="line">
            <a:avLst/>
          </a:prstGeom>
          <a:noFill/>
          <a:ln w="25400">
            <a:solidFill>
              <a:prstClr val="black"/>
            </a:solidFill>
            <a:round/>
          </a:ln>
        </p:spPr>
      </p:cxnSp>
      <p:sp>
        <p:nvSpPr>
          <p:cNvPr id="20499" name="矩形 15381"/>
          <p:cNvSpPr/>
          <p:nvPr/>
        </p:nvSpPr>
        <p:spPr>
          <a:xfrm>
            <a:off x="4500563" y="3284538"/>
            <a:ext cx="4860925" cy="517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1800" dirty="0">
                <a:latin typeface="Arial" panose="020B0604020202020204" pitchFamily="34" charset="0"/>
              </a:rPr>
              <a:t>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每盘放</a:t>
            </a:r>
            <a:r>
              <a:rPr lang="en-US" altLang="zh-CN" sz="2800" dirty="0">
                <a:latin typeface="Arial" panose="020B0604020202020204" pitchFamily="34" charset="0"/>
              </a:rPr>
              <a:t>6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个，</a:t>
            </a:r>
            <a:r>
              <a:rPr lang="en-US" altLang="zh-CN" sz="2800" dirty="0"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盘分去了</a:t>
            </a:r>
            <a:r>
              <a:rPr lang="en-US" altLang="zh-CN" sz="2800" dirty="0">
                <a:latin typeface="Arial" panose="020B0604020202020204" pitchFamily="34" charset="0"/>
              </a:rPr>
              <a:t>18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 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0" name="文本框 15382"/>
          <p:cNvSpPr/>
          <p:nvPr/>
        </p:nvSpPr>
        <p:spPr>
          <a:xfrm>
            <a:off x="3995738" y="3860800"/>
            <a:ext cx="576262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0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sp>
        <p:nvSpPr>
          <p:cNvPr id="20501" name="矩形 15383"/>
          <p:cNvSpPr/>
          <p:nvPr/>
        </p:nvSpPr>
        <p:spPr>
          <a:xfrm>
            <a:off x="4427538" y="3860800"/>
            <a:ext cx="4137025" cy="946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一共</a:t>
            </a:r>
            <a:r>
              <a:rPr lang="en-US" altLang="zh-CN" sz="2800" dirty="0">
                <a:latin typeface="Arial" panose="020B0604020202020204" pitchFamily="34" charset="0"/>
              </a:rPr>
              <a:t>18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个苹果，分走了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800" dirty="0">
                <a:latin typeface="Arial" panose="020B0604020202020204" pitchFamily="34" charset="0"/>
              </a:rPr>
              <a:t>18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个，没有剩下的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2" name="文本框 15384"/>
          <p:cNvSpPr/>
          <p:nvPr/>
        </p:nvSpPr>
        <p:spPr>
          <a:xfrm>
            <a:off x="3851275" y="5013325"/>
            <a:ext cx="4248150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答：可以放</a:t>
            </a:r>
            <a:r>
              <a:rPr lang="en-US" altLang="zh-CN" sz="3600" dirty="0">
                <a:latin typeface="宋体" panose="02010600030101010101" pitchFamily="2" charset="-122"/>
              </a:rPr>
              <a:t>3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盘。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3" name="图片 153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3644900"/>
            <a:ext cx="2520950" cy="25654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504" name="文本框 15387"/>
          <p:cNvSpPr/>
          <p:nvPr/>
        </p:nvSpPr>
        <p:spPr>
          <a:xfrm>
            <a:off x="3276600" y="2708275"/>
            <a:ext cx="1296988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1   8</a:t>
            </a:r>
            <a:endParaRPr lang="en-US" altLang="zh-CN" sz="3600">
              <a:latin typeface="Arial" panose="020B0604020202020204" pitchFamily="34" charset="0"/>
            </a:endParaRPr>
          </a:p>
        </p:txBody>
      </p:sp>
      <p:sp>
        <p:nvSpPr>
          <p:cNvPr id="20505" name="矩形 15388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 fill="hold"/>
                                        <p:tgtEl>
                                          <p:spTgt spid="20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 fill="hold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 fill="hold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  <p:bldP spid="20493" grpId="0"/>
      <p:bldP spid="20494" grpId="0"/>
      <p:bldP spid="20495" grpId="0"/>
      <p:bldP spid="20497" grpId="0"/>
      <p:bldP spid="20499" grpId="0"/>
      <p:bldP spid="20500" grpId="0"/>
      <p:bldP spid="20501" grpId="0"/>
      <p:bldP spid="20502" grpId="0"/>
      <p:bldP spid="205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8434"/>
          <p:cNvSpPr/>
          <p:nvPr/>
        </p:nvSpPr>
        <p:spPr>
          <a:xfrm>
            <a:off x="6732588" y="260350"/>
            <a:ext cx="2212975" cy="1009650"/>
          </a:xfrm>
          <a:solidFill>
            <a:srgbClr val="0000FF"/>
          </a:solidFill>
          <a:ln>
            <a:solidFill>
              <a:schemeClr val="tx1"/>
            </a:solidFill>
            <a:round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wrap="none" fromWordArt="1" anchor="t" anchorCtr="0">
            <a:prstTxWarp prst="textWave1">
              <a:avLst/>
            </a:prstTxWarp>
          </a:bodyPr>
          <a:lstStyle/>
          <a:p>
            <a:pPr algn="ctr"/>
            <a:r>
              <a:rPr sz="3600" b="1" kern="10">
                <a:ln>
                  <a:solidFill>
                    <a:schemeClr val="tx1"/>
                  </a:solidFill>
                  <a:round/>
                </a:ln>
                <a:solidFill>
                  <a:srgbClr val="0000FF"/>
                </a:solidFill>
                <a:effectLst>
                  <a:outerShdw dist="53882" dir="2700000" algn="ctr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</a:rPr>
              <a:t>练一练</a:t>
            </a:r>
            <a:endParaRPr sz="3600" b="1" kern="10">
              <a:ln>
                <a:solidFill>
                  <a:schemeClr val="tx1"/>
                </a:solidFill>
                <a:round/>
              </a:ln>
              <a:solidFill>
                <a:srgbClr val="0000FF"/>
              </a:solidFill>
              <a:effectLst>
                <a:outerShdw dist="53882" dir="2700000" algn="ctr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1506" name="矩形 18435"/>
          <p:cNvSpPr/>
          <p:nvPr/>
        </p:nvSpPr>
        <p:spPr>
          <a:xfrm>
            <a:off x="2555875" y="333375"/>
            <a:ext cx="3086100" cy="1006475"/>
          </a:xfrm>
          <a:solidFill>
            <a:srgbClr val="000000"/>
          </a:solidFill>
          <a:ln>
            <a:solidFill>
              <a:prstClr val="black"/>
            </a:solidFill>
            <a:round/>
          </a:ln>
        </p:spPr>
        <p:txBody>
          <a:bodyPr wrap="none" fromWordArt="1" anchor="t" anchorCtr="0">
            <a:prstTxWarp prst="textDeflate">
              <a:avLst/>
            </a:prstTxWarp>
          </a:bodyPr>
          <a:lstStyle/>
          <a:p>
            <a:pPr algn="ctr"/>
            <a:r>
              <a:rPr sz="4000" b="1" kern="10">
                <a:ln>
                  <a:solidFill>
                    <a:prstClr val="black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填一填说一说</a:t>
            </a:r>
            <a:endParaRPr sz="4000" b="1" kern="10">
              <a:ln>
                <a:solidFill>
                  <a:prstClr val="black"/>
                </a:solidFill>
                <a:round/>
              </a:ln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21507" name="图片 184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700213"/>
            <a:ext cx="8642350" cy="3743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1508" name="组合 18437"/>
          <p:cNvGrpSpPr/>
          <p:nvPr/>
        </p:nvGrpSpPr>
        <p:grpSpPr>
          <a:xfrm>
            <a:off x="3132138" y="2924175"/>
            <a:ext cx="720725" cy="520700"/>
            <a:chOff x="1973" y="2160"/>
            <a:chExt cx="454" cy="327"/>
          </a:xfrm>
        </p:grpSpPr>
        <p:sp>
          <p:nvSpPr>
            <p:cNvPr id="21509" name="文本框 18438"/>
            <p:cNvSpPr/>
            <p:nvPr/>
          </p:nvSpPr>
          <p:spPr>
            <a:xfrm>
              <a:off x="1973" y="2160"/>
              <a:ext cx="228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en-US" altLang="zh-CN" sz="2800">
                  <a:latin typeface="宋体" panose="02010600030101010101" pitchFamily="2" charset="-122"/>
                </a:rPr>
                <a:t>1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  <p:sp>
          <p:nvSpPr>
            <p:cNvPr id="21510" name="文本框 18439"/>
            <p:cNvSpPr/>
            <p:nvPr/>
          </p:nvSpPr>
          <p:spPr>
            <a:xfrm>
              <a:off x="2245" y="2160"/>
              <a:ext cx="182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8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</p:grpSp>
      <p:sp>
        <p:nvSpPr>
          <p:cNvPr id="21511" name="文本框 18440"/>
          <p:cNvSpPr/>
          <p:nvPr/>
        </p:nvSpPr>
        <p:spPr>
          <a:xfrm>
            <a:off x="2484438" y="2852738"/>
            <a:ext cx="503237" cy="517525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2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21512" name="文本框 18441"/>
          <p:cNvSpPr/>
          <p:nvPr/>
        </p:nvSpPr>
        <p:spPr>
          <a:xfrm>
            <a:off x="3563938" y="1989138"/>
            <a:ext cx="431800" cy="519112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9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grpSp>
        <p:nvGrpSpPr>
          <p:cNvPr id="21513" name="组合 18442"/>
          <p:cNvGrpSpPr/>
          <p:nvPr/>
        </p:nvGrpSpPr>
        <p:grpSpPr>
          <a:xfrm>
            <a:off x="3059113" y="3789363"/>
            <a:ext cx="936625" cy="519112"/>
            <a:chOff x="1927" y="2704"/>
            <a:chExt cx="590" cy="327"/>
          </a:xfrm>
        </p:grpSpPr>
        <p:sp>
          <p:nvSpPr>
            <p:cNvPr id="21514" name="文本框 18443"/>
            <p:cNvSpPr/>
            <p:nvPr/>
          </p:nvSpPr>
          <p:spPr>
            <a:xfrm>
              <a:off x="1927" y="2704"/>
              <a:ext cx="181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1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  <p:sp>
          <p:nvSpPr>
            <p:cNvPr id="21515" name="文本框 18444"/>
            <p:cNvSpPr/>
            <p:nvPr/>
          </p:nvSpPr>
          <p:spPr>
            <a:xfrm>
              <a:off x="2245" y="2704"/>
              <a:ext cx="272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8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</p:grpSp>
      <p:sp>
        <p:nvSpPr>
          <p:cNvPr id="21516" name="文本框 18445"/>
          <p:cNvSpPr/>
          <p:nvPr/>
        </p:nvSpPr>
        <p:spPr>
          <a:xfrm>
            <a:off x="3563938" y="4652963"/>
            <a:ext cx="184150" cy="520700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0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grpSp>
        <p:nvGrpSpPr>
          <p:cNvPr id="21517" name="组合 18446"/>
          <p:cNvGrpSpPr/>
          <p:nvPr/>
        </p:nvGrpSpPr>
        <p:grpSpPr>
          <a:xfrm>
            <a:off x="7451725" y="2852738"/>
            <a:ext cx="866775" cy="517525"/>
            <a:chOff x="4694" y="2205"/>
            <a:chExt cx="546" cy="327"/>
          </a:xfrm>
        </p:grpSpPr>
        <p:sp>
          <p:nvSpPr>
            <p:cNvPr id="21518" name="文本框 18447"/>
            <p:cNvSpPr/>
            <p:nvPr/>
          </p:nvSpPr>
          <p:spPr>
            <a:xfrm>
              <a:off x="4694" y="2205"/>
              <a:ext cx="227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6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  <p:sp>
          <p:nvSpPr>
            <p:cNvPr id="21519" name="文本框 18448"/>
            <p:cNvSpPr/>
            <p:nvPr/>
          </p:nvSpPr>
          <p:spPr>
            <a:xfrm>
              <a:off x="5012" y="2205"/>
              <a:ext cx="228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en-US" altLang="zh-CN" sz="2800">
                  <a:latin typeface="宋体" panose="02010600030101010101" pitchFamily="2" charset="-122"/>
                </a:rPr>
                <a:t>3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</p:grpSp>
      <p:sp>
        <p:nvSpPr>
          <p:cNvPr id="21520" name="文本框 18449"/>
          <p:cNvSpPr/>
          <p:nvPr/>
        </p:nvSpPr>
        <p:spPr>
          <a:xfrm>
            <a:off x="6804025" y="2852738"/>
            <a:ext cx="215900" cy="520700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7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21521" name="文本框 18450"/>
          <p:cNvSpPr/>
          <p:nvPr/>
        </p:nvSpPr>
        <p:spPr>
          <a:xfrm>
            <a:off x="7885113" y="1989138"/>
            <a:ext cx="358775" cy="519112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2800">
                <a:latin typeface="宋体" panose="02010600030101010101" pitchFamily="2" charset="-122"/>
              </a:rPr>
              <a:t>9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grpSp>
        <p:nvGrpSpPr>
          <p:cNvPr id="21522" name="组合 18451"/>
          <p:cNvGrpSpPr/>
          <p:nvPr/>
        </p:nvGrpSpPr>
        <p:grpSpPr>
          <a:xfrm>
            <a:off x="7451725" y="3789363"/>
            <a:ext cx="865188" cy="519112"/>
            <a:chOff x="4694" y="2750"/>
            <a:chExt cx="545" cy="327"/>
          </a:xfrm>
        </p:grpSpPr>
        <p:sp>
          <p:nvSpPr>
            <p:cNvPr id="21523" name="文本框 18452"/>
            <p:cNvSpPr/>
            <p:nvPr/>
          </p:nvSpPr>
          <p:spPr>
            <a:xfrm>
              <a:off x="4694" y="2750"/>
              <a:ext cx="180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6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  <p:sp>
          <p:nvSpPr>
            <p:cNvPr id="21524" name="文本框 18453"/>
            <p:cNvSpPr/>
            <p:nvPr/>
          </p:nvSpPr>
          <p:spPr>
            <a:xfrm>
              <a:off x="4967" y="2750"/>
              <a:ext cx="272" cy="327"/>
            </a:xfrm>
            <a:prstGeom prst="rect">
              <a:avLst/>
            </a:prstGeom>
            <a:noFill/>
            <a:ln>
              <a:noFill/>
              <a:miter lim="800000"/>
            </a:ln>
            <a:effectLst>
              <a:outerShdw dist="53882" dir="2700000" algn="ctr">
                <a:srgbClr val="C0C0C0">
                  <a:alpha val="80000"/>
                </a:srgbClr>
              </a:outerShdw>
            </a:effectLst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32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>
                <a:spcBef>
                  <a:spcPct val="50000"/>
                </a:spcBef>
              </a:pPr>
              <a:r>
                <a:rPr lang="en-US" altLang="zh-CN" sz="2800">
                  <a:latin typeface="宋体" panose="02010600030101010101" pitchFamily="2" charset="-122"/>
                </a:rPr>
                <a:t>3</a:t>
              </a:r>
              <a:endParaRPr lang="en-US" altLang="zh-CN" sz="2800">
                <a:latin typeface="宋体" panose="02010600030101010101" pitchFamily="2" charset="-122"/>
              </a:endParaRPr>
            </a:p>
          </p:txBody>
        </p:sp>
      </p:grpSp>
      <p:sp>
        <p:nvSpPr>
          <p:cNvPr id="21525" name="文本框 18454"/>
          <p:cNvSpPr/>
          <p:nvPr/>
        </p:nvSpPr>
        <p:spPr>
          <a:xfrm>
            <a:off x="7885113" y="4581525"/>
            <a:ext cx="503237" cy="517525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0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21526" name="文本框 18455"/>
          <p:cNvSpPr/>
          <p:nvPr/>
        </p:nvSpPr>
        <p:spPr>
          <a:xfrm>
            <a:off x="1908175" y="2708275"/>
            <a:ext cx="433388" cy="762000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4400">
                <a:latin typeface="宋体" panose="02010600030101010101" pitchFamily="2" charset="-122"/>
              </a:rPr>
              <a:t>9</a:t>
            </a:r>
            <a:endParaRPr lang="en-US" altLang="zh-CN" sz="4400">
              <a:latin typeface="宋体" panose="02010600030101010101" pitchFamily="2" charset="-122"/>
            </a:endParaRPr>
          </a:p>
        </p:txBody>
      </p:sp>
      <p:sp>
        <p:nvSpPr>
          <p:cNvPr id="21527" name="文本框 18456"/>
          <p:cNvSpPr/>
          <p:nvPr/>
        </p:nvSpPr>
        <p:spPr>
          <a:xfrm>
            <a:off x="6084888" y="2708275"/>
            <a:ext cx="433387" cy="762000"/>
          </a:xfrm>
          <a:prstGeom prst="rect">
            <a:avLst/>
          </a:prstGeom>
          <a:noFill/>
          <a:ln>
            <a:noFill/>
            <a:miter lim="800000"/>
          </a:ln>
          <a:effectLst>
            <a:outerShdw dist="53882" dir="2700000" algn="ctr">
              <a:srgbClr val="C0C0C0">
                <a:alpha val="80000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en-US" altLang="zh-CN" sz="4400">
                <a:latin typeface="宋体" panose="02010600030101010101" pitchFamily="2" charset="-122"/>
              </a:rPr>
              <a:t>9</a:t>
            </a:r>
            <a:endParaRPr lang="en-US" altLang="zh-CN" sz="4400">
              <a:latin typeface="宋体" panose="02010600030101010101" pitchFamily="2" charset="-122"/>
            </a:endParaRPr>
          </a:p>
        </p:txBody>
      </p:sp>
      <p:sp>
        <p:nvSpPr>
          <p:cNvPr id="21528" name="矩形 18458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 fill="hold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 fill="hold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 fill="hold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 fill="hold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 fill="hold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12" grpId="0"/>
      <p:bldP spid="21516" grpId="0"/>
      <p:bldP spid="21520" grpId="0"/>
      <p:bldP spid="21521" grpId="0"/>
      <p:bldP spid="21525" grpId="0"/>
      <p:bldP spid="21526" grpId="0"/>
      <p:bldP spid="215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7250" y="857250"/>
            <a:ext cx="1593850" cy="7826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0" name="TextBox 4"/>
          <p:cNvSpPr/>
          <p:nvPr/>
        </p:nvSpPr>
        <p:spPr>
          <a:xfrm>
            <a:off x="492125" y="1673225"/>
            <a:ext cx="2651125" cy="585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闹元宵。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2531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5238" y="2817813"/>
            <a:ext cx="3609975" cy="2568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2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51100" y="2500313"/>
            <a:ext cx="2044700" cy="1081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3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5800" y="1639888"/>
            <a:ext cx="2400300" cy="1152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4" name="图片 1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56463" y="2014538"/>
            <a:ext cx="1817687" cy="9715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5" name="图片 1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2125" y="3567113"/>
            <a:ext cx="3313113" cy="24003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6" name="矩形 19467"/>
          <p:cNvSpPr/>
          <p:nvPr/>
        </p:nvSpPr>
        <p:spPr>
          <a:xfrm>
            <a:off x="-252412" y="-242887"/>
            <a:ext cx="24225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br>
              <a:rPr lang="en-US" altLang="zh-CN" b="1">
                <a:latin typeface="Arial" panose="020B0604020202020204" pitchFamily="34" charset="0"/>
              </a:rPr>
            </a:br>
            <a:r>
              <a:rPr lang="en-US" altLang="zh-CN" b="1">
                <a:latin typeface="Arial" panose="020B0604020202020204" pitchFamily="34" charset="0"/>
              </a:rPr>
              <a:t>         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分苹果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WPS 演示</Application>
  <PresentationFormat>全屏显示(4:3)</PresentationFormat>
  <Paragraphs>207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Times New Roman</vt:lpstr>
      <vt:lpstr>华文楷体</vt:lpstr>
      <vt:lpstr>华文中宋</vt:lpstr>
      <vt:lpstr>华文行楷</vt:lpstr>
      <vt:lpstr>微软雅黑</vt:lpstr>
      <vt:lpstr>楷体_GB2312</vt:lpstr>
      <vt:lpstr>新宋体</vt:lpstr>
      <vt:lpstr>华文新魏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2022-09-12T10:05:00Z</cp:lastPrinted>
  <dcterms:created xsi:type="dcterms:W3CDTF">2022-09-12T10:05:00Z</dcterms:created>
  <dcterms:modified xsi:type="dcterms:W3CDTF">2023-10-30T05:19:44Z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F048DA0DC584463CB04D92AE4124B656_12</vt:lpwstr>
  </property>
  <property fmtid="{D5CDD505-2E9C-101B-9397-08002B2CF9AE}" pid="3" name="KSOProductBuildVer">
    <vt:lpwstr>2052-12.1.0.15712</vt:lpwstr>
  </property>
</Properties>
</file>