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71" r:id="rId3"/>
    <p:sldId id="264" r:id="rId4"/>
    <p:sldId id="435" r:id="rId5"/>
    <p:sldId id="477" r:id="rId6"/>
    <p:sldId id="478" r:id="rId7"/>
    <p:sldId id="479" r:id="rId8"/>
    <p:sldId id="480" r:id="rId9"/>
    <p:sldId id="481" r:id="rId10"/>
    <p:sldId id="482" r:id="rId11"/>
    <p:sldId id="483" r:id="rId12"/>
    <p:sldId id="484" r:id="rId13"/>
    <p:sldId id="485" r:id="rId14"/>
    <p:sldId id="486" r:id="rId15"/>
    <p:sldId id="406" r:id="rId16"/>
    <p:sldId id="487" r:id="rId17"/>
    <p:sldId id="462" r:id="rId18"/>
    <p:sldId id="488" r:id="rId19"/>
    <p:sldId id="466" r:id="rId20"/>
    <p:sldId id="489" r:id="rId21"/>
    <p:sldId id="490" r:id="rId22"/>
    <p:sldId id="491" r:id="rId23"/>
    <p:sldId id="492" r:id="rId24"/>
    <p:sldId id="493" r:id="rId25"/>
    <p:sldId id="494" r:id="rId26"/>
    <p:sldId id="300" r:id="rId27"/>
  </p:sldIdLst>
  <p:sldSz cx="9144000" cy="6858000" type="screen4x3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2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35"/>
        <p:guide pos="28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4101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F4BC2C4-3BC5-44EC-A703-FC9B07FB089E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2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slideLayout" Target="../slideLayouts/slideLayout7.xml"/><Relationship Id="rId25" Type="http://schemas.openxmlformats.org/officeDocument/2006/relationships/image" Target="../media/image20.png"/><Relationship Id="rId24" Type="http://schemas.openxmlformats.org/officeDocument/2006/relationships/image" Target="../media/image19.png"/><Relationship Id="rId23" Type="http://schemas.openxmlformats.org/officeDocument/2006/relationships/image" Target="../media/image18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608427" y="1229519"/>
            <a:ext cx="64881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第</a:t>
            </a:r>
            <a:r>
              <a:rPr lang="en-US" alt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7</a:t>
            </a:r>
            <a:r>
              <a:rPr lang="zh-CN" altLang="en-US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单元   分一分与除法</a:t>
            </a:r>
            <a:endParaRPr lang="en-US" altLang="zh-CN" sz="32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楷体" panose="02010600040101010101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0" y="2780955"/>
            <a:ext cx="9144000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60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分</a:t>
            </a:r>
            <a:r>
              <a:rPr lang="zh-CN" altLang="en-US" sz="6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香蕉</a:t>
            </a:r>
            <a:endParaRPr lang="en-US" altLang="zh-CN" sz="6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33" descr="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229350" y="3929063"/>
            <a:ext cx="1712913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图片 33" descr="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52775" y="3940175"/>
            <a:ext cx="1703388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图片 33" descr="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3550" y="3929063"/>
            <a:ext cx="1706563" cy="19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图片 4" descr="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71538" y="3357563"/>
            <a:ext cx="532765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图片 5" descr="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28850" y="1528763"/>
            <a:ext cx="8667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图片 8" descr="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8400" y="692150"/>
            <a:ext cx="868363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图片 3" descr="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38525" y="1416050"/>
            <a:ext cx="868363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图片 4" descr="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00338" y="765175"/>
            <a:ext cx="8667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图片 9" descr="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620713"/>
            <a:ext cx="8667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图片 10" descr="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70513" y="669925"/>
            <a:ext cx="868362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图片 6" descr="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35225" y="2411413"/>
            <a:ext cx="866775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图片 11" descr="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26000" y="1438275"/>
            <a:ext cx="866775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6" name="图片 12" descr="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76875" y="2112963"/>
            <a:ext cx="866775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7" name="图片 13" descr="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76975" y="1528763"/>
            <a:ext cx="8667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8" name="图片 7" descr="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38525" y="2357438"/>
            <a:ext cx="868363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9" name="图片 14" descr="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1038" y="2457450"/>
            <a:ext cx="8667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249488" y="5716588"/>
            <a:ext cx="357187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12÷4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（个）</a:t>
            </a:r>
            <a:endParaRPr lang="zh-CN" altLang="en-US" sz="3600" dirty="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5618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562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562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01249 L -0.23507 0.5787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0" y="283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.01249 L -0.08663 0.4615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225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1249 L -0.25191 0.6857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00" y="337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.01248 L -0.20468 0.4369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0" y="2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45087E-6 L -0.0158 0.4490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8.09249E-6 L -0.0158 0.389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6.93642E-7 L -0.05503 0.6376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52601E-6 L -0.05503 0.389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83237E-6 L 0.19636 0.48463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242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8.43931E-6 L 0.18126 0.55168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5.54913E-6 L 0.11806 0.41271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4624E-7 L 0.08212 0.4978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2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13" descr="7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85875" y="1357313"/>
            <a:ext cx="6407150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26" name="组合 16"/>
          <p:cNvGrpSpPr/>
          <p:nvPr/>
        </p:nvGrpSpPr>
        <p:grpSpPr bwMode="auto">
          <a:xfrm>
            <a:off x="857250" y="4697413"/>
            <a:ext cx="7529513" cy="585787"/>
            <a:chOff x="857250" y="4698174"/>
            <a:chExt cx="7529513" cy="584775"/>
          </a:xfrm>
        </p:grpSpPr>
        <p:sp>
          <p:nvSpPr>
            <p:cNvPr id="26638" name="TextBox 4"/>
            <p:cNvSpPr txBox="1">
              <a:spLocks noChangeArrowheads="1"/>
            </p:cNvSpPr>
            <p:nvPr/>
          </p:nvSpPr>
          <p:spPr bwMode="auto">
            <a:xfrm>
              <a:off x="857250" y="4698174"/>
              <a:ext cx="7529513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 b="1" dirty="0">
                  <a:latin typeface="楷体_GB2312"/>
                  <a:ea typeface="楷体_GB2312"/>
                  <a:cs typeface="楷体_GB2312"/>
                </a:rPr>
                <a:t>需要   只小兔才能一次运走。</a:t>
              </a:r>
              <a:endParaRPr lang="zh-CN" altLang="en-US" sz="3200" b="1" dirty="0">
                <a:latin typeface="楷体_GB2312"/>
                <a:ea typeface="楷体_GB2312"/>
                <a:cs typeface="楷体_GB2312"/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1812925" y="4728284"/>
              <a:ext cx="539750" cy="54040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6" name="任意多边形 5"/>
          <p:cNvSpPr/>
          <p:nvPr/>
        </p:nvSpPr>
        <p:spPr>
          <a:xfrm>
            <a:off x="1947863" y="3503613"/>
            <a:ext cx="1196975" cy="887412"/>
          </a:xfrm>
          <a:custGeom>
            <a:avLst/>
            <a:gdLst>
              <a:gd name="connsiteX0" fmla="*/ 142162 w 1197607"/>
              <a:gd name="connsiteY0" fmla="*/ 118753 h 887259"/>
              <a:gd name="connsiteX1" fmla="*/ 47160 w 1197607"/>
              <a:gd name="connsiteY1" fmla="*/ 201880 h 887259"/>
              <a:gd name="connsiteX2" fmla="*/ 23409 w 1197607"/>
              <a:gd name="connsiteY2" fmla="*/ 237506 h 887259"/>
              <a:gd name="connsiteX3" fmla="*/ 23409 w 1197607"/>
              <a:gd name="connsiteY3" fmla="*/ 403761 h 887259"/>
              <a:gd name="connsiteX4" fmla="*/ 47160 w 1197607"/>
              <a:gd name="connsiteY4" fmla="*/ 475013 h 887259"/>
              <a:gd name="connsiteX5" fmla="*/ 82786 w 1197607"/>
              <a:gd name="connsiteY5" fmla="*/ 546265 h 887259"/>
              <a:gd name="connsiteX6" fmla="*/ 130287 w 1197607"/>
              <a:gd name="connsiteY6" fmla="*/ 581891 h 887259"/>
              <a:gd name="connsiteX7" fmla="*/ 213414 w 1197607"/>
              <a:gd name="connsiteY7" fmla="*/ 641267 h 887259"/>
              <a:gd name="connsiteX8" fmla="*/ 237165 w 1197607"/>
              <a:gd name="connsiteY8" fmla="*/ 676893 h 887259"/>
              <a:gd name="connsiteX9" fmla="*/ 308417 w 1197607"/>
              <a:gd name="connsiteY9" fmla="*/ 712519 h 887259"/>
              <a:gd name="connsiteX10" fmla="*/ 379669 w 1197607"/>
              <a:gd name="connsiteY10" fmla="*/ 748145 h 887259"/>
              <a:gd name="connsiteX11" fmla="*/ 415295 w 1197607"/>
              <a:gd name="connsiteY11" fmla="*/ 771896 h 887259"/>
              <a:gd name="connsiteX12" fmla="*/ 498422 w 1197607"/>
              <a:gd name="connsiteY12" fmla="*/ 795647 h 887259"/>
              <a:gd name="connsiteX13" fmla="*/ 534048 w 1197607"/>
              <a:gd name="connsiteY13" fmla="*/ 807522 h 887259"/>
              <a:gd name="connsiteX14" fmla="*/ 593424 w 1197607"/>
              <a:gd name="connsiteY14" fmla="*/ 819397 h 887259"/>
              <a:gd name="connsiteX15" fmla="*/ 664676 w 1197607"/>
              <a:gd name="connsiteY15" fmla="*/ 843148 h 887259"/>
              <a:gd name="connsiteX16" fmla="*/ 700302 w 1197607"/>
              <a:gd name="connsiteY16" fmla="*/ 855023 h 887259"/>
              <a:gd name="connsiteX17" fmla="*/ 771554 w 1197607"/>
              <a:gd name="connsiteY17" fmla="*/ 866898 h 887259"/>
              <a:gd name="connsiteX18" fmla="*/ 807180 w 1197607"/>
              <a:gd name="connsiteY18" fmla="*/ 878774 h 887259"/>
              <a:gd name="connsiteX19" fmla="*/ 1056562 w 1197607"/>
              <a:gd name="connsiteY19" fmla="*/ 855023 h 887259"/>
              <a:gd name="connsiteX20" fmla="*/ 1139689 w 1197607"/>
              <a:gd name="connsiteY20" fmla="*/ 748145 h 887259"/>
              <a:gd name="connsiteX21" fmla="*/ 1151565 w 1197607"/>
              <a:gd name="connsiteY21" fmla="*/ 712519 h 887259"/>
              <a:gd name="connsiteX22" fmla="*/ 1187191 w 1197607"/>
              <a:gd name="connsiteY22" fmla="*/ 641267 h 887259"/>
              <a:gd name="connsiteX23" fmla="*/ 1175315 w 1197607"/>
              <a:gd name="connsiteY23" fmla="*/ 510639 h 887259"/>
              <a:gd name="connsiteX24" fmla="*/ 1163440 w 1197607"/>
              <a:gd name="connsiteY24" fmla="*/ 463137 h 887259"/>
              <a:gd name="connsiteX25" fmla="*/ 1151565 w 1197607"/>
              <a:gd name="connsiteY25" fmla="*/ 356260 h 887259"/>
              <a:gd name="connsiteX26" fmla="*/ 1115939 w 1197607"/>
              <a:gd name="connsiteY26" fmla="*/ 332509 h 887259"/>
              <a:gd name="connsiteX27" fmla="*/ 1092188 w 1197607"/>
              <a:gd name="connsiteY27" fmla="*/ 296883 h 887259"/>
              <a:gd name="connsiteX28" fmla="*/ 1020936 w 1197607"/>
              <a:gd name="connsiteY28" fmla="*/ 261257 h 887259"/>
              <a:gd name="connsiteX29" fmla="*/ 961560 w 1197607"/>
              <a:gd name="connsiteY29" fmla="*/ 190005 h 887259"/>
              <a:gd name="connsiteX30" fmla="*/ 925934 w 1197607"/>
              <a:gd name="connsiteY30" fmla="*/ 166254 h 887259"/>
              <a:gd name="connsiteX31" fmla="*/ 890308 w 1197607"/>
              <a:gd name="connsiteY31" fmla="*/ 130628 h 887259"/>
              <a:gd name="connsiteX32" fmla="*/ 842806 w 1197607"/>
              <a:gd name="connsiteY32" fmla="*/ 118753 h 887259"/>
              <a:gd name="connsiteX33" fmla="*/ 759679 w 1197607"/>
              <a:gd name="connsiteY33" fmla="*/ 59376 h 887259"/>
              <a:gd name="connsiteX34" fmla="*/ 629050 w 1197607"/>
              <a:gd name="connsiteY34" fmla="*/ 0 h 887259"/>
              <a:gd name="connsiteX35" fmla="*/ 379669 w 1197607"/>
              <a:gd name="connsiteY35" fmla="*/ 11875 h 887259"/>
              <a:gd name="connsiteX36" fmla="*/ 201539 w 1197607"/>
              <a:gd name="connsiteY36" fmla="*/ 35626 h 887259"/>
              <a:gd name="connsiteX37" fmla="*/ 154037 w 1197607"/>
              <a:gd name="connsiteY37" fmla="*/ 83127 h 887259"/>
              <a:gd name="connsiteX38" fmla="*/ 142162 w 1197607"/>
              <a:gd name="connsiteY38" fmla="*/ 118753 h 887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197607" h="887259">
                <a:moveTo>
                  <a:pt x="142162" y="118753"/>
                </a:moveTo>
                <a:cubicBezTo>
                  <a:pt x="66968" y="137551"/>
                  <a:pt x="103715" y="117048"/>
                  <a:pt x="47160" y="201880"/>
                </a:cubicBezTo>
                <a:lnTo>
                  <a:pt x="23409" y="237506"/>
                </a:lnTo>
                <a:cubicBezTo>
                  <a:pt x="0" y="307735"/>
                  <a:pt x="2395" y="284683"/>
                  <a:pt x="23409" y="403761"/>
                </a:cubicBezTo>
                <a:cubicBezTo>
                  <a:pt x="27760" y="428415"/>
                  <a:pt x="39243" y="451262"/>
                  <a:pt x="47160" y="475013"/>
                </a:cubicBezTo>
                <a:cubicBezTo>
                  <a:pt x="56819" y="503990"/>
                  <a:pt x="59764" y="523243"/>
                  <a:pt x="82786" y="546265"/>
                </a:cubicBezTo>
                <a:cubicBezTo>
                  <a:pt x="96781" y="560260"/>
                  <a:pt x="115260" y="569010"/>
                  <a:pt x="130287" y="581891"/>
                </a:cubicBezTo>
                <a:cubicBezTo>
                  <a:pt x="197687" y="639662"/>
                  <a:pt x="130594" y="599858"/>
                  <a:pt x="213414" y="641267"/>
                </a:cubicBezTo>
                <a:cubicBezTo>
                  <a:pt x="221331" y="653142"/>
                  <a:pt x="227073" y="666801"/>
                  <a:pt x="237165" y="676893"/>
                </a:cubicBezTo>
                <a:cubicBezTo>
                  <a:pt x="260187" y="699915"/>
                  <a:pt x="279440" y="702860"/>
                  <a:pt x="308417" y="712519"/>
                </a:cubicBezTo>
                <a:cubicBezTo>
                  <a:pt x="410517" y="780586"/>
                  <a:pt x="281337" y="698979"/>
                  <a:pt x="379669" y="748145"/>
                </a:cubicBezTo>
                <a:cubicBezTo>
                  <a:pt x="392435" y="754528"/>
                  <a:pt x="402529" y="765513"/>
                  <a:pt x="415295" y="771896"/>
                </a:cubicBezTo>
                <a:cubicBezTo>
                  <a:pt x="434272" y="781384"/>
                  <a:pt x="480673" y="790576"/>
                  <a:pt x="498422" y="795647"/>
                </a:cubicBezTo>
                <a:cubicBezTo>
                  <a:pt x="510458" y="799086"/>
                  <a:pt x="521904" y="804486"/>
                  <a:pt x="534048" y="807522"/>
                </a:cubicBezTo>
                <a:cubicBezTo>
                  <a:pt x="553629" y="812417"/>
                  <a:pt x="573951" y="814086"/>
                  <a:pt x="593424" y="819397"/>
                </a:cubicBezTo>
                <a:cubicBezTo>
                  <a:pt x="617577" y="825984"/>
                  <a:pt x="640925" y="835231"/>
                  <a:pt x="664676" y="843148"/>
                </a:cubicBezTo>
                <a:cubicBezTo>
                  <a:pt x="676551" y="847106"/>
                  <a:pt x="687955" y="852965"/>
                  <a:pt x="700302" y="855023"/>
                </a:cubicBezTo>
                <a:lnTo>
                  <a:pt x="771554" y="866898"/>
                </a:lnTo>
                <a:cubicBezTo>
                  <a:pt x="783429" y="870857"/>
                  <a:pt x="794662" y="878774"/>
                  <a:pt x="807180" y="878774"/>
                </a:cubicBezTo>
                <a:cubicBezTo>
                  <a:pt x="995722" y="878774"/>
                  <a:pt x="959851" y="887259"/>
                  <a:pt x="1056562" y="855023"/>
                </a:cubicBezTo>
                <a:cubicBezTo>
                  <a:pt x="1087302" y="824283"/>
                  <a:pt x="1125483" y="790760"/>
                  <a:pt x="1139689" y="748145"/>
                </a:cubicBezTo>
                <a:cubicBezTo>
                  <a:pt x="1143648" y="736270"/>
                  <a:pt x="1145967" y="723715"/>
                  <a:pt x="1151565" y="712519"/>
                </a:cubicBezTo>
                <a:cubicBezTo>
                  <a:pt x="1197607" y="620436"/>
                  <a:pt x="1157340" y="730814"/>
                  <a:pt x="1187191" y="641267"/>
                </a:cubicBezTo>
                <a:cubicBezTo>
                  <a:pt x="1183232" y="597724"/>
                  <a:pt x="1181094" y="553978"/>
                  <a:pt x="1175315" y="510639"/>
                </a:cubicBezTo>
                <a:cubicBezTo>
                  <a:pt x="1173158" y="494461"/>
                  <a:pt x="1165922" y="479268"/>
                  <a:pt x="1163440" y="463137"/>
                </a:cubicBezTo>
                <a:cubicBezTo>
                  <a:pt x="1157990" y="427709"/>
                  <a:pt x="1163815" y="389947"/>
                  <a:pt x="1151565" y="356260"/>
                </a:cubicBezTo>
                <a:cubicBezTo>
                  <a:pt x="1146688" y="342847"/>
                  <a:pt x="1127814" y="340426"/>
                  <a:pt x="1115939" y="332509"/>
                </a:cubicBezTo>
                <a:cubicBezTo>
                  <a:pt x="1108022" y="320634"/>
                  <a:pt x="1102280" y="306975"/>
                  <a:pt x="1092188" y="296883"/>
                </a:cubicBezTo>
                <a:cubicBezTo>
                  <a:pt x="1069166" y="273861"/>
                  <a:pt x="1049913" y="270916"/>
                  <a:pt x="1020936" y="261257"/>
                </a:cubicBezTo>
                <a:cubicBezTo>
                  <a:pt x="997583" y="226226"/>
                  <a:pt x="995849" y="218580"/>
                  <a:pt x="961560" y="190005"/>
                </a:cubicBezTo>
                <a:cubicBezTo>
                  <a:pt x="950596" y="180868"/>
                  <a:pt x="936898" y="175391"/>
                  <a:pt x="925934" y="166254"/>
                </a:cubicBezTo>
                <a:cubicBezTo>
                  <a:pt x="913032" y="155503"/>
                  <a:pt x="904890" y="138960"/>
                  <a:pt x="890308" y="130628"/>
                </a:cubicBezTo>
                <a:cubicBezTo>
                  <a:pt x="876137" y="122530"/>
                  <a:pt x="858640" y="122711"/>
                  <a:pt x="842806" y="118753"/>
                </a:cubicBezTo>
                <a:cubicBezTo>
                  <a:pt x="815097" y="98961"/>
                  <a:pt x="788878" y="76896"/>
                  <a:pt x="759679" y="59376"/>
                </a:cubicBezTo>
                <a:cubicBezTo>
                  <a:pt x="693305" y="19552"/>
                  <a:pt x="684184" y="18378"/>
                  <a:pt x="629050" y="0"/>
                </a:cubicBezTo>
                <a:lnTo>
                  <a:pt x="379669" y="11875"/>
                </a:lnTo>
                <a:cubicBezTo>
                  <a:pt x="237604" y="20485"/>
                  <a:pt x="278993" y="9806"/>
                  <a:pt x="201539" y="35626"/>
                </a:cubicBezTo>
                <a:cubicBezTo>
                  <a:pt x="182537" y="92628"/>
                  <a:pt x="204706" y="57793"/>
                  <a:pt x="154037" y="83127"/>
                </a:cubicBezTo>
                <a:cubicBezTo>
                  <a:pt x="141271" y="89510"/>
                  <a:pt x="118411" y="106878"/>
                  <a:pt x="142162" y="118753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2819400" y="3371850"/>
            <a:ext cx="1393825" cy="1100138"/>
          </a:xfrm>
          <a:custGeom>
            <a:avLst/>
            <a:gdLst>
              <a:gd name="connsiteX0" fmla="*/ 1312452 w 1392392"/>
              <a:gd name="connsiteY0" fmla="*/ 1068779 h 1099032"/>
              <a:gd name="connsiteX1" fmla="*/ 1015569 w 1392392"/>
              <a:gd name="connsiteY1" fmla="*/ 1068779 h 1099032"/>
              <a:gd name="connsiteX2" fmla="*/ 979943 w 1392392"/>
              <a:gd name="connsiteY2" fmla="*/ 1056904 h 1099032"/>
              <a:gd name="connsiteX3" fmla="*/ 932442 w 1392392"/>
              <a:gd name="connsiteY3" fmla="*/ 1045029 h 1099032"/>
              <a:gd name="connsiteX4" fmla="*/ 837439 w 1392392"/>
              <a:gd name="connsiteY4" fmla="*/ 1033153 h 1099032"/>
              <a:gd name="connsiteX5" fmla="*/ 683060 w 1392392"/>
              <a:gd name="connsiteY5" fmla="*/ 997527 h 1099032"/>
              <a:gd name="connsiteX6" fmla="*/ 599933 w 1392392"/>
              <a:gd name="connsiteY6" fmla="*/ 950026 h 1099032"/>
              <a:gd name="connsiteX7" fmla="*/ 528681 w 1392392"/>
              <a:gd name="connsiteY7" fmla="*/ 890650 h 1099032"/>
              <a:gd name="connsiteX8" fmla="*/ 504930 w 1392392"/>
              <a:gd name="connsiteY8" fmla="*/ 843148 h 1099032"/>
              <a:gd name="connsiteX9" fmla="*/ 433678 w 1392392"/>
              <a:gd name="connsiteY9" fmla="*/ 771896 h 1099032"/>
              <a:gd name="connsiteX10" fmla="*/ 398052 w 1392392"/>
              <a:gd name="connsiteY10" fmla="*/ 700644 h 1099032"/>
              <a:gd name="connsiteX11" fmla="*/ 386177 w 1392392"/>
              <a:gd name="connsiteY11" fmla="*/ 665018 h 1099032"/>
              <a:gd name="connsiteX12" fmla="*/ 326800 w 1392392"/>
              <a:gd name="connsiteY12" fmla="*/ 593766 h 1099032"/>
              <a:gd name="connsiteX13" fmla="*/ 314925 w 1392392"/>
              <a:gd name="connsiteY13" fmla="*/ 558140 h 1099032"/>
              <a:gd name="connsiteX14" fmla="*/ 279299 w 1392392"/>
              <a:gd name="connsiteY14" fmla="*/ 475013 h 1099032"/>
              <a:gd name="connsiteX15" fmla="*/ 243673 w 1392392"/>
              <a:gd name="connsiteY15" fmla="*/ 463138 h 1099032"/>
              <a:gd name="connsiteX16" fmla="*/ 160545 w 1392392"/>
              <a:gd name="connsiteY16" fmla="*/ 356260 h 1099032"/>
              <a:gd name="connsiteX17" fmla="*/ 124920 w 1392392"/>
              <a:gd name="connsiteY17" fmla="*/ 320634 h 1099032"/>
              <a:gd name="connsiteX18" fmla="*/ 113044 w 1392392"/>
              <a:gd name="connsiteY18" fmla="*/ 285008 h 1099032"/>
              <a:gd name="connsiteX19" fmla="*/ 53668 w 1392392"/>
              <a:gd name="connsiteY19" fmla="*/ 213756 h 1099032"/>
              <a:gd name="connsiteX20" fmla="*/ 18042 w 1392392"/>
              <a:gd name="connsiteY20" fmla="*/ 190005 h 1099032"/>
              <a:gd name="connsiteX21" fmla="*/ 18042 w 1392392"/>
              <a:gd name="connsiteY21" fmla="*/ 83127 h 1099032"/>
              <a:gd name="connsiteX22" fmla="*/ 29917 w 1392392"/>
              <a:gd name="connsiteY22" fmla="*/ 47502 h 1099032"/>
              <a:gd name="connsiteX23" fmla="*/ 101169 w 1392392"/>
              <a:gd name="connsiteY23" fmla="*/ 0 h 1099032"/>
              <a:gd name="connsiteX24" fmla="*/ 231797 w 1392392"/>
              <a:gd name="connsiteY24" fmla="*/ 11876 h 1099032"/>
              <a:gd name="connsiteX25" fmla="*/ 314925 w 1392392"/>
              <a:gd name="connsiteY25" fmla="*/ 23751 h 1099032"/>
              <a:gd name="connsiteX26" fmla="*/ 421803 w 1392392"/>
              <a:gd name="connsiteY26" fmla="*/ 35626 h 1099032"/>
              <a:gd name="connsiteX27" fmla="*/ 493055 w 1392392"/>
              <a:gd name="connsiteY27" fmla="*/ 71252 h 1099032"/>
              <a:gd name="connsiteX28" fmla="*/ 528681 w 1392392"/>
              <a:gd name="connsiteY28" fmla="*/ 83127 h 1099032"/>
              <a:gd name="connsiteX29" fmla="*/ 588057 w 1392392"/>
              <a:gd name="connsiteY29" fmla="*/ 130629 h 1099032"/>
              <a:gd name="connsiteX30" fmla="*/ 611808 w 1392392"/>
              <a:gd name="connsiteY30" fmla="*/ 166255 h 1099032"/>
              <a:gd name="connsiteX31" fmla="*/ 647434 w 1392392"/>
              <a:gd name="connsiteY31" fmla="*/ 178130 h 1099032"/>
              <a:gd name="connsiteX32" fmla="*/ 694935 w 1392392"/>
              <a:gd name="connsiteY32" fmla="*/ 201881 h 1099032"/>
              <a:gd name="connsiteX33" fmla="*/ 778062 w 1392392"/>
              <a:gd name="connsiteY33" fmla="*/ 296883 h 1099032"/>
              <a:gd name="connsiteX34" fmla="*/ 873065 w 1392392"/>
              <a:gd name="connsiteY34" fmla="*/ 380011 h 1099032"/>
              <a:gd name="connsiteX35" fmla="*/ 908691 w 1392392"/>
              <a:gd name="connsiteY35" fmla="*/ 415637 h 1099032"/>
              <a:gd name="connsiteX36" fmla="*/ 932442 w 1392392"/>
              <a:gd name="connsiteY36" fmla="*/ 451263 h 1099032"/>
              <a:gd name="connsiteX37" fmla="*/ 968068 w 1392392"/>
              <a:gd name="connsiteY37" fmla="*/ 463138 h 1099032"/>
              <a:gd name="connsiteX38" fmla="*/ 991818 w 1392392"/>
              <a:gd name="connsiteY38" fmla="*/ 498764 h 1099032"/>
              <a:gd name="connsiteX39" fmla="*/ 1027444 w 1392392"/>
              <a:gd name="connsiteY39" fmla="*/ 522514 h 1099032"/>
              <a:gd name="connsiteX40" fmla="*/ 1039320 w 1392392"/>
              <a:gd name="connsiteY40" fmla="*/ 558140 h 1099032"/>
              <a:gd name="connsiteX41" fmla="*/ 1003694 w 1392392"/>
              <a:gd name="connsiteY41" fmla="*/ 629392 h 1099032"/>
              <a:gd name="connsiteX42" fmla="*/ 968068 w 1392392"/>
              <a:gd name="connsiteY42" fmla="*/ 641268 h 1099032"/>
              <a:gd name="connsiteX43" fmla="*/ 944317 w 1392392"/>
              <a:gd name="connsiteY43" fmla="*/ 676894 h 1099032"/>
              <a:gd name="connsiteX44" fmla="*/ 979943 w 1392392"/>
              <a:gd name="connsiteY44" fmla="*/ 700644 h 1099032"/>
              <a:gd name="connsiteX45" fmla="*/ 1086821 w 1392392"/>
              <a:gd name="connsiteY45" fmla="*/ 736270 h 1099032"/>
              <a:gd name="connsiteX46" fmla="*/ 1122447 w 1392392"/>
              <a:gd name="connsiteY46" fmla="*/ 748146 h 1099032"/>
              <a:gd name="connsiteX47" fmla="*/ 1229325 w 1392392"/>
              <a:gd name="connsiteY47" fmla="*/ 760021 h 1099032"/>
              <a:gd name="connsiteX48" fmla="*/ 1264951 w 1392392"/>
              <a:gd name="connsiteY48" fmla="*/ 771896 h 1099032"/>
              <a:gd name="connsiteX49" fmla="*/ 1336203 w 1392392"/>
              <a:gd name="connsiteY49" fmla="*/ 831273 h 1099032"/>
              <a:gd name="connsiteX50" fmla="*/ 1348078 w 1392392"/>
              <a:gd name="connsiteY50" fmla="*/ 1080655 h 1099032"/>
              <a:gd name="connsiteX51" fmla="*/ 1312452 w 1392392"/>
              <a:gd name="connsiteY51" fmla="*/ 1068779 h 1099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392392" h="1099032">
                <a:moveTo>
                  <a:pt x="1312452" y="1068779"/>
                </a:moveTo>
                <a:cubicBezTo>
                  <a:pt x="1257034" y="1066800"/>
                  <a:pt x="1266452" y="1088850"/>
                  <a:pt x="1015569" y="1068779"/>
                </a:cubicBezTo>
                <a:cubicBezTo>
                  <a:pt x="1003091" y="1067781"/>
                  <a:pt x="991979" y="1060343"/>
                  <a:pt x="979943" y="1056904"/>
                </a:cubicBezTo>
                <a:cubicBezTo>
                  <a:pt x="964250" y="1052420"/>
                  <a:pt x="948541" y="1047712"/>
                  <a:pt x="932442" y="1045029"/>
                </a:cubicBezTo>
                <a:cubicBezTo>
                  <a:pt x="900962" y="1039782"/>
                  <a:pt x="869107" y="1037112"/>
                  <a:pt x="837439" y="1033153"/>
                </a:cubicBezTo>
                <a:cubicBezTo>
                  <a:pt x="739633" y="1000552"/>
                  <a:pt x="790971" y="1012944"/>
                  <a:pt x="683060" y="997527"/>
                </a:cubicBezTo>
                <a:cubicBezTo>
                  <a:pt x="654016" y="983006"/>
                  <a:pt x="625115" y="971011"/>
                  <a:pt x="599933" y="950026"/>
                </a:cubicBezTo>
                <a:cubicBezTo>
                  <a:pt x="508511" y="873840"/>
                  <a:pt x="617121" y="949609"/>
                  <a:pt x="528681" y="890650"/>
                </a:cubicBezTo>
                <a:cubicBezTo>
                  <a:pt x="520764" y="874816"/>
                  <a:pt x="515989" y="856972"/>
                  <a:pt x="504930" y="843148"/>
                </a:cubicBezTo>
                <a:cubicBezTo>
                  <a:pt x="483947" y="816920"/>
                  <a:pt x="433678" y="771896"/>
                  <a:pt x="433678" y="771896"/>
                </a:cubicBezTo>
                <a:cubicBezTo>
                  <a:pt x="403830" y="682349"/>
                  <a:pt x="444093" y="792727"/>
                  <a:pt x="398052" y="700644"/>
                </a:cubicBezTo>
                <a:cubicBezTo>
                  <a:pt x="392454" y="689448"/>
                  <a:pt x="391775" y="676214"/>
                  <a:pt x="386177" y="665018"/>
                </a:cubicBezTo>
                <a:cubicBezTo>
                  <a:pt x="369644" y="631953"/>
                  <a:pt x="353063" y="620029"/>
                  <a:pt x="326800" y="593766"/>
                </a:cubicBezTo>
                <a:cubicBezTo>
                  <a:pt x="322842" y="581891"/>
                  <a:pt x="318364" y="570176"/>
                  <a:pt x="314925" y="558140"/>
                </a:cubicBezTo>
                <a:cubicBezTo>
                  <a:pt x="306474" y="528562"/>
                  <a:pt x="306080" y="496438"/>
                  <a:pt x="279299" y="475013"/>
                </a:cubicBezTo>
                <a:cubicBezTo>
                  <a:pt x="269524" y="467193"/>
                  <a:pt x="255548" y="467096"/>
                  <a:pt x="243673" y="463138"/>
                </a:cubicBezTo>
                <a:cubicBezTo>
                  <a:pt x="221175" y="395647"/>
                  <a:pt x="240649" y="436365"/>
                  <a:pt x="160545" y="356260"/>
                </a:cubicBezTo>
                <a:lnTo>
                  <a:pt x="124920" y="320634"/>
                </a:lnTo>
                <a:cubicBezTo>
                  <a:pt x="120961" y="308759"/>
                  <a:pt x="118642" y="296204"/>
                  <a:pt x="113044" y="285008"/>
                </a:cubicBezTo>
                <a:cubicBezTo>
                  <a:pt x="99698" y="258317"/>
                  <a:pt x="76181" y="232517"/>
                  <a:pt x="53668" y="213756"/>
                </a:cubicBezTo>
                <a:cubicBezTo>
                  <a:pt x="42704" y="204619"/>
                  <a:pt x="29917" y="197922"/>
                  <a:pt x="18042" y="190005"/>
                </a:cubicBezTo>
                <a:cubicBezTo>
                  <a:pt x="0" y="135882"/>
                  <a:pt x="1322" y="158367"/>
                  <a:pt x="18042" y="83127"/>
                </a:cubicBezTo>
                <a:cubicBezTo>
                  <a:pt x="20757" y="70908"/>
                  <a:pt x="21066" y="56353"/>
                  <a:pt x="29917" y="47502"/>
                </a:cubicBezTo>
                <a:cubicBezTo>
                  <a:pt x="50101" y="27318"/>
                  <a:pt x="101169" y="0"/>
                  <a:pt x="101169" y="0"/>
                </a:cubicBezTo>
                <a:cubicBezTo>
                  <a:pt x="144712" y="3959"/>
                  <a:pt x="189045" y="2715"/>
                  <a:pt x="231797" y="11876"/>
                </a:cubicBezTo>
                <a:cubicBezTo>
                  <a:pt x="328947" y="32694"/>
                  <a:pt x="198750" y="52793"/>
                  <a:pt x="314925" y="23751"/>
                </a:cubicBezTo>
                <a:cubicBezTo>
                  <a:pt x="350551" y="27709"/>
                  <a:pt x="386445" y="29733"/>
                  <a:pt x="421803" y="35626"/>
                </a:cubicBezTo>
                <a:cubicBezTo>
                  <a:pt x="466574" y="43088"/>
                  <a:pt x="452025" y="50737"/>
                  <a:pt x="493055" y="71252"/>
                </a:cubicBezTo>
                <a:cubicBezTo>
                  <a:pt x="504251" y="76850"/>
                  <a:pt x="516806" y="79169"/>
                  <a:pt x="528681" y="83127"/>
                </a:cubicBezTo>
                <a:cubicBezTo>
                  <a:pt x="596743" y="185223"/>
                  <a:pt x="506117" y="65076"/>
                  <a:pt x="588057" y="130629"/>
                </a:cubicBezTo>
                <a:cubicBezTo>
                  <a:pt x="599202" y="139545"/>
                  <a:pt x="600663" y="157339"/>
                  <a:pt x="611808" y="166255"/>
                </a:cubicBezTo>
                <a:cubicBezTo>
                  <a:pt x="621583" y="174075"/>
                  <a:pt x="635928" y="173199"/>
                  <a:pt x="647434" y="178130"/>
                </a:cubicBezTo>
                <a:cubicBezTo>
                  <a:pt x="663705" y="185103"/>
                  <a:pt x="679101" y="193964"/>
                  <a:pt x="694935" y="201881"/>
                </a:cubicBezTo>
                <a:cubicBezTo>
                  <a:pt x="750353" y="285008"/>
                  <a:pt x="718685" y="257300"/>
                  <a:pt x="778062" y="296883"/>
                </a:cubicBezTo>
                <a:cubicBezTo>
                  <a:pt x="845356" y="397823"/>
                  <a:pt x="734519" y="241465"/>
                  <a:pt x="873065" y="380011"/>
                </a:cubicBezTo>
                <a:cubicBezTo>
                  <a:pt x="884940" y="391886"/>
                  <a:pt x="897940" y="402735"/>
                  <a:pt x="908691" y="415637"/>
                </a:cubicBezTo>
                <a:cubicBezTo>
                  <a:pt x="917828" y="426601"/>
                  <a:pt x="921297" y="442347"/>
                  <a:pt x="932442" y="451263"/>
                </a:cubicBezTo>
                <a:cubicBezTo>
                  <a:pt x="942217" y="459083"/>
                  <a:pt x="956193" y="459180"/>
                  <a:pt x="968068" y="463138"/>
                </a:cubicBezTo>
                <a:cubicBezTo>
                  <a:pt x="975985" y="475013"/>
                  <a:pt x="981726" y="488672"/>
                  <a:pt x="991818" y="498764"/>
                </a:cubicBezTo>
                <a:cubicBezTo>
                  <a:pt x="1001910" y="508856"/>
                  <a:pt x="1018528" y="511369"/>
                  <a:pt x="1027444" y="522514"/>
                </a:cubicBezTo>
                <a:cubicBezTo>
                  <a:pt x="1035264" y="532289"/>
                  <a:pt x="1035361" y="546265"/>
                  <a:pt x="1039320" y="558140"/>
                </a:cubicBezTo>
                <a:cubicBezTo>
                  <a:pt x="1031497" y="581608"/>
                  <a:pt x="1024620" y="612651"/>
                  <a:pt x="1003694" y="629392"/>
                </a:cubicBezTo>
                <a:cubicBezTo>
                  <a:pt x="993919" y="637212"/>
                  <a:pt x="979943" y="637309"/>
                  <a:pt x="968068" y="641268"/>
                </a:cubicBezTo>
                <a:cubicBezTo>
                  <a:pt x="960151" y="653143"/>
                  <a:pt x="941518" y="662899"/>
                  <a:pt x="944317" y="676894"/>
                </a:cubicBezTo>
                <a:cubicBezTo>
                  <a:pt x="947116" y="690889"/>
                  <a:pt x="966901" y="694848"/>
                  <a:pt x="979943" y="700644"/>
                </a:cubicBezTo>
                <a:cubicBezTo>
                  <a:pt x="979958" y="700651"/>
                  <a:pt x="1069000" y="730330"/>
                  <a:pt x="1086821" y="736270"/>
                </a:cubicBezTo>
                <a:cubicBezTo>
                  <a:pt x="1098696" y="740229"/>
                  <a:pt x="1110006" y="746764"/>
                  <a:pt x="1122447" y="748146"/>
                </a:cubicBezTo>
                <a:lnTo>
                  <a:pt x="1229325" y="760021"/>
                </a:lnTo>
                <a:cubicBezTo>
                  <a:pt x="1241200" y="763979"/>
                  <a:pt x="1253755" y="766298"/>
                  <a:pt x="1264951" y="771896"/>
                </a:cubicBezTo>
                <a:cubicBezTo>
                  <a:pt x="1298016" y="788429"/>
                  <a:pt x="1309940" y="805010"/>
                  <a:pt x="1336203" y="831273"/>
                </a:cubicBezTo>
                <a:cubicBezTo>
                  <a:pt x="1365824" y="920139"/>
                  <a:pt x="1392392" y="969869"/>
                  <a:pt x="1348078" y="1080655"/>
                </a:cubicBezTo>
                <a:cubicBezTo>
                  <a:pt x="1340727" y="1099032"/>
                  <a:pt x="1367870" y="1070758"/>
                  <a:pt x="1312452" y="1068779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3681413" y="3322638"/>
            <a:ext cx="1244600" cy="847725"/>
          </a:xfrm>
          <a:custGeom>
            <a:avLst/>
            <a:gdLst>
              <a:gd name="connsiteX0" fmla="*/ 617517 w 1244139"/>
              <a:gd name="connsiteY0" fmla="*/ 3181 h 848633"/>
              <a:gd name="connsiteX1" fmla="*/ 118753 w 1244139"/>
              <a:gd name="connsiteY1" fmla="*/ 15056 h 848633"/>
              <a:gd name="connsiteX2" fmla="*/ 95002 w 1244139"/>
              <a:gd name="connsiteY2" fmla="*/ 50682 h 848633"/>
              <a:gd name="connsiteX3" fmla="*/ 59376 w 1244139"/>
              <a:gd name="connsiteY3" fmla="*/ 86308 h 848633"/>
              <a:gd name="connsiteX4" fmla="*/ 47501 w 1244139"/>
              <a:gd name="connsiteY4" fmla="*/ 121934 h 848633"/>
              <a:gd name="connsiteX5" fmla="*/ 23750 w 1244139"/>
              <a:gd name="connsiteY5" fmla="*/ 157560 h 848633"/>
              <a:gd name="connsiteX6" fmla="*/ 0 w 1244139"/>
              <a:gd name="connsiteY6" fmla="*/ 288189 h 848633"/>
              <a:gd name="connsiteX7" fmla="*/ 11875 w 1244139"/>
              <a:gd name="connsiteY7" fmla="*/ 383191 h 848633"/>
              <a:gd name="connsiteX8" fmla="*/ 47501 w 1244139"/>
              <a:gd name="connsiteY8" fmla="*/ 406942 h 848633"/>
              <a:gd name="connsiteX9" fmla="*/ 106878 w 1244139"/>
              <a:gd name="connsiteY9" fmla="*/ 454443 h 848633"/>
              <a:gd name="connsiteX10" fmla="*/ 154379 w 1244139"/>
              <a:gd name="connsiteY10" fmla="*/ 525695 h 848633"/>
              <a:gd name="connsiteX11" fmla="*/ 201880 w 1244139"/>
              <a:gd name="connsiteY11" fmla="*/ 632573 h 848633"/>
              <a:gd name="connsiteX12" fmla="*/ 142504 w 1244139"/>
              <a:gd name="connsiteY12" fmla="*/ 727576 h 848633"/>
              <a:gd name="connsiteX13" fmla="*/ 237506 w 1244139"/>
              <a:gd name="connsiteY13" fmla="*/ 763202 h 848633"/>
              <a:gd name="connsiteX14" fmla="*/ 308758 w 1244139"/>
              <a:gd name="connsiteY14" fmla="*/ 786952 h 848633"/>
              <a:gd name="connsiteX15" fmla="*/ 344384 w 1244139"/>
              <a:gd name="connsiteY15" fmla="*/ 798828 h 848633"/>
              <a:gd name="connsiteX16" fmla="*/ 391885 w 1244139"/>
              <a:gd name="connsiteY16" fmla="*/ 810703 h 848633"/>
              <a:gd name="connsiteX17" fmla="*/ 463137 w 1244139"/>
              <a:gd name="connsiteY17" fmla="*/ 834454 h 848633"/>
              <a:gd name="connsiteX18" fmla="*/ 534389 w 1244139"/>
              <a:gd name="connsiteY18" fmla="*/ 846329 h 848633"/>
              <a:gd name="connsiteX19" fmla="*/ 688768 w 1244139"/>
              <a:gd name="connsiteY19" fmla="*/ 834454 h 848633"/>
              <a:gd name="connsiteX20" fmla="*/ 700644 w 1244139"/>
              <a:gd name="connsiteY20" fmla="*/ 798828 h 848633"/>
              <a:gd name="connsiteX21" fmla="*/ 712519 w 1244139"/>
              <a:gd name="connsiteY21" fmla="*/ 573196 h 848633"/>
              <a:gd name="connsiteX22" fmla="*/ 783771 w 1244139"/>
              <a:gd name="connsiteY22" fmla="*/ 549446 h 848633"/>
              <a:gd name="connsiteX23" fmla="*/ 819397 w 1244139"/>
              <a:gd name="connsiteY23" fmla="*/ 537571 h 848633"/>
              <a:gd name="connsiteX24" fmla="*/ 890649 w 1244139"/>
              <a:gd name="connsiteY24" fmla="*/ 490069 h 848633"/>
              <a:gd name="connsiteX25" fmla="*/ 1033153 w 1244139"/>
              <a:gd name="connsiteY25" fmla="*/ 454443 h 848633"/>
              <a:gd name="connsiteX26" fmla="*/ 1068779 w 1244139"/>
              <a:gd name="connsiteY26" fmla="*/ 442568 h 848633"/>
              <a:gd name="connsiteX27" fmla="*/ 1211283 w 1244139"/>
              <a:gd name="connsiteY27" fmla="*/ 430693 h 848633"/>
              <a:gd name="connsiteX28" fmla="*/ 1199407 w 1244139"/>
              <a:gd name="connsiteY28" fmla="*/ 264438 h 848633"/>
              <a:gd name="connsiteX29" fmla="*/ 1128155 w 1244139"/>
              <a:gd name="connsiteY29" fmla="*/ 216937 h 848633"/>
              <a:gd name="connsiteX30" fmla="*/ 1092530 w 1244139"/>
              <a:gd name="connsiteY30" fmla="*/ 181311 h 848633"/>
              <a:gd name="connsiteX31" fmla="*/ 1068779 w 1244139"/>
              <a:gd name="connsiteY31" fmla="*/ 133809 h 848633"/>
              <a:gd name="connsiteX32" fmla="*/ 973776 w 1244139"/>
              <a:gd name="connsiteY32" fmla="*/ 121934 h 848633"/>
              <a:gd name="connsiteX33" fmla="*/ 902524 w 1244139"/>
              <a:gd name="connsiteY33" fmla="*/ 86308 h 848633"/>
              <a:gd name="connsiteX34" fmla="*/ 831272 w 1244139"/>
              <a:gd name="connsiteY34" fmla="*/ 62558 h 848633"/>
              <a:gd name="connsiteX35" fmla="*/ 795646 w 1244139"/>
              <a:gd name="connsiteY35" fmla="*/ 50682 h 848633"/>
              <a:gd name="connsiteX36" fmla="*/ 760020 w 1244139"/>
              <a:gd name="connsiteY36" fmla="*/ 26932 h 848633"/>
              <a:gd name="connsiteX37" fmla="*/ 724394 w 1244139"/>
              <a:gd name="connsiteY37" fmla="*/ 15056 h 848633"/>
              <a:gd name="connsiteX38" fmla="*/ 617517 w 1244139"/>
              <a:gd name="connsiteY38" fmla="*/ 3181 h 848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244139" h="848633">
                <a:moveTo>
                  <a:pt x="617517" y="3181"/>
                </a:moveTo>
                <a:cubicBezTo>
                  <a:pt x="516577" y="3181"/>
                  <a:pt x="284372" y="0"/>
                  <a:pt x="118753" y="15056"/>
                </a:cubicBezTo>
                <a:cubicBezTo>
                  <a:pt x="104539" y="16348"/>
                  <a:pt x="104139" y="39718"/>
                  <a:pt x="95002" y="50682"/>
                </a:cubicBezTo>
                <a:cubicBezTo>
                  <a:pt x="84251" y="63584"/>
                  <a:pt x="71251" y="74433"/>
                  <a:pt x="59376" y="86308"/>
                </a:cubicBezTo>
                <a:cubicBezTo>
                  <a:pt x="55418" y="98183"/>
                  <a:pt x="53099" y="110738"/>
                  <a:pt x="47501" y="121934"/>
                </a:cubicBezTo>
                <a:cubicBezTo>
                  <a:pt x="41118" y="134700"/>
                  <a:pt x="29372" y="144442"/>
                  <a:pt x="23750" y="157560"/>
                </a:cubicBezTo>
                <a:cubicBezTo>
                  <a:pt x="11752" y="185555"/>
                  <a:pt x="2752" y="268928"/>
                  <a:pt x="0" y="288189"/>
                </a:cubicBezTo>
                <a:cubicBezTo>
                  <a:pt x="3958" y="319856"/>
                  <a:pt x="23" y="353560"/>
                  <a:pt x="11875" y="383191"/>
                </a:cubicBezTo>
                <a:cubicBezTo>
                  <a:pt x="17176" y="396443"/>
                  <a:pt x="37409" y="396850"/>
                  <a:pt x="47501" y="406942"/>
                </a:cubicBezTo>
                <a:cubicBezTo>
                  <a:pt x="101215" y="460656"/>
                  <a:pt x="37522" y="431325"/>
                  <a:pt x="106878" y="454443"/>
                </a:cubicBezTo>
                <a:cubicBezTo>
                  <a:pt x="122712" y="478194"/>
                  <a:pt x="145352" y="498615"/>
                  <a:pt x="154379" y="525695"/>
                </a:cubicBezTo>
                <a:cubicBezTo>
                  <a:pt x="182643" y="610487"/>
                  <a:pt x="164243" y="576116"/>
                  <a:pt x="201880" y="632573"/>
                </a:cubicBezTo>
                <a:cubicBezTo>
                  <a:pt x="173617" y="717365"/>
                  <a:pt x="198961" y="689938"/>
                  <a:pt x="142504" y="727576"/>
                </a:cubicBezTo>
                <a:cubicBezTo>
                  <a:pt x="204501" y="768906"/>
                  <a:pt x="150591" y="739498"/>
                  <a:pt x="237506" y="763202"/>
                </a:cubicBezTo>
                <a:cubicBezTo>
                  <a:pt x="261659" y="769789"/>
                  <a:pt x="285007" y="779035"/>
                  <a:pt x="308758" y="786952"/>
                </a:cubicBezTo>
                <a:cubicBezTo>
                  <a:pt x="320633" y="790910"/>
                  <a:pt x="332240" y="795792"/>
                  <a:pt x="344384" y="798828"/>
                </a:cubicBezTo>
                <a:cubicBezTo>
                  <a:pt x="360218" y="802786"/>
                  <a:pt x="376252" y="806013"/>
                  <a:pt x="391885" y="810703"/>
                </a:cubicBezTo>
                <a:cubicBezTo>
                  <a:pt x="415865" y="817897"/>
                  <a:pt x="438442" y="830338"/>
                  <a:pt x="463137" y="834454"/>
                </a:cubicBezTo>
                <a:lnTo>
                  <a:pt x="534389" y="846329"/>
                </a:lnTo>
                <a:cubicBezTo>
                  <a:pt x="585849" y="842371"/>
                  <a:pt x="639142" y="848633"/>
                  <a:pt x="688768" y="834454"/>
                </a:cubicBezTo>
                <a:cubicBezTo>
                  <a:pt x="700804" y="831015"/>
                  <a:pt x="699511" y="811294"/>
                  <a:pt x="700644" y="798828"/>
                </a:cubicBezTo>
                <a:cubicBezTo>
                  <a:pt x="707463" y="723823"/>
                  <a:pt x="688702" y="644646"/>
                  <a:pt x="712519" y="573196"/>
                </a:cubicBezTo>
                <a:cubicBezTo>
                  <a:pt x="720436" y="549445"/>
                  <a:pt x="760020" y="557363"/>
                  <a:pt x="783771" y="549446"/>
                </a:cubicBezTo>
                <a:lnTo>
                  <a:pt x="819397" y="537571"/>
                </a:lnTo>
                <a:lnTo>
                  <a:pt x="890649" y="490069"/>
                </a:lnTo>
                <a:cubicBezTo>
                  <a:pt x="956098" y="446436"/>
                  <a:pt x="912096" y="467895"/>
                  <a:pt x="1033153" y="454443"/>
                </a:cubicBezTo>
                <a:cubicBezTo>
                  <a:pt x="1045028" y="450485"/>
                  <a:pt x="1056371" y="444222"/>
                  <a:pt x="1068779" y="442568"/>
                </a:cubicBezTo>
                <a:cubicBezTo>
                  <a:pt x="1116027" y="436268"/>
                  <a:pt x="1183095" y="469131"/>
                  <a:pt x="1211283" y="430693"/>
                </a:cubicBezTo>
                <a:cubicBezTo>
                  <a:pt x="1244139" y="385889"/>
                  <a:pt x="1219544" y="316220"/>
                  <a:pt x="1199407" y="264438"/>
                </a:cubicBezTo>
                <a:cubicBezTo>
                  <a:pt x="1189061" y="237834"/>
                  <a:pt x="1148339" y="237121"/>
                  <a:pt x="1128155" y="216937"/>
                </a:cubicBezTo>
                <a:cubicBezTo>
                  <a:pt x="1116280" y="205062"/>
                  <a:pt x="1102291" y="194977"/>
                  <a:pt x="1092530" y="181311"/>
                </a:cubicBezTo>
                <a:cubicBezTo>
                  <a:pt x="1082241" y="166905"/>
                  <a:pt x="1084613" y="141726"/>
                  <a:pt x="1068779" y="133809"/>
                </a:cubicBezTo>
                <a:cubicBezTo>
                  <a:pt x="1040234" y="119537"/>
                  <a:pt x="1005444" y="125892"/>
                  <a:pt x="973776" y="121934"/>
                </a:cubicBezTo>
                <a:cubicBezTo>
                  <a:pt x="843849" y="78626"/>
                  <a:pt x="1040648" y="147696"/>
                  <a:pt x="902524" y="86308"/>
                </a:cubicBezTo>
                <a:cubicBezTo>
                  <a:pt x="879646" y="76140"/>
                  <a:pt x="855023" y="70475"/>
                  <a:pt x="831272" y="62558"/>
                </a:cubicBezTo>
                <a:cubicBezTo>
                  <a:pt x="819397" y="58600"/>
                  <a:pt x="806062" y="57625"/>
                  <a:pt x="795646" y="50682"/>
                </a:cubicBezTo>
                <a:cubicBezTo>
                  <a:pt x="783771" y="42765"/>
                  <a:pt x="772785" y="33315"/>
                  <a:pt x="760020" y="26932"/>
                </a:cubicBezTo>
                <a:cubicBezTo>
                  <a:pt x="748824" y="21334"/>
                  <a:pt x="736538" y="18092"/>
                  <a:pt x="724394" y="15056"/>
                </a:cubicBezTo>
                <a:cubicBezTo>
                  <a:pt x="667580" y="852"/>
                  <a:pt x="718457" y="3181"/>
                  <a:pt x="617517" y="3181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4392613" y="3770313"/>
            <a:ext cx="1206500" cy="836612"/>
          </a:xfrm>
          <a:custGeom>
            <a:avLst/>
            <a:gdLst>
              <a:gd name="connsiteX0" fmla="*/ 1199889 w 1205827"/>
              <a:gd name="connsiteY0" fmla="*/ 683212 h 837591"/>
              <a:gd name="connsiteX1" fmla="*/ 1188014 w 1205827"/>
              <a:gd name="connsiteY1" fmla="*/ 600084 h 837591"/>
              <a:gd name="connsiteX2" fmla="*/ 1176138 w 1205827"/>
              <a:gd name="connsiteY2" fmla="*/ 564459 h 837591"/>
              <a:gd name="connsiteX3" fmla="*/ 1164263 w 1205827"/>
              <a:gd name="connsiteY3" fmla="*/ 362578 h 837591"/>
              <a:gd name="connsiteX4" fmla="*/ 1140512 w 1205827"/>
              <a:gd name="connsiteY4" fmla="*/ 291326 h 837591"/>
              <a:gd name="connsiteX5" fmla="*/ 1033634 w 1205827"/>
              <a:gd name="connsiteY5" fmla="*/ 220074 h 837591"/>
              <a:gd name="connsiteX6" fmla="*/ 962382 w 1205827"/>
              <a:gd name="connsiteY6" fmla="*/ 172573 h 837591"/>
              <a:gd name="connsiteX7" fmla="*/ 891130 w 1205827"/>
              <a:gd name="connsiteY7" fmla="*/ 148822 h 837591"/>
              <a:gd name="connsiteX8" fmla="*/ 843629 w 1205827"/>
              <a:gd name="connsiteY8" fmla="*/ 136947 h 837591"/>
              <a:gd name="connsiteX9" fmla="*/ 772377 w 1205827"/>
              <a:gd name="connsiteY9" fmla="*/ 113196 h 837591"/>
              <a:gd name="connsiteX10" fmla="*/ 748627 w 1205827"/>
              <a:gd name="connsiteY10" fmla="*/ 77570 h 837591"/>
              <a:gd name="connsiteX11" fmla="*/ 713001 w 1205827"/>
              <a:gd name="connsiteY11" fmla="*/ 65695 h 837591"/>
              <a:gd name="connsiteX12" fmla="*/ 629873 w 1205827"/>
              <a:gd name="connsiteY12" fmla="*/ 53820 h 837591"/>
              <a:gd name="connsiteX13" fmla="*/ 273614 w 1205827"/>
              <a:gd name="connsiteY13" fmla="*/ 41944 h 837591"/>
              <a:gd name="connsiteX14" fmla="*/ 202362 w 1205827"/>
              <a:gd name="connsiteY14" fmla="*/ 65695 h 837591"/>
              <a:gd name="connsiteX15" fmla="*/ 166736 w 1205827"/>
              <a:gd name="connsiteY15" fmla="*/ 77570 h 837591"/>
              <a:gd name="connsiteX16" fmla="*/ 95484 w 1205827"/>
              <a:gd name="connsiteY16" fmla="*/ 125071 h 837591"/>
              <a:gd name="connsiteX17" fmla="*/ 24232 w 1205827"/>
              <a:gd name="connsiteY17" fmla="*/ 148822 h 837591"/>
              <a:gd name="connsiteX18" fmla="*/ 481 w 1205827"/>
              <a:gd name="connsiteY18" fmla="*/ 184448 h 837591"/>
              <a:gd name="connsiteX19" fmla="*/ 24232 w 1205827"/>
              <a:gd name="connsiteY19" fmla="*/ 303201 h 837591"/>
              <a:gd name="connsiteX20" fmla="*/ 59858 w 1205827"/>
              <a:gd name="connsiteY20" fmla="*/ 338827 h 837591"/>
              <a:gd name="connsiteX21" fmla="*/ 83608 w 1205827"/>
              <a:gd name="connsiteY21" fmla="*/ 410079 h 837591"/>
              <a:gd name="connsiteX22" fmla="*/ 95484 w 1205827"/>
              <a:gd name="connsiteY22" fmla="*/ 445705 h 837591"/>
              <a:gd name="connsiteX23" fmla="*/ 131110 w 1205827"/>
              <a:gd name="connsiteY23" fmla="*/ 469456 h 837591"/>
              <a:gd name="connsiteX24" fmla="*/ 142985 w 1205827"/>
              <a:gd name="connsiteY24" fmla="*/ 647586 h 837591"/>
              <a:gd name="connsiteX25" fmla="*/ 166736 w 1205827"/>
              <a:gd name="connsiteY25" fmla="*/ 718838 h 837591"/>
              <a:gd name="connsiteX26" fmla="*/ 309240 w 1205827"/>
              <a:gd name="connsiteY26" fmla="*/ 754464 h 837591"/>
              <a:gd name="connsiteX27" fmla="*/ 380492 w 1205827"/>
              <a:gd name="connsiteY27" fmla="*/ 778214 h 837591"/>
              <a:gd name="connsiteX28" fmla="*/ 416117 w 1205827"/>
              <a:gd name="connsiteY28" fmla="*/ 790090 h 837591"/>
              <a:gd name="connsiteX29" fmla="*/ 463619 w 1205827"/>
              <a:gd name="connsiteY29" fmla="*/ 801965 h 837591"/>
              <a:gd name="connsiteX30" fmla="*/ 499245 w 1205827"/>
              <a:gd name="connsiteY30" fmla="*/ 825716 h 837591"/>
              <a:gd name="connsiteX31" fmla="*/ 606123 w 1205827"/>
              <a:gd name="connsiteY31" fmla="*/ 837591 h 837591"/>
              <a:gd name="connsiteX32" fmla="*/ 1057385 w 1205827"/>
              <a:gd name="connsiteY32" fmla="*/ 825716 h 837591"/>
              <a:gd name="connsiteX33" fmla="*/ 1128637 w 1205827"/>
              <a:gd name="connsiteY33" fmla="*/ 790090 h 837591"/>
              <a:gd name="connsiteX34" fmla="*/ 1152388 w 1205827"/>
              <a:gd name="connsiteY34" fmla="*/ 754464 h 837591"/>
              <a:gd name="connsiteX35" fmla="*/ 1199889 w 1205827"/>
              <a:gd name="connsiteY35" fmla="*/ 683212 h 837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05827" h="837591">
                <a:moveTo>
                  <a:pt x="1199889" y="683212"/>
                </a:moveTo>
                <a:cubicBezTo>
                  <a:pt x="1205827" y="657482"/>
                  <a:pt x="1193504" y="627531"/>
                  <a:pt x="1188014" y="600084"/>
                </a:cubicBezTo>
                <a:cubicBezTo>
                  <a:pt x="1185559" y="587810"/>
                  <a:pt x="1177384" y="576914"/>
                  <a:pt x="1176138" y="564459"/>
                </a:cubicBezTo>
                <a:cubicBezTo>
                  <a:pt x="1169430" y="497384"/>
                  <a:pt x="1172982" y="429422"/>
                  <a:pt x="1164263" y="362578"/>
                </a:cubicBezTo>
                <a:cubicBezTo>
                  <a:pt x="1161025" y="337753"/>
                  <a:pt x="1161343" y="305213"/>
                  <a:pt x="1140512" y="291326"/>
                </a:cubicBezTo>
                <a:lnTo>
                  <a:pt x="1033634" y="220074"/>
                </a:lnTo>
                <a:lnTo>
                  <a:pt x="962382" y="172573"/>
                </a:lnTo>
                <a:cubicBezTo>
                  <a:pt x="938631" y="164656"/>
                  <a:pt x="915418" y="154894"/>
                  <a:pt x="891130" y="148822"/>
                </a:cubicBezTo>
                <a:cubicBezTo>
                  <a:pt x="875296" y="144864"/>
                  <a:pt x="859262" y="141637"/>
                  <a:pt x="843629" y="136947"/>
                </a:cubicBezTo>
                <a:cubicBezTo>
                  <a:pt x="819649" y="129753"/>
                  <a:pt x="772377" y="113196"/>
                  <a:pt x="772377" y="113196"/>
                </a:cubicBezTo>
                <a:cubicBezTo>
                  <a:pt x="764460" y="101321"/>
                  <a:pt x="759772" y="86486"/>
                  <a:pt x="748627" y="77570"/>
                </a:cubicBezTo>
                <a:cubicBezTo>
                  <a:pt x="738852" y="69750"/>
                  <a:pt x="725276" y="68150"/>
                  <a:pt x="713001" y="65695"/>
                </a:cubicBezTo>
                <a:cubicBezTo>
                  <a:pt x="685554" y="60206"/>
                  <a:pt x="657582" y="57778"/>
                  <a:pt x="629873" y="53820"/>
                </a:cubicBezTo>
                <a:cubicBezTo>
                  <a:pt x="468416" y="0"/>
                  <a:pt x="583635" y="29027"/>
                  <a:pt x="273614" y="41944"/>
                </a:cubicBezTo>
                <a:lnTo>
                  <a:pt x="202362" y="65695"/>
                </a:lnTo>
                <a:lnTo>
                  <a:pt x="166736" y="77570"/>
                </a:lnTo>
                <a:cubicBezTo>
                  <a:pt x="131696" y="130129"/>
                  <a:pt x="159388" y="105900"/>
                  <a:pt x="95484" y="125071"/>
                </a:cubicBezTo>
                <a:cubicBezTo>
                  <a:pt x="71504" y="132265"/>
                  <a:pt x="24232" y="148822"/>
                  <a:pt x="24232" y="148822"/>
                </a:cubicBezTo>
                <a:cubicBezTo>
                  <a:pt x="16315" y="160697"/>
                  <a:pt x="1901" y="170246"/>
                  <a:pt x="481" y="184448"/>
                </a:cubicBezTo>
                <a:cubicBezTo>
                  <a:pt x="0" y="189262"/>
                  <a:pt x="9822" y="281586"/>
                  <a:pt x="24232" y="303201"/>
                </a:cubicBezTo>
                <a:cubicBezTo>
                  <a:pt x="33548" y="317175"/>
                  <a:pt x="47983" y="326952"/>
                  <a:pt x="59858" y="338827"/>
                </a:cubicBezTo>
                <a:lnTo>
                  <a:pt x="83608" y="410079"/>
                </a:lnTo>
                <a:cubicBezTo>
                  <a:pt x="87566" y="421954"/>
                  <a:pt x="85069" y="438761"/>
                  <a:pt x="95484" y="445705"/>
                </a:cubicBezTo>
                <a:lnTo>
                  <a:pt x="131110" y="469456"/>
                </a:lnTo>
                <a:cubicBezTo>
                  <a:pt x="135068" y="528833"/>
                  <a:pt x="134569" y="588676"/>
                  <a:pt x="142985" y="647586"/>
                </a:cubicBezTo>
                <a:cubicBezTo>
                  <a:pt x="146526" y="672370"/>
                  <a:pt x="142985" y="710921"/>
                  <a:pt x="166736" y="718838"/>
                </a:cubicBezTo>
                <a:cubicBezTo>
                  <a:pt x="360591" y="783454"/>
                  <a:pt x="117347" y="706491"/>
                  <a:pt x="309240" y="754464"/>
                </a:cubicBezTo>
                <a:cubicBezTo>
                  <a:pt x="333528" y="760536"/>
                  <a:pt x="356741" y="770297"/>
                  <a:pt x="380492" y="778214"/>
                </a:cubicBezTo>
                <a:cubicBezTo>
                  <a:pt x="392367" y="782172"/>
                  <a:pt x="403973" y="787054"/>
                  <a:pt x="416117" y="790090"/>
                </a:cubicBezTo>
                <a:lnTo>
                  <a:pt x="463619" y="801965"/>
                </a:lnTo>
                <a:cubicBezTo>
                  <a:pt x="475494" y="809882"/>
                  <a:pt x="485399" y="822254"/>
                  <a:pt x="499245" y="825716"/>
                </a:cubicBezTo>
                <a:cubicBezTo>
                  <a:pt x="534020" y="834410"/>
                  <a:pt x="570278" y="837591"/>
                  <a:pt x="606123" y="837591"/>
                </a:cubicBezTo>
                <a:cubicBezTo>
                  <a:pt x="756596" y="837591"/>
                  <a:pt x="906964" y="829674"/>
                  <a:pt x="1057385" y="825716"/>
                </a:cubicBezTo>
                <a:cubicBezTo>
                  <a:pt x="1086359" y="816058"/>
                  <a:pt x="1105618" y="813109"/>
                  <a:pt x="1128637" y="790090"/>
                </a:cubicBezTo>
                <a:cubicBezTo>
                  <a:pt x="1138729" y="779998"/>
                  <a:pt x="1144471" y="766339"/>
                  <a:pt x="1152388" y="754464"/>
                </a:cubicBezTo>
                <a:cubicBezTo>
                  <a:pt x="1167062" y="710441"/>
                  <a:pt x="1193951" y="708942"/>
                  <a:pt x="1199889" y="683212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5260975" y="3451225"/>
            <a:ext cx="1430338" cy="977900"/>
          </a:xfrm>
          <a:custGeom>
            <a:avLst/>
            <a:gdLst>
              <a:gd name="connsiteX0" fmla="*/ 475013 w 1430610"/>
              <a:gd name="connsiteY0" fmla="*/ 918565 h 977942"/>
              <a:gd name="connsiteX1" fmla="*/ 510639 w 1430610"/>
              <a:gd name="connsiteY1" fmla="*/ 930441 h 977942"/>
              <a:gd name="connsiteX2" fmla="*/ 546265 w 1430610"/>
              <a:gd name="connsiteY2" fmla="*/ 954191 h 977942"/>
              <a:gd name="connsiteX3" fmla="*/ 593766 w 1430610"/>
              <a:gd name="connsiteY3" fmla="*/ 966067 h 977942"/>
              <a:gd name="connsiteX4" fmla="*/ 629392 w 1430610"/>
              <a:gd name="connsiteY4" fmla="*/ 977942 h 977942"/>
              <a:gd name="connsiteX5" fmla="*/ 807522 w 1430610"/>
              <a:gd name="connsiteY5" fmla="*/ 966067 h 977942"/>
              <a:gd name="connsiteX6" fmla="*/ 878774 w 1430610"/>
              <a:gd name="connsiteY6" fmla="*/ 942316 h 977942"/>
              <a:gd name="connsiteX7" fmla="*/ 973776 w 1430610"/>
              <a:gd name="connsiteY7" fmla="*/ 930441 h 977942"/>
              <a:gd name="connsiteX8" fmla="*/ 1045028 w 1430610"/>
              <a:gd name="connsiteY8" fmla="*/ 882940 h 977942"/>
              <a:gd name="connsiteX9" fmla="*/ 1116280 w 1430610"/>
              <a:gd name="connsiteY9" fmla="*/ 847314 h 977942"/>
              <a:gd name="connsiteX10" fmla="*/ 1151906 w 1430610"/>
              <a:gd name="connsiteY10" fmla="*/ 787937 h 977942"/>
              <a:gd name="connsiteX11" fmla="*/ 1187532 w 1430610"/>
              <a:gd name="connsiteY11" fmla="*/ 764186 h 977942"/>
              <a:gd name="connsiteX12" fmla="*/ 1258784 w 1430610"/>
              <a:gd name="connsiteY12" fmla="*/ 704810 h 977942"/>
              <a:gd name="connsiteX13" fmla="*/ 1294410 w 1430610"/>
              <a:gd name="connsiteY13" fmla="*/ 681059 h 977942"/>
              <a:gd name="connsiteX14" fmla="*/ 1365662 w 1430610"/>
              <a:gd name="connsiteY14" fmla="*/ 621682 h 977942"/>
              <a:gd name="connsiteX15" fmla="*/ 1401288 w 1430610"/>
              <a:gd name="connsiteY15" fmla="*/ 431677 h 977942"/>
              <a:gd name="connsiteX16" fmla="*/ 1389413 w 1430610"/>
              <a:gd name="connsiteY16" fmla="*/ 396051 h 977942"/>
              <a:gd name="connsiteX17" fmla="*/ 1353787 w 1430610"/>
              <a:gd name="connsiteY17" fmla="*/ 360425 h 977942"/>
              <a:gd name="connsiteX18" fmla="*/ 1282535 w 1430610"/>
              <a:gd name="connsiteY18" fmla="*/ 336675 h 977942"/>
              <a:gd name="connsiteX19" fmla="*/ 1199408 w 1430610"/>
              <a:gd name="connsiteY19" fmla="*/ 277298 h 977942"/>
              <a:gd name="connsiteX20" fmla="*/ 1163782 w 1430610"/>
              <a:gd name="connsiteY20" fmla="*/ 253547 h 977942"/>
              <a:gd name="connsiteX21" fmla="*/ 1092530 w 1430610"/>
              <a:gd name="connsiteY21" fmla="*/ 229797 h 977942"/>
              <a:gd name="connsiteX22" fmla="*/ 1021278 w 1430610"/>
              <a:gd name="connsiteY22" fmla="*/ 206046 h 977942"/>
              <a:gd name="connsiteX23" fmla="*/ 950026 w 1430610"/>
              <a:gd name="connsiteY23" fmla="*/ 194171 h 977942"/>
              <a:gd name="connsiteX24" fmla="*/ 831273 w 1430610"/>
              <a:gd name="connsiteY24" fmla="*/ 146669 h 977942"/>
              <a:gd name="connsiteX25" fmla="*/ 783771 w 1430610"/>
              <a:gd name="connsiteY25" fmla="*/ 122919 h 977942"/>
              <a:gd name="connsiteX26" fmla="*/ 748145 w 1430610"/>
              <a:gd name="connsiteY26" fmla="*/ 99168 h 977942"/>
              <a:gd name="connsiteX27" fmla="*/ 676893 w 1430610"/>
              <a:gd name="connsiteY27" fmla="*/ 75417 h 977942"/>
              <a:gd name="connsiteX28" fmla="*/ 641267 w 1430610"/>
              <a:gd name="connsiteY28" fmla="*/ 63542 h 977942"/>
              <a:gd name="connsiteX29" fmla="*/ 605641 w 1430610"/>
              <a:gd name="connsiteY29" fmla="*/ 39791 h 977942"/>
              <a:gd name="connsiteX30" fmla="*/ 95002 w 1430610"/>
              <a:gd name="connsiteY30" fmla="*/ 16041 h 977942"/>
              <a:gd name="connsiteX31" fmla="*/ 35626 w 1430610"/>
              <a:gd name="connsiteY31" fmla="*/ 27916 h 977942"/>
              <a:gd name="connsiteX32" fmla="*/ 0 w 1430610"/>
              <a:gd name="connsiteY32" fmla="*/ 99168 h 977942"/>
              <a:gd name="connsiteX33" fmla="*/ 11875 w 1430610"/>
              <a:gd name="connsiteY33" fmla="*/ 348550 h 977942"/>
              <a:gd name="connsiteX34" fmla="*/ 23750 w 1430610"/>
              <a:gd name="connsiteY34" fmla="*/ 384176 h 977942"/>
              <a:gd name="connsiteX35" fmla="*/ 95002 w 1430610"/>
              <a:gd name="connsiteY35" fmla="*/ 431677 h 977942"/>
              <a:gd name="connsiteX36" fmla="*/ 130628 w 1430610"/>
              <a:gd name="connsiteY36" fmla="*/ 455428 h 977942"/>
              <a:gd name="connsiteX37" fmla="*/ 154379 w 1430610"/>
              <a:gd name="connsiteY37" fmla="*/ 491054 h 977942"/>
              <a:gd name="connsiteX38" fmla="*/ 190005 w 1430610"/>
              <a:gd name="connsiteY38" fmla="*/ 502929 h 977942"/>
              <a:gd name="connsiteX39" fmla="*/ 225631 w 1430610"/>
              <a:gd name="connsiteY39" fmla="*/ 526680 h 977942"/>
              <a:gd name="connsiteX40" fmla="*/ 285008 w 1430610"/>
              <a:gd name="connsiteY40" fmla="*/ 597932 h 977942"/>
              <a:gd name="connsiteX41" fmla="*/ 320634 w 1430610"/>
              <a:gd name="connsiteY41" fmla="*/ 621682 h 977942"/>
              <a:gd name="connsiteX42" fmla="*/ 368135 w 1430610"/>
              <a:gd name="connsiteY42" fmla="*/ 764186 h 977942"/>
              <a:gd name="connsiteX43" fmla="*/ 380010 w 1430610"/>
              <a:gd name="connsiteY43" fmla="*/ 799812 h 977942"/>
              <a:gd name="connsiteX44" fmla="*/ 427512 w 1430610"/>
              <a:gd name="connsiteY44" fmla="*/ 871064 h 977942"/>
              <a:gd name="connsiteX45" fmla="*/ 463137 w 1430610"/>
              <a:gd name="connsiteY45" fmla="*/ 894815 h 977942"/>
              <a:gd name="connsiteX46" fmla="*/ 475013 w 1430610"/>
              <a:gd name="connsiteY46" fmla="*/ 918565 h 97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430610" h="977942">
                <a:moveTo>
                  <a:pt x="475013" y="918565"/>
                </a:moveTo>
                <a:cubicBezTo>
                  <a:pt x="486888" y="922524"/>
                  <a:pt x="499443" y="924843"/>
                  <a:pt x="510639" y="930441"/>
                </a:cubicBezTo>
                <a:cubicBezTo>
                  <a:pt x="523404" y="936824"/>
                  <a:pt x="533147" y="948569"/>
                  <a:pt x="546265" y="954191"/>
                </a:cubicBezTo>
                <a:cubicBezTo>
                  <a:pt x="561266" y="960620"/>
                  <a:pt x="578073" y="961583"/>
                  <a:pt x="593766" y="966067"/>
                </a:cubicBezTo>
                <a:cubicBezTo>
                  <a:pt x="605802" y="969506"/>
                  <a:pt x="617517" y="973984"/>
                  <a:pt x="629392" y="977942"/>
                </a:cubicBezTo>
                <a:cubicBezTo>
                  <a:pt x="688769" y="973984"/>
                  <a:pt x="748612" y="974483"/>
                  <a:pt x="807522" y="966067"/>
                </a:cubicBezTo>
                <a:cubicBezTo>
                  <a:pt x="832306" y="962526"/>
                  <a:pt x="853932" y="945421"/>
                  <a:pt x="878774" y="942316"/>
                </a:cubicBezTo>
                <a:lnTo>
                  <a:pt x="973776" y="930441"/>
                </a:lnTo>
                <a:cubicBezTo>
                  <a:pt x="997527" y="914607"/>
                  <a:pt x="1017948" y="891967"/>
                  <a:pt x="1045028" y="882940"/>
                </a:cubicBezTo>
                <a:cubicBezTo>
                  <a:pt x="1094194" y="866550"/>
                  <a:pt x="1070238" y="878007"/>
                  <a:pt x="1116280" y="847314"/>
                </a:cubicBezTo>
                <a:cubicBezTo>
                  <a:pt x="1128155" y="827522"/>
                  <a:pt x="1136885" y="805462"/>
                  <a:pt x="1151906" y="787937"/>
                </a:cubicBezTo>
                <a:cubicBezTo>
                  <a:pt x="1161194" y="777101"/>
                  <a:pt x="1176266" y="772948"/>
                  <a:pt x="1187532" y="764186"/>
                </a:cubicBezTo>
                <a:cubicBezTo>
                  <a:pt x="1211936" y="745205"/>
                  <a:pt x="1234380" y="723791"/>
                  <a:pt x="1258784" y="704810"/>
                </a:cubicBezTo>
                <a:cubicBezTo>
                  <a:pt x="1270050" y="696048"/>
                  <a:pt x="1283446" y="690196"/>
                  <a:pt x="1294410" y="681059"/>
                </a:cubicBezTo>
                <a:cubicBezTo>
                  <a:pt x="1385846" y="604862"/>
                  <a:pt x="1277209" y="680651"/>
                  <a:pt x="1365662" y="621682"/>
                </a:cubicBezTo>
                <a:cubicBezTo>
                  <a:pt x="1430610" y="524259"/>
                  <a:pt x="1422441" y="569176"/>
                  <a:pt x="1401288" y="431677"/>
                </a:cubicBezTo>
                <a:cubicBezTo>
                  <a:pt x="1399385" y="419305"/>
                  <a:pt x="1396357" y="406466"/>
                  <a:pt x="1389413" y="396051"/>
                </a:cubicBezTo>
                <a:cubicBezTo>
                  <a:pt x="1380097" y="382077"/>
                  <a:pt x="1368468" y="368581"/>
                  <a:pt x="1353787" y="360425"/>
                </a:cubicBezTo>
                <a:cubicBezTo>
                  <a:pt x="1331902" y="348267"/>
                  <a:pt x="1282535" y="336675"/>
                  <a:pt x="1282535" y="336675"/>
                </a:cubicBezTo>
                <a:cubicBezTo>
                  <a:pt x="1198575" y="280701"/>
                  <a:pt x="1302516" y="350948"/>
                  <a:pt x="1199408" y="277298"/>
                </a:cubicBezTo>
                <a:cubicBezTo>
                  <a:pt x="1187794" y="269002"/>
                  <a:pt x="1176824" y="259344"/>
                  <a:pt x="1163782" y="253547"/>
                </a:cubicBezTo>
                <a:cubicBezTo>
                  <a:pt x="1140904" y="243379"/>
                  <a:pt x="1116281" y="237714"/>
                  <a:pt x="1092530" y="229797"/>
                </a:cubicBezTo>
                <a:cubicBezTo>
                  <a:pt x="1092523" y="229795"/>
                  <a:pt x="1021286" y="206047"/>
                  <a:pt x="1021278" y="206046"/>
                </a:cubicBezTo>
                <a:lnTo>
                  <a:pt x="950026" y="194171"/>
                </a:lnTo>
                <a:cubicBezTo>
                  <a:pt x="910442" y="178337"/>
                  <a:pt x="869406" y="165735"/>
                  <a:pt x="831273" y="146669"/>
                </a:cubicBezTo>
                <a:cubicBezTo>
                  <a:pt x="815439" y="138752"/>
                  <a:pt x="799141" y="131702"/>
                  <a:pt x="783771" y="122919"/>
                </a:cubicBezTo>
                <a:cubicBezTo>
                  <a:pt x="771379" y="115838"/>
                  <a:pt x="761187" y="104965"/>
                  <a:pt x="748145" y="99168"/>
                </a:cubicBezTo>
                <a:cubicBezTo>
                  <a:pt x="725267" y="89000"/>
                  <a:pt x="700644" y="83334"/>
                  <a:pt x="676893" y="75417"/>
                </a:cubicBezTo>
                <a:lnTo>
                  <a:pt x="641267" y="63542"/>
                </a:lnTo>
                <a:cubicBezTo>
                  <a:pt x="629392" y="55625"/>
                  <a:pt x="619879" y="40784"/>
                  <a:pt x="605641" y="39791"/>
                </a:cubicBezTo>
                <a:cubicBezTo>
                  <a:pt x="35302" y="0"/>
                  <a:pt x="287432" y="80183"/>
                  <a:pt x="95002" y="16041"/>
                </a:cubicBezTo>
                <a:cubicBezTo>
                  <a:pt x="75210" y="19999"/>
                  <a:pt x="53151" y="17902"/>
                  <a:pt x="35626" y="27916"/>
                </a:cubicBezTo>
                <a:cubicBezTo>
                  <a:pt x="16667" y="38750"/>
                  <a:pt x="6096" y="80881"/>
                  <a:pt x="0" y="99168"/>
                </a:cubicBezTo>
                <a:cubicBezTo>
                  <a:pt x="3958" y="182295"/>
                  <a:pt x="4964" y="265616"/>
                  <a:pt x="11875" y="348550"/>
                </a:cubicBezTo>
                <a:cubicBezTo>
                  <a:pt x="12915" y="361024"/>
                  <a:pt x="14899" y="375325"/>
                  <a:pt x="23750" y="384176"/>
                </a:cubicBezTo>
                <a:cubicBezTo>
                  <a:pt x="43934" y="404360"/>
                  <a:pt x="71251" y="415843"/>
                  <a:pt x="95002" y="431677"/>
                </a:cubicBezTo>
                <a:lnTo>
                  <a:pt x="130628" y="455428"/>
                </a:lnTo>
                <a:cubicBezTo>
                  <a:pt x="138545" y="467303"/>
                  <a:pt x="143234" y="482138"/>
                  <a:pt x="154379" y="491054"/>
                </a:cubicBezTo>
                <a:cubicBezTo>
                  <a:pt x="164154" y="498874"/>
                  <a:pt x="178809" y="497331"/>
                  <a:pt x="190005" y="502929"/>
                </a:cubicBezTo>
                <a:cubicBezTo>
                  <a:pt x="202771" y="509312"/>
                  <a:pt x="213756" y="518763"/>
                  <a:pt x="225631" y="526680"/>
                </a:cubicBezTo>
                <a:cubicBezTo>
                  <a:pt x="248984" y="561709"/>
                  <a:pt x="250720" y="569359"/>
                  <a:pt x="285008" y="597932"/>
                </a:cubicBezTo>
                <a:cubicBezTo>
                  <a:pt x="295972" y="607069"/>
                  <a:pt x="308759" y="613765"/>
                  <a:pt x="320634" y="621682"/>
                </a:cubicBezTo>
                <a:lnTo>
                  <a:pt x="368135" y="764186"/>
                </a:lnTo>
                <a:cubicBezTo>
                  <a:pt x="372093" y="776061"/>
                  <a:pt x="373066" y="789397"/>
                  <a:pt x="380010" y="799812"/>
                </a:cubicBezTo>
                <a:cubicBezTo>
                  <a:pt x="395844" y="823563"/>
                  <a:pt x="403762" y="855230"/>
                  <a:pt x="427512" y="871064"/>
                </a:cubicBezTo>
                <a:lnTo>
                  <a:pt x="463137" y="894815"/>
                </a:lnTo>
                <a:lnTo>
                  <a:pt x="475013" y="918565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871663" y="4697413"/>
            <a:ext cx="4286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520950" y="5572125"/>
            <a:ext cx="35718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20÷4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（只）</a:t>
            </a:r>
            <a:endParaRPr lang="zh-CN" altLang="en-US" sz="3600" dirty="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6634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663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663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3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2" descr="8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785938" y="1428750"/>
            <a:ext cx="5748337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图片 3" descr="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5" y="3973513"/>
            <a:ext cx="414337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图片 4" descr="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0425" y="3973513"/>
            <a:ext cx="4319588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椭圆 5"/>
          <p:cNvSpPr/>
          <p:nvPr/>
        </p:nvSpPr>
        <p:spPr>
          <a:xfrm>
            <a:off x="1920875" y="1676400"/>
            <a:ext cx="1187450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225800" y="1673225"/>
            <a:ext cx="1189038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565650" y="1676400"/>
            <a:ext cx="1295400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917700" y="2366963"/>
            <a:ext cx="1187450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222625" y="2363788"/>
            <a:ext cx="1187450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560888" y="2366963"/>
            <a:ext cx="1296987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917700" y="3040063"/>
            <a:ext cx="1187450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222625" y="3036888"/>
            <a:ext cx="1187450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560888" y="3040063"/>
            <a:ext cx="1296987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87388" y="5268913"/>
            <a:ext cx="34909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18÷2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138238" y="4519613"/>
            <a:ext cx="4730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230813" y="5268913"/>
            <a:ext cx="34893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18÷3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213475" y="4414838"/>
            <a:ext cx="5937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917700" y="1676400"/>
            <a:ext cx="1871663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3868738" y="1687513"/>
            <a:ext cx="1992312" cy="6492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905000" y="2368550"/>
            <a:ext cx="1871663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3902075" y="2370138"/>
            <a:ext cx="1992313" cy="6492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884363" y="3038475"/>
            <a:ext cx="1871662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3881438" y="3040063"/>
            <a:ext cx="1992312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7671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767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767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67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9" grpId="0" bldLvl="0" animBg="1"/>
      <p:bldP spid="9" grpId="1" bldLvl="0" animBg="1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  <p:bldP spid="13" grpId="0" bldLvl="0" animBg="1"/>
      <p:bldP spid="13" grpId="1" bldLvl="0" animBg="1"/>
      <p:bldP spid="14" grpId="0" bldLvl="0" animBg="1"/>
      <p:bldP spid="14" grpId="1" bldLvl="0" animBg="1"/>
      <p:bldP spid="15" grpId="0"/>
      <p:bldP spid="16" grpId="0"/>
      <p:bldP spid="17" grpId="0"/>
      <p:bldP spid="18" grpId="0"/>
      <p:bldP spid="19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6" descr="1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627313" y="909638"/>
            <a:ext cx="4878387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74" name="组合 16"/>
          <p:cNvGrpSpPr/>
          <p:nvPr/>
        </p:nvGrpSpPr>
        <p:grpSpPr bwMode="auto">
          <a:xfrm>
            <a:off x="779463" y="4464050"/>
            <a:ext cx="7529512" cy="641350"/>
            <a:chOff x="857250" y="4698174"/>
            <a:chExt cx="7529513" cy="638973"/>
          </a:xfrm>
        </p:grpSpPr>
        <p:sp>
          <p:nvSpPr>
            <p:cNvPr id="28681" name="TextBox 4"/>
            <p:cNvSpPr txBox="1">
              <a:spLocks noChangeArrowheads="1"/>
            </p:cNvSpPr>
            <p:nvPr/>
          </p:nvSpPr>
          <p:spPr bwMode="auto">
            <a:xfrm>
              <a:off x="857250" y="4698174"/>
              <a:ext cx="7529513" cy="63897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6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每个纸箱装</a:t>
              </a:r>
              <a:r>
                <a:rPr lang="en-US" altLang="zh-CN" sz="36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4</a:t>
              </a:r>
              <a:r>
                <a:rPr lang="zh-CN" altLang="en-US" sz="36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个西瓜，需要    个纸箱。</a:t>
              </a:r>
              <a:endPara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6376988" y="4742459"/>
              <a:ext cx="354013" cy="51877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20950" y="5303838"/>
            <a:ext cx="35718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20÷4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（个）</a:t>
            </a:r>
            <a:endParaRPr lang="zh-CN" altLang="en-US" sz="3600" dirty="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227763" y="4437063"/>
            <a:ext cx="4286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8677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8679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8680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67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970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970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69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9699" name="文本框 1"/>
          <p:cNvSpPr txBox="1">
            <a:spLocks noChangeArrowheads="1"/>
          </p:cNvSpPr>
          <p:nvPr/>
        </p:nvSpPr>
        <p:spPr bwMode="auto">
          <a:xfrm>
            <a:off x="684213" y="1917700"/>
            <a:ext cx="78533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分一分，算一算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827088" y="42926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84213" y="4941888"/>
            <a:ext cx="7900987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把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个苹果平均分到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个盘子里，求每个盘子里分得多少个，用除法计算。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9702" name="Picture 6" descr="st16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5650" y="2781300"/>
            <a:ext cx="7175500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30727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0728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2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0723" name="文本框 1"/>
          <p:cNvSpPr txBox="1">
            <a:spLocks noChangeArrowheads="1"/>
          </p:cNvSpPr>
          <p:nvPr/>
        </p:nvSpPr>
        <p:spPr bwMode="auto">
          <a:xfrm>
            <a:off x="684213" y="1917700"/>
            <a:ext cx="78533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分一分，算一算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827088" y="4292600"/>
            <a:ext cx="23764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339975" y="5013325"/>
            <a:ext cx="36480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r>
              <a:rPr lang="en-US" altLang="en-US" sz="3600">
                <a:ea typeface="华文新魏" panose="02010800040101010101" pitchFamily="2" charset="-122"/>
              </a:rPr>
              <a:t>÷3=4</a:t>
            </a:r>
            <a:r>
              <a:rPr lang="zh-CN" altLang="en-US" sz="3600">
                <a:ea typeface="华文新魏" panose="02010800040101010101" pitchFamily="2" charset="-122"/>
              </a:rPr>
              <a:t>（个）</a:t>
            </a:r>
            <a:endParaRPr lang="zh-CN" altLang="en-US" sz="3600">
              <a:ea typeface="华文新魏" panose="02010800040101010101" pitchFamily="2" charset="-122"/>
            </a:endParaRPr>
          </a:p>
        </p:txBody>
      </p:sp>
      <p:pic>
        <p:nvPicPr>
          <p:cNvPr id="30726" name="Picture 6" descr="st16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5650" y="2781300"/>
            <a:ext cx="7175500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31752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1753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4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1747" name="Text Box 24"/>
          <p:cNvSpPr txBox="1">
            <a:spLocks noChangeArrowheads="1"/>
          </p:cNvSpPr>
          <p:nvPr/>
        </p:nvSpPr>
        <p:spPr bwMode="auto">
          <a:xfrm>
            <a:off x="684213" y="1844675"/>
            <a:ext cx="8532812" cy="1408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如果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元买了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辆        ，一辆        多少钱？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1748" name="Picture 27" descr="小汽车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43438" y="1844675"/>
            <a:ext cx="8001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27" descr="小汽车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75463" y="1917700"/>
            <a:ext cx="70485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11"/>
          <p:cNvSpPr>
            <a:spLocks noChangeArrowheads="1"/>
          </p:cNvSpPr>
          <p:nvPr/>
        </p:nvSpPr>
        <p:spPr bwMode="auto">
          <a:xfrm>
            <a:off x="755650" y="3357563"/>
            <a:ext cx="2376488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827088" y="4149725"/>
            <a:ext cx="7900987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实际是求把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元平均分成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分，求每份是多少，用除法计算。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3277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277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77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2771" name="Text Box 24"/>
          <p:cNvSpPr txBox="1">
            <a:spLocks noChangeArrowheads="1"/>
          </p:cNvSpPr>
          <p:nvPr/>
        </p:nvSpPr>
        <p:spPr bwMode="auto">
          <a:xfrm>
            <a:off x="684213" y="1844675"/>
            <a:ext cx="8532812" cy="1408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如果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元买了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辆        ，一辆        多少钱？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2772" name="Picture 27" descr="小汽车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43438" y="1844675"/>
            <a:ext cx="8001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27" descr="小汽车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75463" y="1917700"/>
            <a:ext cx="70485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11"/>
          <p:cNvSpPr>
            <a:spLocks noChangeArrowheads="1"/>
          </p:cNvSpPr>
          <p:nvPr/>
        </p:nvSpPr>
        <p:spPr bwMode="auto">
          <a:xfrm>
            <a:off x="755650" y="3357563"/>
            <a:ext cx="23764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827088" y="4149725"/>
            <a:ext cx="79009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r>
              <a:rPr lang="zh-CN" altLang="en-US" sz="3600">
                <a:ea typeface="华文新魏" panose="02010800040101010101" pitchFamily="2" charset="-122"/>
              </a:rPr>
              <a:t>÷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6=4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直线连接符 21"/>
          <p:cNvSpPr>
            <a:spLocks noChangeShapeType="1"/>
          </p:cNvSpPr>
          <p:nvPr/>
        </p:nvSpPr>
        <p:spPr bwMode="auto">
          <a:xfrm flipV="1">
            <a:off x="482600" y="1624013"/>
            <a:ext cx="2073275" cy="4762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79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3795" name="文本框 1"/>
          <p:cNvSpPr txBox="1">
            <a:spLocks noChangeArrowheads="1"/>
          </p:cNvSpPr>
          <p:nvPr/>
        </p:nvSpPr>
        <p:spPr bwMode="auto">
          <a:xfrm>
            <a:off x="1116013" y="1844675"/>
            <a:ext cx="6791325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一根</a:t>
            </a: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28</a:t>
            </a: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米长的绳子，每</a:t>
            </a: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7</a:t>
            </a: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米分成一段，可以分几段？</a:t>
            </a:r>
            <a:endParaRPr lang="zh-CN" sz="3600"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3796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827088" y="4005263"/>
            <a:ext cx="67913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28÷4=7(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段</a:t>
            </a: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)</a:t>
            </a:r>
            <a:endParaRPr lang="en-US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3798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1188" y="1916113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1361282" y="3683794"/>
            <a:ext cx="2216150" cy="7000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414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直线连接符 21"/>
          <p:cNvSpPr>
            <a:spLocks noChangeShapeType="1"/>
          </p:cNvSpPr>
          <p:nvPr/>
        </p:nvSpPr>
        <p:spPr bwMode="auto">
          <a:xfrm flipV="1">
            <a:off x="482600" y="1624013"/>
            <a:ext cx="2073275" cy="4762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1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4819" name="文本框 1"/>
          <p:cNvSpPr txBox="1">
            <a:spLocks noChangeArrowheads="1"/>
          </p:cNvSpPr>
          <p:nvPr/>
        </p:nvSpPr>
        <p:spPr bwMode="auto">
          <a:xfrm>
            <a:off x="1547813" y="1844675"/>
            <a:ext cx="6791325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一根</a:t>
            </a: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28</a:t>
            </a: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米长的绳子，每</a:t>
            </a: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7</a:t>
            </a: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米分成一段，可以分几段？</a:t>
            </a:r>
            <a:endParaRPr lang="zh-CN" sz="3600"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20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6627" name="矩形 10"/>
          <p:cNvSpPr>
            <a:spLocks noChangeArrowheads="1"/>
          </p:cNvSpPr>
          <p:nvPr/>
        </p:nvSpPr>
        <p:spPr bwMode="auto">
          <a:xfrm>
            <a:off x="1116013" y="3213100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827088" y="3932238"/>
            <a:ext cx="6791325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因为每</a:t>
            </a: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米分成一段，要求</a:t>
            </a: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28</a:t>
            </a: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米长的绳子可以分成几段，也就是求</a:t>
            </a: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28</a:t>
            </a: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里面有几个</a:t>
            </a: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，</a:t>
            </a: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28</a:t>
            </a: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里面有</a:t>
            </a: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，所以可以分成</a:t>
            </a: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段。</a:t>
            </a:r>
            <a:endParaRPr 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4823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5650" y="1916113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539750" y="4292600"/>
            <a:ext cx="7561263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掌握除法算式的读法、写法，并认识除法算式各部分的名称。 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11188" y="2205038"/>
            <a:ext cx="822325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结合平均分的具体情境与经验，抽象出除法算式，体会除法运算的意义。 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直线连接符 21"/>
          <p:cNvSpPr>
            <a:spLocks noChangeShapeType="1"/>
          </p:cNvSpPr>
          <p:nvPr/>
        </p:nvSpPr>
        <p:spPr bwMode="auto">
          <a:xfrm flipV="1">
            <a:off x="482600" y="1624013"/>
            <a:ext cx="2073275" cy="4762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4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5843" name="文本框 1"/>
          <p:cNvSpPr txBox="1">
            <a:spLocks noChangeArrowheads="1"/>
          </p:cNvSpPr>
          <p:nvPr/>
        </p:nvSpPr>
        <p:spPr bwMode="auto">
          <a:xfrm>
            <a:off x="1116013" y="1844675"/>
            <a:ext cx="6791325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一根</a:t>
            </a: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28</a:t>
            </a: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米长的绳子，每</a:t>
            </a: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7</a:t>
            </a:r>
            <a:r>
              <a:rPr 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米分成一段，可以分几段？</a:t>
            </a:r>
            <a:endParaRPr lang="zh-CN" sz="3600"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5844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827088" y="4005263"/>
            <a:ext cx="67913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28÷4=7(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段</a:t>
            </a: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)</a:t>
            </a:r>
            <a:endParaRPr lang="en-US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5846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1188" y="1916113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1362075" y="3827463"/>
            <a:ext cx="2214563" cy="7000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211638" y="4076700"/>
            <a:ext cx="299243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28÷7=4(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段</a:t>
            </a: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)</a:t>
            </a:r>
            <a:endParaRPr lang="en-US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矩形 1"/>
          <p:cNvSpPr>
            <a:spLocks noChangeArrowheads="1"/>
          </p:cNvSpPr>
          <p:nvPr/>
        </p:nvSpPr>
        <p:spPr bwMode="auto">
          <a:xfrm rot="-3301957">
            <a:off x="4529932" y="4115594"/>
            <a:ext cx="2216150" cy="7000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414" grpId="0" bldLvl="0" animBg="1"/>
      <p:bldP spid="2" grpId="0"/>
      <p:bldP spid="4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2"/>
          <p:cNvSpPr txBox="1">
            <a:spLocks noChangeArrowheads="1"/>
          </p:cNvSpPr>
          <p:nvPr/>
        </p:nvSpPr>
        <p:spPr bwMode="auto">
          <a:xfrm>
            <a:off x="357188" y="1636713"/>
            <a:ext cx="842962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圈一圈，填一填。并说一说算式中每个数字表示的意思。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6866" name="图片 7" descr="狗.png"/>
          <p:cNvPicPr>
            <a:picLocks noChangeAspect="1" noChangeArrowheads="1"/>
          </p:cNvPicPr>
          <p:nvPr/>
        </p:nvPicPr>
        <p:blipFill>
          <a:blip r:embed="rId1" cstate="email">
            <a:lum bright="-20000" contrast="40000"/>
          </a:blip>
          <a:srcRect/>
          <a:stretch>
            <a:fillRect/>
          </a:stretch>
        </p:blipFill>
        <p:spPr bwMode="auto">
          <a:xfrm>
            <a:off x="193675" y="2743200"/>
            <a:ext cx="8359775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44575" y="4941888"/>
            <a:ext cx="4286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90650" y="4938713"/>
            <a:ext cx="103187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</a:rPr>
              <a:t>÷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906588" y="4948238"/>
            <a:ext cx="4286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700338" y="4941888"/>
            <a:ext cx="4286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643438" y="5013325"/>
            <a:ext cx="9286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16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230813" y="4941888"/>
            <a:ext cx="9286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</a:rPr>
              <a:t>÷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22938" y="5013325"/>
            <a:ext cx="9286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515100" y="5013325"/>
            <a:ext cx="9286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6875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6877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6878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87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3" descr="飞机.png"/>
          <p:cNvPicPr>
            <a:picLocks noChangeAspect="1" noChangeArrowheads="1"/>
          </p:cNvPicPr>
          <p:nvPr/>
        </p:nvPicPr>
        <p:blipFill>
          <a:blip r:embed="rId1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357188" y="1679575"/>
            <a:ext cx="1603375" cy="450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5"/>
          <p:cNvPicPr>
            <a:picLocks noChangeAspect="1" noChangeArrowheads="1"/>
          </p:cNvPicPr>
          <p:nvPr/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2055813" y="1679575"/>
            <a:ext cx="6851650" cy="450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14775" y="2236788"/>
            <a:ext cx="428625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344988" y="2281238"/>
            <a:ext cx="428625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</a:rPr>
              <a:t>×</a:t>
            </a:r>
            <a:endParaRPr lang="en-US" altLang="zh-CN" sz="360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24425" y="2251075"/>
            <a:ext cx="428625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629275" y="2266950"/>
            <a:ext cx="89852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17925" y="1679575"/>
            <a:ext cx="8985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790950" y="3349625"/>
            <a:ext cx="69056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937125" y="3349625"/>
            <a:ext cx="428625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729288" y="3349625"/>
            <a:ext cx="900112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835900" y="2792413"/>
            <a:ext cx="89852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786188" y="4481513"/>
            <a:ext cx="69215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902200" y="4481513"/>
            <a:ext cx="428625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740400" y="4481513"/>
            <a:ext cx="89852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845425" y="3922713"/>
            <a:ext cx="898525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778250" y="5597525"/>
            <a:ext cx="69056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924425" y="5597525"/>
            <a:ext cx="428625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702300" y="5597525"/>
            <a:ext cx="89852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429375" y="5040313"/>
            <a:ext cx="89852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7908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7911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7912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909" name="文本框 1"/>
          <p:cNvSpPr txBox="1">
            <a:spLocks noChangeArrowheads="1"/>
          </p:cNvSpPr>
          <p:nvPr/>
        </p:nvSpPr>
        <p:spPr bwMode="auto">
          <a:xfrm>
            <a:off x="2892425" y="928688"/>
            <a:ext cx="8159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91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/>
          <p:cNvPicPr>
            <a:picLocks noChangeAspect="1" noChangeArrowheads="1"/>
          </p:cNvPicPr>
          <p:nvPr/>
        </p:nvPicPr>
        <p:blipFill>
          <a:blip r:embed="rId1" cstate="email">
            <a:lum bright="-10000" contrast="20000"/>
          </a:blip>
          <a:srcRect b="4636"/>
          <a:stretch>
            <a:fillRect/>
          </a:stretch>
        </p:blipFill>
        <p:spPr bwMode="auto">
          <a:xfrm>
            <a:off x="1042988" y="3502025"/>
            <a:ext cx="7121525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3"/>
          <p:cNvGrpSpPr/>
          <p:nvPr/>
        </p:nvGrpSpPr>
        <p:grpSpPr bwMode="auto">
          <a:xfrm>
            <a:off x="2771775" y="4076700"/>
            <a:ext cx="3197225" cy="708025"/>
            <a:chOff x="3714744" y="2643182"/>
            <a:chExt cx="3196949" cy="707716"/>
          </a:xfrm>
        </p:grpSpPr>
        <p:sp>
          <p:nvSpPr>
            <p:cNvPr id="38927" name="TextBox 4"/>
            <p:cNvSpPr txBox="1">
              <a:spLocks noChangeArrowheads="1"/>
            </p:cNvSpPr>
            <p:nvPr/>
          </p:nvSpPr>
          <p:spPr bwMode="auto">
            <a:xfrm>
              <a:off x="3714744" y="2711231"/>
              <a:ext cx="928694" cy="63966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18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38928" name="TextBox 5"/>
            <p:cNvSpPr txBox="1">
              <a:spLocks noChangeArrowheads="1"/>
            </p:cNvSpPr>
            <p:nvPr/>
          </p:nvSpPr>
          <p:spPr bwMode="auto">
            <a:xfrm>
              <a:off x="4900619" y="2643182"/>
              <a:ext cx="500067" cy="63966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6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38929" name="TextBox 6"/>
            <p:cNvSpPr txBox="1">
              <a:spLocks noChangeArrowheads="1"/>
            </p:cNvSpPr>
            <p:nvPr/>
          </p:nvSpPr>
          <p:spPr bwMode="auto">
            <a:xfrm>
              <a:off x="5768685" y="2643182"/>
              <a:ext cx="1143008" cy="63966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3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443663" y="3573463"/>
            <a:ext cx="11430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" name="组合 8"/>
          <p:cNvGrpSpPr/>
          <p:nvPr/>
        </p:nvGrpSpPr>
        <p:grpSpPr bwMode="auto">
          <a:xfrm>
            <a:off x="2700338" y="5300663"/>
            <a:ext cx="3211512" cy="708025"/>
            <a:chOff x="3714744" y="2643182"/>
            <a:chExt cx="3211804" cy="707717"/>
          </a:xfrm>
        </p:grpSpPr>
        <p:sp>
          <p:nvSpPr>
            <p:cNvPr id="38924" name="TextBox 9"/>
            <p:cNvSpPr txBox="1">
              <a:spLocks noChangeArrowheads="1"/>
            </p:cNvSpPr>
            <p:nvPr/>
          </p:nvSpPr>
          <p:spPr bwMode="auto">
            <a:xfrm>
              <a:off x="3714744" y="2711231"/>
              <a:ext cx="928694" cy="6396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18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38925" name="TextBox 10"/>
            <p:cNvSpPr txBox="1">
              <a:spLocks noChangeArrowheads="1"/>
            </p:cNvSpPr>
            <p:nvPr/>
          </p:nvSpPr>
          <p:spPr bwMode="auto">
            <a:xfrm>
              <a:off x="4914305" y="2643182"/>
              <a:ext cx="500067" cy="6396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3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38926" name="TextBox 11"/>
            <p:cNvSpPr txBox="1">
              <a:spLocks noChangeArrowheads="1"/>
            </p:cNvSpPr>
            <p:nvPr/>
          </p:nvSpPr>
          <p:spPr bwMode="auto">
            <a:xfrm>
              <a:off x="5783540" y="2643182"/>
              <a:ext cx="1143008" cy="6396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6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875463" y="4725988"/>
            <a:ext cx="11430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8918" name="图片 1" descr="橡皮.png"/>
          <p:cNvPicPr>
            <a:picLocks noChangeAspect="1" noChangeArrowheads="1"/>
          </p:cNvPicPr>
          <p:nvPr/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3203575" y="909638"/>
            <a:ext cx="2517775" cy="262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919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8922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8923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920" name="文本框 3"/>
          <p:cNvSpPr txBox="1">
            <a:spLocks noChangeArrowheads="1"/>
          </p:cNvSpPr>
          <p:nvPr/>
        </p:nvSpPr>
        <p:spPr bwMode="auto">
          <a:xfrm>
            <a:off x="827088" y="3068638"/>
            <a:ext cx="8159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92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0"/>
          <p:cNvGrpSpPr/>
          <p:nvPr/>
        </p:nvGrpSpPr>
        <p:grpSpPr bwMode="auto">
          <a:xfrm>
            <a:off x="2646363" y="4797425"/>
            <a:ext cx="4643437" cy="1214438"/>
            <a:chOff x="4429124" y="4071942"/>
            <a:chExt cx="4643470" cy="1214446"/>
          </a:xfrm>
        </p:grpSpPr>
        <p:grpSp>
          <p:nvGrpSpPr>
            <p:cNvPr id="39947" name="组合 18"/>
            <p:cNvGrpSpPr/>
            <p:nvPr/>
          </p:nvGrpSpPr>
          <p:grpSpPr bwMode="auto">
            <a:xfrm>
              <a:off x="4429124" y="4071942"/>
              <a:ext cx="2286016" cy="571504"/>
              <a:chOff x="4429124" y="4071942"/>
              <a:chExt cx="2286016" cy="571504"/>
            </a:xfrm>
          </p:grpSpPr>
          <p:grpSp>
            <p:nvGrpSpPr>
              <p:cNvPr id="39969" name="组合 16"/>
              <p:cNvGrpSpPr/>
              <p:nvPr/>
            </p:nvGrpSpPr>
            <p:grpSpPr bwMode="auto">
              <a:xfrm>
                <a:off x="4500562" y="4143380"/>
                <a:ext cx="2143140" cy="428628"/>
                <a:chOff x="4500562" y="4143380"/>
                <a:chExt cx="2143140" cy="428628"/>
              </a:xfrm>
            </p:grpSpPr>
            <p:sp>
              <p:nvSpPr>
                <p:cNvPr id="7" name="椭圆 6"/>
                <p:cNvSpPr/>
                <p:nvPr/>
              </p:nvSpPr>
              <p:spPr>
                <a:xfrm>
                  <a:off x="4500561" y="4143380"/>
                  <a:ext cx="428628" cy="428628"/>
                </a:xfrm>
                <a:prstGeom prst="ellipse">
                  <a:avLst/>
                </a:prstGeom>
                <a:noFill/>
                <a:ln w="381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8" name="椭圆 7"/>
                <p:cNvSpPr/>
                <p:nvPr/>
              </p:nvSpPr>
              <p:spPr>
                <a:xfrm>
                  <a:off x="5072065" y="4143380"/>
                  <a:ext cx="428628" cy="428628"/>
                </a:xfrm>
                <a:prstGeom prst="ellipse">
                  <a:avLst/>
                </a:prstGeom>
                <a:noFill/>
                <a:ln w="381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9" name="椭圆 8"/>
                <p:cNvSpPr/>
                <p:nvPr/>
              </p:nvSpPr>
              <p:spPr>
                <a:xfrm>
                  <a:off x="5643569" y="4143380"/>
                  <a:ext cx="428628" cy="428628"/>
                </a:xfrm>
                <a:prstGeom prst="ellipse">
                  <a:avLst/>
                </a:prstGeom>
                <a:noFill/>
                <a:ln w="381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6215073" y="4143380"/>
                  <a:ext cx="428628" cy="428628"/>
                </a:xfrm>
                <a:prstGeom prst="ellipse">
                  <a:avLst/>
                </a:prstGeom>
                <a:noFill/>
                <a:ln w="381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18" name="矩形 17"/>
              <p:cNvSpPr/>
              <p:nvPr/>
            </p:nvSpPr>
            <p:spPr>
              <a:xfrm>
                <a:off x="4429124" y="4071942"/>
                <a:ext cx="2286016" cy="57150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39948" name="组合 19"/>
            <p:cNvGrpSpPr/>
            <p:nvPr/>
          </p:nvGrpSpPr>
          <p:grpSpPr bwMode="auto">
            <a:xfrm>
              <a:off x="4429124" y="4714884"/>
              <a:ext cx="2286016" cy="571504"/>
              <a:chOff x="4429124" y="4071942"/>
              <a:chExt cx="2286016" cy="571504"/>
            </a:xfrm>
          </p:grpSpPr>
          <p:grpSp>
            <p:nvGrpSpPr>
              <p:cNvPr id="39963" name="组合 16"/>
              <p:cNvGrpSpPr/>
              <p:nvPr/>
            </p:nvGrpSpPr>
            <p:grpSpPr bwMode="auto">
              <a:xfrm>
                <a:off x="4500562" y="4143380"/>
                <a:ext cx="2143140" cy="428628"/>
                <a:chOff x="4500562" y="4143380"/>
                <a:chExt cx="2143140" cy="428628"/>
              </a:xfrm>
            </p:grpSpPr>
            <p:sp>
              <p:nvSpPr>
                <p:cNvPr id="23" name="椭圆 22"/>
                <p:cNvSpPr/>
                <p:nvPr/>
              </p:nvSpPr>
              <p:spPr>
                <a:xfrm>
                  <a:off x="4500561" y="4143379"/>
                  <a:ext cx="428628" cy="428628"/>
                </a:xfrm>
                <a:prstGeom prst="ellipse">
                  <a:avLst/>
                </a:prstGeom>
                <a:noFill/>
                <a:ln w="381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24" name="椭圆 23"/>
                <p:cNvSpPr/>
                <p:nvPr/>
              </p:nvSpPr>
              <p:spPr>
                <a:xfrm>
                  <a:off x="5072065" y="4143379"/>
                  <a:ext cx="428628" cy="428628"/>
                </a:xfrm>
                <a:prstGeom prst="ellipse">
                  <a:avLst/>
                </a:prstGeom>
                <a:noFill/>
                <a:ln w="381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5643569" y="4143379"/>
                  <a:ext cx="428628" cy="428628"/>
                </a:xfrm>
                <a:prstGeom prst="ellipse">
                  <a:avLst/>
                </a:prstGeom>
                <a:noFill/>
                <a:ln w="381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6215073" y="4143379"/>
                  <a:ext cx="428628" cy="428628"/>
                </a:xfrm>
                <a:prstGeom prst="ellipse">
                  <a:avLst/>
                </a:prstGeom>
                <a:noFill/>
                <a:ln w="381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22" name="矩形 21"/>
              <p:cNvSpPr/>
              <p:nvPr/>
            </p:nvSpPr>
            <p:spPr>
              <a:xfrm>
                <a:off x="4429124" y="4071942"/>
                <a:ext cx="2286016" cy="57150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39949" name="组合 26"/>
            <p:cNvGrpSpPr/>
            <p:nvPr/>
          </p:nvGrpSpPr>
          <p:grpSpPr bwMode="auto">
            <a:xfrm>
              <a:off x="6786578" y="4714884"/>
              <a:ext cx="2286016" cy="571504"/>
              <a:chOff x="4429124" y="4071942"/>
              <a:chExt cx="2286016" cy="571504"/>
            </a:xfrm>
          </p:grpSpPr>
          <p:grpSp>
            <p:nvGrpSpPr>
              <p:cNvPr id="39957" name="组合 16"/>
              <p:cNvGrpSpPr/>
              <p:nvPr/>
            </p:nvGrpSpPr>
            <p:grpSpPr bwMode="auto">
              <a:xfrm>
                <a:off x="4500562" y="4143380"/>
                <a:ext cx="2143140" cy="428628"/>
                <a:chOff x="4500562" y="4143380"/>
                <a:chExt cx="2143140" cy="428628"/>
              </a:xfrm>
            </p:grpSpPr>
            <p:sp>
              <p:nvSpPr>
                <p:cNvPr id="30" name="椭圆 29"/>
                <p:cNvSpPr/>
                <p:nvPr/>
              </p:nvSpPr>
              <p:spPr>
                <a:xfrm>
                  <a:off x="4500562" y="4143379"/>
                  <a:ext cx="428628" cy="428628"/>
                </a:xfrm>
                <a:prstGeom prst="ellipse">
                  <a:avLst/>
                </a:prstGeom>
                <a:noFill/>
                <a:ln w="381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5072066" y="4143379"/>
                  <a:ext cx="428628" cy="428628"/>
                </a:xfrm>
                <a:prstGeom prst="ellipse">
                  <a:avLst/>
                </a:prstGeom>
                <a:noFill/>
                <a:ln w="381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5643570" y="4143379"/>
                  <a:ext cx="428628" cy="428628"/>
                </a:xfrm>
                <a:prstGeom prst="ellipse">
                  <a:avLst/>
                </a:prstGeom>
                <a:noFill/>
                <a:ln w="381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3" name="椭圆 32"/>
                <p:cNvSpPr/>
                <p:nvPr/>
              </p:nvSpPr>
              <p:spPr>
                <a:xfrm>
                  <a:off x="6215074" y="4143379"/>
                  <a:ext cx="428628" cy="428628"/>
                </a:xfrm>
                <a:prstGeom prst="ellipse">
                  <a:avLst/>
                </a:prstGeom>
                <a:noFill/>
                <a:ln w="381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29" name="矩形 28"/>
              <p:cNvSpPr/>
              <p:nvPr/>
            </p:nvSpPr>
            <p:spPr>
              <a:xfrm>
                <a:off x="4429124" y="4071942"/>
                <a:ext cx="2286016" cy="57150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39950" name="组合 33"/>
            <p:cNvGrpSpPr/>
            <p:nvPr/>
          </p:nvGrpSpPr>
          <p:grpSpPr bwMode="auto">
            <a:xfrm>
              <a:off x="6786578" y="4071942"/>
              <a:ext cx="2286016" cy="571504"/>
              <a:chOff x="4429124" y="4071942"/>
              <a:chExt cx="2286016" cy="571504"/>
            </a:xfrm>
          </p:grpSpPr>
          <p:grpSp>
            <p:nvGrpSpPr>
              <p:cNvPr id="39951" name="组合 16"/>
              <p:cNvGrpSpPr/>
              <p:nvPr/>
            </p:nvGrpSpPr>
            <p:grpSpPr bwMode="auto">
              <a:xfrm>
                <a:off x="4500562" y="4143380"/>
                <a:ext cx="2143140" cy="428628"/>
                <a:chOff x="4500562" y="4143380"/>
                <a:chExt cx="2143140" cy="428628"/>
              </a:xfrm>
            </p:grpSpPr>
            <p:sp>
              <p:nvSpPr>
                <p:cNvPr id="37" name="椭圆 36"/>
                <p:cNvSpPr/>
                <p:nvPr/>
              </p:nvSpPr>
              <p:spPr>
                <a:xfrm>
                  <a:off x="4500562" y="4143380"/>
                  <a:ext cx="428628" cy="428628"/>
                </a:xfrm>
                <a:prstGeom prst="ellipse">
                  <a:avLst/>
                </a:prstGeom>
                <a:noFill/>
                <a:ln w="381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8" name="椭圆 37"/>
                <p:cNvSpPr/>
                <p:nvPr/>
              </p:nvSpPr>
              <p:spPr>
                <a:xfrm>
                  <a:off x="5072066" y="4143380"/>
                  <a:ext cx="428628" cy="428628"/>
                </a:xfrm>
                <a:prstGeom prst="ellipse">
                  <a:avLst/>
                </a:prstGeom>
                <a:noFill/>
                <a:ln w="381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9" name="椭圆 38"/>
                <p:cNvSpPr/>
                <p:nvPr/>
              </p:nvSpPr>
              <p:spPr>
                <a:xfrm>
                  <a:off x="5643570" y="4143380"/>
                  <a:ext cx="428628" cy="428628"/>
                </a:xfrm>
                <a:prstGeom prst="ellipse">
                  <a:avLst/>
                </a:prstGeom>
                <a:noFill/>
                <a:ln w="381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40" name="椭圆 39"/>
                <p:cNvSpPr/>
                <p:nvPr/>
              </p:nvSpPr>
              <p:spPr>
                <a:xfrm>
                  <a:off x="6215074" y="4143380"/>
                  <a:ext cx="428628" cy="428628"/>
                </a:xfrm>
                <a:prstGeom prst="ellipse">
                  <a:avLst/>
                </a:prstGeom>
                <a:noFill/>
                <a:ln w="381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36" name="矩形 35"/>
              <p:cNvSpPr/>
              <p:nvPr/>
            </p:nvSpPr>
            <p:spPr>
              <a:xfrm>
                <a:off x="4429124" y="4071942"/>
                <a:ext cx="2286016" cy="57150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</p:grpSp>
      <p:pic>
        <p:nvPicPr>
          <p:cNvPr id="41" name="图片 40" descr="26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195513" y="1557338"/>
            <a:ext cx="4852987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组合 43"/>
          <p:cNvGrpSpPr/>
          <p:nvPr/>
        </p:nvGrpSpPr>
        <p:grpSpPr bwMode="auto">
          <a:xfrm>
            <a:off x="112713" y="2852738"/>
            <a:ext cx="8353425" cy="1816100"/>
            <a:chOff x="-186133" y="2882080"/>
            <a:chExt cx="8568952" cy="1368439"/>
          </a:xfrm>
        </p:grpSpPr>
        <p:sp>
          <p:nvSpPr>
            <p:cNvPr id="39945" name="TextBox 4"/>
            <p:cNvSpPr txBox="1">
              <a:spLocks noChangeArrowheads="1"/>
            </p:cNvSpPr>
            <p:nvPr/>
          </p:nvSpPr>
          <p:spPr bwMode="auto">
            <a:xfrm>
              <a:off x="540353" y="3212849"/>
              <a:ext cx="7689154" cy="9045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16</a:t>
              </a:r>
              <a:r>
                <a:rPr lang="zh-CN" altLang="en-US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个小朋友，</a:t>
              </a: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4</a:t>
              </a:r>
              <a:r>
                <a:rPr lang="zh-CN" altLang="en-US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人一组，可以分成几组？</a:t>
              </a:r>
              <a:endPara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42" name="云形标注 41"/>
            <p:cNvSpPr/>
            <p:nvPr/>
          </p:nvSpPr>
          <p:spPr>
            <a:xfrm>
              <a:off x="-186133" y="2882080"/>
              <a:ext cx="8568952" cy="1368439"/>
            </a:xfrm>
            <a:prstGeom prst="cloudCallout">
              <a:avLst>
                <a:gd name="adj1" fmla="val -41508"/>
                <a:gd name="adj2" fmla="val 82342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pic>
        <p:nvPicPr>
          <p:cNvPr id="25605" name="图片 42" descr="淘气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4365625"/>
            <a:ext cx="1152525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941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9943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9944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94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40962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4096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539750" y="5302250"/>
            <a:ext cx="8281988" cy="749300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求平均分的问题用除法计算。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40970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40971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40966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40968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9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539750" y="3284538"/>
            <a:ext cx="8281988" cy="1738312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认识了除号，知道了除号前边的数叫被除数，除号后面的数叫除数，所得的结果叫商。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8434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539750" y="2276475"/>
            <a:ext cx="8223250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会用除法算式表示并解释平均分的具体过程。  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6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24" descr="2394103_090831003869_2_副本2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604132">
            <a:off x="3605213" y="4621213"/>
            <a:ext cx="17208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图片 26" descr="2394103_090831003869_2_副本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694070">
            <a:off x="4051300" y="3241675"/>
            <a:ext cx="182562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图片 29" descr="2394103_090831003869_2_副本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070185">
            <a:off x="1102519" y="2034382"/>
            <a:ext cx="1563687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图片 38" descr="2394103_090831003869_2_副本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21253">
            <a:off x="1090613" y="2773363"/>
            <a:ext cx="16970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图片 42" descr="2394103_090831003869_2_副本2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892467">
            <a:off x="2740025" y="2979738"/>
            <a:ext cx="1825625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图片 43" descr="2394103_090831003869_2_副本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7887483">
            <a:off x="2225675" y="2217738"/>
            <a:ext cx="1563688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图片 45" descr="2394103_090831003869_2_副本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013883">
            <a:off x="1376363" y="3792537"/>
            <a:ext cx="1697038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图片 46" descr="2394103_090831003869_2_副本2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7321635">
            <a:off x="4327526" y="1814512"/>
            <a:ext cx="1827212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图片 47" descr="2394103_090831003869_2_副本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719611">
            <a:off x="484188" y="3497262"/>
            <a:ext cx="1563688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图片 49" descr="2394103_090831003869_2_副本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013883">
            <a:off x="3539332" y="1764506"/>
            <a:ext cx="169703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图片 50" descr="2394103_090831003869_2_副本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892467">
            <a:off x="2320925" y="4292600"/>
            <a:ext cx="182562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图片 51" descr="2394103_090831003869_2_副本2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0456857">
            <a:off x="3609975" y="1128713"/>
            <a:ext cx="158591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图片 19" descr="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56325" y="1916113"/>
            <a:ext cx="2424113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70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1947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1947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651500" y="4725988"/>
            <a:ext cx="2332038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怎样分才公平呢？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47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26" descr="图片1_副本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292725" y="1989138"/>
            <a:ext cx="3135313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图片 24" descr="图片1_副本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2133600"/>
            <a:ext cx="3306762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29"/>
          <p:cNvGrpSpPr/>
          <p:nvPr/>
        </p:nvGrpSpPr>
        <p:grpSpPr bwMode="auto">
          <a:xfrm>
            <a:off x="749300" y="2174875"/>
            <a:ext cx="3098800" cy="1030288"/>
            <a:chOff x="373039" y="838477"/>
            <a:chExt cx="3951385" cy="1375725"/>
          </a:xfrm>
        </p:grpSpPr>
        <p:pic>
          <p:nvPicPr>
            <p:cNvPr id="20500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30355" y="1081160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1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2559246" y="1081160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2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3202189" y="1091966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3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773297" y="1081159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4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344801" y="1081161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5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916305" y="1081159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组合 30"/>
          <p:cNvGrpSpPr/>
          <p:nvPr/>
        </p:nvGrpSpPr>
        <p:grpSpPr bwMode="auto">
          <a:xfrm>
            <a:off x="5376863" y="2101850"/>
            <a:ext cx="2974975" cy="1000125"/>
            <a:chOff x="373039" y="838477"/>
            <a:chExt cx="3951385" cy="1383661"/>
          </a:xfrm>
        </p:grpSpPr>
        <p:pic>
          <p:nvPicPr>
            <p:cNvPr id="20494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30355" y="1081160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5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2559246" y="1081160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6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3202189" y="1099902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7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773297" y="1081159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8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344801" y="1081161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9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916305" y="1081159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椭圆 18"/>
          <p:cNvSpPr/>
          <p:nvPr/>
        </p:nvSpPr>
        <p:spPr>
          <a:xfrm>
            <a:off x="0" y="3500438"/>
            <a:ext cx="4500563" cy="19288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643438" y="3500438"/>
            <a:ext cx="4500562" cy="19288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785938" y="5473700"/>
            <a:ext cx="135731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339975" y="5518150"/>
            <a:ext cx="21431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÷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276600" y="5518150"/>
            <a:ext cx="33575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= 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（根）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0490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0492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93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9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5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5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0.000000 L -0.003264 0.265278 " pathEditMode="relative" rAng="0" ptsTypes="">
                                      <p:cBhvr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00093 L 0.009306 0.267778 " pathEditMode="relative" rAng="0" ptsTypes="">
                                      <p:cBhvr>
                                        <p:cTn id="4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19" grpId="1" bldLvl="0" animBg="1"/>
      <p:bldP spid="20" grpId="0" bldLvl="0" animBg="1"/>
      <p:bldP spid="20" grpId="1" bldLvl="0" animBg="1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26" descr="图片1_副本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219700" y="1773238"/>
            <a:ext cx="30575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图片 24" descr="图片1_副本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450" y="1917700"/>
            <a:ext cx="31496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29"/>
          <p:cNvGrpSpPr/>
          <p:nvPr/>
        </p:nvGrpSpPr>
        <p:grpSpPr bwMode="auto">
          <a:xfrm>
            <a:off x="1250950" y="1957388"/>
            <a:ext cx="3000375" cy="1001712"/>
            <a:chOff x="373039" y="838477"/>
            <a:chExt cx="3951385" cy="1375725"/>
          </a:xfrm>
        </p:grpSpPr>
        <p:pic>
          <p:nvPicPr>
            <p:cNvPr id="21526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30355" y="1081160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7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2559246" y="1081160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8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3202189" y="1091966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9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773297" y="1081159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0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344801" y="1081161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1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916305" y="1081159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组合 30"/>
          <p:cNvGrpSpPr/>
          <p:nvPr/>
        </p:nvGrpSpPr>
        <p:grpSpPr bwMode="auto">
          <a:xfrm>
            <a:off x="5292725" y="1809750"/>
            <a:ext cx="2797175" cy="1143000"/>
            <a:chOff x="373039" y="838477"/>
            <a:chExt cx="3951385" cy="1383661"/>
          </a:xfrm>
        </p:grpSpPr>
        <p:pic>
          <p:nvPicPr>
            <p:cNvPr id="21520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30355" y="1081160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1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2559246" y="1081160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2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3202189" y="1099902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3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773297" y="1081159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4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344801" y="1081161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5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916305" y="1081159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椭圆 18"/>
          <p:cNvSpPr/>
          <p:nvPr/>
        </p:nvSpPr>
        <p:spPr>
          <a:xfrm>
            <a:off x="1057275" y="3429000"/>
            <a:ext cx="3443288" cy="192881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787900" y="3429000"/>
            <a:ext cx="3622675" cy="192881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357313" y="5500688"/>
            <a:ext cx="14287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12" name="TextBox 22"/>
          <p:cNvSpPr txBox="1">
            <a:spLocks noChangeArrowheads="1"/>
          </p:cNvSpPr>
          <p:nvPr/>
        </p:nvSpPr>
        <p:spPr bwMode="auto">
          <a:xfrm>
            <a:off x="1908175" y="5518150"/>
            <a:ext cx="14287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</a:rPr>
              <a:t>÷</a:t>
            </a:r>
            <a:endParaRPr lang="en-US" altLang="zh-CN" sz="3600">
              <a:latin typeface="华文新魏" panose="02010800040101010101" pitchFamily="2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482850" y="5518150"/>
            <a:ext cx="6604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14" name="TextBox 24"/>
          <p:cNvSpPr txBox="1">
            <a:spLocks noChangeArrowheads="1"/>
          </p:cNvSpPr>
          <p:nvPr/>
        </p:nvSpPr>
        <p:spPr bwMode="auto">
          <a:xfrm>
            <a:off x="2843213" y="5589588"/>
            <a:ext cx="14287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=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275013" y="5589588"/>
            <a:ext cx="30718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（根）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1516" name="组合 10252"/>
          <p:cNvGrpSpPr/>
          <p:nvPr/>
        </p:nvGrpSpPr>
        <p:grpSpPr bwMode="auto">
          <a:xfrm>
            <a:off x="466725" y="981075"/>
            <a:ext cx="2089150" cy="647700"/>
            <a:chOff x="1" y="0"/>
            <a:chExt cx="3288" cy="1021"/>
          </a:xfrm>
        </p:grpSpPr>
        <p:sp>
          <p:nvSpPr>
            <p:cNvPr id="21518" name="同侧圆角矩形 17"/>
            <p:cNvSpPr>
              <a:spLocks noChangeArrowheads="1"/>
            </p:cNvSpPr>
            <p:nvPr/>
          </p:nvSpPr>
          <p:spPr bwMode="auto">
            <a:xfrm>
              <a:off x="1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1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1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6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7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0.000000 L -0.044931 0.246574 " pathEditMode="relative" rAng="0" ptsTypes="">
                                      <p:cBhvr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00093 L 0.028194 0.236944 " pathEditMode="relative" rAng="0" ptsTypes="">
                                      <p:cBhvr>
                                        <p:cTn id="4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4" grpId="0"/>
      <p:bldP spid="24" grpId="1"/>
      <p:bldP spid="26" grpId="0"/>
      <p:bldP spid="2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9"/>
          <p:cNvGrpSpPr/>
          <p:nvPr/>
        </p:nvGrpSpPr>
        <p:grpSpPr bwMode="auto">
          <a:xfrm>
            <a:off x="906463" y="2500313"/>
            <a:ext cx="3951287" cy="1376362"/>
            <a:chOff x="373039" y="838477"/>
            <a:chExt cx="3951385" cy="1375725"/>
          </a:xfrm>
        </p:grpSpPr>
        <p:pic>
          <p:nvPicPr>
            <p:cNvPr id="22548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30355" y="1081160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9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2559246" y="1081160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0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3202189" y="1091966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1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773297" y="1081159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2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344801" y="1081161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3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916305" y="1081159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组合 30"/>
          <p:cNvGrpSpPr/>
          <p:nvPr/>
        </p:nvGrpSpPr>
        <p:grpSpPr bwMode="auto">
          <a:xfrm>
            <a:off x="4786313" y="2500313"/>
            <a:ext cx="3951287" cy="1384300"/>
            <a:chOff x="373039" y="838477"/>
            <a:chExt cx="3951385" cy="1383661"/>
          </a:xfrm>
        </p:grpSpPr>
        <p:pic>
          <p:nvPicPr>
            <p:cNvPr id="22542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30355" y="1081160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3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2559246" y="1081160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4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3202189" y="1099902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5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773297" y="1081159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6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344801" y="1081161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7" name="图片 51" descr="2394103_090831003869_2_副本2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938866">
              <a:off x="1916305" y="1081159"/>
              <a:ext cx="1364918" cy="87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椭圆 18"/>
          <p:cNvSpPr/>
          <p:nvPr/>
        </p:nvSpPr>
        <p:spPr>
          <a:xfrm>
            <a:off x="428625" y="2214563"/>
            <a:ext cx="4286250" cy="19288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714875" y="2143125"/>
            <a:ext cx="4143375" cy="192881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260475" y="5013325"/>
            <a:ext cx="14287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34" name="TextBox 21"/>
          <p:cNvSpPr txBox="1">
            <a:spLocks noChangeArrowheads="1"/>
          </p:cNvSpPr>
          <p:nvPr/>
        </p:nvSpPr>
        <p:spPr bwMode="auto">
          <a:xfrm>
            <a:off x="2124075" y="5084763"/>
            <a:ext cx="14287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</a:rPr>
              <a:t>÷</a:t>
            </a:r>
            <a:endParaRPr lang="en-US" altLang="zh-CN" sz="3600">
              <a:latin typeface="华文新魏" panose="02010800040101010101" pitchFamily="2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771775" y="5084763"/>
            <a:ext cx="14287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36" name="TextBox 23"/>
          <p:cNvSpPr txBox="1">
            <a:spLocks noChangeArrowheads="1"/>
          </p:cNvSpPr>
          <p:nvPr/>
        </p:nvSpPr>
        <p:spPr bwMode="auto">
          <a:xfrm>
            <a:off x="3203575" y="5084763"/>
            <a:ext cx="14287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=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851275" y="5084763"/>
            <a:ext cx="30718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（份）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2538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254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4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4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5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5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19" grpId="1" bldLvl="0" animBg="1"/>
      <p:bldP spid="20" grpId="0" bldLvl="0" animBg="1"/>
      <p:bldP spid="20" grpId="1" bldLvl="0" animBg="1"/>
      <p:bldP spid="21" grpId="0"/>
      <p:bldP spid="21" grpId="1"/>
      <p:bldP spid="23" grpId="0"/>
      <p:bldP spid="23" grpId="1"/>
      <p:bldP spid="25" grpId="0"/>
      <p:bldP spid="2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11422" y="5203825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3553" name="图片 3" descr="5.png"/>
          <p:cNvPicPr>
            <a:picLocks noChangeAspect="1" noChangeArrowheads="1"/>
          </p:cNvPicPr>
          <p:nvPr/>
        </p:nvPicPr>
        <p:blipFill>
          <a:blip r:embed="rId23" cstate="email"/>
          <a:srcRect/>
          <a:stretch>
            <a:fillRect/>
          </a:stretch>
        </p:blipFill>
        <p:spPr bwMode="auto">
          <a:xfrm>
            <a:off x="4211638" y="1125538"/>
            <a:ext cx="3240087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图片 4" descr="6.png"/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>
            <a:off x="2393950" y="1595438"/>
            <a:ext cx="369252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8.png"/>
          <p:cNvPicPr>
            <a:picLocks noChangeAspect="1" noChangeArrowheads="1"/>
          </p:cNvPicPr>
          <p:nvPr/>
        </p:nvPicPr>
        <p:blipFill>
          <a:blip r:embed="rId25" cstate="email"/>
          <a:srcRect/>
          <a:stretch>
            <a:fillRect/>
          </a:stretch>
        </p:blipFill>
        <p:spPr bwMode="auto">
          <a:xfrm>
            <a:off x="571500" y="4500563"/>
            <a:ext cx="5011738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6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355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5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图片 19" descr="16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68338" y="4611688"/>
            <a:ext cx="1947862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图片 20" descr="16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54400" y="4611688"/>
            <a:ext cx="194786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图片 21" descr="16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238875" y="4611688"/>
            <a:ext cx="194786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图片 4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3563" y="1528763"/>
            <a:ext cx="8667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图片 6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51100" y="2112963"/>
            <a:ext cx="866775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图片 8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79838" y="765175"/>
            <a:ext cx="868362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图片 7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38525" y="2357438"/>
            <a:ext cx="868363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图片 3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8038" y="1485900"/>
            <a:ext cx="868362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图片 4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875" y="765175"/>
            <a:ext cx="8667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图片 11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463" y="1412875"/>
            <a:ext cx="866775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图片 14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1038" y="2457450"/>
            <a:ext cx="8667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图片 12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76875" y="2112963"/>
            <a:ext cx="866775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图片 9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692150"/>
            <a:ext cx="8667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3" name="图片 10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5600" y="765175"/>
            <a:ext cx="868363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图片 13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76975" y="1528763"/>
            <a:ext cx="8667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66950" y="5445125"/>
            <a:ext cx="35718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12÷3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（个）</a:t>
            </a:r>
            <a:endParaRPr lang="zh-CN" altLang="en-US" sz="3600" dirty="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93" name="TextBox 18"/>
          <p:cNvSpPr txBox="1">
            <a:spLocks noChangeArrowheads="1"/>
          </p:cNvSpPr>
          <p:nvPr/>
        </p:nvSpPr>
        <p:spPr bwMode="auto">
          <a:xfrm>
            <a:off x="1112838" y="3495675"/>
            <a:ext cx="70739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平均分成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堆，每堆有几个苹果？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4594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459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459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9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08 0.400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89017E-7 L -0.11389 0.51584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0" y="258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5.78035E-8 L -0.38646 0.59283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00" y="296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83237E-6 L -0.3085 0.43862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89017E-6 L 0.11719 0.30751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4624E-6 L 0.10243 0.26359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20231E-7 L -0.06632 0.25734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89017E-6 L -0.10295 0.31399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5607E-7 L 0.29497 0.52994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23699E-6 L 0.39149 0.3637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69942E-6 L 0.12379 0.5322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-5.78035E-7 L 0.07987 0.41087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1808</Words>
  <Application>WPS 演示</Application>
  <PresentationFormat>全屏显示(4:3)</PresentationFormat>
  <Paragraphs>299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Calibri</vt:lpstr>
      <vt:lpstr>华文新魏</vt:lpstr>
      <vt:lpstr>华文楷体</vt:lpstr>
      <vt:lpstr>黑体</vt:lpstr>
      <vt:lpstr>微软雅黑</vt:lpstr>
      <vt:lpstr>Candara</vt:lpstr>
      <vt:lpstr>Arial Unicode MS</vt:lpstr>
      <vt:lpstr>楷体_GB2312</vt:lpstr>
      <vt:lpstr>新宋体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247</cp:revision>
  <dcterms:created xsi:type="dcterms:W3CDTF">2015-10-12T13:43:00Z</dcterms:created>
  <dcterms:modified xsi:type="dcterms:W3CDTF">2023-10-30T05:21:21Z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84592047E7D947ED965302408D12BE28_12</vt:lpwstr>
  </property>
</Properties>
</file>