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71" r:id="rId3"/>
    <p:sldId id="264" r:id="rId4"/>
    <p:sldId id="435" r:id="rId5"/>
    <p:sldId id="544" r:id="rId6"/>
    <p:sldId id="545" r:id="rId7"/>
    <p:sldId id="546" r:id="rId8"/>
    <p:sldId id="547" r:id="rId9"/>
    <p:sldId id="548" r:id="rId10"/>
    <p:sldId id="549" r:id="rId11"/>
    <p:sldId id="550" r:id="rId12"/>
    <p:sldId id="551" r:id="rId13"/>
    <p:sldId id="552" r:id="rId14"/>
    <p:sldId id="553" r:id="rId15"/>
    <p:sldId id="556" r:id="rId16"/>
    <p:sldId id="554" r:id="rId17"/>
    <p:sldId id="555" r:id="rId18"/>
    <p:sldId id="406" r:id="rId19"/>
    <p:sldId id="530" r:id="rId20"/>
    <p:sldId id="466" r:id="rId21"/>
    <p:sldId id="489" r:id="rId22"/>
    <p:sldId id="557" r:id="rId23"/>
    <p:sldId id="558" r:id="rId24"/>
    <p:sldId id="559" r:id="rId25"/>
    <p:sldId id="560" r:id="rId26"/>
    <p:sldId id="561" r:id="rId27"/>
    <p:sldId id="562" r:id="rId28"/>
    <p:sldId id="300" r:id="rId29"/>
  </p:sldIdLst>
  <p:sldSz cx="9144000" cy="6858000" type="screen4x3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5125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7FC2FE1-1AA3-4637-8129-6E028FE3988F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3" Type="http://schemas.openxmlformats.org/officeDocument/2006/relationships/slideLayout" Target="../slideLayouts/slideLayout2.xml"/><Relationship Id="rId22" Type="http://schemas.openxmlformats.org/officeDocument/2006/relationships/image" Target="../media/image41.png"/><Relationship Id="rId21" Type="http://schemas.openxmlformats.org/officeDocument/2006/relationships/image" Target="../media/image40.png"/><Relationship Id="rId20" Type="http://schemas.openxmlformats.org/officeDocument/2006/relationships/image" Target="../media/image39.png"/><Relationship Id="rId2" Type="http://schemas.openxmlformats.org/officeDocument/2006/relationships/image" Target="../media/image3.png"/><Relationship Id="rId19" Type="http://schemas.openxmlformats.org/officeDocument/2006/relationships/image" Target="../media/image38.png"/><Relationship Id="rId18" Type="http://schemas.openxmlformats.org/officeDocument/2006/relationships/image" Target="../media/image37.png"/><Relationship Id="rId17" Type="http://schemas.openxmlformats.org/officeDocument/2006/relationships/image" Target="../media/image36.png"/><Relationship Id="rId16" Type="http://schemas.openxmlformats.org/officeDocument/2006/relationships/image" Target="../media/image35.png"/><Relationship Id="rId15" Type="http://schemas.openxmlformats.org/officeDocument/2006/relationships/image" Target="../media/image34.png"/><Relationship Id="rId14" Type="http://schemas.openxmlformats.org/officeDocument/2006/relationships/image" Target="../media/image33.png"/><Relationship Id="rId13" Type="http://schemas.openxmlformats.org/officeDocument/2006/relationships/image" Target="../media/image31.png"/><Relationship Id="rId12" Type="http://schemas.openxmlformats.org/officeDocument/2006/relationships/image" Target="../media/image26.png"/><Relationship Id="rId11" Type="http://schemas.openxmlformats.org/officeDocument/2006/relationships/image" Target="../media/image25.png"/><Relationship Id="rId10" Type="http://schemas.openxmlformats.org/officeDocument/2006/relationships/image" Target="../media/image16.png"/><Relationship Id="rId1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49.png"/><Relationship Id="rId7" Type="http://schemas.openxmlformats.org/officeDocument/2006/relationships/image" Target="../media/image48.png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8.emf"/><Relationship Id="rId1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8.emf"/><Relationship Id="rId1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png"/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0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png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6.png"/><Relationship Id="rId1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27.png"/><Relationship Id="rId12" Type="http://schemas.openxmlformats.org/officeDocument/2006/relationships/image" Target="../media/image26.png"/><Relationship Id="rId11" Type="http://schemas.openxmlformats.org/officeDocument/2006/relationships/image" Target="../media/image25.png"/><Relationship Id="rId10" Type="http://schemas.openxmlformats.org/officeDocument/2006/relationships/image" Target="../media/image16.png"/><Relationship Id="rId1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31.png"/><Relationship Id="rId13" Type="http://schemas.openxmlformats.org/officeDocument/2006/relationships/image" Target="../media/image27.png"/><Relationship Id="rId12" Type="http://schemas.openxmlformats.org/officeDocument/2006/relationships/image" Target="../media/image26.png"/><Relationship Id="rId11" Type="http://schemas.openxmlformats.org/officeDocument/2006/relationships/image" Target="../media/image25.png"/><Relationship Id="rId10" Type="http://schemas.openxmlformats.org/officeDocument/2006/relationships/image" Target="../media/image16.png"/><Relationship Id="rId1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433491" y="1242423"/>
            <a:ext cx="6488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7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分一分与除法</a:t>
            </a:r>
            <a:endParaRPr lang="en-US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-2761" y="2780955"/>
            <a:ext cx="9144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5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快</a:t>
            </a:r>
            <a:r>
              <a:rPr lang="zh-CN" altLang="en-US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乐的动物</a:t>
            </a:r>
            <a:endParaRPr lang="zh-CN" altLang="en-US" sz="5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3" descr="1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83075" y="692150"/>
            <a:ext cx="147796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图片 4" descr="鸭子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2276475"/>
            <a:ext cx="1093787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8"/>
          <p:cNvGrpSpPr/>
          <p:nvPr/>
        </p:nvGrpSpPr>
        <p:grpSpPr bwMode="auto">
          <a:xfrm>
            <a:off x="6040438" y="1125538"/>
            <a:ext cx="2058987" cy="503237"/>
            <a:chOff x="1392" y="935"/>
            <a:chExt cx="1297" cy="317"/>
          </a:xfrm>
        </p:grpSpPr>
        <p:sp>
          <p:nvSpPr>
            <p:cNvPr id="35866" name="Oval 5"/>
            <p:cNvSpPr>
              <a:spLocks noChangeArrowheads="1"/>
            </p:cNvSpPr>
            <p:nvPr/>
          </p:nvSpPr>
          <p:spPr bwMode="auto">
            <a:xfrm>
              <a:off x="1392" y="935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67" name="Oval 6"/>
            <p:cNvSpPr>
              <a:spLocks noChangeArrowheads="1"/>
            </p:cNvSpPr>
            <p:nvPr/>
          </p:nvSpPr>
          <p:spPr bwMode="auto">
            <a:xfrm>
              <a:off x="1882" y="935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68" name="Oval 7"/>
            <p:cNvSpPr>
              <a:spLocks noChangeArrowheads="1"/>
            </p:cNvSpPr>
            <p:nvPr/>
          </p:nvSpPr>
          <p:spPr bwMode="auto">
            <a:xfrm>
              <a:off x="2372" y="935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grpSp>
        <p:nvGrpSpPr>
          <p:cNvPr id="3" name="Group 23"/>
          <p:cNvGrpSpPr/>
          <p:nvPr/>
        </p:nvGrpSpPr>
        <p:grpSpPr bwMode="auto">
          <a:xfrm>
            <a:off x="1835150" y="2493963"/>
            <a:ext cx="2058988" cy="503237"/>
            <a:chOff x="1392" y="1797"/>
            <a:chExt cx="1297" cy="317"/>
          </a:xfrm>
        </p:grpSpPr>
        <p:sp>
          <p:nvSpPr>
            <p:cNvPr id="35863" name="Oval 8"/>
            <p:cNvSpPr>
              <a:spLocks noChangeArrowheads="1"/>
            </p:cNvSpPr>
            <p:nvPr/>
          </p:nvSpPr>
          <p:spPr bwMode="auto">
            <a:xfrm>
              <a:off x="1392" y="1797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64" name="Oval 9"/>
            <p:cNvSpPr>
              <a:spLocks noChangeArrowheads="1"/>
            </p:cNvSpPr>
            <p:nvPr/>
          </p:nvSpPr>
          <p:spPr bwMode="auto">
            <a:xfrm>
              <a:off x="1882" y="1797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65" name="Oval 10"/>
            <p:cNvSpPr>
              <a:spLocks noChangeArrowheads="1"/>
            </p:cNvSpPr>
            <p:nvPr/>
          </p:nvSpPr>
          <p:spPr bwMode="auto">
            <a:xfrm>
              <a:off x="2372" y="1797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grpSp>
        <p:nvGrpSpPr>
          <p:cNvPr id="6" name="Group 24"/>
          <p:cNvGrpSpPr/>
          <p:nvPr/>
        </p:nvGrpSpPr>
        <p:grpSpPr bwMode="auto">
          <a:xfrm>
            <a:off x="4211638" y="2493963"/>
            <a:ext cx="2058987" cy="503237"/>
            <a:chOff x="2889" y="1797"/>
            <a:chExt cx="1297" cy="317"/>
          </a:xfrm>
        </p:grpSpPr>
        <p:sp>
          <p:nvSpPr>
            <p:cNvPr id="35860" name="Oval 11"/>
            <p:cNvSpPr>
              <a:spLocks noChangeArrowheads="1"/>
            </p:cNvSpPr>
            <p:nvPr/>
          </p:nvSpPr>
          <p:spPr bwMode="auto">
            <a:xfrm>
              <a:off x="2889" y="1797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61" name="Oval 12"/>
            <p:cNvSpPr>
              <a:spLocks noChangeArrowheads="1"/>
            </p:cNvSpPr>
            <p:nvPr/>
          </p:nvSpPr>
          <p:spPr bwMode="auto">
            <a:xfrm>
              <a:off x="3379" y="1797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62" name="Oval 13"/>
            <p:cNvSpPr>
              <a:spLocks noChangeArrowheads="1"/>
            </p:cNvSpPr>
            <p:nvPr/>
          </p:nvSpPr>
          <p:spPr bwMode="auto">
            <a:xfrm>
              <a:off x="3869" y="1797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grpSp>
        <p:nvGrpSpPr>
          <p:cNvPr id="7" name="Group 25"/>
          <p:cNvGrpSpPr/>
          <p:nvPr/>
        </p:nvGrpSpPr>
        <p:grpSpPr bwMode="auto">
          <a:xfrm>
            <a:off x="6588125" y="2493963"/>
            <a:ext cx="2058988" cy="503237"/>
            <a:chOff x="4332" y="1797"/>
            <a:chExt cx="1297" cy="317"/>
          </a:xfrm>
        </p:grpSpPr>
        <p:sp>
          <p:nvSpPr>
            <p:cNvPr id="35857" name="Oval 14"/>
            <p:cNvSpPr>
              <a:spLocks noChangeArrowheads="1"/>
            </p:cNvSpPr>
            <p:nvPr/>
          </p:nvSpPr>
          <p:spPr bwMode="auto">
            <a:xfrm>
              <a:off x="4332" y="1797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58" name="Oval 15"/>
            <p:cNvSpPr>
              <a:spLocks noChangeArrowheads="1"/>
            </p:cNvSpPr>
            <p:nvPr/>
          </p:nvSpPr>
          <p:spPr bwMode="auto">
            <a:xfrm>
              <a:off x="4822" y="1797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59" name="Oval 16"/>
            <p:cNvSpPr>
              <a:spLocks noChangeArrowheads="1"/>
            </p:cNvSpPr>
            <p:nvPr/>
          </p:nvSpPr>
          <p:spPr bwMode="auto">
            <a:xfrm>
              <a:off x="5312" y="1797"/>
              <a:ext cx="317" cy="31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23" name="Oval 20"/>
          <p:cNvSpPr>
            <a:spLocks noChangeArrowheads="1"/>
          </p:cNvSpPr>
          <p:nvPr/>
        </p:nvSpPr>
        <p:spPr bwMode="auto">
          <a:xfrm>
            <a:off x="5867400" y="909638"/>
            <a:ext cx="2447925" cy="863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auto">
          <a:xfrm>
            <a:off x="1619250" y="2278063"/>
            <a:ext cx="2447925" cy="863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auto">
          <a:xfrm>
            <a:off x="4067175" y="2278063"/>
            <a:ext cx="2447925" cy="863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6" name="Oval 28"/>
          <p:cNvSpPr>
            <a:spLocks noChangeArrowheads="1"/>
          </p:cNvSpPr>
          <p:nvPr/>
        </p:nvSpPr>
        <p:spPr bwMode="auto">
          <a:xfrm>
            <a:off x="6516688" y="2278063"/>
            <a:ext cx="2447925" cy="863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2051050" y="3502025"/>
            <a:ext cx="51276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小鸭的只数是小猴的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r>
              <a:rPr lang="zh-CN" altLang="en-US" sz="3600">
                <a:solidFill>
                  <a:srgbClr val="FF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endParaRPr lang="zh-CN" altLang="en-US" sz="3600">
              <a:solidFill>
                <a:srgbClr val="FF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3059113" y="4602163"/>
            <a:ext cx="24336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3333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9÷3</a:t>
            </a:r>
            <a:r>
              <a:rPr lang="zh-CN" altLang="en-US" sz="3600">
                <a:solidFill>
                  <a:srgbClr val="3333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3333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3333C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585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585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585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8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  <p:bldP spid="25" grpId="0" bldLvl="0" animBg="1"/>
      <p:bldP spid="26" grpId="0" bldLvl="0" animBg="1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3" descr="1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1989138"/>
            <a:ext cx="1477963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图片 4" descr="鸭子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3357563"/>
            <a:ext cx="10922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Oval 7"/>
          <p:cNvSpPr>
            <a:spLocks noChangeArrowheads="1"/>
          </p:cNvSpPr>
          <p:nvPr/>
        </p:nvSpPr>
        <p:spPr bwMode="auto">
          <a:xfrm>
            <a:off x="1979613" y="3573463"/>
            <a:ext cx="1223962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6628" name="Oval 11"/>
          <p:cNvSpPr>
            <a:spLocks noChangeArrowheads="1"/>
          </p:cNvSpPr>
          <p:nvPr/>
        </p:nvSpPr>
        <p:spPr bwMode="auto">
          <a:xfrm>
            <a:off x="2051050" y="2349500"/>
            <a:ext cx="1223963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6629" name="Oval 12"/>
          <p:cNvSpPr>
            <a:spLocks noChangeArrowheads="1"/>
          </p:cNvSpPr>
          <p:nvPr/>
        </p:nvSpPr>
        <p:spPr bwMode="auto">
          <a:xfrm>
            <a:off x="3419475" y="3573463"/>
            <a:ext cx="1223963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6630" name="Oval 13"/>
          <p:cNvSpPr>
            <a:spLocks noChangeArrowheads="1"/>
          </p:cNvSpPr>
          <p:nvPr/>
        </p:nvSpPr>
        <p:spPr bwMode="auto">
          <a:xfrm>
            <a:off x="4787900" y="3573463"/>
            <a:ext cx="1223963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6631" name="Oval 14"/>
          <p:cNvSpPr>
            <a:spLocks noChangeArrowheads="1"/>
          </p:cNvSpPr>
          <p:nvPr/>
        </p:nvSpPr>
        <p:spPr bwMode="auto">
          <a:xfrm>
            <a:off x="6156325" y="3573463"/>
            <a:ext cx="1223963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7559675" y="3573463"/>
            <a:ext cx="1223963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663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663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3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内容占位符 3" descr="快乐的动物（背景）.bmp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5800" y="1358900"/>
            <a:ext cx="7127875" cy="4829175"/>
          </a:xfrm>
          <a:noFill/>
          <a:ln>
            <a:miter lim="800000"/>
            <a:headEnd/>
            <a:tailEnd/>
          </a:ln>
        </p:spPr>
      </p:pic>
      <p:pic>
        <p:nvPicPr>
          <p:cNvPr id="27650" name="图片 4" descr="猴1.png"/>
          <p:cNvPicPr>
            <a:picLocks noChangeAspect="1" noChangeArrowheads="1"/>
          </p:cNvPicPr>
          <p:nvPr/>
        </p:nvPicPr>
        <p:blipFill>
          <a:blip r:embed="rId2" cstate="email"/>
          <a:srcRect r="-224" b="-227"/>
          <a:stretch>
            <a:fillRect/>
          </a:stretch>
        </p:blipFill>
        <p:spPr bwMode="auto">
          <a:xfrm>
            <a:off x="5292725" y="908050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图片 5" descr="猴3.png"/>
          <p:cNvPicPr>
            <a:picLocks noChangeAspect="1" noChangeArrowheads="1"/>
          </p:cNvPicPr>
          <p:nvPr/>
        </p:nvPicPr>
        <p:blipFill>
          <a:blip r:embed="rId3" cstate="email"/>
          <a:srcRect r="-224"/>
          <a:stretch>
            <a:fillRect/>
          </a:stretch>
        </p:blipFill>
        <p:spPr bwMode="auto">
          <a:xfrm>
            <a:off x="6588125" y="1595438"/>
            <a:ext cx="115252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图片 6" descr="猴2.png"/>
          <p:cNvPicPr>
            <a:picLocks noChangeAspect="1" noChangeArrowheads="1"/>
          </p:cNvPicPr>
          <p:nvPr/>
        </p:nvPicPr>
        <p:blipFill>
          <a:blip r:embed="rId4" cstate="email"/>
          <a:srcRect r="-224" b="-224"/>
          <a:stretch>
            <a:fillRect/>
          </a:stretch>
        </p:blipFill>
        <p:spPr bwMode="auto">
          <a:xfrm>
            <a:off x="5816600" y="1925638"/>
            <a:ext cx="103663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图片 7" descr="鸭子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76625" y="5132388"/>
            <a:ext cx="1008063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图片 8" descr="鸭子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650" y="5229225"/>
            <a:ext cx="10509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图片 9" descr="鸭子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82850" y="5229225"/>
            <a:ext cx="1090613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图片 10" descr="鸭子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36813" y="4540250"/>
            <a:ext cx="8636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图片 11" descr="鸭子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835150" y="4652963"/>
            <a:ext cx="80168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图片 12" descr="鸭子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187700" y="4397375"/>
            <a:ext cx="66992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图片 14" descr="鸭子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39750" y="4725988"/>
            <a:ext cx="792163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图片 15" descr="鸭子2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187450" y="4365625"/>
            <a:ext cx="8636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图片 17" descr="鸭子2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403350" y="5084763"/>
            <a:ext cx="13557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图片 19" descr="孔雀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659563" y="3284538"/>
            <a:ext cx="1584325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图片 20" descr="松鼠2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435600" y="3644900"/>
            <a:ext cx="1296988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图片 21" descr="松鼠1.pn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4324350" y="3716338"/>
            <a:ext cx="1296988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8" name="图片 22" descr="小鸡2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7308850" y="5013325"/>
            <a:ext cx="474663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9" name="图片 23" descr="小鸡1.pn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7380288" y="5302250"/>
            <a:ext cx="53975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图片 24" descr="小鸡1.pn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7740650" y="5084763"/>
            <a:ext cx="5397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1" name="图片 25" descr="小鸡1.pn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443663" y="4879975"/>
            <a:ext cx="5397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图片 26" descr="小鸡1.pn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011863" y="5229225"/>
            <a:ext cx="5397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图片 27" descr="小鸡1.pn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5435600" y="5157788"/>
            <a:ext cx="5397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图片 28" descr="小鸡2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6977063" y="4797425"/>
            <a:ext cx="474662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图片 29" descr="小鸡2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7812088" y="4437063"/>
            <a:ext cx="47466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图片 30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-1145894">
            <a:off x="1436688" y="2162175"/>
            <a:ext cx="7207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7" name="图片 31" descr="鸟.pn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 rot="782406" flipH="1">
            <a:off x="671513" y="1781175"/>
            <a:ext cx="78105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8" name="图片 32" descr="鸟.png"/>
          <p:cNvPicPr>
            <a:picLocks noChangeAspect="1" noChangeArrowheads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 rot="-1145894">
            <a:off x="754063" y="2733675"/>
            <a:ext cx="67786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图片 33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-1145894">
            <a:off x="3709988" y="1730375"/>
            <a:ext cx="7207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0" name="图片 34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-1145894">
            <a:off x="4502150" y="1011238"/>
            <a:ext cx="7207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图片 35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-1145894">
            <a:off x="4214813" y="2595563"/>
            <a:ext cx="7191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图片 36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-1145894">
            <a:off x="5942013" y="1370013"/>
            <a:ext cx="7207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3" name="图片 37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1145894" flipH="1">
            <a:off x="6589713" y="795338"/>
            <a:ext cx="7207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4" name="图片 38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1145894" flipH="1">
            <a:off x="4933950" y="2738438"/>
            <a:ext cx="7207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5" name="图片 39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1145894" flipH="1">
            <a:off x="3062288" y="2378075"/>
            <a:ext cx="71913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6" name="图片 40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1145894" flipH="1">
            <a:off x="2486025" y="1370013"/>
            <a:ext cx="7207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7" name="图片 41" descr="鸟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1145894" flipH="1">
            <a:off x="2198688" y="2667000"/>
            <a:ext cx="7191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 Box 27"/>
          <p:cNvSpPr txBox="1">
            <a:spLocks noChangeArrowheads="1"/>
          </p:cNvSpPr>
          <p:nvPr/>
        </p:nvSpPr>
        <p:spPr bwMode="auto">
          <a:xfrm>
            <a:off x="611188" y="3286125"/>
            <a:ext cx="3387725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我们之间有倍数关系吗？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768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768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768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8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55 -0.014449 L 0.559868 0.16032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L 0.0868 -0.0553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-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13784 -0.0963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3" descr="1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195513" y="909638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图片 4" descr="鸭子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588" y="1052513"/>
            <a:ext cx="79375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图片 5" descr="鸟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39063" y="1052513"/>
            <a:ext cx="85407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图片 6" descr="松鼠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8975" y="1052513"/>
            <a:ext cx="88423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图片 7" descr="小鸡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1500" y="1125538"/>
            <a:ext cx="731838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图片 9" descr="孔雀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2138" y="909638"/>
            <a:ext cx="1446212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42"/>
          <p:cNvSpPr txBox="1">
            <a:spLocks noChangeArrowheads="1"/>
          </p:cNvSpPr>
          <p:nvPr/>
        </p:nvSpPr>
        <p:spPr bwMode="auto">
          <a:xfrm>
            <a:off x="6588125" y="1989138"/>
            <a:ext cx="100806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2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80" name="Text Box 43"/>
          <p:cNvSpPr txBox="1">
            <a:spLocks noChangeArrowheads="1"/>
          </p:cNvSpPr>
          <p:nvPr/>
        </p:nvSpPr>
        <p:spPr bwMode="auto">
          <a:xfrm>
            <a:off x="2266950" y="1989138"/>
            <a:ext cx="1006475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2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81" name="Text Box 44"/>
          <p:cNvSpPr txBox="1">
            <a:spLocks noChangeArrowheads="1"/>
          </p:cNvSpPr>
          <p:nvPr/>
        </p:nvSpPr>
        <p:spPr bwMode="auto">
          <a:xfrm>
            <a:off x="4427538" y="2060575"/>
            <a:ext cx="10080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2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82" name="Text Box 45"/>
          <p:cNvSpPr txBox="1">
            <a:spLocks noChangeArrowheads="1"/>
          </p:cNvSpPr>
          <p:nvPr/>
        </p:nvSpPr>
        <p:spPr bwMode="auto">
          <a:xfrm>
            <a:off x="7667625" y="1917700"/>
            <a:ext cx="1008063" cy="577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r>
              <a:rPr lang="zh-CN" altLang="en-US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2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83" name="Text Box 46"/>
          <p:cNvSpPr txBox="1">
            <a:spLocks noChangeArrowheads="1"/>
          </p:cNvSpPr>
          <p:nvPr/>
        </p:nvSpPr>
        <p:spPr bwMode="auto">
          <a:xfrm>
            <a:off x="3275013" y="2060575"/>
            <a:ext cx="10080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2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84" name="Text Box 47"/>
          <p:cNvSpPr txBox="1">
            <a:spLocks noChangeArrowheads="1"/>
          </p:cNvSpPr>
          <p:nvPr/>
        </p:nvSpPr>
        <p:spPr bwMode="auto">
          <a:xfrm>
            <a:off x="5508625" y="1989138"/>
            <a:ext cx="100806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2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2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4" name="图片 13" descr="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1188" y="2565400"/>
            <a:ext cx="4103687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图片 14" descr="8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29250" y="2898775"/>
            <a:ext cx="3252788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8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868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869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8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4" descr="1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7188" y="1677988"/>
            <a:ext cx="7000875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1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60688" y="1428750"/>
            <a:ext cx="2244725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1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05413" y="1214438"/>
            <a:ext cx="25352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2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3988" y="2562225"/>
            <a:ext cx="2471737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图片 8" descr="1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30275" y="3648075"/>
            <a:ext cx="55149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0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9704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9705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0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3"/>
          <p:cNvSpPr txBox="1">
            <a:spLocks noChangeArrowheads="1"/>
          </p:cNvSpPr>
          <p:nvPr/>
        </p:nvSpPr>
        <p:spPr bwMode="auto">
          <a:xfrm>
            <a:off x="2771775" y="836613"/>
            <a:ext cx="422116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青虫数量是小鸡数量的几倍？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0722" name="组合 72"/>
          <p:cNvGrpSpPr>
            <a:grpSpLocks noChangeAspect="1"/>
          </p:cNvGrpSpPr>
          <p:nvPr/>
        </p:nvGrpSpPr>
        <p:grpSpPr bwMode="auto">
          <a:xfrm>
            <a:off x="898525" y="1914525"/>
            <a:ext cx="6648450" cy="720725"/>
            <a:chOff x="0" y="0"/>
            <a:chExt cx="5014" cy="543"/>
          </a:xfrm>
        </p:grpSpPr>
        <p:pic>
          <p:nvPicPr>
            <p:cNvPr id="30734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0"/>
              <a:ext cx="50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5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00" y="6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6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380" y="6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7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10" y="11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8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560" y="9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9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860" y="9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0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30" y="8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1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000" y="9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3" name="组合 71"/>
          <p:cNvGrpSpPr>
            <a:grpSpLocks noChangeAspect="1"/>
          </p:cNvGrpSpPr>
          <p:nvPr/>
        </p:nvGrpSpPr>
        <p:grpSpPr bwMode="auto">
          <a:xfrm>
            <a:off x="900113" y="2854325"/>
            <a:ext cx="3167062" cy="858838"/>
            <a:chOff x="0" y="0"/>
            <a:chExt cx="2522" cy="684"/>
          </a:xfrm>
        </p:grpSpPr>
        <p:pic>
          <p:nvPicPr>
            <p:cNvPr id="30730" name="图片 55" descr="u=3598822424,2526410780&amp;fm=90&amp;gp=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473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1" name="图片 55" descr="u=3598822424,2526410780&amp;fm=90&amp;gp=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050" y="30"/>
              <a:ext cx="473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2" name="图片 55" descr="u=3598822424,2526410780&amp;fm=90&amp;gp=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400" y="30"/>
              <a:ext cx="473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3" name="图片 55" descr="u=3598822424,2526410780&amp;fm=90&amp;gp=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40" y="0"/>
              <a:ext cx="473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8" name="Text Box 18"/>
          <p:cNvSpPr txBox="1">
            <a:spLocks noChangeArrowheads="1"/>
          </p:cNvSpPr>
          <p:nvPr/>
        </p:nvSpPr>
        <p:spPr bwMode="auto">
          <a:xfrm>
            <a:off x="611188" y="4797425"/>
            <a:ext cx="7951787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25000"/>
              </a:spcBef>
              <a:spcAft>
                <a:spcPct val="25000"/>
              </a:spcAft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图中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小鸡的数量是一份的量，青虫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的只数是小鸡只数的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倍，用除法计算。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072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072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072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827088" y="40767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2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14341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3"/>
          <p:cNvSpPr txBox="1">
            <a:spLocks noChangeArrowheads="1"/>
          </p:cNvSpPr>
          <p:nvPr/>
        </p:nvSpPr>
        <p:spPr bwMode="auto">
          <a:xfrm>
            <a:off x="2771775" y="836613"/>
            <a:ext cx="422116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青虫数量是小鸡数量的几倍？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1746" name="组合 72"/>
          <p:cNvGrpSpPr>
            <a:grpSpLocks noChangeAspect="1"/>
          </p:cNvGrpSpPr>
          <p:nvPr/>
        </p:nvGrpSpPr>
        <p:grpSpPr bwMode="auto">
          <a:xfrm>
            <a:off x="898525" y="1914525"/>
            <a:ext cx="6648450" cy="720725"/>
            <a:chOff x="0" y="0"/>
            <a:chExt cx="5014" cy="543"/>
          </a:xfrm>
        </p:grpSpPr>
        <p:pic>
          <p:nvPicPr>
            <p:cNvPr id="31758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0"/>
              <a:ext cx="50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9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00" y="6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0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380" y="6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1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10" y="11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2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560" y="9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3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860" y="9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4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30" y="8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5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000" y="91"/>
              <a:ext cx="45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747" name="组合 71"/>
          <p:cNvGrpSpPr>
            <a:grpSpLocks noChangeAspect="1"/>
          </p:cNvGrpSpPr>
          <p:nvPr/>
        </p:nvGrpSpPr>
        <p:grpSpPr bwMode="auto">
          <a:xfrm>
            <a:off x="900113" y="2854325"/>
            <a:ext cx="3167062" cy="858838"/>
            <a:chOff x="0" y="0"/>
            <a:chExt cx="2522" cy="684"/>
          </a:xfrm>
        </p:grpSpPr>
        <p:pic>
          <p:nvPicPr>
            <p:cNvPr id="31754" name="图片 55" descr="u=3598822424,2526410780&amp;fm=90&amp;gp=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473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5" name="图片 55" descr="u=3598822424,2526410780&amp;fm=90&amp;gp=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050" y="30"/>
              <a:ext cx="473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6" name="图片 55" descr="u=3598822424,2526410780&amp;fm=90&amp;gp=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400" y="30"/>
              <a:ext cx="473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7" name="图片 55" descr="u=3598822424,2526410780&amp;fm=90&amp;gp=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40" y="0"/>
              <a:ext cx="473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48" name="Text Box 18"/>
          <p:cNvSpPr txBox="1">
            <a:spLocks noChangeArrowheads="1"/>
          </p:cNvSpPr>
          <p:nvPr/>
        </p:nvSpPr>
        <p:spPr bwMode="auto">
          <a:xfrm>
            <a:off x="1116013" y="4941888"/>
            <a:ext cx="31829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25000"/>
              </a:spcBef>
              <a:spcAft>
                <a:spcPct val="25000"/>
              </a:spcAft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en-US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en-US" altLang="en-US" sz="3600" dirty="0">
                <a:ea typeface="华文新魏" panose="02010800040101010101" pitchFamily="2" charset="-122"/>
              </a:rPr>
              <a:t>÷4=2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174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175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175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827088" y="4292600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5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8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594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95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4591" name="文本框 1"/>
          <p:cNvSpPr txBox="1">
            <a:spLocks noChangeArrowheads="1"/>
          </p:cNvSpPr>
          <p:nvPr/>
        </p:nvSpPr>
        <p:spPr bwMode="auto">
          <a:xfrm>
            <a:off x="684213" y="1917700"/>
            <a:ext cx="78533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第二行有几根小棒？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827088" y="42926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84213" y="4941888"/>
            <a:ext cx="7900987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实际是求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的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倍是多少，用乘法计算。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24588" name="Object 12"/>
          <p:cNvGraphicFramePr/>
          <p:nvPr/>
        </p:nvGraphicFramePr>
        <p:xfrm>
          <a:off x="971550" y="2708275"/>
          <a:ext cx="4176713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1" imgW="3488690" imgH="1411605" progId="PBrush">
                  <p:embed/>
                </p:oleObj>
              </mc:Choice>
              <mc:Fallback>
                <p:oleObj name="" r:id="rId1" imgW="3488690" imgH="1411605" progId="PBrush">
                  <p:embed/>
                  <p:pic>
                    <p:nvPicPr>
                      <p:cNvPr id="0" name="Picture 12"/>
                      <p:cNvPicPr>
                        <a:picLocks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708275"/>
                        <a:ext cx="4176713" cy="172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1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1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1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5615" name="文本框 1"/>
          <p:cNvSpPr txBox="1">
            <a:spLocks noChangeArrowheads="1"/>
          </p:cNvSpPr>
          <p:nvPr/>
        </p:nvSpPr>
        <p:spPr bwMode="auto">
          <a:xfrm>
            <a:off x="684213" y="1917700"/>
            <a:ext cx="78533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第二行有几根小棒？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827088" y="4292600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187450" y="5013325"/>
            <a:ext cx="40878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5×4=20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（根）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25612" name="Object 12"/>
          <p:cNvGraphicFramePr/>
          <p:nvPr/>
        </p:nvGraphicFramePr>
        <p:xfrm>
          <a:off x="971550" y="2708275"/>
          <a:ext cx="4176713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1" imgW="3488690" imgH="1411605" progId="PBrush">
                  <p:embed/>
                </p:oleObj>
              </mc:Choice>
              <mc:Fallback>
                <p:oleObj name="" r:id="rId1" imgW="3488690" imgH="1411605" progId="PBrush">
                  <p:embed/>
                  <p:pic>
                    <p:nvPicPr>
                      <p:cNvPr id="0" name="Picture 12"/>
                      <p:cNvPicPr>
                        <a:picLocks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708275"/>
                        <a:ext cx="4176713" cy="172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6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6867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187450" y="4221163"/>
            <a:ext cx="67913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9×3=27(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endParaRPr lang="en-US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9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188" y="19161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433513" y="4260850"/>
            <a:ext cx="2216150" cy="698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6871" name="文本框 1"/>
          <p:cNvSpPr txBox="1">
            <a:spLocks noChangeArrowheads="1"/>
          </p:cNvSpPr>
          <p:nvPr/>
        </p:nvSpPr>
        <p:spPr bwMode="auto">
          <a:xfrm>
            <a:off x="1331913" y="1844675"/>
            <a:ext cx="70834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有橘子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个，橘子的数量是苹果的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倍，苹果有多少个？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41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539750" y="3933825"/>
            <a:ext cx="7561263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引导学生在“画一画”“圈一圈”等活动中进行思考，发展学生分析和解决问题的能力。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11188" y="2205038"/>
            <a:ext cx="822325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结合具体情境体会“倍”的意义；会用除法求两个数量之间的倍数关系。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7891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7" name="矩形 10"/>
          <p:cNvSpPr>
            <a:spLocks noChangeArrowheads="1"/>
          </p:cNvSpPr>
          <p:nvPr/>
        </p:nvSpPr>
        <p:spPr bwMode="auto">
          <a:xfrm>
            <a:off x="755650" y="1917700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7893" name="文本框 1"/>
          <p:cNvSpPr txBox="1">
            <a:spLocks noChangeArrowheads="1"/>
          </p:cNvSpPr>
          <p:nvPr/>
        </p:nvSpPr>
        <p:spPr bwMode="auto">
          <a:xfrm>
            <a:off x="1044575" y="2708275"/>
            <a:ext cx="7138988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已知是有橘子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9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个，橘子的数量是苹果的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倍，要求苹果的数量，应该是用橘子的数量除以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，得到苹果的数量。</a:t>
            </a:r>
            <a:endParaRPr lang="zh-CN" altLang="en-US" sz="36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1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8915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187450" y="4221163"/>
            <a:ext cx="30099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9×3=27(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endParaRPr lang="en-US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8917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188" y="19161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433513" y="4260850"/>
            <a:ext cx="2216150" cy="698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8919" name="文本框 1"/>
          <p:cNvSpPr txBox="1">
            <a:spLocks noChangeArrowheads="1"/>
          </p:cNvSpPr>
          <p:nvPr/>
        </p:nvSpPr>
        <p:spPr bwMode="auto">
          <a:xfrm>
            <a:off x="1331913" y="1844675"/>
            <a:ext cx="70834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有橘子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个，橘子的数量是苹果的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倍，苹果有多少个？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4356100" y="4365625"/>
            <a:ext cx="30099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en-US" altLang="en-US" sz="3600">
                <a:ea typeface="华文新魏" panose="02010800040101010101" pitchFamily="2" charset="-122"/>
              </a:rPr>
              <a:t>÷</a:t>
            </a: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3=3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（个</a:t>
            </a: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endParaRPr lang="en-US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 rot="-3301957">
            <a:off x="4096544" y="4404519"/>
            <a:ext cx="2214563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414" grpId="0" bldLvl="0" animBg="1"/>
      <p:bldP spid="4" grpId="0"/>
      <p:bldP spid="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4"/>
          <p:cNvSpPr txBox="1">
            <a:spLocks noChangeArrowheads="1"/>
          </p:cNvSpPr>
          <p:nvPr/>
        </p:nvSpPr>
        <p:spPr bwMode="auto">
          <a:xfrm>
            <a:off x="473075" y="1704975"/>
            <a:ext cx="75295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圈一圈，填一填。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9938" name="图片 5" descr="9.png"/>
          <p:cNvPicPr>
            <a:picLocks noChangeAspect="1" noChangeArrowheads="1"/>
          </p:cNvPicPr>
          <p:nvPr/>
        </p:nvPicPr>
        <p:blipFill>
          <a:blip r:embed="rId1" cstate="email"/>
          <a:srcRect l="7590" t="16483"/>
          <a:stretch>
            <a:fillRect/>
          </a:stretch>
        </p:blipFill>
        <p:spPr bwMode="auto">
          <a:xfrm>
            <a:off x="104775" y="2695575"/>
            <a:ext cx="8880475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椭圆 6"/>
          <p:cNvSpPr/>
          <p:nvPr/>
        </p:nvSpPr>
        <p:spPr>
          <a:xfrm>
            <a:off x="1143000" y="2852738"/>
            <a:ext cx="2000250" cy="5762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55600" y="3338513"/>
            <a:ext cx="1835150" cy="5762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190750" y="3338513"/>
            <a:ext cx="1836738" cy="5762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5441950" y="2878138"/>
            <a:ext cx="1003300" cy="749300"/>
          </a:xfrm>
          <a:custGeom>
            <a:avLst/>
            <a:gdLst>
              <a:gd name="connsiteX0" fmla="*/ 959370 w 1004340"/>
              <a:gd name="connsiteY0" fmla="*/ 104932 h 749509"/>
              <a:gd name="connsiteX1" fmla="*/ 839449 w 1004340"/>
              <a:gd name="connsiteY1" fmla="*/ 29981 h 749509"/>
              <a:gd name="connsiteX2" fmla="*/ 794478 w 1004340"/>
              <a:gd name="connsiteY2" fmla="*/ 14991 h 749509"/>
              <a:gd name="connsiteX3" fmla="*/ 749508 w 1004340"/>
              <a:gd name="connsiteY3" fmla="*/ 0 h 749509"/>
              <a:gd name="connsiteX4" fmla="*/ 404734 w 1004340"/>
              <a:gd name="connsiteY4" fmla="*/ 14991 h 749509"/>
              <a:gd name="connsiteX5" fmla="*/ 254832 w 1004340"/>
              <a:gd name="connsiteY5" fmla="*/ 44971 h 749509"/>
              <a:gd name="connsiteX6" fmla="*/ 179881 w 1004340"/>
              <a:gd name="connsiteY6" fmla="*/ 59961 h 749509"/>
              <a:gd name="connsiteX7" fmla="*/ 119921 w 1004340"/>
              <a:gd name="connsiteY7" fmla="*/ 74951 h 749509"/>
              <a:gd name="connsiteX8" fmla="*/ 74950 w 1004340"/>
              <a:gd name="connsiteY8" fmla="*/ 104932 h 749509"/>
              <a:gd name="connsiteX9" fmla="*/ 29980 w 1004340"/>
              <a:gd name="connsiteY9" fmla="*/ 119922 h 749509"/>
              <a:gd name="connsiteX10" fmla="*/ 0 w 1004340"/>
              <a:gd name="connsiteY10" fmla="*/ 209863 h 749509"/>
              <a:gd name="connsiteX11" fmla="*/ 14990 w 1004340"/>
              <a:gd name="connsiteY11" fmla="*/ 404735 h 749509"/>
              <a:gd name="connsiteX12" fmla="*/ 29980 w 1004340"/>
              <a:gd name="connsiteY12" fmla="*/ 449705 h 749509"/>
              <a:gd name="connsiteX13" fmla="*/ 74950 w 1004340"/>
              <a:gd name="connsiteY13" fmla="*/ 494676 h 749509"/>
              <a:gd name="connsiteX14" fmla="*/ 194872 w 1004340"/>
              <a:gd name="connsiteY14" fmla="*/ 629587 h 749509"/>
              <a:gd name="connsiteX15" fmla="*/ 284813 w 1004340"/>
              <a:gd name="connsiteY15" fmla="*/ 674558 h 749509"/>
              <a:gd name="connsiteX16" fmla="*/ 329783 w 1004340"/>
              <a:gd name="connsiteY16" fmla="*/ 689548 h 749509"/>
              <a:gd name="connsiteX17" fmla="*/ 389744 w 1004340"/>
              <a:gd name="connsiteY17" fmla="*/ 719528 h 749509"/>
              <a:gd name="connsiteX18" fmla="*/ 479685 w 1004340"/>
              <a:gd name="connsiteY18" fmla="*/ 734519 h 749509"/>
              <a:gd name="connsiteX19" fmla="*/ 539645 w 1004340"/>
              <a:gd name="connsiteY19" fmla="*/ 749509 h 749509"/>
              <a:gd name="connsiteX20" fmla="*/ 704537 w 1004340"/>
              <a:gd name="connsiteY20" fmla="*/ 734519 h 749509"/>
              <a:gd name="connsiteX21" fmla="*/ 749508 w 1004340"/>
              <a:gd name="connsiteY21" fmla="*/ 719528 h 749509"/>
              <a:gd name="connsiteX22" fmla="*/ 869429 w 1004340"/>
              <a:gd name="connsiteY22" fmla="*/ 689548 h 749509"/>
              <a:gd name="connsiteX23" fmla="*/ 929390 w 1004340"/>
              <a:gd name="connsiteY23" fmla="*/ 599607 h 749509"/>
              <a:gd name="connsiteX24" fmla="*/ 959370 w 1004340"/>
              <a:gd name="connsiteY24" fmla="*/ 554637 h 749509"/>
              <a:gd name="connsiteX25" fmla="*/ 989350 w 1004340"/>
              <a:gd name="connsiteY25" fmla="*/ 464696 h 749509"/>
              <a:gd name="connsiteX26" fmla="*/ 1004340 w 1004340"/>
              <a:gd name="connsiteY26" fmla="*/ 419725 h 749509"/>
              <a:gd name="connsiteX27" fmla="*/ 989350 w 1004340"/>
              <a:gd name="connsiteY27" fmla="*/ 329784 h 749509"/>
              <a:gd name="connsiteX28" fmla="*/ 974360 w 1004340"/>
              <a:gd name="connsiteY28" fmla="*/ 104932 h 749509"/>
              <a:gd name="connsiteX29" fmla="*/ 959370 w 1004340"/>
              <a:gd name="connsiteY29" fmla="*/ 104932 h 74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04340" h="749509">
                <a:moveTo>
                  <a:pt x="959370" y="104932"/>
                </a:moveTo>
                <a:cubicBezTo>
                  <a:pt x="911861" y="33666"/>
                  <a:pt x="946481" y="65658"/>
                  <a:pt x="839449" y="29981"/>
                </a:cubicBezTo>
                <a:lnTo>
                  <a:pt x="794478" y="14991"/>
                </a:lnTo>
                <a:lnTo>
                  <a:pt x="749508" y="0"/>
                </a:lnTo>
                <a:cubicBezTo>
                  <a:pt x="634583" y="4997"/>
                  <a:pt x="519512" y="7339"/>
                  <a:pt x="404734" y="14991"/>
                </a:cubicBezTo>
                <a:cubicBezTo>
                  <a:pt x="254493" y="25007"/>
                  <a:pt x="346590" y="22032"/>
                  <a:pt x="254832" y="44971"/>
                </a:cubicBezTo>
                <a:cubicBezTo>
                  <a:pt x="230114" y="51150"/>
                  <a:pt x="204753" y="54434"/>
                  <a:pt x="179881" y="59961"/>
                </a:cubicBezTo>
                <a:cubicBezTo>
                  <a:pt x="159770" y="64430"/>
                  <a:pt x="139908" y="69954"/>
                  <a:pt x="119921" y="74951"/>
                </a:cubicBezTo>
                <a:cubicBezTo>
                  <a:pt x="104931" y="84945"/>
                  <a:pt x="91064" y="96875"/>
                  <a:pt x="74950" y="104932"/>
                </a:cubicBezTo>
                <a:cubicBezTo>
                  <a:pt x="60817" y="111998"/>
                  <a:pt x="39164" y="107064"/>
                  <a:pt x="29980" y="119922"/>
                </a:cubicBezTo>
                <a:cubicBezTo>
                  <a:pt x="11612" y="145638"/>
                  <a:pt x="0" y="209863"/>
                  <a:pt x="0" y="209863"/>
                </a:cubicBezTo>
                <a:cubicBezTo>
                  <a:pt x="4997" y="274820"/>
                  <a:pt x="6909" y="340089"/>
                  <a:pt x="14990" y="404735"/>
                </a:cubicBezTo>
                <a:cubicBezTo>
                  <a:pt x="16950" y="420414"/>
                  <a:pt x="21215" y="436558"/>
                  <a:pt x="29980" y="449705"/>
                </a:cubicBezTo>
                <a:cubicBezTo>
                  <a:pt x="41739" y="467344"/>
                  <a:pt x="61154" y="478580"/>
                  <a:pt x="74950" y="494676"/>
                </a:cubicBezTo>
                <a:cubicBezTo>
                  <a:pt x="101962" y="526191"/>
                  <a:pt x="157632" y="617173"/>
                  <a:pt x="194872" y="629587"/>
                </a:cubicBezTo>
                <a:cubicBezTo>
                  <a:pt x="307912" y="667269"/>
                  <a:pt x="168570" y="616437"/>
                  <a:pt x="284813" y="674558"/>
                </a:cubicBezTo>
                <a:cubicBezTo>
                  <a:pt x="298946" y="681624"/>
                  <a:pt x="315260" y="683324"/>
                  <a:pt x="329783" y="689548"/>
                </a:cubicBezTo>
                <a:cubicBezTo>
                  <a:pt x="350322" y="698350"/>
                  <a:pt x="368340" y="713107"/>
                  <a:pt x="389744" y="719528"/>
                </a:cubicBezTo>
                <a:cubicBezTo>
                  <a:pt x="418856" y="728262"/>
                  <a:pt x="449881" y="728558"/>
                  <a:pt x="479685" y="734519"/>
                </a:cubicBezTo>
                <a:cubicBezTo>
                  <a:pt x="499887" y="738559"/>
                  <a:pt x="519658" y="744512"/>
                  <a:pt x="539645" y="749509"/>
                </a:cubicBezTo>
                <a:cubicBezTo>
                  <a:pt x="594609" y="744512"/>
                  <a:pt x="649901" y="742324"/>
                  <a:pt x="704537" y="734519"/>
                </a:cubicBezTo>
                <a:cubicBezTo>
                  <a:pt x="720179" y="732284"/>
                  <a:pt x="734179" y="723360"/>
                  <a:pt x="749508" y="719528"/>
                </a:cubicBezTo>
                <a:lnTo>
                  <a:pt x="869429" y="689548"/>
                </a:lnTo>
                <a:lnTo>
                  <a:pt x="929390" y="599607"/>
                </a:lnTo>
                <a:lnTo>
                  <a:pt x="959370" y="554637"/>
                </a:lnTo>
                <a:lnTo>
                  <a:pt x="989350" y="464696"/>
                </a:lnTo>
                <a:lnTo>
                  <a:pt x="1004340" y="419725"/>
                </a:lnTo>
                <a:cubicBezTo>
                  <a:pt x="999343" y="389745"/>
                  <a:pt x="992232" y="360041"/>
                  <a:pt x="989350" y="329784"/>
                </a:cubicBezTo>
                <a:cubicBezTo>
                  <a:pt x="982228" y="255005"/>
                  <a:pt x="987414" y="178906"/>
                  <a:pt x="974360" y="104932"/>
                </a:cubicBezTo>
                <a:cubicBezTo>
                  <a:pt x="971904" y="91014"/>
                  <a:pt x="944380" y="74951"/>
                  <a:pt x="959370" y="10493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6775450" y="3013075"/>
            <a:ext cx="762000" cy="742950"/>
          </a:xfrm>
          <a:custGeom>
            <a:avLst/>
            <a:gdLst>
              <a:gd name="connsiteX0" fmla="*/ 479685 w 761553"/>
              <a:gd name="connsiteY0" fmla="*/ 179882 h 742377"/>
              <a:gd name="connsiteX1" fmla="*/ 419725 w 761553"/>
              <a:gd name="connsiteY1" fmla="*/ 44970 h 742377"/>
              <a:gd name="connsiteX2" fmla="*/ 209862 w 761553"/>
              <a:gd name="connsiteY2" fmla="*/ 0 h 742377"/>
              <a:gd name="connsiteX3" fmla="*/ 89941 w 761553"/>
              <a:gd name="connsiteY3" fmla="*/ 14990 h 742377"/>
              <a:gd name="connsiteX4" fmla="*/ 44971 w 761553"/>
              <a:gd name="connsiteY4" fmla="*/ 29980 h 742377"/>
              <a:gd name="connsiteX5" fmla="*/ 14990 w 761553"/>
              <a:gd name="connsiteY5" fmla="*/ 119921 h 742377"/>
              <a:gd name="connsiteX6" fmla="*/ 0 w 761553"/>
              <a:gd name="connsiteY6" fmla="*/ 164892 h 742377"/>
              <a:gd name="connsiteX7" fmla="*/ 29980 w 761553"/>
              <a:gd name="connsiteY7" fmla="*/ 359764 h 742377"/>
              <a:gd name="connsiteX8" fmla="*/ 59961 w 761553"/>
              <a:gd name="connsiteY8" fmla="*/ 404734 h 742377"/>
              <a:gd name="connsiteX9" fmla="*/ 74951 w 761553"/>
              <a:gd name="connsiteY9" fmla="*/ 449705 h 742377"/>
              <a:gd name="connsiteX10" fmla="*/ 134912 w 761553"/>
              <a:gd name="connsiteY10" fmla="*/ 524656 h 742377"/>
              <a:gd name="connsiteX11" fmla="*/ 149902 w 761553"/>
              <a:gd name="connsiteY11" fmla="*/ 569626 h 742377"/>
              <a:gd name="connsiteX12" fmla="*/ 179882 w 761553"/>
              <a:gd name="connsiteY12" fmla="*/ 599607 h 742377"/>
              <a:gd name="connsiteX13" fmla="*/ 314794 w 761553"/>
              <a:gd name="connsiteY13" fmla="*/ 674557 h 742377"/>
              <a:gd name="connsiteX14" fmla="*/ 344774 w 761553"/>
              <a:gd name="connsiteY14" fmla="*/ 704538 h 742377"/>
              <a:gd name="connsiteX15" fmla="*/ 704538 w 761553"/>
              <a:gd name="connsiteY15" fmla="*/ 704538 h 742377"/>
              <a:gd name="connsiteX16" fmla="*/ 734518 w 761553"/>
              <a:gd name="connsiteY16" fmla="*/ 674557 h 742377"/>
              <a:gd name="connsiteX17" fmla="*/ 734518 w 761553"/>
              <a:gd name="connsiteY17" fmla="*/ 524656 h 742377"/>
              <a:gd name="connsiteX18" fmla="*/ 704538 w 761553"/>
              <a:gd name="connsiteY18" fmla="*/ 494675 h 742377"/>
              <a:gd name="connsiteX19" fmla="*/ 629587 w 761553"/>
              <a:gd name="connsiteY19" fmla="*/ 389744 h 742377"/>
              <a:gd name="connsiteX20" fmla="*/ 569626 w 761553"/>
              <a:gd name="connsiteY20" fmla="*/ 314793 h 742377"/>
              <a:gd name="connsiteX21" fmla="*/ 539646 w 761553"/>
              <a:gd name="connsiteY21" fmla="*/ 224852 h 742377"/>
              <a:gd name="connsiteX22" fmla="*/ 509666 w 761553"/>
              <a:gd name="connsiteY22" fmla="*/ 179882 h 742377"/>
              <a:gd name="connsiteX23" fmla="*/ 479685 w 761553"/>
              <a:gd name="connsiteY23" fmla="*/ 149902 h 742377"/>
              <a:gd name="connsiteX24" fmla="*/ 479685 w 761553"/>
              <a:gd name="connsiteY24" fmla="*/ 179882 h 74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61553" h="742377">
                <a:moveTo>
                  <a:pt x="479685" y="179882"/>
                </a:moveTo>
                <a:cubicBezTo>
                  <a:pt x="474711" y="164961"/>
                  <a:pt x="449731" y="63724"/>
                  <a:pt x="419725" y="44970"/>
                </a:cubicBezTo>
                <a:cubicBezTo>
                  <a:pt x="366326" y="11596"/>
                  <a:pt x="265840" y="6997"/>
                  <a:pt x="209862" y="0"/>
                </a:cubicBezTo>
                <a:cubicBezTo>
                  <a:pt x="169888" y="4997"/>
                  <a:pt x="129576" y="7784"/>
                  <a:pt x="89941" y="14990"/>
                </a:cubicBezTo>
                <a:cubicBezTo>
                  <a:pt x="74395" y="17817"/>
                  <a:pt x="54155" y="17122"/>
                  <a:pt x="44971" y="29980"/>
                </a:cubicBezTo>
                <a:cubicBezTo>
                  <a:pt x="26603" y="55696"/>
                  <a:pt x="24984" y="89941"/>
                  <a:pt x="14990" y="119921"/>
                </a:cubicBezTo>
                <a:lnTo>
                  <a:pt x="0" y="164892"/>
                </a:lnTo>
                <a:cubicBezTo>
                  <a:pt x="4298" y="207876"/>
                  <a:pt x="2970" y="305744"/>
                  <a:pt x="29980" y="359764"/>
                </a:cubicBezTo>
                <a:cubicBezTo>
                  <a:pt x="38037" y="375878"/>
                  <a:pt x="49967" y="389744"/>
                  <a:pt x="59961" y="404734"/>
                </a:cubicBezTo>
                <a:cubicBezTo>
                  <a:pt x="64958" y="419724"/>
                  <a:pt x="67885" y="435572"/>
                  <a:pt x="74951" y="449705"/>
                </a:cubicBezTo>
                <a:cubicBezTo>
                  <a:pt x="93860" y="487524"/>
                  <a:pt x="107027" y="496771"/>
                  <a:pt x="134912" y="524656"/>
                </a:cubicBezTo>
                <a:cubicBezTo>
                  <a:pt x="139909" y="539646"/>
                  <a:pt x="141773" y="556077"/>
                  <a:pt x="149902" y="569626"/>
                </a:cubicBezTo>
                <a:cubicBezTo>
                  <a:pt x="157173" y="581745"/>
                  <a:pt x="168576" y="591127"/>
                  <a:pt x="179882" y="599607"/>
                </a:cubicBezTo>
                <a:cubicBezTo>
                  <a:pt x="262351" y="661459"/>
                  <a:pt x="244683" y="651187"/>
                  <a:pt x="314794" y="674557"/>
                </a:cubicBezTo>
                <a:cubicBezTo>
                  <a:pt x="324787" y="684551"/>
                  <a:pt x="331784" y="698971"/>
                  <a:pt x="344774" y="704538"/>
                </a:cubicBezTo>
                <a:cubicBezTo>
                  <a:pt x="433063" y="742377"/>
                  <a:pt x="692360" y="705179"/>
                  <a:pt x="704538" y="704538"/>
                </a:cubicBezTo>
                <a:cubicBezTo>
                  <a:pt x="714531" y="694544"/>
                  <a:pt x="727247" y="686676"/>
                  <a:pt x="734518" y="674557"/>
                </a:cubicBezTo>
                <a:cubicBezTo>
                  <a:pt x="761553" y="629497"/>
                  <a:pt x="749792" y="570478"/>
                  <a:pt x="734518" y="524656"/>
                </a:cubicBezTo>
                <a:cubicBezTo>
                  <a:pt x="730049" y="511248"/>
                  <a:pt x="714531" y="504669"/>
                  <a:pt x="704538" y="494675"/>
                </a:cubicBezTo>
                <a:cubicBezTo>
                  <a:pt x="667355" y="383125"/>
                  <a:pt x="724432" y="532012"/>
                  <a:pt x="629587" y="389744"/>
                </a:cubicBezTo>
                <a:cubicBezTo>
                  <a:pt x="591767" y="333014"/>
                  <a:pt x="612346" y="357513"/>
                  <a:pt x="569626" y="314793"/>
                </a:cubicBezTo>
                <a:cubicBezTo>
                  <a:pt x="559633" y="284813"/>
                  <a:pt x="557176" y="251146"/>
                  <a:pt x="539646" y="224852"/>
                </a:cubicBezTo>
                <a:cubicBezTo>
                  <a:pt x="529653" y="209862"/>
                  <a:pt x="520920" y="193950"/>
                  <a:pt x="509666" y="179882"/>
                </a:cubicBezTo>
                <a:cubicBezTo>
                  <a:pt x="500837" y="168846"/>
                  <a:pt x="489679" y="159896"/>
                  <a:pt x="479685" y="149902"/>
                </a:cubicBezTo>
                <a:lnTo>
                  <a:pt x="479685" y="179882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7297738" y="2874963"/>
            <a:ext cx="736600" cy="647700"/>
          </a:xfrm>
          <a:custGeom>
            <a:avLst/>
            <a:gdLst>
              <a:gd name="connsiteX0" fmla="*/ 721428 w 736418"/>
              <a:gd name="connsiteY0" fmla="*/ 587056 h 647017"/>
              <a:gd name="connsiteX1" fmla="*/ 736418 w 736418"/>
              <a:gd name="connsiteY1" fmla="*/ 542085 h 647017"/>
              <a:gd name="connsiteX2" fmla="*/ 691447 w 736418"/>
              <a:gd name="connsiteY2" fmla="*/ 467135 h 647017"/>
              <a:gd name="connsiteX3" fmla="*/ 661467 w 736418"/>
              <a:gd name="connsiteY3" fmla="*/ 377194 h 647017"/>
              <a:gd name="connsiteX4" fmla="*/ 631487 w 736418"/>
              <a:gd name="connsiteY4" fmla="*/ 347213 h 647017"/>
              <a:gd name="connsiteX5" fmla="*/ 571526 w 736418"/>
              <a:gd name="connsiteY5" fmla="*/ 272262 h 647017"/>
              <a:gd name="connsiteX6" fmla="*/ 556536 w 736418"/>
              <a:gd name="connsiteY6" fmla="*/ 227292 h 647017"/>
              <a:gd name="connsiteX7" fmla="*/ 511565 w 736418"/>
              <a:gd name="connsiteY7" fmla="*/ 212302 h 647017"/>
              <a:gd name="connsiteX8" fmla="*/ 481585 w 736418"/>
              <a:gd name="connsiteY8" fmla="*/ 182321 h 647017"/>
              <a:gd name="connsiteX9" fmla="*/ 451605 w 736418"/>
              <a:gd name="connsiteY9" fmla="*/ 137351 h 647017"/>
              <a:gd name="connsiteX10" fmla="*/ 361664 w 736418"/>
              <a:gd name="connsiteY10" fmla="*/ 107371 h 647017"/>
              <a:gd name="connsiteX11" fmla="*/ 286713 w 736418"/>
              <a:gd name="connsiteY11" fmla="*/ 62400 h 647017"/>
              <a:gd name="connsiteX12" fmla="*/ 241742 w 736418"/>
              <a:gd name="connsiteY12" fmla="*/ 32420 h 647017"/>
              <a:gd name="connsiteX13" fmla="*/ 151801 w 736418"/>
              <a:gd name="connsiteY13" fmla="*/ 2439 h 647017"/>
              <a:gd name="connsiteX14" fmla="*/ 61860 w 736418"/>
              <a:gd name="connsiteY14" fmla="*/ 17430 h 647017"/>
              <a:gd name="connsiteX15" fmla="*/ 1900 w 736418"/>
              <a:gd name="connsiteY15" fmla="*/ 107371 h 647017"/>
              <a:gd name="connsiteX16" fmla="*/ 16890 w 736418"/>
              <a:gd name="connsiteY16" fmla="*/ 257272 h 647017"/>
              <a:gd name="connsiteX17" fmla="*/ 76851 w 736418"/>
              <a:gd name="connsiteY17" fmla="*/ 317233 h 647017"/>
              <a:gd name="connsiteX18" fmla="*/ 91841 w 736418"/>
              <a:gd name="connsiteY18" fmla="*/ 362203 h 647017"/>
              <a:gd name="connsiteX19" fmla="*/ 166792 w 736418"/>
              <a:gd name="connsiteY19" fmla="*/ 422164 h 647017"/>
              <a:gd name="connsiteX20" fmla="*/ 196772 w 736418"/>
              <a:gd name="connsiteY20" fmla="*/ 467135 h 647017"/>
              <a:gd name="connsiteX21" fmla="*/ 241742 w 736418"/>
              <a:gd name="connsiteY21" fmla="*/ 497115 h 647017"/>
              <a:gd name="connsiteX22" fmla="*/ 256733 w 736418"/>
              <a:gd name="connsiteY22" fmla="*/ 542085 h 647017"/>
              <a:gd name="connsiteX23" fmla="*/ 286713 w 736418"/>
              <a:gd name="connsiteY23" fmla="*/ 572066 h 647017"/>
              <a:gd name="connsiteX24" fmla="*/ 301703 w 736418"/>
              <a:gd name="connsiteY24" fmla="*/ 617036 h 647017"/>
              <a:gd name="connsiteX25" fmla="*/ 391644 w 736418"/>
              <a:gd name="connsiteY25" fmla="*/ 647017 h 647017"/>
              <a:gd name="connsiteX26" fmla="*/ 676457 w 736418"/>
              <a:gd name="connsiteY26" fmla="*/ 632026 h 647017"/>
              <a:gd name="connsiteX27" fmla="*/ 721428 w 736418"/>
              <a:gd name="connsiteY27" fmla="*/ 617036 h 647017"/>
              <a:gd name="connsiteX28" fmla="*/ 721428 w 736418"/>
              <a:gd name="connsiteY28" fmla="*/ 587056 h 64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36418" h="647017">
                <a:moveTo>
                  <a:pt x="721428" y="587056"/>
                </a:moveTo>
                <a:cubicBezTo>
                  <a:pt x="723926" y="574564"/>
                  <a:pt x="736418" y="557886"/>
                  <a:pt x="736418" y="542085"/>
                </a:cubicBezTo>
                <a:cubicBezTo>
                  <a:pt x="736418" y="503166"/>
                  <a:pt x="715196" y="490883"/>
                  <a:pt x="691447" y="467135"/>
                </a:cubicBezTo>
                <a:cubicBezTo>
                  <a:pt x="681454" y="437155"/>
                  <a:pt x="683813" y="399540"/>
                  <a:pt x="661467" y="377194"/>
                </a:cubicBezTo>
                <a:cubicBezTo>
                  <a:pt x="651474" y="367200"/>
                  <a:pt x="640316" y="358249"/>
                  <a:pt x="631487" y="347213"/>
                </a:cubicBezTo>
                <a:cubicBezTo>
                  <a:pt x="555847" y="252663"/>
                  <a:pt x="643913" y="344652"/>
                  <a:pt x="571526" y="272262"/>
                </a:cubicBezTo>
                <a:cubicBezTo>
                  <a:pt x="566529" y="257272"/>
                  <a:pt x="567709" y="238465"/>
                  <a:pt x="556536" y="227292"/>
                </a:cubicBezTo>
                <a:cubicBezTo>
                  <a:pt x="545363" y="216119"/>
                  <a:pt x="525114" y="220432"/>
                  <a:pt x="511565" y="212302"/>
                </a:cubicBezTo>
                <a:cubicBezTo>
                  <a:pt x="499446" y="205031"/>
                  <a:pt x="490414" y="193357"/>
                  <a:pt x="481585" y="182321"/>
                </a:cubicBezTo>
                <a:cubicBezTo>
                  <a:pt x="470331" y="168253"/>
                  <a:pt x="466882" y="146899"/>
                  <a:pt x="451605" y="137351"/>
                </a:cubicBezTo>
                <a:cubicBezTo>
                  <a:pt x="424806" y="120602"/>
                  <a:pt x="361664" y="107371"/>
                  <a:pt x="361664" y="107371"/>
                </a:cubicBezTo>
                <a:cubicBezTo>
                  <a:pt x="303105" y="48812"/>
                  <a:pt x="364549" y="101318"/>
                  <a:pt x="286713" y="62400"/>
                </a:cubicBezTo>
                <a:cubicBezTo>
                  <a:pt x="270599" y="54343"/>
                  <a:pt x="258205" y="39737"/>
                  <a:pt x="241742" y="32420"/>
                </a:cubicBezTo>
                <a:cubicBezTo>
                  <a:pt x="212864" y="19585"/>
                  <a:pt x="151801" y="2439"/>
                  <a:pt x="151801" y="2439"/>
                </a:cubicBezTo>
                <a:cubicBezTo>
                  <a:pt x="121821" y="7436"/>
                  <a:pt x="86760" y="0"/>
                  <a:pt x="61860" y="17430"/>
                </a:cubicBezTo>
                <a:cubicBezTo>
                  <a:pt x="32342" y="38093"/>
                  <a:pt x="1900" y="107371"/>
                  <a:pt x="1900" y="107371"/>
                </a:cubicBezTo>
                <a:cubicBezTo>
                  <a:pt x="6897" y="157338"/>
                  <a:pt x="0" y="209981"/>
                  <a:pt x="16890" y="257272"/>
                </a:cubicBezTo>
                <a:cubicBezTo>
                  <a:pt x="26397" y="283891"/>
                  <a:pt x="76851" y="317233"/>
                  <a:pt x="76851" y="317233"/>
                </a:cubicBezTo>
                <a:cubicBezTo>
                  <a:pt x="81848" y="332223"/>
                  <a:pt x="83712" y="348654"/>
                  <a:pt x="91841" y="362203"/>
                </a:cubicBezTo>
                <a:cubicBezTo>
                  <a:pt x="106082" y="385939"/>
                  <a:pt x="146364" y="408546"/>
                  <a:pt x="166792" y="422164"/>
                </a:cubicBezTo>
                <a:cubicBezTo>
                  <a:pt x="176785" y="437154"/>
                  <a:pt x="184033" y="454396"/>
                  <a:pt x="196772" y="467135"/>
                </a:cubicBezTo>
                <a:cubicBezTo>
                  <a:pt x="209511" y="479874"/>
                  <a:pt x="230488" y="483047"/>
                  <a:pt x="241742" y="497115"/>
                </a:cubicBezTo>
                <a:cubicBezTo>
                  <a:pt x="251613" y="509453"/>
                  <a:pt x="248603" y="528536"/>
                  <a:pt x="256733" y="542085"/>
                </a:cubicBezTo>
                <a:cubicBezTo>
                  <a:pt x="264004" y="554204"/>
                  <a:pt x="276720" y="562072"/>
                  <a:pt x="286713" y="572066"/>
                </a:cubicBezTo>
                <a:cubicBezTo>
                  <a:pt x="291710" y="587056"/>
                  <a:pt x="288845" y="607852"/>
                  <a:pt x="301703" y="617036"/>
                </a:cubicBezTo>
                <a:cubicBezTo>
                  <a:pt x="327419" y="635404"/>
                  <a:pt x="391644" y="647017"/>
                  <a:pt x="391644" y="647017"/>
                </a:cubicBezTo>
                <a:cubicBezTo>
                  <a:pt x="486582" y="642020"/>
                  <a:pt x="581778" y="640633"/>
                  <a:pt x="676457" y="632026"/>
                </a:cubicBezTo>
                <a:cubicBezTo>
                  <a:pt x="692193" y="630595"/>
                  <a:pt x="711947" y="629677"/>
                  <a:pt x="721428" y="617036"/>
                </a:cubicBezTo>
                <a:cubicBezTo>
                  <a:pt x="730422" y="605044"/>
                  <a:pt x="718930" y="599548"/>
                  <a:pt x="721428" y="58705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7645400" y="2957513"/>
            <a:ext cx="866775" cy="879475"/>
          </a:xfrm>
          <a:custGeom>
            <a:avLst/>
            <a:gdLst>
              <a:gd name="connsiteX0" fmla="*/ 809468 w 866930"/>
              <a:gd name="connsiteY0" fmla="*/ 39974 h 879423"/>
              <a:gd name="connsiteX1" fmla="*/ 449705 w 866930"/>
              <a:gd name="connsiteY1" fmla="*/ 54964 h 879423"/>
              <a:gd name="connsiteX2" fmla="*/ 404734 w 866930"/>
              <a:gd name="connsiteY2" fmla="*/ 69954 h 879423"/>
              <a:gd name="connsiteX3" fmla="*/ 359764 w 866930"/>
              <a:gd name="connsiteY3" fmla="*/ 99934 h 879423"/>
              <a:gd name="connsiteX4" fmla="*/ 359764 w 866930"/>
              <a:gd name="connsiteY4" fmla="*/ 324787 h 879423"/>
              <a:gd name="connsiteX5" fmla="*/ 374754 w 866930"/>
              <a:gd name="connsiteY5" fmla="*/ 369757 h 879423"/>
              <a:gd name="connsiteX6" fmla="*/ 419724 w 866930"/>
              <a:gd name="connsiteY6" fmla="*/ 414728 h 879423"/>
              <a:gd name="connsiteX7" fmla="*/ 434714 w 866930"/>
              <a:gd name="connsiteY7" fmla="*/ 459698 h 879423"/>
              <a:gd name="connsiteX8" fmla="*/ 464695 w 866930"/>
              <a:gd name="connsiteY8" fmla="*/ 489679 h 879423"/>
              <a:gd name="connsiteX9" fmla="*/ 449705 w 866930"/>
              <a:gd name="connsiteY9" fmla="*/ 564630 h 879423"/>
              <a:gd name="connsiteX10" fmla="*/ 374754 w 866930"/>
              <a:gd name="connsiteY10" fmla="*/ 609600 h 879423"/>
              <a:gd name="connsiteX11" fmla="*/ 0 w 866930"/>
              <a:gd name="connsiteY11" fmla="*/ 624590 h 879423"/>
              <a:gd name="connsiteX12" fmla="*/ 14990 w 866930"/>
              <a:gd name="connsiteY12" fmla="*/ 669561 h 879423"/>
              <a:gd name="connsiteX13" fmla="*/ 104931 w 866930"/>
              <a:gd name="connsiteY13" fmla="*/ 789482 h 879423"/>
              <a:gd name="connsiteX14" fmla="*/ 149901 w 866930"/>
              <a:gd name="connsiteY14" fmla="*/ 819462 h 879423"/>
              <a:gd name="connsiteX15" fmla="*/ 179882 w 866930"/>
              <a:gd name="connsiteY15" fmla="*/ 849443 h 879423"/>
              <a:gd name="connsiteX16" fmla="*/ 269823 w 866930"/>
              <a:gd name="connsiteY16" fmla="*/ 879423 h 879423"/>
              <a:gd name="connsiteX17" fmla="*/ 584616 w 866930"/>
              <a:gd name="connsiteY17" fmla="*/ 864433 h 879423"/>
              <a:gd name="connsiteX18" fmla="*/ 629586 w 866930"/>
              <a:gd name="connsiteY18" fmla="*/ 849443 h 879423"/>
              <a:gd name="connsiteX19" fmla="*/ 659567 w 866930"/>
              <a:gd name="connsiteY19" fmla="*/ 759502 h 879423"/>
              <a:gd name="connsiteX20" fmla="*/ 689547 w 866930"/>
              <a:gd name="connsiteY20" fmla="*/ 669561 h 879423"/>
              <a:gd name="connsiteX21" fmla="*/ 704537 w 866930"/>
              <a:gd name="connsiteY21" fmla="*/ 624590 h 879423"/>
              <a:gd name="connsiteX22" fmla="*/ 734518 w 866930"/>
              <a:gd name="connsiteY22" fmla="*/ 474689 h 879423"/>
              <a:gd name="connsiteX23" fmla="*/ 779488 w 866930"/>
              <a:gd name="connsiteY23" fmla="*/ 339777 h 879423"/>
              <a:gd name="connsiteX24" fmla="*/ 794478 w 866930"/>
              <a:gd name="connsiteY24" fmla="*/ 294807 h 879423"/>
              <a:gd name="connsiteX25" fmla="*/ 809468 w 866930"/>
              <a:gd name="connsiteY25" fmla="*/ 39974 h 879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66930" h="879423">
                <a:moveTo>
                  <a:pt x="809468" y="39974"/>
                </a:moveTo>
                <a:cubicBezTo>
                  <a:pt x="752006" y="0"/>
                  <a:pt x="569402" y="46098"/>
                  <a:pt x="449705" y="54964"/>
                </a:cubicBezTo>
                <a:cubicBezTo>
                  <a:pt x="433947" y="56131"/>
                  <a:pt x="418867" y="62888"/>
                  <a:pt x="404734" y="69954"/>
                </a:cubicBezTo>
                <a:cubicBezTo>
                  <a:pt x="388620" y="78011"/>
                  <a:pt x="374754" y="89941"/>
                  <a:pt x="359764" y="99934"/>
                </a:cubicBezTo>
                <a:cubicBezTo>
                  <a:pt x="327580" y="196481"/>
                  <a:pt x="336474" y="150117"/>
                  <a:pt x="359764" y="324787"/>
                </a:cubicBezTo>
                <a:cubicBezTo>
                  <a:pt x="361852" y="340449"/>
                  <a:pt x="365989" y="356610"/>
                  <a:pt x="374754" y="369757"/>
                </a:cubicBezTo>
                <a:cubicBezTo>
                  <a:pt x="386513" y="387396"/>
                  <a:pt x="404734" y="399738"/>
                  <a:pt x="419724" y="414728"/>
                </a:cubicBezTo>
                <a:cubicBezTo>
                  <a:pt x="424721" y="429718"/>
                  <a:pt x="426584" y="446149"/>
                  <a:pt x="434714" y="459698"/>
                </a:cubicBezTo>
                <a:cubicBezTo>
                  <a:pt x="441986" y="471817"/>
                  <a:pt x="462696" y="475688"/>
                  <a:pt x="464695" y="489679"/>
                </a:cubicBezTo>
                <a:cubicBezTo>
                  <a:pt x="468298" y="514901"/>
                  <a:pt x="459742" y="541212"/>
                  <a:pt x="449705" y="564630"/>
                </a:cubicBezTo>
                <a:cubicBezTo>
                  <a:pt x="438857" y="589943"/>
                  <a:pt x="399249" y="607850"/>
                  <a:pt x="374754" y="609600"/>
                </a:cubicBezTo>
                <a:cubicBezTo>
                  <a:pt x="250054" y="618507"/>
                  <a:pt x="124918" y="619593"/>
                  <a:pt x="0" y="624590"/>
                </a:cubicBezTo>
                <a:cubicBezTo>
                  <a:pt x="4997" y="639580"/>
                  <a:pt x="7316" y="655748"/>
                  <a:pt x="14990" y="669561"/>
                </a:cubicBezTo>
                <a:cubicBezTo>
                  <a:pt x="34175" y="704095"/>
                  <a:pt x="68540" y="760369"/>
                  <a:pt x="104931" y="789482"/>
                </a:cubicBezTo>
                <a:cubicBezTo>
                  <a:pt x="118999" y="800736"/>
                  <a:pt x="135833" y="808208"/>
                  <a:pt x="149901" y="819462"/>
                </a:cubicBezTo>
                <a:cubicBezTo>
                  <a:pt x="160937" y="828291"/>
                  <a:pt x="167241" y="843122"/>
                  <a:pt x="179882" y="849443"/>
                </a:cubicBezTo>
                <a:cubicBezTo>
                  <a:pt x="208148" y="863576"/>
                  <a:pt x="269823" y="879423"/>
                  <a:pt x="269823" y="879423"/>
                </a:cubicBezTo>
                <a:cubicBezTo>
                  <a:pt x="374754" y="874426"/>
                  <a:pt x="479929" y="873157"/>
                  <a:pt x="584616" y="864433"/>
                </a:cubicBezTo>
                <a:cubicBezTo>
                  <a:pt x="600362" y="863121"/>
                  <a:pt x="620402" y="862301"/>
                  <a:pt x="629586" y="849443"/>
                </a:cubicBezTo>
                <a:cubicBezTo>
                  <a:pt x="647954" y="823727"/>
                  <a:pt x="649573" y="789482"/>
                  <a:pt x="659567" y="759502"/>
                </a:cubicBezTo>
                <a:lnTo>
                  <a:pt x="689547" y="669561"/>
                </a:lnTo>
                <a:cubicBezTo>
                  <a:pt x="694544" y="654571"/>
                  <a:pt x="701438" y="640084"/>
                  <a:pt x="704537" y="624590"/>
                </a:cubicBezTo>
                <a:cubicBezTo>
                  <a:pt x="714531" y="574623"/>
                  <a:pt x="718404" y="523031"/>
                  <a:pt x="734518" y="474689"/>
                </a:cubicBezTo>
                <a:lnTo>
                  <a:pt x="779488" y="339777"/>
                </a:lnTo>
                <a:lnTo>
                  <a:pt x="794478" y="294807"/>
                </a:lnTo>
                <a:cubicBezTo>
                  <a:pt x="812451" y="115073"/>
                  <a:pt x="866930" y="79948"/>
                  <a:pt x="809468" y="39974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2654300" y="3868738"/>
            <a:ext cx="7889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568325" y="4448175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1166813" y="4433888"/>
            <a:ext cx="7889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楷体_GB2312"/>
                <a:cs typeface="楷体_GB2312"/>
              </a:rPr>
              <a:t>÷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楷体_GB2312"/>
              <a:cs typeface="楷体_GB2312"/>
            </a:endParaRPr>
          </a:p>
        </p:txBody>
      </p:sp>
      <p:sp>
        <p:nvSpPr>
          <p:cNvPr id="17" name="Text Box 43"/>
          <p:cNvSpPr txBox="1">
            <a:spLocks noChangeArrowheads="1"/>
          </p:cNvSpPr>
          <p:nvPr/>
        </p:nvSpPr>
        <p:spPr bwMode="auto">
          <a:xfrm>
            <a:off x="1736725" y="4433888"/>
            <a:ext cx="7889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Text Box 43"/>
          <p:cNvSpPr txBox="1">
            <a:spLocks noChangeArrowheads="1"/>
          </p:cNvSpPr>
          <p:nvPr/>
        </p:nvSpPr>
        <p:spPr bwMode="auto">
          <a:xfrm>
            <a:off x="2654300" y="4448175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Text Box 43"/>
          <p:cNvSpPr txBox="1">
            <a:spLocks noChangeArrowheads="1"/>
          </p:cNvSpPr>
          <p:nvPr/>
        </p:nvSpPr>
        <p:spPr bwMode="auto">
          <a:xfrm>
            <a:off x="7296150" y="3836988"/>
            <a:ext cx="7889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Text Box 43"/>
          <p:cNvSpPr txBox="1">
            <a:spLocks noChangeArrowheads="1"/>
          </p:cNvSpPr>
          <p:nvPr/>
        </p:nvSpPr>
        <p:spPr bwMode="auto">
          <a:xfrm>
            <a:off x="5327650" y="4446588"/>
            <a:ext cx="7889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Text Box 43"/>
          <p:cNvSpPr txBox="1">
            <a:spLocks noChangeArrowheads="1"/>
          </p:cNvSpPr>
          <p:nvPr/>
        </p:nvSpPr>
        <p:spPr bwMode="auto">
          <a:xfrm>
            <a:off x="5926138" y="4432300"/>
            <a:ext cx="7889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楷体_GB2312"/>
                <a:cs typeface="楷体_GB2312"/>
              </a:rPr>
              <a:t>÷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楷体_GB2312"/>
              <a:cs typeface="楷体_GB2312"/>
            </a:endParaRPr>
          </a:p>
        </p:txBody>
      </p:sp>
      <p:sp>
        <p:nvSpPr>
          <p:cNvPr id="22" name="Text Box 43"/>
          <p:cNvSpPr txBox="1">
            <a:spLocks noChangeArrowheads="1"/>
          </p:cNvSpPr>
          <p:nvPr/>
        </p:nvSpPr>
        <p:spPr bwMode="auto">
          <a:xfrm>
            <a:off x="6511925" y="4432300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Text Box 43"/>
          <p:cNvSpPr txBox="1">
            <a:spLocks noChangeArrowheads="1"/>
          </p:cNvSpPr>
          <p:nvPr/>
        </p:nvSpPr>
        <p:spPr bwMode="auto">
          <a:xfrm>
            <a:off x="7429500" y="4432300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9956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9958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9959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9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4"/>
          <p:cNvSpPr txBox="1">
            <a:spLocks noChangeArrowheads="1"/>
          </p:cNvSpPr>
          <p:nvPr/>
        </p:nvSpPr>
        <p:spPr bwMode="auto">
          <a:xfrm>
            <a:off x="473075" y="1704975"/>
            <a:ext cx="75295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画一画，填一填。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0962" name="图片 23" descr="10.png"/>
          <p:cNvPicPr>
            <a:picLocks noChangeAspect="1" noChangeArrowheads="1"/>
          </p:cNvPicPr>
          <p:nvPr/>
        </p:nvPicPr>
        <p:blipFill>
          <a:blip r:embed="rId1" cstate="email"/>
          <a:srcRect l="2338" t="13516"/>
          <a:stretch>
            <a:fillRect/>
          </a:stretch>
        </p:blipFill>
        <p:spPr bwMode="auto">
          <a:xfrm>
            <a:off x="120650" y="2357438"/>
            <a:ext cx="89535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2936875" y="3541713"/>
            <a:ext cx="7889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1511300" y="4076700"/>
            <a:ext cx="7889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" name="Text Box 43"/>
          <p:cNvSpPr txBox="1">
            <a:spLocks noChangeArrowheads="1"/>
          </p:cNvSpPr>
          <p:nvPr/>
        </p:nvSpPr>
        <p:spPr bwMode="auto">
          <a:xfrm>
            <a:off x="2041525" y="4060825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楷体_GB2312"/>
                <a:cs typeface="楷体_GB2312"/>
              </a:rPr>
              <a:t>÷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楷体_GB2312"/>
              <a:cs typeface="楷体_GB2312"/>
            </a:endParaRPr>
          </a:p>
        </p:txBody>
      </p:sp>
      <p:sp>
        <p:nvSpPr>
          <p:cNvPr id="28" name="Text Box 43"/>
          <p:cNvSpPr txBox="1">
            <a:spLocks noChangeArrowheads="1"/>
          </p:cNvSpPr>
          <p:nvPr/>
        </p:nvSpPr>
        <p:spPr bwMode="auto">
          <a:xfrm>
            <a:off x="2538413" y="4060825"/>
            <a:ext cx="7889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" name="Text Box 43"/>
          <p:cNvSpPr txBox="1">
            <a:spLocks noChangeArrowheads="1"/>
          </p:cNvSpPr>
          <p:nvPr/>
        </p:nvSpPr>
        <p:spPr bwMode="auto">
          <a:xfrm>
            <a:off x="3390900" y="4060825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" name="Text Box 43"/>
          <p:cNvSpPr txBox="1">
            <a:spLocks noChangeArrowheads="1"/>
          </p:cNvSpPr>
          <p:nvPr/>
        </p:nvSpPr>
        <p:spPr bwMode="auto">
          <a:xfrm>
            <a:off x="7064375" y="3527425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" name="Text Box 43"/>
          <p:cNvSpPr txBox="1">
            <a:spLocks noChangeArrowheads="1"/>
          </p:cNvSpPr>
          <p:nvPr/>
        </p:nvSpPr>
        <p:spPr bwMode="auto">
          <a:xfrm>
            <a:off x="5072063" y="4076700"/>
            <a:ext cx="7889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5629275" y="4060825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楷体_GB2312"/>
                <a:cs typeface="楷体_GB2312"/>
              </a:rPr>
              <a:t>÷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楷体_GB2312"/>
              <a:cs typeface="楷体_GB2312"/>
            </a:endParaRPr>
          </a:p>
        </p:txBody>
      </p:sp>
      <p:sp>
        <p:nvSpPr>
          <p:cNvPr id="33" name="Text Box 43"/>
          <p:cNvSpPr txBox="1">
            <a:spLocks noChangeArrowheads="1"/>
          </p:cNvSpPr>
          <p:nvPr/>
        </p:nvSpPr>
        <p:spPr bwMode="auto">
          <a:xfrm>
            <a:off x="6146800" y="4060825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6959600" y="4060825"/>
            <a:ext cx="7889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40973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40975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0976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97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3"/>
          <p:cNvSpPr txBox="1">
            <a:spLocks noChangeArrowheads="1"/>
          </p:cNvSpPr>
          <p:nvPr/>
        </p:nvSpPr>
        <p:spPr bwMode="auto">
          <a:xfrm>
            <a:off x="684213" y="1773238"/>
            <a:ext cx="54768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．想一想、说一说。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1986" name="Picture 11" descr="wpsD2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5650" y="2420938"/>
            <a:ext cx="585788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11" descr="wpsD2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31913" y="2420938"/>
            <a:ext cx="585787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11" descr="wpsD2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08175" y="2420938"/>
            <a:ext cx="584200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11" descr="wpsD2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08400" y="2420938"/>
            <a:ext cx="584200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11" descr="wpsD2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132138" y="2420938"/>
            <a:ext cx="585787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11" descr="wpsD2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84663" y="2420938"/>
            <a:ext cx="584200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11" descr="wpsD2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508625" y="2420938"/>
            <a:ext cx="584200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11" descr="wpsD2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84888" y="2420938"/>
            <a:ext cx="584200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11" descr="wpsD2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661150" y="2420938"/>
            <a:ext cx="584200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Picture 14" descr="wpsD23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420938"/>
            <a:ext cx="576263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14" descr="wpsD23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349500"/>
            <a:ext cx="576262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7" name="Picture 14" descr="wpsD23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2349500"/>
            <a:ext cx="576263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8" name="Text Box 16"/>
          <p:cNvSpPr txBox="1">
            <a:spLocks noChangeArrowheads="1"/>
          </p:cNvSpPr>
          <p:nvPr/>
        </p:nvSpPr>
        <p:spPr bwMode="auto">
          <a:xfrm>
            <a:off x="534988" y="3644900"/>
            <a:ext cx="7932737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                   ）是（                ）的（       ）倍。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1117600" y="3644900"/>
            <a:ext cx="2274888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苹果的个数</a:t>
            </a:r>
            <a:endParaRPr lang="zh-CN" altLang="en-US" sz="32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4572000" y="3644900"/>
            <a:ext cx="1858963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梨子个数</a:t>
            </a:r>
            <a:endParaRPr lang="zh-CN" altLang="en-US" sz="32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1331913" y="4221163"/>
            <a:ext cx="36036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zh-CN" altLang="en-US" sz="32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1692275" y="3644900"/>
            <a:ext cx="309563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zh-CN" altLang="en-US" sz="32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5291138" y="3644900"/>
            <a:ext cx="3095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zh-CN" altLang="en-US" sz="32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42004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42006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2007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00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 bldLvl="0"/>
      <p:bldP spid="11281" grpId="1" bldLvl="0"/>
      <p:bldP spid="11282" grpId="0" bldLvl="0"/>
      <p:bldP spid="11282" grpId="1" bldLvl="0"/>
      <p:bldP spid="11283" grpId="0" bldLvl="0"/>
      <p:bldP spid="11284" grpId="0" bldLvl="0"/>
      <p:bldP spid="11285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Box 4"/>
          <p:cNvSpPr txBox="1">
            <a:spLocks noChangeArrowheads="1"/>
          </p:cNvSpPr>
          <p:nvPr/>
        </p:nvSpPr>
        <p:spPr bwMode="auto">
          <a:xfrm>
            <a:off x="474663" y="1643063"/>
            <a:ext cx="7397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6628" name="图片 4" descr="淘气.bmp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2875" y="2101850"/>
            <a:ext cx="23749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图片 5" descr="机灵狗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33888" y="4675188"/>
            <a:ext cx="5334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图片 6" descr="南瓜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74900" y="4906963"/>
            <a:ext cx="1616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图片 7" descr="南瓜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90775" y="4587875"/>
            <a:ext cx="1616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图片 8" descr="南瓜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74900" y="4259263"/>
            <a:ext cx="1616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图片 9" descr="南瓜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74900" y="3898900"/>
            <a:ext cx="1616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rot="5400000">
            <a:off x="815181" y="4148932"/>
            <a:ext cx="3455987" cy="0"/>
          </a:xfrm>
          <a:prstGeom prst="line">
            <a:avLst/>
          </a:prstGeom>
          <a:noFill/>
          <a:ln w="57150">
            <a:solidFill>
              <a:srgbClr val="953735"/>
            </a:solidFill>
            <a:round/>
          </a:ln>
        </p:spPr>
      </p:cxnSp>
      <p:pic>
        <p:nvPicPr>
          <p:cNvPr id="26635" name="图片 11" descr="南瓜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74900" y="3540125"/>
            <a:ext cx="161607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图片 12" descr="南瓜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90775" y="3219450"/>
            <a:ext cx="1616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图片 13" descr="南瓜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74900" y="2890838"/>
            <a:ext cx="1616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图片 15" descr="南瓜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74900" y="2530475"/>
            <a:ext cx="1616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图片 16" descr="南瓜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74900" y="2171700"/>
            <a:ext cx="1616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1"/>
          <p:cNvGrpSpPr/>
          <p:nvPr/>
        </p:nvGrpSpPr>
        <p:grpSpPr bwMode="auto">
          <a:xfrm>
            <a:off x="4567238" y="1824038"/>
            <a:ext cx="4951412" cy="1474787"/>
            <a:chOff x="4067944" y="158898"/>
            <a:chExt cx="5246281" cy="1474598"/>
          </a:xfrm>
        </p:grpSpPr>
        <p:pic>
          <p:nvPicPr>
            <p:cNvPr id="43034" name="图片 18" descr="淘气.bmp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067944" y="158898"/>
              <a:ext cx="864096" cy="1474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35" name="Text Box 25"/>
            <p:cNvSpPr txBox="1">
              <a:spLocks noChangeArrowheads="1"/>
            </p:cNvSpPr>
            <p:nvPr/>
          </p:nvSpPr>
          <p:spPr bwMode="auto">
            <a:xfrm>
              <a:off x="4886687" y="1095654"/>
              <a:ext cx="4427538" cy="517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的身高是  的（  ）倍</a:t>
              </a:r>
              <a:endParaRPr lang="zh-CN" altLang="en-US" sz="28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pic>
          <p:nvPicPr>
            <p:cNvPr id="43036" name="图片 20" descr="机灵狗1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420076" y="1032990"/>
              <a:ext cx="241535" cy="587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 rot="5400000">
            <a:off x="3419475" y="5343526"/>
            <a:ext cx="122237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</a:ln>
        </p:spPr>
      </p:cxnSp>
      <p:sp>
        <p:nvSpPr>
          <p:cNvPr id="23" name="矩形 22"/>
          <p:cNvSpPr/>
          <p:nvPr/>
        </p:nvSpPr>
        <p:spPr bwMode="auto">
          <a:xfrm>
            <a:off x="501650" y="2405063"/>
            <a:ext cx="3313113" cy="7143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3814763" y="4675188"/>
            <a:ext cx="1260475" cy="730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Text Box 35"/>
          <p:cNvSpPr txBox="1">
            <a:spLocks noChangeArrowheads="1"/>
          </p:cNvSpPr>
          <p:nvPr/>
        </p:nvSpPr>
        <p:spPr bwMode="auto">
          <a:xfrm>
            <a:off x="7596188" y="2689225"/>
            <a:ext cx="7747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</a:rPr>
              <a:t>3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5724525" y="4156075"/>
            <a:ext cx="20875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9÷3</a:t>
            </a:r>
            <a:r>
              <a:rPr lang="zh-CN" altLang="en-US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2014538" y="3716338"/>
            <a:ext cx="5048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4021138" y="4941888"/>
            <a:ext cx="7747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43030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43032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3033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03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  <p:bldP spid="25" grpId="0"/>
      <p:bldP spid="26" grpId="0"/>
      <p:bldP spid="27" grpId="0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28" descr="1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1844675"/>
            <a:ext cx="7761288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034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44036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4037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03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5058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505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8313" y="4652963"/>
            <a:ext cx="8281987" cy="1408112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“倍”不是单位名称，得数后面不要写“倍”字。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5066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506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45062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5064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5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8313" y="3429000"/>
            <a:ext cx="8281987" cy="1189038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求谁是谁的几倍的问题用除法进行计算。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539750" y="2276475"/>
            <a:ext cx="8223250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使学生在有效的数学学习中获得愉悦的情感体验，提高学习兴趣，增强自信心。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6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内容占位符 3" descr="快乐的动物（背景）.bmp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5650" y="909638"/>
            <a:ext cx="7781925" cy="5322887"/>
          </a:xfrm>
          <a:noFill/>
          <a:ln>
            <a:miter lim="800000"/>
            <a:headEnd/>
            <a:tailEnd/>
          </a:ln>
        </p:spPr>
      </p:pic>
      <p:pic>
        <p:nvPicPr>
          <p:cNvPr id="12291" name="图片 4" descr="猴1.png"/>
          <p:cNvPicPr>
            <a:picLocks noChangeAspect="1" noChangeArrowheads="1"/>
          </p:cNvPicPr>
          <p:nvPr/>
        </p:nvPicPr>
        <p:blipFill>
          <a:blip r:embed="rId2" cstate="email"/>
          <a:srcRect r="-224" b="-227"/>
          <a:stretch>
            <a:fillRect/>
          </a:stretch>
        </p:blipFill>
        <p:spPr bwMode="auto">
          <a:xfrm>
            <a:off x="5292725" y="908050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图片 5" descr="猴3.png"/>
          <p:cNvPicPr>
            <a:picLocks noChangeAspect="1" noChangeArrowheads="1"/>
          </p:cNvPicPr>
          <p:nvPr/>
        </p:nvPicPr>
        <p:blipFill>
          <a:blip r:embed="rId3" cstate="email"/>
          <a:srcRect r="-224"/>
          <a:stretch>
            <a:fillRect/>
          </a:stretch>
        </p:blipFill>
        <p:spPr bwMode="auto">
          <a:xfrm>
            <a:off x="6588125" y="1595438"/>
            <a:ext cx="115252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图片 6" descr="猴2.png"/>
          <p:cNvPicPr>
            <a:picLocks noChangeAspect="1" noChangeArrowheads="1"/>
          </p:cNvPicPr>
          <p:nvPr/>
        </p:nvPicPr>
        <p:blipFill>
          <a:blip r:embed="rId4" cstate="email"/>
          <a:srcRect r="-224" b="-224"/>
          <a:stretch>
            <a:fillRect/>
          </a:stretch>
        </p:blipFill>
        <p:spPr bwMode="auto">
          <a:xfrm>
            <a:off x="5816600" y="1925638"/>
            <a:ext cx="103663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图片 8" descr="孔雀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001125" y="2133600"/>
            <a:ext cx="24828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图片 10" descr="松鼠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144000" y="3573463"/>
            <a:ext cx="22113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图片 12" descr="小鸡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396413" y="4941888"/>
            <a:ext cx="4318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图片 13" descr="小鸡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396413" y="4941888"/>
            <a:ext cx="495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图片 14" descr="小鸡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396413" y="4941888"/>
            <a:ext cx="495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图片 15" descr="小鸡2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88125" y="4292600"/>
            <a:ext cx="36036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图片 16" descr="小鸡2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88125" y="4292600"/>
            <a:ext cx="36036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图片 17" descr="小鸡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396413" y="4941888"/>
            <a:ext cx="495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图片 18" descr="小鸡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396413" y="4941888"/>
            <a:ext cx="495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图片 20" descr="小鸡2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88125" y="4292600"/>
            <a:ext cx="36036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图片 21" descr="鸭子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427538" y="4581525"/>
            <a:ext cx="100806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图片 22" descr="鸭子2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284663" y="4652963"/>
            <a:ext cx="104933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图片 23" descr="鸭子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356100" y="4508500"/>
            <a:ext cx="10906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7" name="图片 24" descr="鸭子2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427538" y="4724400"/>
            <a:ext cx="865187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8" name="图片 25" descr="鸭子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427538" y="4724400"/>
            <a:ext cx="80327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9" name="图片 27" descr="鸭子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4500563" y="4797425"/>
            <a:ext cx="668337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0" name="图片 28" descr="鸟.pn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8313738" y="-904875"/>
            <a:ext cx="8112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1" name="图片 29" descr="鸟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-1765300" y="3141663"/>
            <a:ext cx="8112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2" name="图片 40" descr="鸟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-1692275" y="3213100"/>
            <a:ext cx="809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3" name="图片 41" descr="鸟.pn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3924300" y="-1035050"/>
            <a:ext cx="809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4" name="图片 42" descr="鸟.pn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4932363" y="-1035050"/>
            <a:ext cx="809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5" name="图片 43" descr="鸟.pn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084888" y="-1035050"/>
            <a:ext cx="809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6" name="图片 44" descr="鸟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-1549400" y="3213100"/>
            <a:ext cx="8112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7" name="图片 45" descr="鸟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-1539875" y="3365500"/>
            <a:ext cx="809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8" name="图片 46" descr="鸟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-1387475" y="3517900"/>
            <a:ext cx="809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9" name="图片 47" descr="鸟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-1235075" y="3670300"/>
            <a:ext cx="809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0" name="图片 48" descr="鸟.pn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451725" y="-1035050"/>
            <a:ext cx="8112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1" name="图片 49" descr="鸟.pn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732588" y="-1179513"/>
            <a:ext cx="809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2" name="图片 9" descr="松鼠2.pn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8529638" y="3789363"/>
            <a:ext cx="2295525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9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9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9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9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95 0.00555 L -0.26562 0.11042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0" y="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21 0.02083 L -0.47118 0.08403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31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-0.40868 0.00695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41302 0.05672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00" y="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35 0.05672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32639 0.01459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00" y="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0.03559 0.1055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0.08282 0.12662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2222E-6 L -0.18889 0.06158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0.16146 0.09514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09792 0.00417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1.85185E-6 L -0.38507 0.09051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0" y="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32 0.00787 L -0.28803 0.03935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 L -0.22032 0.14051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00162 L -0.09549 0.08079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L -0.22048 -0.02361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-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972 L -0.14671 -0.05579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7 L -0.24896 0.23634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1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21545 -0.1625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-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51 -0.014445 L 0.361143 -0.261204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-0.13889 0.21527 " pathEditMode="relative" rAng="0" ptsTypes="AA">
                                      <p:cBhvr>
                                        <p:cTn id="102" dur="1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0" y="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L -0.35139 0.47777 " pathEditMode="relative" rAng="0" ptsTypes="AA">
                                      <p:cBhvr>
                                        <p:cTn id="105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00" y="2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0"/>
                            </p:stCondLst>
                            <p:childTnLst>
                              <p:par>
                                <p:cTn id="10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-0.35937 0.42523 " pathEditMode="relative" rAng="0" ptsTypes="AA">
                                      <p:cBhvr>
                                        <p:cTn id="108" dur="1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0" y="2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.57778 -0.26782 " pathEditMode="relative" rAng="0" ptsTypes="AA">
                                      <p:cBhvr>
                                        <p:cTn id="111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00" y="-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96296E-6 L 0.65555 -0.3423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00" y="-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L 0.63108 -0.19676 " pathEditMode="relative" rAng="0" ptsTypes="AA">
                                      <p:cBhvr>
                                        <p:cTn id="117" dur="10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00" y="-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9259E-6 L 0.77188 -0.31343 " pathEditMode="relative" rAng="0" ptsTypes="AA">
                                      <p:cBhvr>
                                        <p:cTn id="120" dur="10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00" y="-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-0.10712 0.25717 " pathEditMode="relative" rAng="0" ptsTypes="AA">
                                      <p:cBhvr>
                                        <p:cTn id="123" dur="1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00" y="1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-0.17032 0.4882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0" y="2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内容占位符 3" descr="1.png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16000" y="1493838"/>
            <a:ext cx="6911975" cy="2725737"/>
          </a:xfrm>
          <a:noFill/>
          <a:ln>
            <a:miter lim="800000"/>
            <a:headEnd/>
            <a:tailEnd/>
          </a:ln>
        </p:spPr>
      </p:pic>
      <p:pic>
        <p:nvPicPr>
          <p:cNvPr id="20482" name="图片 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4788" y="3906838"/>
            <a:ext cx="873125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20850" y="4173538"/>
            <a:ext cx="8286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0413" y="4157663"/>
            <a:ext cx="8286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559675" y="4173538"/>
            <a:ext cx="8286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16088" y="4943475"/>
            <a:ext cx="828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398963" y="4941888"/>
            <a:ext cx="8286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59675" y="4941888"/>
            <a:ext cx="8286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0489" name="组合 10252"/>
          <p:cNvGrpSpPr/>
          <p:nvPr/>
        </p:nvGrpSpPr>
        <p:grpSpPr bwMode="auto">
          <a:xfrm>
            <a:off x="466725" y="836613"/>
            <a:ext cx="2089150" cy="647700"/>
            <a:chOff x="0" y="0"/>
            <a:chExt cx="3288" cy="1020"/>
          </a:xfrm>
        </p:grpSpPr>
        <p:sp>
          <p:nvSpPr>
            <p:cNvPr id="2049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9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内容占位符 3" descr="快乐的动物（背景）.bmp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49438" y="1595438"/>
            <a:ext cx="6097587" cy="4651375"/>
          </a:xfrm>
          <a:noFill/>
          <a:ln>
            <a:miter lim="800000"/>
            <a:headEnd/>
            <a:tailEnd/>
          </a:ln>
        </p:spPr>
      </p:pic>
      <p:pic>
        <p:nvPicPr>
          <p:cNvPr id="21506" name="图片 4" descr="猴1.png"/>
          <p:cNvPicPr>
            <a:picLocks noChangeAspect="1" noChangeArrowheads="1"/>
          </p:cNvPicPr>
          <p:nvPr/>
        </p:nvPicPr>
        <p:blipFill>
          <a:blip r:embed="rId2" cstate="email"/>
          <a:srcRect r="-224" b="-227"/>
          <a:stretch>
            <a:fillRect/>
          </a:stretch>
        </p:blipFill>
        <p:spPr bwMode="auto">
          <a:xfrm>
            <a:off x="5292725" y="908050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图片 5" descr="猴3.png"/>
          <p:cNvPicPr>
            <a:picLocks noChangeAspect="1" noChangeArrowheads="1"/>
          </p:cNvPicPr>
          <p:nvPr/>
        </p:nvPicPr>
        <p:blipFill>
          <a:blip r:embed="rId3" cstate="email"/>
          <a:srcRect r="-224"/>
          <a:stretch>
            <a:fillRect/>
          </a:stretch>
        </p:blipFill>
        <p:spPr bwMode="auto">
          <a:xfrm>
            <a:off x="6588125" y="1595438"/>
            <a:ext cx="115252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图片 6" descr="猴2.png"/>
          <p:cNvPicPr>
            <a:picLocks noChangeAspect="1" noChangeArrowheads="1"/>
          </p:cNvPicPr>
          <p:nvPr/>
        </p:nvPicPr>
        <p:blipFill>
          <a:blip r:embed="rId4" cstate="email"/>
          <a:srcRect r="-224" b="-224"/>
          <a:stretch>
            <a:fillRect/>
          </a:stretch>
        </p:blipFill>
        <p:spPr bwMode="auto">
          <a:xfrm>
            <a:off x="6156325" y="1484313"/>
            <a:ext cx="103663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图片 10" descr="鸭子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76625" y="5132388"/>
            <a:ext cx="1008063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图片 11" descr="鸭子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42975" y="5229225"/>
            <a:ext cx="10509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图片 12" descr="鸭子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55875" y="5157788"/>
            <a:ext cx="1090613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图片 13" descr="鸭子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36813" y="4540250"/>
            <a:ext cx="8636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图片 14" descr="鸭子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63713" y="5013325"/>
            <a:ext cx="801687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图片 15" descr="鸭子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187700" y="4397375"/>
            <a:ext cx="66992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37"/>
          <p:cNvSpPr txBox="1">
            <a:spLocks noChangeArrowheads="1"/>
          </p:cNvSpPr>
          <p:nvPr/>
        </p:nvSpPr>
        <p:spPr bwMode="auto">
          <a:xfrm>
            <a:off x="611188" y="1773238"/>
            <a:ext cx="37560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小鸭比小猴多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Text Box 38"/>
          <p:cNvSpPr txBox="1">
            <a:spLocks noChangeArrowheads="1"/>
          </p:cNvSpPr>
          <p:nvPr/>
        </p:nvSpPr>
        <p:spPr bwMode="auto">
          <a:xfrm>
            <a:off x="611188" y="2492375"/>
            <a:ext cx="37560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小猴比小鸭少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WordArt 42"/>
          <p:cNvSpPr>
            <a:spLocks noChangeArrowheads="1" noChangeShapeType="1" noTextEdit="1"/>
          </p:cNvSpPr>
          <p:nvPr/>
        </p:nvSpPr>
        <p:spPr bwMode="auto">
          <a:xfrm rot="-606031">
            <a:off x="1360488" y="3611563"/>
            <a:ext cx="4600575" cy="73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600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小鸭的只数是小猴的</a:t>
            </a:r>
            <a:r>
              <a:rPr lang="en-US" altLang="zh-CN" sz="3600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倍 </a:t>
            </a:r>
            <a:endParaRPr lang="zh-CN" altLang="en-US" sz="3600" kern="10" dirty="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Rectangle 43"/>
          <p:cNvSpPr>
            <a:spLocks noChangeArrowheads="1"/>
          </p:cNvSpPr>
          <p:nvPr/>
        </p:nvSpPr>
        <p:spPr bwMode="auto">
          <a:xfrm>
            <a:off x="2843213" y="2781300"/>
            <a:ext cx="863600" cy="1555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9600">
                <a:solidFill>
                  <a:srgbClr val="FF0000"/>
                </a:solidFill>
              </a:rPr>
              <a:t>？</a:t>
            </a:r>
            <a:endParaRPr lang="zh-CN" altLang="en-US" sz="9600">
              <a:solidFill>
                <a:srgbClr val="FF0000"/>
              </a:solidFill>
            </a:endParaRPr>
          </a:p>
        </p:txBody>
      </p:sp>
      <p:grpSp>
        <p:nvGrpSpPr>
          <p:cNvPr id="2151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2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2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2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内容占位符 3" descr="快乐的动物（背景）.bmp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1125538"/>
            <a:ext cx="7207250" cy="5010150"/>
          </a:xfrm>
          <a:noFill/>
          <a:ln>
            <a:miter lim="800000"/>
            <a:headEnd/>
            <a:tailEnd/>
          </a:ln>
        </p:spPr>
      </p:pic>
      <p:pic>
        <p:nvPicPr>
          <p:cNvPr id="22530" name="图片 4" descr="猴1.png"/>
          <p:cNvPicPr>
            <a:picLocks noChangeAspect="1" noChangeArrowheads="1"/>
          </p:cNvPicPr>
          <p:nvPr/>
        </p:nvPicPr>
        <p:blipFill>
          <a:blip r:embed="rId2" cstate="email"/>
          <a:srcRect r="-224" b="-227"/>
          <a:stretch>
            <a:fillRect/>
          </a:stretch>
        </p:blipFill>
        <p:spPr bwMode="auto">
          <a:xfrm>
            <a:off x="5292725" y="908050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图片 5" descr="猴3.png"/>
          <p:cNvPicPr>
            <a:picLocks noChangeAspect="1" noChangeArrowheads="1"/>
          </p:cNvPicPr>
          <p:nvPr/>
        </p:nvPicPr>
        <p:blipFill>
          <a:blip r:embed="rId3" cstate="email"/>
          <a:srcRect r="-224"/>
          <a:stretch>
            <a:fillRect/>
          </a:stretch>
        </p:blipFill>
        <p:spPr bwMode="auto">
          <a:xfrm>
            <a:off x="6588125" y="1595438"/>
            <a:ext cx="115252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图片 6" descr="猴2.png"/>
          <p:cNvPicPr>
            <a:picLocks noChangeAspect="1" noChangeArrowheads="1"/>
          </p:cNvPicPr>
          <p:nvPr/>
        </p:nvPicPr>
        <p:blipFill>
          <a:blip r:embed="rId4" cstate="email"/>
          <a:srcRect r="-224" b="-224"/>
          <a:stretch>
            <a:fillRect/>
          </a:stretch>
        </p:blipFill>
        <p:spPr bwMode="auto">
          <a:xfrm>
            <a:off x="5816600" y="1925638"/>
            <a:ext cx="103663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图片 7" descr="鸭子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76625" y="5132388"/>
            <a:ext cx="1008063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图片 8" descr="鸭子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650" y="5229225"/>
            <a:ext cx="10509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图片 9" descr="鸭子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55875" y="5229225"/>
            <a:ext cx="1090613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图片 10" descr="鸭子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36813" y="4540250"/>
            <a:ext cx="8636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图片 11" descr="鸭子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63713" y="5013325"/>
            <a:ext cx="801687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图片 12" descr="鸭子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187700" y="4397375"/>
            <a:ext cx="66992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612775" y="3644900"/>
            <a:ext cx="60642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小鸭的只数是小猴的几倍？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5373" name="图片 21" descr="鸭子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3850" y="4652963"/>
            <a:ext cx="792163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图片 22" descr="鸭子2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187450" y="4365625"/>
            <a:ext cx="8636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图片 23" descr="猴子3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667625" y="693738"/>
            <a:ext cx="1511300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4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4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4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8403 0.027500 L -0.303125 0.237500 " pathEditMode="relative" rAng="0" ptsTypes="">
                                      <p:cBhvr>
                                        <p:cTn id="6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3" descr="1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27313" y="981075"/>
            <a:ext cx="14779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图片 4" descr="鸭子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2276475"/>
            <a:ext cx="10922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4283075" y="1412875"/>
            <a:ext cx="503238" cy="5032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5003800" y="1412875"/>
            <a:ext cx="503238" cy="5032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5651500" y="1412875"/>
            <a:ext cx="503238" cy="5032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6372225" y="1412875"/>
            <a:ext cx="503238" cy="5032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051050" y="2636838"/>
            <a:ext cx="503238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2843213" y="2636838"/>
            <a:ext cx="503237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3635375" y="2636838"/>
            <a:ext cx="503238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4283075" y="2636838"/>
            <a:ext cx="503238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075238" y="2636838"/>
            <a:ext cx="503237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1906588" y="2420938"/>
            <a:ext cx="2952750" cy="10080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932363" y="2420938"/>
            <a:ext cx="2951162" cy="10080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3275013" y="5310188"/>
            <a:ext cx="23034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8÷4</a:t>
            </a: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1835150" y="4640263"/>
            <a:ext cx="5127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小鸭的只数是小猴的</a:t>
            </a:r>
            <a:r>
              <a:rPr lang="en-US" altLang="zh-CN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r>
              <a:rPr lang="zh-CN" altLang="en-US" sz="3600" b="1" dirty="0">
                <a:solidFill>
                  <a:srgbClr val="FF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endParaRPr lang="zh-CN" altLang="en-US" sz="3600" b="1" dirty="0">
              <a:solidFill>
                <a:srgbClr val="FF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3851275" y="1052513"/>
            <a:ext cx="3311525" cy="10795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7308850" y="1125538"/>
            <a:ext cx="13668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7775575" y="2492375"/>
            <a:ext cx="1000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3000375" y="3429000"/>
            <a:ext cx="34067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里面有</a:t>
            </a:r>
            <a:r>
              <a:rPr lang="en-US" altLang="zh-CN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 b="1" dirty="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3203575" y="4059238"/>
            <a:ext cx="23749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</a:t>
            </a:r>
            <a:r>
              <a:rPr lang="en-US" altLang="zh-CN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的</a:t>
            </a:r>
            <a:r>
              <a:rPr lang="en-US" altLang="zh-CN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endParaRPr lang="zh-CN" altLang="en-US" sz="3600" b="1" dirty="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5867400" y="2636838"/>
            <a:ext cx="503238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6588125" y="2636838"/>
            <a:ext cx="503238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auto">
          <a:xfrm>
            <a:off x="7235825" y="2636838"/>
            <a:ext cx="503238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611188" y="3648075"/>
            <a:ext cx="215900" cy="217488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611188" y="4268788"/>
            <a:ext cx="215900" cy="217487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611188" y="4905375"/>
            <a:ext cx="215900" cy="217488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611188" y="5568950"/>
            <a:ext cx="215900" cy="217488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358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9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9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8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 dirty="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 dirty="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/>
      <p:bldP spid="18" grpId="0"/>
      <p:bldP spid="19" grpId="0" bldLvl="0" animBg="1"/>
      <p:bldP spid="20" grpId="0"/>
      <p:bldP spid="21" grpId="0"/>
      <p:bldP spid="22" grpId="0"/>
      <p:bldP spid="23" grpId="0"/>
      <p:bldP spid="24" grpId="0" bldLvl="0" animBg="1"/>
      <p:bldP spid="25" grpId="0" bldLvl="0" animBg="1"/>
      <p:bldP spid="2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内容占位符 3" descr="快乐的动物（背景）.bmp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0113" y="909638"/>
            <a:ext cx="7037387" cy="5367337"/>
          </a:xfrm>
          <a:noFill/>
          <a:ln>
            <a:miter lim="800000"/>
            <a:headEnd/>
            <a:tailEnd/>
          </a:ln>
        </p:spPr>
      </p:pic>
      <p:pic>
        <p:nvPicPr>
          <p:cNvPr id="33794" name="图片 4" descr="猴1.png"/>
          <p:cNvPicPr>
            <a:picLocks noChangeAspect="1" noChangeArrowheads="1"/>
          </p:cNvPicPr>
          <p:nvPr/>
        </p:nvPicPr>
        <p:blipFill>
          <a:blip r:embed="rId2" cstate="email"/>
          <a:srcRect r="-224" b="-227"/>
          <a:stretch>
            <a:fillRect/>
          </a:stretch>
        </p:blipFill>
        <p:spPr bwMode="auto">
          <a:xfrm>
            <a:off x="5292725" y="908050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图片 5" descr="猴3.png"/>
          <p:cNvPicPr>
            <a:picLocks noChangeAspect="1" noChangeArrowheads="1"/>
          </p:cNvPicPr>
          <p:nvPr/>
        </p:nvPicPr>
        <p:blipFill>
          <a:blip r:embed="rId3" cstate="email"/>
          <a:srcRect r="-224"/>
          <a:stretch>
            <a:fillRect/>
          </a:stretch>
        </p:blipFill>
        <p:spPr bwMode="auto">
          <a:xfrm>
            <a:off x="6588125" y="1595438"/>
            <a:ext cx="115252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图片 6" descr="猴2.png"/>
          <p:cNvPicPr>
            <a:picLocks noChangeAspect="1" noChangeArrowheads="1"/>
          </p:cNvPicPr>
          <p:nvPr/>
        </p:nvPicPr>
        <p:blipFill>
          <a:blip r:embed="rId4" cstate="email"/>
          <a:srcRect r="-224" b="-224"/>
          <a:stretch>
            <a:fillRect/>
          </a:stretch>
        </p:blipFill>
        <p:spPr bwMode="auto">
          <a:xfrm>
            <a:off x="5816600" y="1925638"/>
            <a:ext cx="103663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图片 7" descr="鸭子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76625" y="5132388"/>
            <a:ext cx="1008063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图片 8" descr="鸭子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650" y="5229225"/>
            <a:ext cx="10509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图片 9" descr="鸭子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55900" y="5308600"/>
            <a:ext cx="1090613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图片 10" descr="鸭子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36813" y="4540250"/>
            <a:ext cx="8636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图片 11" descr="鸭子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63713" y="5013325"/>
            <a:ext cx="801687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图片 12" descr="鸭子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187700" y="4397375"/>
            <a:ext cx="66992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611188" y="2565400"/>
            <a:ext cx="3411537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小鸭的只数是小猴的几倍？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3804" name="图片 14" descr="鸭子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3850" y="4652963"/>
            <a:ext cx="792163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图片 15" descr="鸭子2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187450" y="4365625"/>
            <a:ext cx="8636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图片 16" descr="猴子3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299200" y="692150"/>
            <a:ext cx="1512888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图片 17" descr="鸭子2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619250" y="5229225"/>
            <a:ext cx="13557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80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381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381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1.85185E-6 L -0.17327 0.5986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327 0.59861 L 0.16145 1.0013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00" y="2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987</Words>
  <Application>WPS 演示</Application>
  <PresentationFormat>全屏显示(4:3)</PresentationFormat>
  <Paragraphs>291</Paragraphs>
  <Slides>27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Arial Unicode MS</vt:lpstr>
      <vt:lpstr>楷体_GB2312</vt:lpstr>
      <vt:lpstr>新宋体</vt:lpstr>
      <vt:lpstr>Arial</vt:lpstr>
      <vt:lpstr>第一PPT模板网-WWW.1PPT.COM</vt:lpstr>
      <vt:lpstr>PBrush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257</cp:revision>
  <dcterms:created xsi:type="dcterms:W3CDTF">2015-10-12T13:43:00Z</dcterms:created>
  <dcterms:modified xsi:type="dcterms:W3CDTF">2023-10-30T05:22:56Z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13E2B20B15474575A9ECD840B1634F37_12</vt:lpwstr>
  </property>
</Properties>
</file>