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9" r:id="rId3"/>
    <p:sldId id="260" r:id="rId4"/>
    <p:sldId id="261" r:id="rId6"/>
    <p:sldId id="262" r:id="rId7"/>
    <p:sldId id="282" r:id="rId8"/>
    <p:sldId id="263" r:id="rId9"/>
    <p:sldId id="264" r:id="rId10"/>
    <p:sldId id="28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7F9C63D-A6F7-4855-A32D-FBA532B522C6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C9D253-BD15-4443-B3D5-DBEA02DCA2E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94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94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B9A053C-EF13-437E-8D0B-842EBB2BDE94}" type="slidenum">
              <a:rPr lang="zh-CN" altLang="en-US" smtClean="0">
                <a:solidFill>
                  <a:srgbClr val="000000"/>
                </a:solidFill>
              </a:rPr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0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2C4DB8B-3B13-4A08-94B2-D82283AA7401}" type="slidenum">
              <a:rPr lang="zh-CN" altLang="en-US" smtClean="0">
                <a:solidFill>
                  <a:srgbClr val="000000"/>
                </a:solidFill>
              </a:rPr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6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65.jpeg"/><Relationship Id="rId1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6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65.jpeg"/><Relationship Id="rId1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1.xml"/><Relationship Id="rId26" Type="http://schemas.openxmlformats.org/officeDocument/2006/relationships/image" Target="../media/image5.png"/><Relationship Id="rId25" Type="http://schemas.openxmlformats.org/officeDocument/2006/relationships/image" Target="../media/image4.png"/><Relationship Id="rId24" Type="http://schemas.openxmlformats.org/officeDocument/2006/relationships/image" Target="../media/image3.png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6" Type="http://schemas.openxmlformats.org/officeDocument/2006/relationships/slideLayout" Target="../slideLayouts/slideLayout1.xml"/><Relationship Id="rId45" Type="http://schemas.openxmlformats.org/officeDocument/2006/relationships/image" Target="../media/image49.png"/><Relationship Id="rId44" Type="http://schemas.openxmlformats.org/officeDocument/2006/relationships/image" Target="../media/image48.png"/><Relationship Id="rId43" Type="http://schemas.openxmlformats.org/officeDocument/2006/relationships/image" Target="../media/image47.png"/><Relationship Id="rId42" Type="http://schemas.openxmlformats.org/officeDocument/2006/relationships/image" Target="../media/image46.png"/><Relationship Id="rId41" Type="http://schemas.openxmlformats.org/officeDocument/2006/relationships/image" Target="../media/image45.png"/><Relationship Id="rId40" Type="http://schemas.openxmlformats.org/officeDocument/2006/relationships/image" Target="../media/image44.png"/><Relationship Id="rId4" Type="http://schemas.openxmlformats.org/officeDocument/2006/relationships/image" Target="../media/image8.png"/><Relationship Id="rId39" Type="http://schemas.openxmlformats.org/officeDocument/2006/relationships/image" Target="../media/image43.png"/><Relationship Id="rId38" Type="http://schemas.openxmlformats.org/officeDocument/2006/relationships/image" Target="../media/image42.png"/><Relationship Id="rId37" Type="http://schemas.openxmlformats.org/officeDocument/2006/relationships/image" Target="../media/image41.png"/><Relationship Id="rId36" Type="http://schemas.openxmlformats.org/officeDocument/2006/relationships/image" Target="../media/image40.png"/><Relationship Id="rId35" Type="http://schemas.openxmlformats.org/officeDocument/2006/relationships/image" Target="../media/image39.png"/><Relationship Id="rId34" Type="http://schemas.openxmlformats.org/officeDocument/2006/relationships/image" Target="../media/image38.png"/><Relationship Id="rId33" Type="http://schemas.openxmlformats.org/officeDocument/2006/relationships/image" Target="../media/image37.png"/><Relationship Id="rId32" Type="http://schemas.openxmlformats.org/officeDocument/2006/relationships/image" Target="../media/image36.png"/><Relationship Id="rId31" Type="http://schemas.openxmlformats.org/officeDocument/2006/relationships/image" Target="../media/image35.png"/><Relationship Id="rId30" Type="http://schemas.openxmlformats.org/officeDocument/2006/relationships/image" Target="../media/image34.png"/><Relationship Id="rId3" Type="http://schemas.openxmlformats.org/officeDocument/2006/relationships/image" Target="../media/image7.png"/><Relationship Id="rId29" Type="http://schemas.openxmlformats.org/officeDocument/2006/relationships/image" Target="../media/image33.png"/><Relationship Id="rId28" Type="http://schemas.openxmlformats.org/officeDocument/2006/relationships/image" Target="../media/image32.png"/><Relationship Id="rId27" Type="http://schemas.openxmlformats.org/officeDocument/2006/relationships/image" Target="../media/image31.png"/><Relationship Id="rId26" Type="http://schemas.openxmlformats.org/officeDocument/2006/relationships/image" Target="../media/image30.png"/><Relationship Id="rId25" Type="http://schemas.openxmlformats.org/officeDocument/2006/relationships/image" Target="../media/image29.png"/><Relationship Id="rId24" Type="http://schemas.openxmlformats.org/officeDocument/2006/relationships/image" Target="../media/image28.png"/><Relationship Id="rId23" Type="http://schemas.openxmlformats.org/officeDocument/2006/relationships/image" Target="../media/image27.png"/><Relationship Id="rId22" Type="http://schemas.openxmlformats.org/officeDocument/2006/relationships/image" Target="../media/image26.png"/><Relationship Id="rId21" Type="http://schemas.openxmlformats.org/officeDocument/2006/relationships/image" Target="../media/image25.png"/><Relationship Id="rId20" Type="http://schemas.openxmlformats.org/officeDocument/2006/relationships/image" Target="../media/image24.png"/><Relationship Id="rId2" Type="http://schemas.openxmlformats.org/officeDocument/2006/relationships/image" Target="../media/image6.png"/><Relationship Id="rId19" Type="http://schemas.openxmlformats.org/officeDocument/2006/relationships/image" Target="../media/image23.png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15" Type="http://schemas.openxmlformats.org/officeDocument/2006/relationships/image" Target="../media/image19.png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55.png"/><Relationship Id="rId7" Type="http://schemas.openxmlformats.org/officeDocument/2006/relationships/image" Target="../media/image54.png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59.png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51.png"/><Relationship Id="rId1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175" y="1228725"/>
            <a:ext cx="39782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600" b="1" dirty="0">
                <a:solidFill>
                  <a:prstClr val="black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kumimoji="1" lang="en-US" altLang="zh-CN" sz="3600" b="1" dirty="0">
                <a:solidFill>
                  <a:prstClr val="black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9</a:t>
            </a:r>
            <a:r>
              <a:rPr kumimoji="1" lang="zh-CN" altLang="en-US" sz="3600" b="1" dirty="0">
                <a:solidFill>
                  <a:prstClr val="black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单元   除法</a:t>
            </a:r>
            <a:endParaRPr kumimoji="1" lang="en-US" altLang="zh-CN" sz="3600" b="1" dirty="0">
              <a:solidFill>
                <a:prstClr val="black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72297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5400" b="1" dirty="0" smtClean="0">
                <a:solidFill>
                  <a:prstClr val="black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r>
              <a:rPr kumimoji="1" lang="zh-CN" altLang="en-US" sz="5400" b="1" dirty="0">
                <a:solidFill>
                  <a:prstClr val="black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颈鹿和小鸟</a:t>
            </a:r>
            <a:endParaRPr kumimoji="1" lang="zh-CN" altLang="en-US" sz="5400" b="1" dirty="0">
              <a:solidFill>
                <a:prstClr val="black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35"/>
          <p:cNvSpPr txBox="1">
            <a:spLocks noChangeArrowheads="1"/>
          </p:cNvSpPr>
          <p:nvPr/>
        </p:nvSpPr>
        <p:spPr bwMode="auto">
          <a:xfrm>
            <a:off x="1763713" y="2925763"/>
            <a:ext cx="29257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只蚕宝宝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2035" name="Text Box 36"/>
          <p:cNvSpPr txBox="1">
            <a:spLocks noChangeArrowheads="1"/>
          </p:cNvSpPr>
          <p:nvPr/>
        </p:nvSpPr>
        <p:spPr bwMode="auto">
          <a:xfrm>
            <a:off x="898525" y="4221163"/>
            <a:ext cx="11017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？只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2036" name="Text Box 38"/>
          <p:cNvSpPr txBox="1">
            <a:spLocks noChangeArrowheads="1"/>
          </p:cNvSpPr>
          <p:nvPr/>
        </p:nvSpPr>
        <p:spPr bwMode="auto">
          <a:xfrm>
            <a:off x="468313" y="1844675"/>
            <a:ext cx="7932737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1. 15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只蚕宝宝，平均放到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个纸盒里，每个纸盒放几只？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2037" name="Text Box 39"/>
          <p:cNvSpPr txBox="1">
            <a:spLocks noChangeArrowheads="1"/>
          </p:cNvSpPr>
          <p:nvPr/>
        </p:nvSpPr>
        <p:spPr bwMode="auto">
          <a:xfrm>
            <a:off x="2195513" y="4221163"/>
            <a:ext cx="11620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？只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2038" name="Text Box 40"/>
          <p:cNvSpPr txBox="1">
            <a:spLocks noChangeArrowheads="1"/>
          </p:cNvSpPr>
          <p:nvPr/>
        </p:nvSpPr>
        <p:spPr bwMode="auto">
          <a:xfrm>
            <a:off x="3584575" y="4221163"/>
            <a:ext cx="13366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？只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249" name="Text Box 48"/>
          <p:cNvSpPr txBox="1">
            <a:spLocks noChangeArrowheads="1"/>
          </p:cNvSpPr>
          <p:nvPr/>
        </p:nvSpPr>
        <p:spPr bwMode="auto">
          <a:xfrm>
            <a:off x="1619250" y="5157788"/>
            <a:ext cx="28098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15÷3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5(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只）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72040" name="Picture 29" descr="未标题-3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3332163"/>
            <a:ext cx="403225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同侧圆角矩形 1"/>
          <p:cNvSpPr/>
          <p:nvPr/>
        </p:nvSpPr>
        <p:spPr>
          <a:xfrm>
            <a:off x="468313" y="966788"/>
            <a:ext cx="2000250" cy="515937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49"/>
          <p:cNvSpPr txBox="1">
            <a:spLocks noChangeArrowheads="1"/>
          </p:cNvSpPr>
          <p:nvPr/>
        </p:nvSpPr>
        <p:spPr bwMode="auto">
          <a:xfrm>
            <a:off x="539750" y="1917700"/>
            <a:ext cx="79898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2. 15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只蚕宝宝，每个纸盒里放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只，要用几个纸盒？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3059" name="Text Box 51"/>
          <p:cNvSpPr txBox="1">
            <a:spLocks noChangeArrowheads="1"/>
          </p:cNvSpPr>
          <p:nvPr/>
        </p:nvSpPr>
        <p:spPr bwMode="auto">
          <a:xfrm>
            <a:off x="1908175" y="2997200"/>
            <a:ext cx="33194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只蚕宝宝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3060" name="Text Box 52"/>
          <p:cNvSpPr txBox="1">
            <a:spLocks noChangeArrowheads="1"/>
          </p:cNvSpPr>
          <p:nvPr/>
        </p:nvSpPr>
        <p:spPr bwMode="auto">
          <a:xfrm>
            <a:off x="2484438" y="4941888"/>
            <a:ext cx="22955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？个纸盒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73061" name="Picture 30" descr="未标题-3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90688" y="3644900"/>
            <a:ext cx="345598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同侧圆角矩形 1"/>
          <p:cNvSpPr/>
          <p:nvPr/>
        </p:nvSpPr>
        <p:spPr>
          <a:xfrm>
            <a:off x="468313" y="966788"/>
            <a:ext cx="2000250" cy="515937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 Box 48"/>
          <p:cNvSpPr txBox="1">
            <a:spLocks noChangeArrowheads="1"/>
          </p:cNvSpPr>
          <p:nvPr/>
        </p:nvSpPr>
        <p:spPr bwMode="auto">
          <a:xfrm>
            <a:off x="5508625" y="3933825"/>
            <a:ext cx="29305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求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里面有几个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，用除法计算。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651500" y="2997200"/>
            <a:ext cx="23764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49"/>
          <p:cNvSpPr txBox="1">
            <a:spLocks noChangeArrowheads="1"/>
          </p:cNvSpPr>
          <p:nvPr/>
        </p:nvSpPr>
        <p:spPr bwMode="auto">
          <a:xfrm>
            <a:off x="539750" y="1917700"/>
            <a:ext cx="79898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2. 15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只蚕宝宝，每个纸盒里放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只，要用几个纸盒？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083" name="Text Box 51"/>
          <p:cNvSpPr txBox="1">
            <a:spLocks noChangeArrowheads="1"/>
          </p:cNvSpPr>
          <p:nvPr/>
        </p:nvSpPr>
        <p:spPr bwMode="auto">
          <a:xfrm>
            <a:off x="1908175" y="2997200"/>
            <a:ext cx="33194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只蚕宝宝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084" name="Text Box 52"/>
          <p:cNvSpPr txBox="1">
            <a:spLocks noChangeArrowheads="1"/>
          </p:cNvSpPr>
          <p:nvPr/>
        </p:nvSpPr>
        <p:spPr bwMode="auto">
          <a:xfrm>
            <a:off x="2484438" y="4941888"/>
            <a:ext cx="22955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？个纸盒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253" name="Text Box 55"/>
          <p:cNvSpPr txBox="1">
            <a:spLocks noChangeArrowheads="1"/>
          </p:cNvSpPr>
          <p:nvPr/>
        </p:nvSpPr>
        <p:spPr bwMode="auto">
          <a:xfrm>
            <a:off x="2124075" y="5589588"/>
            <a:ext cx="34321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15÷5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74086" name="Picture 30" descr="未标题-3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90688" y="3644900"/>
            <a:ext cx="345598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同侧圆角矩形 1"/>
          <p:cNvSpPr/>
          <p:nvPr/>
        </p:nvSpPr>
        <p:spPr>
          <a:xfrm>
            <a:off x="468313" y="966788"/>
            <a:ext cx="2000250" cy="515937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3"/>
          <p:cNvPicPr>
            <a:picLocks noGrp="1" noChangeAspect="1"/>
          </p:cNvPicPr>
          <p:nvPr>
            <p:ph type="pic" idx="4294967295"/>
          </p:nvPr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72000" y="2420938"/>
            <a:ext cx="2697163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7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75108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9" name="矩形 10"/>
          <p:cNvSpPr>
            <a:spLocks noChangeArrowheads="1"/>
          </p:cNvSpPr>
          <p:nvPr/>
        </p:nvSpPr>
        <p:spPr bwMode="auto">
          <a:xfrm>
            <a:off x="1547813" y="1700213"/>
            <a:ext cx="705802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18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人坐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6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个热气球，平均每个热气球上有几人？</a:t>
            </a:r>
            <a:endParaRPr lang="zh-CN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 rot="-3301958">
            <a:off x="1722438" y="3833812"/>
            <a:ext cx="22352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>
            <a:off x="468313" y="966788"/>
            <a:ext cx="2000250" cy="515937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易错提醒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468313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75113" name="对象 24"/>
          <p:cNvGraphicFramePr>
            <a:graphicFrameLocks noChangeAspect="1"/>
          </p:cNvGraphicFramePr>
          <p:nvPr/>
        </p:nvGraphicFramePr>
        <p:xfrm>
          <a:off x="1979613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8" name="公式" r:id="rId3" imgW="2743200" imgH="5181600" progId="Equation.3">
                  <p:embed/>
                </p:oleObj>
              </mc:Choice>
              <mc:Fallback>
                <p:oleObj name="公式" r:id="rId3" imgW="2743200" imgH="5181600" progId="Equation.3">
                  <p:embed/>
                  <p:pic>
                    <p:nvPicPr>
                      <p:cNvPr id="0" name="对象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16013" y="3573463"/>
            <a:ext cx="33559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18÷6=4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6131" name="矩形 10"/>
          <p:cNvSpPr>
            <a:spLocks noChangeArrowheads="1"/>
          </p:cNvSpPr>
          <p:nvPr/>
        </p:nvSpPr>
        <p:spPr bwMode="auto">
          <a:xfrm>
            <a:off x="684213" y="1844675"/>
            <a:ext cx="49672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错解分析：</a:t>
            </a:r>
            <a:endParaRPr lang="zh-CN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44575" y="3068638"/>
            <a:ext cx="5588000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做除法可以想乘法，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除以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，想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的口诀三六十八，因此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18÷6=3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而不是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同侧圆角矩形 15"/>
          <p:cNvSpPr/>
          <p:nvPr/>
        </p:nvSpPr>
        <p:spPr>
          <a:xfrm>
            <a:off x="468313" y="966788"/>
            <a:ext cx="2000250" cy="515937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易错提醒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8313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3"/>
          <p:cNvPicPr>
            <a:picLocks noGrp="1" noChangeAspect="1"/>
          </p:cNvPicPr>
          <p:nvPr>
            <p:ph type="pic" idx="4294967295"/>
          </p:nvPr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72000" y="2420938"/>
            <a:ext cx="2697163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55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77156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57" name="矩形 10"/>
          <p:cNvSpPr>
            <a:spLocks noChangeArrowheads="1"/>
          </p:cNvSpPr>
          <p:nvPr/>
        </p:nvSpPr>
        <p:spPr bwMode="auto">
          <a:xfrm>
            <a:off x="1547813" y="1700213"/>
            <a:ext cx="705802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18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人坐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6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个热气球，平均每个热气球上有几人？</a:t>
            </a:r>
            <a:endParaRPr lang="zh-CN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 rot="-3301958">
            <a:off x="1722438" y="3833812"/>
            <a:ext cx="22352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>
            <a:off x="468313" y="966788"/>
            <a:ext cx="2000250" cy="515937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易错提醒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468313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77161" name="对象 24"/>
          <p:cNvGraphicFramePr>
            <a:graphicFrameLocks noChangeAspect="1"/>
          </p:cNvGraphicFramePr>
          <p:nvPr/>
        </p:nvGraphicFramePr>
        <p:xfrm>
          <a:off x="1979613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68" name="公式" r:id="rId3" imgW="2743200" imgH="5181600" progId="Equation.3">
                  <p:embed/>
                </p:oleObj>
              </mc:Choice>
              <mc:Fallback>
                <p:oleObj name="公式" r:id="rId3" imgW="2743200" imgH="5181600" progId="Equation.3">
                  <p:embed/>
                  <p:pic>
                    <p:nvPicPr>
                      <p:cNvPr id="0" name="对象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16013" y="3573463"/>
            <a:ext cx="33559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18÷6=4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24300" y="4797425"/>
            <a:ext cx="33559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18÷6=3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 rot="-3301958">
            <a:off x="4169570" y="4625181"/>
            <a:ext cx="2214562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/>
      <p:bldP spid="3" grpId="0"/>
      <p:bldP spid="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图片 13" descr="27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1916113"/>
            <a:ext cx="7854950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8179" name="组合 1"/>
          <p:cNvGrpSpPr/>
          <p:nvPr/>
        </p:nvGrpSpPr>
        <p:grpSpPr bwMode="auto">
          <a:xfrm>
            <a:off x="466725" y="968375"/>
            <a:ext cx="2089150" cy="660400"/>
            <a:chOff x="736" y="1525"/>
            <a:chExt cx="3288" cy="1039"/>
          </a:xfrm>
        </p:grpSpPr>
        <p:sp>
          <p:nvSpPr>
            <p:cNvPr id="9" name="同侧圆角矩形 8"/>
            <p:cNvSpPr/>
            <p:nvPr/>
          </p:nvSpPr>
          <p:spPr>
            <a:xfrm>
              <a:off x="736" y="1525"/>
              <a:ext cx="3151" cy="814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0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98525" y="3213100"/>
            <a:ext cx="74056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提示：把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81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平均分成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份，用除法计算。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71550" y="4508500"/>
            <a:ext cx="7404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81</a:t>
            </a:r>
            <a:r>
              <a:rPr lang="zh-CN" altLang="en-US" sz="3600">
                <a:solidFill>
                  <a:srgbClr val="000000"/>
                </a:solidFill>
                <a:ea typeface="华文新魏" panose="02010800040101010101" pitchFamily="2" charset="-122"/>
                <a:cs typeface="Arial" panose="020B0604020202020204" pitchFamily="34" charset="0"/>
              </a:rPr>
              <a:t>÷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9=9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图片 14" descr="28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276475"/>
            <a:ext cx="7824787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9203" name="组合 1"/>
          <p:cNvGrpSpPr/>
          <p:nvPr/>
        </p:nvGrpSpPr>
        <p:grpSpPr bwMode="auto">
          <a:xfrm>
            <a:off x="466725" y="968375"/>
            <a:ext cx="2089150" cy="660400"/>
            <a:chOff x="736" y="1525"/>
            <a:chExt cx="3288" cy="1039"/>
          </a:xfrm>
        </p:grpSpPr>
        <p:sp>
          <p:nvSpPr>
            <p:cNvPr id="9" name="同侧圆角矩形 8"/>
            <p:cNvSpPr/>
            <p:nvPr/>
          </p:nvSpPr>
          <p:spPr>
            <a:xfrm>
              <a:off x="736" y="1525"/>
              <a:ext cx="3151" cy="814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0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图片 3" descr="29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0700" y="1928813"/>
            <a:ext cx="658812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图片 4" descr="3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5150" y="3814763"/>
            <a:ext cx="2713038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0228" name="组合 1"/>
          <p:cNvGrpSpPr/>
          <p:nvPr/>
        </p:nvGrpSpPr>
        <p:grpSpPr bwMode="auto">
          <a:xfrm>
            <a:off x="466725" y="968375"/>
            <a:ext cx="2089150" cy="660400"/>
            <a:chOff x="736" y="1525"/>
            <a:chExt cx="3288" cy="1039"/>
          </a:xfrm>
        </p:grpSpPr>
        <p:sp>
          <p:nvSpPr>
            <p:cNvPr id="9" name="同侧圆角矩形 8"/>
            <p:cNvSpPr/>
            <p:nvPr/>
          </p:nvSpPr>
          <p:spPr>
            <a:xfrm>
              <a:off x="736" y="1525"/>
              <a:ext cx="3151" cy="814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0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Box 4"/>
          <p:cNvSpPr txBox="1">
            <a:spLocks noChangeArrowheads="1"/>
          </p:cNvSpPr>
          <p:nvPr/>
        </p:nvSpPr>
        <p:spPr bwMode="auto">
          <a:xfrm>
            <a:off x="665163" y="2036763"/>
            <a:ext cx="2835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小兔安家。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81251" name="图片 5" descr="3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19475" y="1052513"/>
            <a:ext cx="49911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2" name="图片 6" descr="3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3500438"/>
            <a:ext cx="7954962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1253" name="组合 1"/>
          <p:cNvGrpSpPr/>
          <p:nvPr/>
        </p:nvGrpSpPr>
        <p:grpSpPr bwMode="auto">
          <a:xfrm>
            <a:off x="466725" y="968375"/>
            <a:ext cx="2089150" cy="660400"/>
            <a:chOff x="736" y="1525"/>
            <a:chExt cx="3288" cy="1039"/>
          </a:xfrm>
        </p:grpSpPr>
        <p:sp>
          <p:nvSpPr>
            <p:cNvPr id="9" name="同侧圆角矩形 8"/>
            <p:cNvSpPr/>
            <p:nvPr/>
          </p:nvSpPr>
          <p:spPr>
            <a:xfrm>
              <a:off x="736" y="1525"/>
              <a:ext cx="3151" cy="814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0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同侧圆角矩形 23"/>
          <p:cNvSpPr/>
          <p:nvPr/>
        </p:nvSpPr>
        <p:spPr>
          <a:xfrm>
            <a:off x="452438" y="9810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4213" y="3429000"/>
            <a:ext cx="75596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通过动手、动脑，重点提高学生的运算能力，培养学生的应用意识，以及用不同方法解决生活中简单问题的能力。</a:t>
            </a:r>
            <a:endParaRPr lang="zh-CN" altLang="zh-CN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84213" y="1844675"/>
            <a:ext cx="76327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学习用乘法口诀求商，熟练运用</a:t>
            </a:r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6—9</a:t>
            </a: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的乘法口诀求商，体会除法与乘法的内在联系。</a:t>
            </a:r>
            <a:endParaRPr lang="zh-CN" altLang="en-US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Box 4"/>
          <p:cNvSpPr txBox="1">
            <a:spLocks noChangeArrowheads="1"/>
          </p:cNvSpPr>
          <p:nvPr/>
        </p:nvSpPr>
        <p:spPr bwMode="auto">
          <a:xfrm>
            <a:off x="665163" y="2036763"/>
            <a:ext cx="2835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小兔安家。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82275" name="图片 5" descr="3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19475" y="1052513"/>
            <a:ext cx="49911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76" name="图片 6" descr="3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3500438"/>
            <a:ext cx="7954962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2277" name="组合 1"/>
          <p:cNvGrpSpPr/>
          <p:nvPr/>
        </p:nvGrpSpPr>
        <p:grpSpPr bwMode="auto">
          <a:xfrm>
            <a:off x="466725" y="968375"/>
            <a:ext cx="2089150" cy="660400"/>
            <a:chOff x="736" y="1525"/>
            <a:chExt cx="3288" cy="1039"/>
          </a:xfrm>
        </p:grpSpPr>
        <p:sp>
          <p:nvSpPr>
            <p:cNvPr id="9" name="同侧圆角矩形 8"/>
            <p:cNvSpPr/>
            <p:nvPr/>
          </p:nvSpPr>
          <p:spPr>
            <a:xfrm>
              <a:off x="736" y="1525"/>
              <a:ext cx="3151" cy="814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0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图片 7" descr="33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2276475"/>
            <a:ext cx="7761288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3299" name="组合 1"/>
          <p:cNvGrpSpPr/>
          <p:nvPr/>
        </p:nvGrpSpPr>
        <p:grpSpPr bwMode="auto">
          <a:xfrm>
            <a:off x="466725" y="968375"/>
            <a:ext cx="2089150" cy="660400"/>
            <a:chOff x="736" y="1525"/>
            <a:chExt cx="3288" cy="1039"/>
          </a:xfrm>
        </p:grpSpPr>
        <p:sp>
          <p:nvSpPr>
            <p:cNvPr id="9" name="同侧圆角矩形 8"/>
            <p:cNvSpPr/>
            <p:nvPr/>
          </p:nvSpPr>
          <p:spPr>
            <a:xfrm>
              <a:off x="736" y="1525"/>
              <a:ext cx="3151" cy="814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0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图片 3" descr="34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205038"/>
            <a:ext cx="7634287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23" name="组合 1"/>
          <p:cNvGrpSpPr/>
          <p:nvPr/>
        </p:nvGrpSpPr>
        <p:grpSpPr bwMode="auto">
          <a:xfrm>
            <a:off x="466725" y="968375"/>
            <a:ext cx="2089150" cy="660400"/>
            <a:chOff x="736" y="1525"/>
            <a:chExt cx="3288" cy="1039"/>
          </a:xfrm>
        </p:grpSpPr>
        <p:sp>
          <p:nvSpPr>
            <p:cNvPr id="9" name="同侧圆角矩形 8"/>
            <p:cNvSpPr/>
            <p:nvPr/>
          </p:nvSpPr>
          <p:spPr>
            <a:xfrm>
              <a:off x="736" y="1525"/>
              <a:ext cx="3151" cy="814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0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图片 4" descr="35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132013"/>
            <a:ext cx="7434262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5347" name="组合 1"/>
          <p:cNvGrpSpPr/>
          <p:nvPr/>
        </p:nvGrpSpPr>
        <p:grpSpPr bwMode="auto">
          <a:xfrm>
            <a:off x="466725" y="968375"/>
            <a:ext cx="2089150" cy="660400"/>
            <a:chOff x="736" y="1525"/>
            <a:chExt cx="3288" cy="1039"/>
          </a:xfrm>
        </p:grpSpPr>
        <p:sp>
          <p:nvSpPr>
            <p:cNvPr id="9" name="同侧圆角矩形 8"/>
            <p:cNvSpPr/>
            <p:nvPr/>
          </p:nvSpPr>
          <p:spPr>
            <a:xfrm>
              <a:off x="736" y="1525"/>
              <a:ext cx="3151" cy="814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0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同侧圆角矩形 12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539750" y="4883150"/>
            <a:ext cx="8280400" cy="7493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600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 除法和乘法之间有联系。</a:t>
            </a:r>
            <a:endParaRPr lang="zh-CN" altLang="en-US" sz="3600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" name="Group 24"/>
          <p:cNvGrpSpPr/>
          <p:nvPr/>
        </p:nvGrpSpPr>
        <p:grpSpPr bwMode="auto">
          <a:xfrm>
            <a:off x="612775" y="1771650"/>
            <a:ext cx="2519363" cy="1152525"/>
            <a:chOff x="340" y="1422"/>
            <a:chExt cx="1587" cy="726"/>
          </a:xfrm>
        </p:grpSpPr>
        <p:sp>
          <p:nvSpPr>
            <p:cNvPr id="186378" name="AutoShape 27"/>
            <p:cNvSpPr>
              <a:spLocks noChangeArrowheads="1"/>
            </p:cNvSpPr>
            <p:nvPr/>
          </p:nvSpPr>
          <p:spPr bwMode="auto">
            <a:xfrm>
              <a:off x="340" y="1434"/>
              <a:ext cx="1542" cy="714"/>
            </a:xfrm>
            <a:prstGeom prst="wedgeRoundRectCallout">
              <a:avLst>
                <a:gd name="adj1" fmla="val 64014"/>
                <a:gd name="adj2" fmla="val -780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/>
              <a:endParaRPr lang="zh-CN" altLang="en-US" sz="2000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186379" name="Rectangle 13"/>
            <p:cNvSpPr>
              <a:spLocks noChangeArrowheads="1"/>
            </p:cNvSpPr>
            <p:nvPr/>
          </p:nvSpPr>
          <p:spPr bwMode="auto">
            <a:xfrm>
              <a:off x="340" y="1422"/>
              <a:ext cx="1587" cy="7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    大家有什么收获？</a:t>
              </a:r>
              <a:endParaRPr lang="zh-CN" altLang="en-US" sz="28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186374" name="Group 23"/>
          <p:cNvGrpSpPr/>
          <p:nvPr/>
        </p:nvGrpSpPr>
        <p:grpSpPr bwMode="auto">
          <a:xfrm>
            <a:off x="3276600" y="1557338"/>
            <a:ext cx="2447925" cy="1871662"/>
            <a:chOff x="1973" y="1156"/>
            <a:chExt cx="1950" cy="1406"/>
          </a:xfrm>
        </p:grpSpPr>
        <p:pic>
          <p:nvPicPr>
            <p:cNvPr id="186376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892" y="1156"/>
              <a:ext cx="1031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6377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1253"/>
              <a:ext cx="102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矩形 21"/>
          <p:cNvSpPr/>
          <p:nvPr/>
        </p:nvSpPr>
        <p:spPr>
          <a:xfrm>
            <a:off x="468313" y="3284538"/>
            <a:ext cx="8280400" cy="11890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运用6—9的乘法口诀求商，运算更加简单</a:t>
            </a:r>
            <a:r>
              <a:rPr lang="zh-CN" altLang="en-US" sz="3600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2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同侧圆角矩形 23"/>
          <p:cNvSpPr/>
          <p:nvPr/>
        </p:nvSpPr>
        <p:spPr>
          <a:xfrm>
            <a:off x="452438" y="9810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84213" y="1989138"/>
            <a:ext cx="76327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通过情境的设计激发学生学数学的内心需要，调动学生的积极性。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19242" y="2780928"/>
            <a:ext cx="735006" cy="363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"/>
              </a:rPr>
              <a:t>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范文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试卷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教案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www.1ppt.com/kejian/yuwen/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www.1ppt.com/kejian/shuxue/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www.1ppt.com/kejian/yingyu/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www.1ppt.com/kejian/meishu/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www.1ppt.com/kejian/kexue/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www.1ppt.com/kejian/wuli/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www.1ppt.com/kejian/huaxue/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www.1ppt.com/kejian/shengwu/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www.1ppt.com/kejian/dili/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www.1ppt.com/kejian/lishi/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c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165890" name="图片 22" descr="1.png"/>
          <p:cNvPicPr>
            <a:picLocks noChangeAspect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395288" y="1628775"/>
            <a:ext cx="8339137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1" name="图片 25" descr="3.png"/>
          <p:cNvPicPr>
            <a:picLocks noChangeAspect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5216525" y="1358900"/>
            <a:ext cx="326707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2" name="图片 26" descr="4.png"/>
          <p:cNvPicPr>
            <a:picLocks noChangeAspect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6891338" y="2214563"/>
            <a:ext cx="2162175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 descr="5.png"/>
          <p:cNvPicPr>
            <a:picLocks noChangeAspect="1"/>
          </p:cNvPicPr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647700" y="4981575"/>
            <a:ext cx="64071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5894" name="组合 2"/>
          <p:cNvGrpSpPr/>
          <p:nvPr/>
        </p:nvGrpSpPr>
        <p:grpSpPr bwMode="auto">
          <a:xfrm>
            <a:off x="466725" y="981075"/>
            <a:ext cx="2089150" cy="647700"/>
            <a:chOff x="736" y="1544"/>
            <a:chExt cx="3288" cy="1020"/>
          </a:xfrm>
        </p:grpSpPr>
        <p:sp>
          <p:nvSpPr>
            <p:cNvPr id="18" name="同侧圆角矩形 17"/>
            <p:cNvSpPr/>
            <p:nvPr/>
          </p:nvSpPr>
          <p:spPr>
            <a:xfrm>
              <a:off x="736" y="1544"/>
              <a:ext cx="3151" cy="813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情景导入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9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14" name="组合 1"/>
          <p:cNvGrpSpPr/>
          <p:nvPr/>
        </p:nvGrpSpPr>
        <p:grpSpPr bwMode="auto">
          <a:xfrm>
            <a:off x="466725" y="981075"/>
            <a:ext cx="2089150" cy="647700"/>
            <a:chOff x="736" y="1544"/>
            <a:chExt cx="3288" cy="1020"/>
          </a:xfrm>
        </p:grpSpPr>
        <p:sp>
          <p:nvSpPr>
            <p:cNvPr id="3" name="同侧圆角矩形 2"/>
            <p:cNvSpPr/>
            <p:nvPr/>
          </p:nvSpPr>
          <p:spPr>
            <a:xfrm>
              <a:off x="736" y="1544"/>
              <a:ext cx="3151" cy="813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000" b="1" dirty="0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探究新知</a:t>
              </a:r>
              <a:endParaRPr lang="zh-CN" altLang="en-US" sz="3000" b="1" dirty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4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5" name="图片 4" descr="5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63825" y="1238250"/>
            <a:ext cx="60499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6" name="图片 108" descr="2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4438" y="1773238"/>
            <a:ext cx="35337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55875" y="1773238"/>
            <a:ext cx="9779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32138" y="1773238"/>
            <a:ext cx="9779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÷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79838" y="1700213"/>
            <a:ext cx="428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7030A0"/>
                </a:solidFill>
              </a:rPr>
              <a:t>6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0" y="1773238"/>
            <a:ext cx="9779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364163" y="1773238"/>
            <a:ext cx="9779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间</a:t>
            </a:r>
            <a:endParaRPr lang="zh-CN" altLang="en-US" sz="3600" b="1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66922" name="椭圆 94"/>
          <p:cNvGrpSpPr/>
          <p:nvPr/>
        </p:nvGrpSpPr>
        <p:grpSpPr bwMode="auto">
          <a:xfrm>
            <a:off x="5705475" y="2395538"/>
            <a:ext cx="298450" cy="292100"/>
            <a:chOff x="3594" y="1509"/>
            <a:chExt cx="188" cy="184"/>
          </a:xfrm>
        </p:grpSpPr>
        <p:pic>
          <p:nvPicPr>
            <p:cNvPr id="167120" name="椭圆 9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594" y="1509"/>
              <a:ext cx="18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21" name="Text Box 47"/>
            <p:cNvSpPr txBox="1">
              <a:spLocks noChangeArrowheads="1"/>
            </p:cNvSpPr>
            <p:nvPr/>
          </p:nvSpPr>
          <p:spPr bwMode="auto">
            <a:xfrm>
              <a:off x="3650" y="1549"/>
              <a:ext cx="81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23" name="椭圆 95"/>
          <p:cNvGrpSpPr/>
          <p:nvPr/>
        </p:nvGrpSpPr>
        <p:grpSpPr bwMode="auto">
          <a:xfrm>
            <a:off x="5992813" y="2395538"/>
            <a:ext cx="298450" cy="287337"/>
            <a:chOff x="3775" y="1509"/>
            <a:chExt cx="188" cy="181"/>
          </a:xfrm>
        </p:grpSpPr>
        <p:pic>
          <p:nvPicPr>
            <p:cNvPr id="167118" name="椭圆 95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75" y="1509"/>
              <a:ext cx="188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19" name="Text Box 50"/>
            <p:cNvSpPr txBox="1">
              <a:spLocks noChangeArrowheads="1"/>
            </p:cNvSpPr>
            <p:nvPr/>
          </p:nvSpPr>
          <p:spPr bwMode="auto">
            <a:xfrm>
              <a:off x="3830" y="1548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24" name="椭圆 98"/>
          <p:cNvGrpSpPr/>
          <p:nvPr/>
        </p:nvGrpSpPr>
        <p:grpSpPr bwMode="auto">
          <a:xfrm>
            <a:off x="6284913" y="2395538"/>
            <a:ext cx="292100" cy="287337"/>
            <a:chOff x="3959" y="1509"/>
            <a:chExt cx="184" cy="181"/>
          </a:xfrm>
        </p:grpSpPr>
        <p:pic>
          <p:nvPicPr>
            <p:cNvPr id="167116" name="椭圆 98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959" y="1509"/>
              <a:ext cx="18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17" name="Text Box 53"/>
            <p:cNvSpPr txBox="1">
              <a:spLocks noChangeArrowheads="1"/>
            </p:cNvSpPr>
            <p:nvPr/>
          </p:nvSpPr>
          <p:spPr bwMode="auto">
            <a:xfrm>
              <a:off x="4013" y="1547"/>
              <a:ext cx="81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25" name="椭圆 99"/>
          <p:cNvGrpSpPr/>
          <p:nvPr/>
        </p:nvGrpSpPr>
        <p:grpSpPr bwMode="auto">
          <a:xfrm>
            <a:off x="6572250" y="2389188"/>
            <a:ext cx="292100" cy="293687"/>
            <a:chOff x="4140" y="1505"/>
            <a:chExt cx="184" cy="185"/>
          </a:xfrm>
        </p:grpSpPr>
        <p:pic>
          <p:nvPicPr>
            <p:cNvPr id="167114" name="椭圆 99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140" y="1505"/>
              <a:ext cx="18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15" name="Text Box 56"/>
            <p:cNvSpPr txBox="1">
              <a:spLocks noChangeArrowheads="1"/>
            </p:cNvSpPr>
            <p:nvPr/>
          </p:nvSpPr>
          <p:spPr bwMode="auto">
            <a:xfrm>
              <a:off x="4193" y="1546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26" name="椭圆 100"/>
          <p:cNvGrpSpPr/>
          <p:nvPr/>
        </p:nvGrpSpPr>
        <p:grpSpPr bwMode="auto">
          <a:xfrm>
            <a:off x="6851650" y="2401888"/>
            <a:ext cx="292100" cy="285750"/>
            <a:chOff x="4316" y="1513"/>
            <a:chExt cx="184" cy="180"/>
          </a:xfrm>
        </p:grpSpPr>
        <p:pic>
          <p:nvPicPr>
            <p:cNvPr id="167112" name="椭圆 100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316" y="1513"/>
              <a:ext cx="18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13" name="Text Box 59"/>
            <p:cNvSpPr txBox="1">
              <a:spLocks noChangeArrowheads="1"/>
            </p:cNvSpPr>
            <p:nvPr/>
          </p:nvSpPr>
          <p:spPr bwMode="auto">
            <a:xfrm>
              <a:off x="4370" y="1551"/>
              <a:ext cx="81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27" name="椭圆 101"/>
          <p:cNvGrpSpPr/>
          <p:nvPr/>
        </p:nvGrpSpPr>
        <p:grpSpPr bwMode="auto">
          <a:xfrm>
            <a:off x="7138988" y="2395538"/>
            <a:ext cx="292100" cy="292100"/>
            <a:chOff x="4497" y="1509"/>
            <a:chExt cx="184" cy="184"/>
          </a:xfrm>
        </p:grpSpPr>
        <p:pic>
          <p:nvPicPr>
            <p:cNvPr id="167110" name="椭圆 101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497" y="1509"/>
              <a:ext cx="18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11" name="Text Box 62"/>
            <p:cNvSpPr txBox="1">
              <a:spLocks noChangeArrowheads="1"/>
            </p:cNvSpPr>
            <p:nvPr/>
          </p:nvSpPr>
          <p:spPr bwMode="auto">
            <a:xfrm>
              <a:off x="4550" y="1550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28" name="椭圆 102"/>
          <p:cNvGrpSpPr/>
          <p:nvPr/>
        </p:nvGrpSpPr>
        <p:grpSpPr bwMode="auto">
          <a:xfrm>
            <a:off x="7424738" y="2395538"/>
            <a:ext cx="298450" cy="292100"/>
            <a:chOff x="4677" y="1509"/>
            <a:chExt cx="188" cy="184"/>
          </a:xfrm>
        </p:grpSpPr>
        <p:pic>
          <p:nvPicPr>
            <p:cNvPr id="167108" name="椭圆 102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677" y="1509"/>
              <a:ext cx="18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09" name="Text Box 65"/>
            <p:cNvSpPr txBox="1">
              <a:spLocks noChangeArrowheads="1"/>
            </p:cNvSpPr>
            <p:nvPr/>
          </p:nvSpPr>
          <p:spPr bwMode="auto">
            <a:xfrm>
              <a:off x="4733" y="1549"/>
              <a:ext cx="81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29" name="椭圆 103"/>
          <p:cNvGrpSpPr/>
          <p:nvPr/>
        </p:nvGrpSpPr>
        <p:grpSpPr bwMode="auto">
          <a:xfrm>
            <a:off x="7712075" y="2395538"/>
            <a:ext cx="298450" cy="287337"/>
            <a:chOff x="4858" y="1509"/>
            <a:chExt cx="188" cy="181"/>
          </a:xfrm>
        </p:grpSpPr>
        <p:pic>
          <p:nvPicPr>
            <p:cNvPr id="167106" name="椭圆 10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4858" y="1509"/>
              <a:ext cx="188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07" name="Text Box 68"/>
            <p:cNvSpPr txBox="1">
              <a:spLocks noChangeArrowheads="1"/>
            </p:cNvSpPr>
            <p:nvPr/>
          </p:nvSpPr>
          <p:spPr bwMode="auto">
            <a:xfrm>
              <a:off x="4913" y="1548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0" name="椭圆 104"/>
          <p:cNvGrpSpPr/>
          <p:nvPr/>
        </p:nvGrpSpPr>
        <p:grpSpPr bwMode="auto">
          <a:xfrm>
            <a:off x="7985125" y="2395538"/>
            <a:ext cx="293688" cy="292100"/>
            <a:chOff x="5030" y="1509"/>
            <a:chExt cx="185" cy="184"/>
          </a:xfrm>
        </p:grpSpPr>
        <p:pic>
          <p:nvPicPr>
            <p:cNvPr id="167104" name="椭圆 104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5030" y="1509"/>
              <a:ext cx="1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05" name="Text Box 71"/>
            <p:cNvSpPr txBox="1">
              <a:spLocks noChangeArrowheads="1"/>
            </p:cNvSpPr>
            <p:nvPr/>
          </p:nvSpPr>
          <p:spPr bwMode="auto">
            <a:xfrm>
              <a:off x="5085" y="1549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1" name="椭圆 105"/>
          <p:cNvGrpSpPr/>
          <p:nvPr/>
        </p:nvGrpSpPr>
        <p:grpSpPr bwMode="auto">
          <a:xfrm>
            <a:off x="8272463" y="2395538"/>
            <a:ext cx="292100" cy="287337"/>
            <a:chOff x="5211" y="1509"/>
            <a:chExt cx="184" cy="181"/>
          </a:xfrm>
        </p:grpSpPr>
        <p:pic>
          <p:nvPicPr>
            <p:cNvPr id="167102" name="椭圆 105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5211" y="1509"/>
              <a:ext cx="18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03" name="Text Box 74"/>
            <p:cNvSpPr txBox="1">
              <a:spLocks noChangeArrowheads="1"/>
            </p:cNvSpPr>
            <p:nvPr/>
          </p:nvSpPr>
          <p:spPr bwMode="auto">
            <a:xfrm>
              <a:off x="5264" y="1548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2" name="椭圆 106"/>
          <p:cNvGrpSpPr/>
          <p:nvPr/>
        </p:nvGrpSpPr>
        <p:grpSpPr bwMode="auto">
          <a:xfrm>
            <a:off x="5711825" y="2676525"/>
            <a:ext cx="292100" cy="285750"/>
            <a:chOff x="3598" y="1686"/>
            <a:chExt cx="184" cy="180"/>
          </a:xfrm>
        </p:grpSpPr>
        <p:pic>
          <p:nvPicPr>
            <p:cNvPr id="167100" name="椭圆 106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3598" y="1686"/>
              <a:ext cx="18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101" name="Text Box 77"/>
            <p:cNvSpPr txBox="1">
              <a:spLocks noChangeArrowheads="1"/>
            </p:cNvSpPr>
            <p:nvPr/>
          </p:nvSpPr>
          <p:spPr bwMode="auto">
            <a:xfrm>
              <a:off x="3651" y="1724"/>
              <a:ext cx="81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3" name="椭圆 107"/>
          <p:cNvGrpSpPr/>
          <p:nvPr/>
        </p:nvGrpSpPr>
        <p:grpSpPr bwMode="auto">
          <a:xfrm>
            <a:off x="5992813" y="2670175"/>
            <a:ext cx="298450" cy="292100"/>
            <a:chOff x="3775" y="1682"/>
            <a:chExt cx="188" cy="184"/>
          </a:xfrm>
        </p:grpSpPr>
        <p:pic>
          <p:nvPicPr>
            <p:cNvPr id="167098" name="椭圆 107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3775" y="1682"/>
              <a:ext cx="18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99" name="Text Box 80"/>
            <p:cNvSpPr txBox="1">
              <a:spLocks noChangeArrowheads="1"/>
            </p:cNvSpPr>
            <p:nvPr/>
          </p:nvSpPr>
          <p:spPr bwMode="auto">
            <a:xfrm>
              <a:off x="3831" y="1723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4" name="椭圆 108"/>
          <p:cNvGrpSpPr/>
          <p:nvPr/>
        </p:nvGrpSpPr>
        <p:grpSpPr bwMode="auto">
          <a:xfrm>
            <a:off x="6284913" y="2670175"/>
            <a:ext cx="298450" cy="292100"/>
            <a:chOff x="3959" y="1682"/>
            <a:chExt cx="188" cy="184"/>
          </a:xfrm>
        </p:grpSpPr>
        <p:pic>
          <p:nvPicPr>
            <p:cNvPr id="167096" name="椭圆 108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3959" y="1682"/>
              <a:ext cx="18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97" name="Text Box 83"/>
            <p:cNvSpPr txBox="1">
              <a:spLocks noChangeArrowheads="1"/>
            </p:cNvSpPr>
            <p:nvPr/>
          </p:nvSpPr>
          <p:spPr bwMode="auto">
            <a:xfrm>
              <a:off x="4014" y="1722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5" name="椭圆 109"/>
          <p:cNvGrpSpPr/>
          <p:nvPr/>
        </p:nvGrpSpPr>
        <p:grpSpPr bwMode="auto">
          <a:xfrm>
            <a:off x="6572250" y="2670175"/>
            <a:ext cx="292100" cy="285750"/>
            <a:chOff x="4140" y="1682"/>
            <a:chExt cx="184" cy="180"/>
          </a:xfrm>
        </p:grpSpPr>
        <p:pic>
          <p:nvPicPr>
            <p:cNvPr id="167094" name="椭圆 10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4140" y="1682"/>
              <a:ext cx="18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95" name="Text Box 86"/>
            <p:cNvSpPr txBox="1">
              <a:spLocks noChangeArrowheads="1"/>
            </p:cNvSpPr>
            <p:nvPr/>
          </p:nvSpPr>
          <p:spPr bwMode="auto">
            <a:xfrm>
              <a:off x="4194" y="1721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6" name="椭圆 110"/>
          <p:cNvGrpSpPr/>
          <p:nvPr/>
        </p:nvGrpSpPr>
        <p:grpSpPr bwMode="auto">
          <a:xfrm>
            <a:off x="6851650" y="2676525"/>
            <a:ext cx="298450" cy="292100"/>
            <a:chOff x="4316" y="1686"/>
            <a:chExt cx="188" cy="184"/>
          </a:xfrm>
        </p:grpSpPr>
        <p:pic>
          <p:nvPicPr>
            <p:cNvPr id="167092" name="椭圆 110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4316" y="1686"/>
              <a:ext cx="18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93" name="Text Box 89"/>
            <p:cNvSpPr txBox="1">
              <a:spLocks noChangeArrowheads="1"/>
            </p:cNvSpPr>
            <p:nvPr/>
          </p:nvSpPr>
          <p:spPr bwMode="auto">
            <a:xfrm>
              <a:off x="4371" y="1726"/>
              <a:ext cx="81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7" name="椭圆 111"/>
          <p:cNvGrpSpPr/>
          <p:nvPr/>
        </p:nvGrpSpPr>
        <p:grpSpPr bwMode="auto">
          <a:xfrm>
            <a:off x="7138988" y="2676525"/>
            <a:ext cx="292100" cy="285750"/>
            <a:chOff x="4497" y="1686"/>
            <a:chExt cx="184" cy="180"/>
          </a:xfrm>
        </p:grpSpPr>
        <p:pic>
          <p:nvPicPr>
            <p:cNvPr id="167090" name="椭圆 111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4497" y="1686"/>
              <a:ext cx="18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91" name="Text Box 92"/>
            <p:cNvSpPr txBox="1">
              <a:spLocks noChangeArrowheads="1"/>
            </p:cNvSpPr>
            <p:nvPr/>
          </p:nvSpPr>
          <p:spPr bwMode="auto">
            <a:xfrm>
              <a:off x="4551" y="1725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8" name="椭圆 112"/>
          <p:cNvGrpSpPr/>
          <p:nvPr/>
        </p:nvGrpSpPr>
        <p:grpSpPr bwMode="auto">
          <a:xfrm>
            <a:off x="7431088" y="2676525"/>
            <a:ext cx="292100" cy="285750"/>
            <a:chOff x="4681" y="1686"/>
            <a:chExt cx="184" cy="180"/>
          </a:xfrm>
        </p:grpSpPr>
        <p:pic>
          <p:nvPicPr>
            <p:cNvPr id="167088" name="椭圆 112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4681" y="1686"/>
              <a:ext cx="18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89" name="Text Box 95"/>
            <p:cNvSpPr txBox="1">
              <a:spLocks noChangeArrowheads="1"/>
            </p:cNvSpPr>
            <p:nvPr/>
          </p:nvSpPr>
          <p:spPr bwMode="auto">
            <a:xfrm>
              <a:off x="4734" y="1724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39" name="椭圆 113"/>
          <p:cNvGrpSpPr/>
          <p:nvPr/>
        </p:nvGrpSpPr>
        <p:grpSpPr bwMode="auto">
          <a:xfrm>
            <a:off x="7712075" y="2670175"/>
            <a:ext cx="298450" cy="292100"/>
            <a:chOff x="4858" y="1682"/>
            <a:chExt cx="188" cy="184"/>
          </a:xfrm>
        </p:grpSpPr>
        <p:pic>
          <p:nvPicPr>
            <p:cNvPr id="167086" name="椭圆 113"/>
            <p:cNvPicPr>
              <a:picLocks noChangeAspect="1" noChangeArrowheads="1"/>
            </p:cNvPicPr>
            <p:nvPr/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4858" y="1682"/>
              <a:ext cx="18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87" name="Text Box 98"/>
            <p:cNvSpPr txBox="1">
              <a:spLocks noChangeArrowheads="1"/>
            </p:cNvSpPr>
            <p:nvPr/>
          </p:nvSpPr>
          <p:spPr bwMode="auto">
            <a:xfrm>
              <a:off x="4914" y="1723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0" name="椭圆 114"/>
          <p:cNvGrpSpPr/>
          <p:nvPr/>
        </p:nvGrpSpPr>
        <p:grpSpPr bwMode="auto">
          <a:xfrm>
            <a:off x="7985125" y="2676525"/>
            <a:ext cx="300038" cy="285750"/>
            <a:chOff x="5030" y="1686"/>
            <a:chExt cx="189" cy="180"/>
          </a:xfrm>
        </p:grpSpPr>
        <p:pic>
          <p:nvPicPr>
            <p:cNvPr id="167084" name="椭圆 114"/>
            <p:cNvPicPr>
              <a:picLocks noChangeAspect="1" noChangeArrowheads="1"/>
            </p:cNvPicPr>
            <p:nvPr/>
          </p:nvPicPr>
          <p:blipFill>
            <a:blip r:embed="rId21" cstate="email"/>
            <a:srcRect/>
            <a:stretch>
              <a:fillRect/>
            </a:stretch>
          </p:blipFill>
          <p:spPr bwMode="auto">
            <a:xfrm>
              <a:off x="5030" y="1686"/>
              <a:ext cx="189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85" name="Text Box 101"/>
            <p:cNvSpPr txBox="1">
              <a:spLocks noChangeArrowheads="1"/>
            </p:cNvSpPr>
            <p:nvPr/>
          </p:nvSpPr>
          <p:spPr bwMode="auto">
            <a:xfrm>
              <a:off x="5086" y="1724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1" name="椭圆 115"/>
          <p:cNvGrpSpPr/>
          <p:nvPr/>
        </p:nvGrpSpPr>
        <p:grpSpPr bwMode="auto">
          <a:xfrm>
            <a:off x="8272463" y="2670175"/>
            <a:ext cx="292100" cy="292100"/>
            <a:chOff x="5211" y="1682"/>
            <a:chExt cx="184" cy="184"/>
          </a:xfrm>
        </p:grpSpPr>
        <p:pic>
          <p:nvPicPr>
            <p:cNvPr id="167082" name="椭圆 115"/>
            <p:cNvPicPr>
              <a:picLocks noChangeAspect="1" noChangeArrowheads="1"/>
            </p:cNvPicPr>
            <p:nvPr/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5211" y="1682"/>
              <a:ext cx="18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83" name="Text Box 104"/>
            <p:cNvSpPr txBox="1">
              <a:spLocks noChangeArrowheads="1"/>
            </p:cNvSpPr>
            <p:nvPr/>
          </p:nvSpPr>
          <p:spPr bwMode="auto">
            <a:xfrm>
              <a:off x="5265" y="1723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2" name="椭圆 116"/>
          <p:cNvGrpSpPr/>
          <p:nvPr/>
        </p:nvGrpSpPr>
        <p:grpSpPr bwMode="auto">
          <a:xfrm>
            <a:off x="5711825" y="2962275"/>
            <a:ext cx="292100" cy="287338"/>
            <a:chOff x="3598" y="1866"/>
            <a:chExt cx="184" cy="181"/>
          </a:xfrm>
        </p:grpSpPr>
        <p:pic>
          <p:nvPicPr>
            <p:cNvPr id="167080" name="椭圆 116"/>
            <p:cNvPicPr>
              <a:picLocks noChangeAspect="1" noChangeArrowheads="1"/>
            </p:cNvPicPr>
            <p:nvPr/>
          </p:nvPicPr>
          <p:blipFill>
            <a:blip r:embed="rId23" cstate="email"/>
            <a:srcRect/>
            <a:stretch>
              <a:fillRect/>
            </a:stretch>
          </p:blipFill>
          <p:spPr bwMode="auto">
            <a:xfrm>
              <a:off x="3598" y="1866"/>
              <a:ext cx="18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81" name="Text Box 107"/>
            <p:cNvSpPr txBox="1">
              <a:spLocks noChangeArrowheads="1"/>
            </p:cNvSpPr>
            <p:nvPr/>
          </p:nvSpPr>
          <p:spPr bwMode="auto">
            <a:xfrm>
              <a:off x="3651" y="1905"/>
              <a:ext cx="81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3" name="椭圆 117"/>
          <p:cNvGrpSpPr/>
          <p:nvPr/>
        </p:nvGrpSpPr>
        <p:grpSpPr bwMode="auto">
          <a:xfrm>
            <a:off x="5992813" y="2962275"/>
            <a:ext cx="298450" cy="287338"/>
            <a:chOff x="3775" y="1866"/>
            <a:chExt cx="188" cy="181"/>
          </a:xfrm>
        </p:grpSpPr>
        <p:pic>
          <p:nvPicPr>
            <p:cNvPr id="167078" name="椭圆 117"/>
            <p:cNvPicPr>
              <a:picLocks noChangeAspect="1" noChangeArrowheads="1"/>
            </p:cNvPicPr>
            <p:nvPr/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3775" y="1866"/>
              <a:ext cx="188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79" name="Text Box 110"/>
            <p:cNvSpPr txBox="1">
              <a:spLocks noChangeArrowheads="1"/>
            </p:cNvSpPr>
            <p:nvPr/>
          </p:nvSpPr>
          <p:spPr bwMode="auto">
            <a:xfrm>
              <a:off x="3831" y="1904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4" name="椭圆 118"/>
          <p:cNvGrpSpPr/>
          <p:nvPr/>
        </p:nvGrpSpPr>
        <p:grpSpPr bwMode="auto">
          <a:xfrm>
            <a:off x="6284913" y="2955925"/>
            <a:ext cx="298450" cy="293688"/>
            <a:chOff x="3959" y="1862"/>
            <a:chExt cx="188" cy="185"/>
          </a:xfrm>
        </p:grpSpPr>
        <p:pic>
          <p:nvPicPr>
            <p:cNvPr id="167076" name="椭圆 118"/>
            <p:cNvPicPr>
              <a:picLocks noChangeAspect="1" noChangeArrowheads="1"/>
            </p:cNvPicPr>
            <p:nvPr/>
          </p:nvPicPr>
          <p:blipFill>
            <a:blip r:embed="rId25" cstate="email"/>
            <a:srcRect/>
            <a:stretch>
              <a:fillRect/>
            </a:stretch>
          </p:blipFill>
          <p:spPr bwMode="auto">
            <a:xfrm>
              <a:off x="3959" y="1862"/>
              <a:ext cx="18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77" name="Text Box 113"/>
            <p:cNvSpPr txBox="1">
              <a:spLocks noChangeArrowheads="1"/>
            </p:cNvSpPr>
            <p:nvPr/>
          </p:nvSpPr>
          <p:spPr bwMode="auto">
            <a:xfrm>
              <a:off x="4014" y="1903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5" name="椭圆 119"/>
          <p:cNvGrpSpPr/>
          <p:nvPr/>
        </p:nvGrpSpPr>
        <p:grpSpPr bwMode="auto">
          <a:xfrm>
            <a:off x="6572250" y="2955925"/>
            <a:ext cx="292100" cy="293688"/>
            <a:chOff x="4140" y="1862"/>
            <a:chExt cx="184" cy="185"/>
          </a:xfrm>
        </p:grpSpPr>
        <p:pic>
          <p:nvPicPr>
            <p:cNvPr id="167074" name="椭圆 119"/>
            <p:cNvPicPr>
              <a:picLocks noChangeAspect="1" noChangeArrowheads="1"/>
            </p:cNvPicPr>
            <p:nvPr/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4140" y="1862"/>
              <a:ext cx="18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75" name="Text Box 116"/>
            <p:cNvSpPr txBox="1">
              <a:spLocks noChangeArrowheads="1"/>
            </p:cNvSpPr>
            <p:nvPr/>
          </p:nvSpPr>
          <p:spPr bwMode="auto">
            <a:xfrm>
              <a:off x="4194" y="1902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6" name="椭圆 120"/>
          <p:cNvGrpSpPr/>
          <p:nvPr/>
        </p:nvGrpSpPr>
        <p:grpSpPr bwMode="auto">
          <a:xfrm>
            <a:off x="6851650" y="2962275"/>
            <a:ext cx="298450" cy="293688"/>
            <a:chOff x="4316" y="1866"/>
            <a:chExt cx="188" cy="185"/>
          </a:xfrm>
        </p:grpSpPr>
        <p:pic>
          <p:nvPicPr>
            <p:cNvPr id="167072" name="椭圆 120"/>
            <p:cNvPicPr>
              <a:picLocks noChangeAspect="1" noChangeArrowheads="1"/>
            </p:cNvPicPr>
            <p:nvPr/>
          </p:nvPicPr>
          <p:blipFill>
            <a:blip r:embed="rId27" cstate="email"/>
            <a:srcRect/>
            <a:stretch>
              <a:fillRect/>
            </a:stretch>
          </p:blipFill>
          <p:spPr bwMode="auto">
            <a:xfrm>
              <a:off x="4316" y="1866"/>
              <a:ext cx="18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73" name="Text Box 119"/>
            <p:cNvSpPr txBox="1">
              <a:spLocks noChangeArrowheads="1"/>
            </p:cNvSpPr>
            <p:nvPr/>
          </p:nvSpPr>
          <p:spPr bwMode="auto">
            <a:xfrm>
              <a:off x="4371" y="1907"/>
              <a:ext cx="81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7" name="椭圆 121"/>
          <p:cNvGrpSpPr/>
          <p:nvPr/>
        </p:nvGrpSpPr>
        <p:grpSpPr bwMode="auto">
          <a:xfrm>
            <a:off x="7138988" y="2962275"/>
            <a:ext cx="292100" cy="293688"/>
            <a:chOff x="4497" y="1866"/>
            <a:chExt cx="184" cy="185"/>
          </a:xfrm>
        </p:grpSpPr>
        <p:pic>
          <p:nvPicPr>
            <p:cNvPr id="167070" name="椭圆 121"/>
            <p:cNvPicPr>
              <a:picLocks noChangeAspect="1" noChangeArrowheads="1"/>
            </p:cNvPicPr>
            <p:nvPr/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4497" y="1866"/>
              <a:ext cx="18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71" name="Text Box 122"/>
            <p:cNvSpPr txBox="1">
              <a:spLocks noChangeArrowheads="1"/>
            </p:cNvSpPr>
            <p:nvPr/>
          </p:nvSpPr>
          <p:spPr bwMode="auto">
            <a:xfrm>
              <a:off x="4551" y="1906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8" name="椭圆 122"/>
          <p:cNvGrpSpPr/>
          <p:nvPr/>
        </p:nvGrpSpPr>
        <p:grpSpPr bwMode="auto">
          <a:xfrm>
            <a:off x="7431088" y="2962275"/>
            <a:ext cx="292100" cy="287338"/>
            <a:chOff x="4681" y="1866"/>
            <a:chExt cx="184" cy="181"/>
          </a:xfrm>
        </p:grpSpPr>
        <p:pic>
          <p:nvPicPr>
            <p:cNvPr id="167068" name="椭圆 122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681" y="1866"/>
              <a:ext cx="18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69" name="Text Box 125"/>
            <p:cNvSpPr txBox="1">
              <a:spLocks noChangeArrowheads="1"/>
            </p:cNvSpPr>
            <p:nvPr/>
          </p:nvSpPr>
          <p:spPr bwMode="auto">
            <a:xfrm>
              <a:off x="4734" y="1905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49" name="椭圆 123"/>
          <p:cNvGrpSpPr/>
          <p:nvPr/>
        </p:nvGrpSpPr>
        <p:grpSpPr bwMode="auto">
          <a:xfrm>
            <a:off x="7712075" y="2955925"/>
            <a:ext cx="298450" cy="293688"/>
            <a:chOff x="4858" y="1862"/>
            <a:chExt cx="188" cy="185"/>
          </a:xfrm>
        </p:grpSpPr>
        <p:pic>
          <p:nvPicPr>
            <p:cNvPr id="167066" name="椭圆 123"/>
            <p:cNvPicPr>
              <a:picLocks noChangeAspect="1" noChangeArrowheads="1"/>
            </p:cNvPicPr>
            <p:nvPr/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4858" y="1862"/>
              <a:ext cx="18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67" name="Text Box 128"/>
            <p:cNvSpPr txBox="1">
              <a:spLocks noChangeArrowheads="1"/>
            </p:cNvSpPr>
            <p:nvPr/>
          </p:nvSpPr>
          <p:spPr bwMode="auto">
            <a:xfrm>
              <a:off x="4914" y="1904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0" name="椭圆 124"/>
          <p:cNvGrpSpPr/>
          <p:nvPr/>
        </p:nvGrpSpPr>
        <p:grpSpPr bwMode="auto">
          <a:xfrm>
            <a:off x="7985125" y="2962275"/>
            <a:ext cx="300038" cy="287338"/>
            <a:chOff x="5030" y="1866"/>
            <a:chExt cx="189" cy="181"/>
          </a:xfrm>
        </p:grpSpPr>
        <p:pic>
          <p:nvPicPr>
            <p:cNvPr id="167064" name="椭圆 124"/>
            <p:cNvPicPr>
              <a:picLocks noChangeAspect="1" noChangeArrowheads="1"/>
            </p:cNvPicPr>
            <p:nvPr/>
          </p:nvPicPr>
          <p:blipFill>
            <a:blip r:embed="rId31" cstate="email"/>
            <a:srcRect/>
            <a:stretch>
              <a:fillRect/>
            </a:stretch>
          </p:blipFill>
          <p:spPr bwMode="auto">
            <a:xfrm>
              <a:off x="5030" y="1866"/>
              <a:ext cx="18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65" name="Text Box 131"/>
            <p:cNvSpPr txBox="1">
              <a:spLocks noChangeArrowheads="1"/>
            </p:cNvSpPr>
            <p:nvPr/>
          </p:nvSpPr>
          <p:spPr bwMode="auto">
            <a:xfrm>
              <a:off x="5086" y="1905"/>
              <a:ext cx="80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1" name="椭圆 125"/>
          <p:cNvGrpSpPr/>
          <p:nvPr/>
        </p:nvGrpSpPr>
        <p:grpSpPr bwMode="auto">
          <a:xfrm>
            <a:off x="8272463" y="2962275"/>
            <a:ext cx="292100" cy="287338"/>
            <a:chOff x="5211" y="1866"/>
            <a:chExt cx="184" cy="181"/>
          </a:xfrm>
        </p:grpSpPr>
        <p:pic>
          <p:nvPicPr>
            <p:cNvPr id="167062" name="椭圆 125"/>
            <p:cNvPicPr>
              <a:picLocks noChangeAspect="1" noChangeArrowheads="1"/>
            </p:cNvPicPr>
            <p:nvPr/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5211" y="1866"/>
              <a:ext cx="18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63" name="Text Box 134"/>
            <p:cNvSpPr txBox="1">
              <a:spLocks noChangeArrowheads="1"/>
            </p:cNvSpPr>
            <p:nvPr/>
          </p:nvSpPr>
          <p:spPr bwMode="auto">
            <a:xfrm>
              <a:off x="5265" y="1904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2" name="椭圆 126"/>
          <p:cNvGrpSpPr/>
          <p:nvPr/>
        </p:nvGrpSpPr>
        <p:grpSpPr bwMode="auto">
          <a:xfrm>
            <a:off x="5711825" y="3236913"/>
            <a:ext cx="292100" cy="292100"/>
            <a:chOff x="3598" y="2039"/>
            <a:chExt cx="184" cy="184"/>
          </a:xfrm>
        </p:grpSpPr>
        <p:pic>
          <p:nvPicPr>
            <p:cNvPr id="167060" name="椭圆 126"/>
            <p:cNvPicPr>
              <a:picLocks noChangeAspect="1" noChangeArrowheads="1"/>
            </p:cNvPicPr>
            <p:nvPr/>
          </p:nvPicPr>
          <p:blipFill>
            <a:blip r:embed="rId33" cstate="email"/>
            <a:srcRect/>
            <a:stretch>
              <a:fillRect/>
            </a:stretch>
          </p:blipFill>
          <p:spPr bwMode="auto">
            <a:xfrm>
              <a:off x="3598" y="2039"/>
              <a:ext cx="18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61" name="Text Box 137"/>
            <p:cNvSpPr txBox="1">
              <a:spLocks noChangeArrowheads="1"/>
            </p:cNvSpPr>
            <p:nvPr/>
          </p:nvSpPr>
          <p:spPr bwMode="auto">
            <a:xfrm>
              <a:off x="3652" y="2081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3" name="椭圆 127"/>
          <p:cNvGrpSpPr/>
          <p:nvPr/>
        </p:nvGrpSpPr>
        <p:grpSpPr bwMode="auto">
          <a:xfrm>
            <a:off x="5999163" y="3236913"/>
            <a:ext cx="292100" cy="292100"/>
            <a:chOff x="3779" y="2039"/>
            <a:chExt cx="184" cy="184"/>
          </a:xfrm>
        </p:grpSpPr>
        <p:pic>
          <p:nvPicPr>
            <p:cNvPr id="167058" name="椭圆 127"/>
            <p:cNvPicPr>
              <a:picLocks noChangeAspect="1" noChangeArrowheads="1"/>
            </p:cNvPicPr>
            <p:nvPr/>
          </p:nvPicPr>
          <p:blipFill>
            <a:blip r:embed="rId34" cstate="email"/>
            <a:srcRect/>
            <a:stretch>
              <a:fillRect/>
            </a:stretch>
          </p:blipFill>
          <p:spPr bwMode="auto">
            <a:xfrm>
              <a:off x="3779" y="2039"/>
              <a:ext cx="18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59" name="Text Box 140"/>
            <p:cNvSpPr txBox="1">
              <a:spLocks noChangeArrowheads="1"/>
            </p:cNvSpPr>
            <p:nvPr/>
          </p:nvSpPr>
          <p:spPr bwMode="auto">
            <a:xfrm>
              <a:off x="3832" y="2079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4" name="椭圆 128"/>
          <p:cNvGrpSpPr/>
          <p:nvPr/>
        </p:nvGrpSpPr>
        <p:grpSpPr bwMode="auto">
          <a:xfrm>
            <a:off x="6284913" y="3236913"/>
            <a:ext cx="298450" cy="287337"/>
            <a:chOff x="3959" y="2039"/>
            <a:chExt cx="188" cy="181"/>
          </a:xfrm>
        </p:grpSpPr>
        <p:pic>
          <p:nvPicPr>
            <p:cNvPr id="167056" name="椭圆 128"/>
            <p:cNvPicPr>
              <a:picLocks noChangeAspect="1" noChangeArrowheads="1"/>
            </p:cNvPicPr>
            <p:nvPr/>
          </p:nvPicPr>
          <p:blipFill>
            <a:blip r:embed="rId35" cstate="email"/>
            <a:srcRect/>
            <a:stretch>
              <a:fillRect/>
            </a:stretch>
          </p:blipFill>
          <p:spPr bwMode="auto">
            <a:xfrm>
              <a:off x="3959" y="2039"/>
              <a:ext cx="188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57" name="Text Box 143"/>
            <p:cNvSpPr txBox="1">
              <a:spLocks noChangeArrowheads="1"/>
            </p:cNvSpPr>
            <p:nvPr/>
          </p:nvSpPr>
          <p:spPr bwMode="auto">
            <a:xfrm>
              <a:off x="4015" y="2078"/>
              <a:ext cx="80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5" name="椭圆 129"/>
          <p:cNvGrpSpPr/>
          <p:nvPr/>
        </p:nvGrpSpPr>
        <p:grpSpPr bwMode="auto">
          <a:xfrm>
            <a:off x="6572250" y="3236913"/>
            <a:ext cx="298450" cy="287337"/>
            <a:chOff x="4140" y="2039"/>
            <a:chExt cx="188" cy="181"/>
          </a:xfrm>
        </p:grpSpPr>
        <p:pic>
          <p:nvPicPr>
            <p:cNvPr id="167054" name="椭圆 129"/>
            <p:cNvPicPr>
              <a:picLocks noChangeAspect="1" noChangeArrowheads="1"/>
            </p:cNvPicPr>
            <p:nvPr/>
          </p:nvPicPr>
          <p:blipFill>
            <a:blip r:embed="rId36" cstate="email"/>
            <a:srcRect/>
            <a:stretch>
              <a:fillRect/>
            </a:stretch>
          </p:blipFill>
          <p:spPr bwMode="auto">
            <a:xfrm>
              <a:off x="4140" y="2039"/>
              <a:ext cx="188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55" name="Text Box 146"/>
            <p:cNvSpPr txBox="1">
              <a:spLocks noChangeArrowheads="1"/>
            </p:cNvSpPr>
            <p:nvPr/>
          </p:nvSpPr>
          <p:spPr bwMode="auto">
            <a:xfrm>
              <a:off x="4195" y="2077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6" name="椭圆 130"/>
          <p:cNvGrpSpPr/>
          <p:nvPr/>
        </p:nvGrpSpPr>
        <p:grpSpPr bwMode="auto">
          <a:xfrm>
            <a:off x="6851650" y="3243263"/>
            <a:ext cx="298450" cy="292100"/>
            <a:chOff x="4316" y="2043"/>
            <a:chExt cx="188" cy="184"/>
          </a:xfrm>
        </p:grpSpPr>
        <p:pic>
          <p:nvPicPr>
            <p:cNvPr id="167052" name="椭圆 130"/>
            <p:cNvPicPr>
              <a:picLocks noChangeAspect="1" noChangeArrowheads="1"/>
            </p:cNvPicPr>
            <p:nvPr/>
          </p:nvPicPr>
          <p:blipFill>
            <a:blip r:embed="rId37" cstate="email"/>
            <a:srcRect/>
            <a:stretch>
              <a:fillRect/>
            </a:stretch>
          </p:blipFill>
          <p:spPr bwMode="auto">
            <a:xfrm>
              <a:off x="4316" y="2043"/>
              <a:ext cx="18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53" name="Text Box 149"/>
            <p:cNvSpPr txBox="1">
              <a:spLocks noChangeArrowheads="1"/>
            </p:cNvSpPr>
            <p:nvPr/>
          </p:nvSpPr>
          <p:spPr bwMode="auto">
            <a:xfrm>
              <a:off x="4372" y="2082"/>
              <a:ext cx="80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7" name="椭圆 131"/>
          <p:cNvGrpSpPr/>
          <p:nvPr/>
        </p:nvGrpSpPr>
        <p:grpSpPr bwMode="auto">
          <a:xfrm>
            <a:off x="7138988" y="3243263"/>
            <a:ext cx="298450" cy="285750"/>
            <a:chOff x="4497" y="2043"/>
            <a:chExt cx="188" cy="180"/>
          </a:xfrm>
        </p:grpSpPr>
        <p:pic>
          <p:nvPicPr>
            <p:cNvPr id="167050" name="椭圆 131"/>
            <p:cNvPicPr>
              <a:picLocks noChangeAspect="1" noChangeArrowheads="1"/>
            </p:cNvPicPr>
            <p:nvPr/>
          </p:nvPicPr>
          <p:blipFill>
            <a:blip r:embed="rId38" cstate="email"/>
            <a:srcRect/>
            <a:stretch>
              <a:fillRect/>
            </a:stretch>
          </p:blipFill>
          <p:spPr bwMode="auto">
            <a:xfrm>
              <a:off x="4497" y="2043"/>
              <a:ext cx="18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51" name="Text Box 152"/>
            <p:cNvSpPr txBox="1">
              <a:spLocks noChangeArrowheads="1"/>
            </p:cNvSpPr>
            <p:nvPr/>
          </p:nvSpPr>
          <p:spPr bwMode="auto">
            <a:xfrm>
              <a:off x="4552" y="2081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8" name="椭圆 132"/>
          <p:cNvGrpSpPr/>
          <p:nvPr/>
        </p:nvGrpSpPr>
        <p:grpSpPr bwMode="auto">
          <a:xfrm>
            <a:off x="7431088" y="3236913"/>
            <a:ext cx="292100" cy="292100"/>
            <a:chOff x="4681" y="2039"/>
            <a:chExt cx="184" cy="184"/>
          </a:xfrm>
        </p:grpSpPr>
        <p:pic>
          <p:nvPicPr>
            <p:cNvPr id="167048" name="椭圆 132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4681" y="2039"/>
              <a:ext cx="18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49" name="Text Box 155"/>
            <p:cNvSpPr txBox="1">
              <a:spLocks noChangeArrowheads="1"/>
            </p:cNvSpPr>
            <p:nvPr/>
          </p:nvSpPr>
          <p:spPr bwMode="auto">
            <a:xfrm>
              <a:off x="4735" y="2080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59" name="椭圆 133"/>
          <p:cNvGrpSpPr/>
          <p:nvPr/>
        </p:nvGrpSpPr>
        <p:grpSpPr bwMode="auto">
          <a:xfrm>
            <a:off x="7716838" y="3236913"/>
            <a:ext cx="293687" cy="292100"/>
            <a:chOff x="4861" y="2039"/>
            <a:chExt cx="185" cy="184"/>
          </a:xfrm>
        </p:grpSpPr>
        <p:pic>
          <p:nvPicPr>
            <p:cNvPr id="167046" name="椭圆 133"/>
            <p:cNvPicPr>
              <a:picLocks noChangeAspect="1" noChangeArrowheads="1"/>
            </p:cNvPicPr>
            <p:nvPr/>
          </p:nvPicPr>
          <p:blipFill>
            <a:blip r:embed="rId40" cstate="email"/>
            <a:srcRect/>
            <a:stretch>
              <a:fillRect/>
            </a:stretch>
          </p:blipFill>
          <p:spPr bwMode="auto">
            <a:xfrm>
              <a:off x="4861" y="2039"/>
              <a:ext cx="1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47" name="Text Box 158"/>
            <p:cNvSpPr txBox="1">
              <a:spLocks noChangeArrowheads="1"/>
            </p:cNvSpPr>
            <p:nvPr/>
          </p:nvSpPr>
          <p:spPr bwMode="auto">
            <a:xfrm>
              <a:off x="4915" y="2079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60" name="椭圆 134"/>
          <p:cNvGrpSpPr/>
          <p:nvPr/>
        </p:nvGrpSpPr>
        <p:grpSpPr bwMode="auto">
          <a:xfrm>
            <a:off x="7985125" y="3236913"/>
            <a:ext cx="300038" cy="292100"/>
            <a:chOff x="5030" y="2039"/>
            <a:chExt cx="189" cy="184"/>
          </a:xfrm>
        </p:grpSpPr>
        <p:pic>
          <p:nvPicPr>
            <p:cNvPr id="167044" name="椭圆 134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5030" y="2039"/>
              <a:ext cx="18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45" name="Text Box 161"/>
            <p:cNvSpPr txBox="1">
              <a:spLocks noChangeArrowheads="1"/>
            </p:cNvSpPr>
            <p:nvPr/>
          </p:nvSpPr>
          <p:spPr bwMode="auto">
            <a:xfrm>
              <a:off x="5086" y="2081"/>
              <a:ext cx="81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61" name="椭圆 135"/>
          <p:cNvGrpSpPr/>
          <p:nvPr/>
        </p:nvGrpSpPr>
        <p:grpSpPr bwMode="auto">
          <a:xfrm>
            <a:off x="8272463" y="3236913"/>
            <a:ext cx="298450" cy="292100"/>
            <a:chOff x="5211" y="2039"/>
            <a:chExt cx="188" cy="184"/>
          </a:xfrm>
        </p:grpSpPr>
        <p:pic>
          <p:nvPicPr>
            <p:cNvPr id="167042" name="椭圆 135"/>
            <p:cNvPicPr>
              <a:picLocks noChangeAspect="1" noChangeArrowheads="1"/>
            </p:cNvPicPr>
            <p:nvPr/>
          </p:nvPicPr>
          <p:blipFill>
            <a:blip r:embed="rId42" cstate="email"/>
            <a:srcRect/>
            <a:stretch>
              <a:fillRect/>
            </a:stretch>
          </p:blipFill>
          <p:spPr bwMode="auto">
            <a:xfrm>
              <a:off x="5211" y="2039"/>
              <a:ext cx="18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43" name="Text Box 164"/>
            <p:cNvSpPr txBox="1">
              <a:spLocks noChangeArrowheads="1"/>
            </p:cNvSpPr>
            <p:nvPr/>
          </p:nvSpPr>
          <p:spPr bwMode="auto">
            <a:xfrm>
              <a:off x="5266" y="2079"/>
              <a:ext cx="80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62" name="椭圆 136"/>
          <p:cNvGrpSpPr/>
          <p:nvPr/>
        </p:nvGrpSpPr>
        <p:grpSpPr bwMode="auto">
          <a:xfrm>
            <a:off x="5718175" y="3517900"/>
            <a:ext cx="292100" cy="285750"/>
            <a:chOff x="3602" y="2216"/>
            <a:chExt cx="184" cy="180"/>
          </a:xfrm>
        </p:grpSpPr>
        <p:pic>
          <p:nvPicPr>
            <p:cNvPr id="167040" name="椭圆 136"/>
            <p:cNvPicPr>
              <a:picLocks noChangeAspect="1" noChangeArrowheads="1"/>
            </p:cNvPicPr>
            <p:nvPr/>
          </p:nvPicPr>
          <p:blipFill>
            <a:blip r:embed="rId43" cstate="email"/>
            <a:srcRect/>
            <a:stretch>
              <a:fillRect/>
            </a:stretch>
          </p:blipFill>
          <p:spPr bwMode="auto">
            <a:xfrm>
              <a:off x="3602" y="2216"/>
              <a:ext cx="18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41" name="Text Box 167"/>
            <p:cNvSpPr txBox="1">
              <a:spLocks noChangeArrowheads="1"/>
            </p:cNvSpPr>
            <p:nvPr/>
          </p:nvSpPr>
          <p:spPr bwMode="auto">
            <a:xfrm>
              <a:off x="3656" y="2255"/>
              <a:ext cx="81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963" name="椭圆 137"/>
          <p:cNvGrpSpPr/>
          <p:nvPr/>
        </p:nvGrpSpPr>
        <p:grpSpPr bwMode="auto">
          <a:xfrm>
            <a:off x="6003925" y="3511550"/>
            <a:ext cx="293688" cy="292100"/>
            <a:chOff x="3782" y="2212"/>
            <a:chExt cx="185" cy="184"/>
          </a:xfrm>
        </p:grpSpPr>
        <p:pic>
          <p:nvPicPr>
            <p:cNvPr id="167038" name="椭圆 137"/>
            <p:cNvPicPr>
              <a:picLocks noChangeAspect="1" noChangeArrowheads="1"/>
            </p:cNvPicPr>
            <p:nvPr/>
          </p:nvPicPr>
          <p:blipFill>
            <a:blip r:embed="rId44" cstate="email"/>
            <a:srcRect/>
            <a:stretch>
              <a:fillRect/>
            </a:stretch>
          </p:blipFill>
          <p:spPr bwMode="auto">
            <a:xfrm>
              <a:off x="3782" y="2212"/>
              <a:ext cx="1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039" name="Text Box 170"/>
            <p:cNvSpPr txBox="1">
              <a:spLocks noChangeArrowheads="1"/>
            </p:cNvSpPr>
            <p:nvPr/>
          </p:nvSpPr>
          <p:spPr bwMode="auto">
            <a:xfrm>
              <a:off x="3836" y="2253"/>
              <a:ext cx="80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38" name="任意多边形 137"/>
          <p:cNvSpPr/>
          <p:nvPr/>
        </p:nvSpPr>
        <p:spPr>
          <a:xfrm>
            <a:off x="5737225" y="2386013"/>
            <a:ext cx="541338" cy="862012"/>
          </a:xfrm>
          <a:custGeom>
            <a:avLst/>
            <a:gdLst>
              <a:gd name="connsiteX0" fmla="*/ 51207 w 541325"/>
              <a:gd name="connsiteY0" fmla="*/ 9117 h 861651"/>
              <a:gd name="connsiteX1" fmla="*/ 43891 w 541325"/>
              <a:gd name="connsiteY1" fmla="*/ 45693 h 861651"/>
              <a:gd name="connsiteX2" fmla="*/ 29261 w 541325"/>
              <a:gd name="connsiteY2" fmla="*/ 89585 h 861651"/>
              <a:gd name="connsiteX3" fmla="*/ 14631 w 541325"/>
              <a:gd name="connsiteY3" fmla="*/ 177367 h 861651"/>
              <a:gd name="connsiteX4" fmla="*/ 7315 w 541325"/>
              <a:gd name="connsiteY4" fmla="*/ 294410 h 861651"/>
              <a:gd name="connsiteX5" fmla="*/ 0 w 541325"/>
              <a:gd name="connsiteY5" fmla="*/ 382193 h 861651"/>
              <a:gd name="connsiteX6" fmla="*/ 7315 w 541325"/>
              <a:gd name="connsiteY6" fmla="*/ 608964 h 861651"/>
              <a:gd name="connsiteX7" fmla="*/ 14631 w 541325"/>
              <a:gd name="connsiteY7" fmla="*/ 630909 h 861651"/>
              <a:gd name="connsiteX8" fmla="*/ 36576 w 541325"/>
              <a:gd name="connsiteY8" fmla="*/ 704061 h 861651"/>
              <a:gd name="connsiteX9" fmla="*/ 51207 w 541325"/>
              <a:gd name="connsiteY9" fmla="*/ 747953 h 861651"/>
              <a:gd name="connsiteX10" fmla="*/ 73152 w 541325"/>
              <a:gd name="connsiteY10" fmla="*/ 762583 h 861651"/>
              <a:gd name="connsiteX11" fmla="*/ 87783 w 541325"/>
              <a:gd name="connsiteY11" fmla="*/ 777213 h 861651"/>
              <a:gd name="connsiteX12" fmla="*/ 131674 w 541325"/>
              <a:gd name="connsiteY12" fmla="*/ 791844 h 861651"/>
              <a:gd name="connsiteX13" fmla="*/ 460858 w 541325"/>
              <a:gd name="connsiteY13" fmla="*/ 799159 h 861651"/>
              <a:gd name="connsiteX14" fmla="*/ 468173 w 541325"/>
              <a:gd name="connsiteY14" fmla="*/ 777213 h 861651"/>
              <a:gd name="connsiteX15" fmla="*/ 490119 w 541325"/>
              <a:gd name="connsiteY15" fmla="*/ 769898 h 861651"/>
              <a:gd name="connsiteX16" fmla="*/ 504749 w 541325"/>
              <a:gd name="connsiteY16" fmla="*/ 565073 h 861651"/>
              <a:gd name="connsiteX17" fmla="*/ 519379 w 541325"/>
              <a:gd name="connsiteY17" fmla="*/ 521181 h 861651"/>
              <a:gd name="connsiteX18" fmla="*/ 526695 w 541325"/>
              <a:gd name="connsiteY18" fmla="*/ 499236 h 861651"/>
              <a:gd name="connsiteX19" fmla="*/ 541325 w 541325"/>
              <a:gd name="connsiteY19" fmla="*/ 250519 h 861651"/>
              <a:gd name="connsiteX20" fmla="*/ 534010 w 541325"/>
              <a:gd name="connsiteY20" fmla="*/ 140791 h 861651"/>
              <a:gd name="connsiteX21" fmla="*/ 519379 w 541325"/>
              <a:gd name="connsiteY21" fmla="*/ 96900 h 861651"/>
              <a:gd name="connsiteX22" fmla="*/ 482803 w 541325"/>
              <a:gd name="connsiteY22" fmla="*/ 60324 h 861651"/>
              <a:gd name="connsiteX23" fmla="*/ 468173 w 541325"/>
              <a:gd name="connsiteY23" fmla="*/ 38378 h 861651"/>
              <a:gd name="connsiteX24" fmla="*/ 424282 w 541325"/>
              <a:gd name="connsiteY24" fmla="*/ 23748 h 861651"/>
              <a:gd name="connsiteX25" fmla="*/ 373075 w 541325"/>
              <a:gd name="connsiteY25" fmla="*/ 9117 h 861651"/>
              <a:gd name="connsiteX26" fmla="*/ 285293 w 541325"/>
              <a:gd name="connsiteY26" fmla="*/ 1802 h 861651"/>
              <a:gd name="connsiteX27" fmla="*/ 51207 w 541325"/>
              <a:gd name="connsiteY27" fmla="*/ 9117 h 86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41325" h="861651">
                <a:moveTo>
                  <a:pt x="51207" y="9117"/>
                </a:moveTo>
                <a:cubicBezTo>
                  <a:pt x="10973" y="16432"/>
                  <a:pt x="47162" y="33698"/>
                  <a:pt x="43891" y="45693"/>
                </a:cubicBezTo>
                <a:cubicBezTo>
                  <a:pt x="39833" y="60572"/>
                  <a:pt x="31796" y="74373"/>
                  <a:pt x="29261" y="89585"/>
                </a:cubicBezTo>
                <a:lnTo>
                  <a:pt x="14631" y="177367"/>
                </a:lnTo>
                <a:cubicBezTo>
                  <a:pt x="12192" y="216381"/>
                  <a:pt x="10100" y="255419"/>
                  <a:pt x="7315" y="294410"/>
                </a:cubicBezTo>
                <a:cubicBezTo>
                  <a:pt x="5223" y="323698"/>
                  <a:pt x="0" y="352831"/>
                  <a:pt x="0" y="382193"/>
                </a:cubicBezTo>
                <a:cubicBezTo>
                  <a:pt x="0" y="457823"/>
                  <a:pt x="2874" y="533465"/>
                  <a:pt x="7315" y="608964"/>
                </a:cubicBezTo>
                <a:cubicBezTo>
                  <a:pt x="7768" y="616661"/>
                  <a:pt x="12513" y="623495"/>
                  <a:pt x="14631" y="630909"/>
                </a:cubicBezTo>
                <a:cubicBezTo>
                  <a:pt x="36755" y="708337"/>
                  <a:pt x="1789" y="599697"/>
                  <a:pt x="36576" y="704061"/>
                </a:cubicBezTo>
                <a:cubicBezTo>
                  <a:pt x="36577" y="704063"/>
                  <a:pt x="51205" y="747952"/>
                  <a:pt x="51207" y="747953"/>
                </a:cubicBezTo>
                <a:cubicBezTo>
                  <a:pt x="58522" y="752830"/>
                  <a:pt x="66287" y="757091"/>
                  <a:pt x="73152" y="762583"/>
                </a:cubicBezTo>
                <a:cubicBezTo>
                  <a:pt x="78538" y="766891"/>
                  <a:pt x="81614" y="774129"/>
                  <a:pt x="87783" y="777213"/>
                </a:cubicBezTo>
                <a:cubicBezTo>
                  <a:pt x="101577" y="784110"/>
                  <a:pt x="131674" y="791844"/>
                  <a:pt x="131674" y="791844"/>
                </a:cubicBezTo>
                <a:cubicBezTo>
                  <a:pt x="236385" y="861651"/>
                  <a:pt x="173623" y="825879"/>
                  <a:pt x="460858" y="799159"/>
                </a:cubicBezTo>
                <a:cubicBezTo>
                  <a:pt x="468536" y="798445"/>
                  <a:pt x="462720" y="782666"/>
                  <a:pt x="468173" y="777213"/>
                </a:cubicBezTo>
                <a:cubicBezTo>
                  <a:pt x="473626" y="771760"/>
                  <a:pt x="482804" y="772336"/>
                  <a:pt x="490119" y="769898"/>
                </a:cubicBezTo>
                <a:cubicBezTo>
                  <a:pt x="518654" y="684294"/>
                  <a:pt x="481880" y="801396"/>
                  <a:pt x="504749" y="565073"/>
                </a:cubicBezTo>
                <a:cubicBezTo>
                  <a:pt x="506234" y="549723"/>
                  <a:pt x="514502" y="535812"/>
                  <a:pt x="519379" y="521181"/>
                </a:cubicBezTo>
                <a:lnTo>
                  <a:pt x="526695" y="499236"/>
                </a:lnTo>
                <a:cubicBezTo>
                  <a:pt x="532467" y="424194"/>
                  <a:pt x="541325" y="321138"/>
                  <a:pt x="541325" y="250519"/>
                </a:cubicBezTo>
                <a:cubicBezTo>
                  <a:pt x="541325" y="213862"/>
                  <a:pt x="539194" y="177080"/>
                  <a:pt x="534010" y="140791"/>
                </a:cubicBezTo>
                <a:cubicBezTo>
                  <a:pt x="531829" y="125524"/>
                  <a:pt x="530284" y="107805"/>
                  <a:pt x="519379" y="96900"/>
                </a:cubicBezTo>
                <a:cubicBezTo>
                  <a:pt x="507187" y="84708"/>
                  <a:pt x="492367" y="74670"/>
                  <a:pt x="482803" y="60324"/>
                </a:cubicBezTo>
                <a:cubicBezTo>
                  <a:pt x="477926" y="53009"/>
                  <a:pt x="475628" y="43038"/>
                  <a:pt x="468173" y="38378"/>
                </a:cubicBezTo>
                <a:cubicBezTo>
                  <a:pt x="455095" y="30204"/>
                  <a:pt x="438912" y="28625"/>
                  <a:pt x="424282" y="23748"/>
                </a:cubicBezTo>
                <a:cubicBezTo>
                  <a:pt x="409711" y="18891"/>
                  <a:pt x="387765" y="10953"/>
                  <a:pt x="373075" y="9117"/>
                </a:cubicBezTo>
                <a:cubicBezTo>
                  <a:pt x="343940" y="5475"/>
                  <a:pt x="314648" y="2440"/>
                  <a:pt x="285293" y="1802"/>
                </a:cubicBezTo>
                <a:cubicBezTo>
                  <a:pt x="202407" y="0"/>
                  <a:pt x="91441" y="1802"/>
                  <a:pt x="51207" y="9117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9" name="任意多边形 138"/>
          <p:cNvSpPr/>
          <p:nvPr/>
        </p:nvSpPr>
        <p:spPr>
          <a:xfrm>
            <a:off x="6308725" y="2386013"/>
            <a:ext cx="541338" cy="862012"/>
          </a:xfrm>
          <a:custGeom>
            <a:avLst/>
            <a:gdLst>
              <a:gd name="connsiteX0" fmla="*/ 51207 w 541325"/>
              <a:gd name="connsiteY0" fmla="*/ 9117 h 861651"/>
              <a:gd name="connsiteX1" fmla="*/ 43891 w 541325"/>
              <a:gd name="connsiteY1" fmla="*/ 45693 h 861651"/>
              <a:gd name="connsiteX2" fmla="*/ 29261 w 541325"/>
              <a:gd name="connsiteY2" fmla="*/ 89585 h 861651"/>
              <a:gd name="connsiteX3" fmla="*/ 14631 w 541325"/>
              <a:gd name="connsiteY3" fmla="*/ 177367 h 861651"/>
              <a:gd name="connsiteX4" fmla="*/ 7315 w 541325"/>
              <a:gd name="connsiteY4" fmla="*/ 294410 h 861651"/>
              <a:gd name="connsiteX5" fmla="*/ 0 w 541325"/>
              <a:gd name="connsiteY5" fmla="*/ 382193 h 861651"/>
              <a:gd name="connsiteX6" fmla="*/ 7315 w 541325"/>
              <a:gd name="connsiteY6" fmla="*/ 608964 h 861651"/>
              <a:gd name="connsiteX7" fmla="*/ 14631 w 541325"/>
              <a:gd name="connsiteY7" fmla="*/ 630909 h 861651"/>
              <a:gd name="connsiteX8" fmla="*/ 36576 w 541325"/>
              <a:gd name="connsiteY8" fmla="*/ 704061 h 861651"/>
              <a:gd name="connsiteX9" fmla="*/ 51207 w 541325"/>
              <a:gd name="connsiteY9" fmla="*/ 747953 h 861651"/>
              <a:gd name="connsiteX10" fmla="*/ 73152 w 541325"/>
              <a:gd name="connsiteY10" fmla="*/ 762583 h 861651"/>
              <a:gd name="connsiteX11" fmla="*/ 87783 w 541325"/>
              <a:gd name="connsiteY11" fmla="*/ 777213 h 861651"/>
              <a:gd name="connsiteX12" fmla="*/ 131674 w 541325"/>
              <a:gd name="connsiteY12" fmla="*/ 791844 h 861651"/>
              <a:gd name="connsiteX13" fmla="*/ 460858 w 541325"/>
              <a:gd name="connsiteY13" fmla="*/ 799159 h 861651"/>
              <a:gd name="connsiteX14" fmla="*/ 468173 w 541325"/>
              <a:gd name="connsiteY14" fmla="*/ 777213 h 861651"/>
              <a:gd name="connsiteX15" fmla="*/ 490119 w 541325"/>
              <a:gd name="connsiteY15" fmla="*/ 769898 h 861651"/>
              <a:gd name="connsiteX16" fmla="*/ 504749 w 541325"/>
              <a:gd name="connsiteY16" fmla="*/ 565073 h 861651"/>
              <a:gd name="connsiteX17" fmla="*/ 519379 w 541325"/>
              <a:gd name="connsiteY17" fmla="*/ 521181 h 861651"/>
              <a:gd name="connsiteX18" fmla="*/ 526695 w 541325"/>
              <a:gd name="connsiteY18" fmla="*/ 499236 h 861651"/>
              <a:gd name="connsiteX19" fmla="*/ 541325 w 541325"/>
              <a:gd name="connsiteY19" fmla="*/ 250519 h 861651"/>
              <a:gd name="connsiteX20" fmla="*/ 534010 w 541325"/>
              <a:gd name="connsiteY20" fmla="*/ 140791 h 861651"/>
              <a:gd name="connsiteX21" fmla="*/ 519379 w 541325"/>
              <a:gd name="connsiteY21" fmla="*/ 96900 h 861651"/>
              <a:gd name="connsiteX22" fmla="*/ 482803 w 541325"/>
              <a:gd name="connsiteY22" fmla="*/ 60324 h 861651"/>
              <a:gd name="connsiteX23" fmla="*/ 468173 w 541325"/>
              <a:gd name="connsiteY23" fmla="*/ 38378 h 861651"/>
              <a:gd name="connsiteX24" fmla="*/ 424282 w 541325"/>
              <a:gd name="connsiteY24" fmla="*/ 23748 h 861651"/>
              <a:gd name="connsiteX25" fmla="*/ 373075 w 541325"/>
              <a:gd name="connsiteY25" fmla="*/ 9117 h 861651"/>
              <a:gd name="connsiteX26" fmla="*/ 285293 w 541325"/>
              <a:gd name="connsiteY26" fmla="*/ 1802 h 861651"/>
              <a:gd name="connsiteX27" fmla="*/ 51207 w 541325"/>
              <a:gd name="connsiteY27" fmla="*/ 9117 h 86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41325" h="861651">
                <a:moveTo>
                  <a:pt x="51207" y="9117"/>
                </a:moveTo>
                <a:cubicBezTo>
                  <a:pt x="10973" y="16432"/>
                  <a:pt x="47162" y="33698"/>
                  <a:pt x="43891" y="45693"/>
                </a:cubicBezTo>
                <a:cubicBezTo>
                  <a:pt x="39833" y="60572"/>
                  <a:pt x="31796" y="74373"/>
                  <a:pt x="29261" y="89585"/>
                </a:cubicBezTo>
                <a:lnTo>
                  <a:pt x="14631" y="177367"/>
                </a:lnTo>
                <a:cubicBezTo>
                  <a:pt x="12192" y="216381"/>
                  <a:pt x="10100" y="255419"/>
                  <a:pt x="7315" y="294410"/>
                </a:cubicBezTo>
                <a:cubicBezTo>
                  <a:pt x="5223" y="323698"/>
                  <a:pt x="0" y="352831"/>
                  <a:pt x="0" y="382193"/>
                </a:cubicBezTo>
                <a:cubicBezTo>
                  <a:pt x="0" y="457823"/>
                  <a:pt x="2874" y="533465"/>
                  <a:pt x="7315" y="608964"/>
                </a:cubicBezTo>
                <a:cubicBezTo>
                  <a:pt x="7768" y="616661"/>
                  <a:pt x="12513" y="623495"/>
                  <a:pt x="14631" y="630909"/>
                </a:cubicBezTo>
                <a:cubicBezTo>
                  <a:pt x="36755" y="708337"/>
                  <a:pt x="1789" y="599697"/>
                  <a:pt x="36576" y="704061"/>
                </a:cubicBezTo>
                <a:cubicBezTo>
                  <a:pt x="36577" y="704063"/>
                  <a:pt x="51205" y="747952"/>
                  <a:pt x="51207" y="747953"/>
                </a:cubicBezTo>
                <a:cubicBezTo>
                  <a:pt x="58522" y="752830"/>
                  <a:pt x="66287" y="757091"/>
                  <a:pt x="73152" y="762583"/>
                </a:cubicBezTo>
                <a:cubicBezTo>
                  <a:pt x="78538" y="766891"/>
                  <a:pt x="81614" y="774129"/>
                  <a:pt x="87783" y="777213"/>
                </a:cubicBezTo>
                <a:cubicBezTo>
                  <a:pt x="101577" y="784110"/>
                  <a:pt x="131674" y="791844"/>
                  <a:pt x="131674" y="791844"/>
                </a:cubicBezTo>
                <a:cubicBezTo>
                  <a:pt x="236385" y="861651"/>
                  <a:pt x="173623" y="825879"/>
                  <a:pt x="460858" y="799159"/>
                </a:cubicBezTo>
                <a:cubicBezTo>
                  <a:pt x="468536" y="798445"/>
                  <a:pt x="462720" y="782666"/>
                  <a:pt x="468173" y="777213"/>
                </a:cubicBezTo>
                <a:cubicBezTo>
                  <a:pt x="473626" y="771760"/>
                  <a:pt x="482804" y="772336"/>
                  <a:pt x="490119" y="769898"/>
                </a:cubicBezTo>
                <a:cubicBezTo>
                  <a:pt x="518654" y="684294"/>
                  <a:pt x="481880" y="801396"/>
                  <a:pt x="504749" y="565073"/>
                </a:cubicBezTo>
                <a:cubicBezTo>
                  <a:pt x="506234" y="549723"/>
                  <a:pt x="514502" y="535812"/>
                  <a:pt x="519379" y="521181"/>
                </a:cubicBezTo>
                <a:lnTo>
                  <a:pt x="526695" y="499236"/>
                </a:lnTo>
                <a:cubicBezTo>
                  <a:pt x="532467" y="424194"/>
                  <a:pt x="541325" y="321138"/>
                  <a:pt x="541325" y="250519"/>
                </a:cubicBezTo>
                <a:cubicBezTo>
                  <a:pt x="541325" y="213862"/>
                  <a:pt x="539194" y="177080"/>
                  <a:pt x="534010" y="140791"/>
                </a:cubicBezTo>
                <a:cubicBezTo>
                  <a:pt x="531829" y="125524"/>
                  <a:pt x="530284" y="107805"/>
                  <a:pt x="519379" y="96900"/>
                </a:cubicBezTo>
                <a:cubicBezTo>
                  <a:pt x="507187" y="84708"/>
                  <a:pt x="492367" y="74670"/>
                  <a:pt x="482803" y="60324"/>
                </a:cubicBezTo>
                <a:cubicBezTo>
                  <a:pt x="477926" y="53009"/>
                  <a:pt x="475628" y="43038"/>
                  <a:pt x="468173" y="38378"/>
                </a:cubicBezTo>
                <a:cubicBezTo>
                  <a:pt x="455095" y="30204"/>
                  <a:pt x="438912" y="28625"/>
                  <a:pt x="424282" y="23748"/>
                </a:cubicBezTo>
                <a:cubicBezTo>
                  <a:pt x="409711" y="18891"/>
                  <a:pt x="387765" y="10953"/>
                  <a:pt x="373075" y="9117"/>
                </a:cubicBezTo>
                <a:cubicBezTo>
                  <a:pt x="343940" y="5475"/>
                  <a:pt x="314648" y="2440"/>
                  <a:pt x="285293" y="1802"/>
                </a:cubicBezTo>
                <a:cubicBezTo>
                  <a:pt x="202407" y="0"/>
                  <a:pt x="91441" y="1802"/>
                  <a:pt x="51207" y="9117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0" name="任意多边形 139"/>
          <p:cNvSpPr/>
          <p:nvPr/>
        </p:nvSpPr>
        <p:spPr>
          <a:xfrm>
            <a:off x="6880225" y="2386013"/>
            <a:ext cx="541338" cy="862012"/>
          </a:xfrm>
          <a:custGeom>
            <a:avLst/>
            <a:gdLst>
              <a:gd name="connsiteX0" fmla="*/ 51207 w 541325"/>
              <a:gd name="connsiteY0" fmla="*/ 9117 h 861651"/>
              <a:gd name="connsiteX1" fmla="*/ 43891 w 541325"/>
              <a:gd name="connsiteY1" fmla="*/ 45693 h 861651"/>
              <a:gd name="connsiteX2" fmla="*/ 29261 w 541325"/>
              <a:gd name="connsiteY2" fmla="*/ 89585 h 861651"/>
              <a:gd name="connsiteX3" fmla="*/ 14631 w 541325"/>
              <a:gd name="connsiteY3" fmla="*/ 177367 h 861651"/>
              <a:gd name="connsiteX4" fmla="*/ 7315 w 541325"/>
              <a:gd name="connsiteY4" fmla="*/ 294410 h 861651"/>
              <a:gd name="connsiteX5" fmla="*/ 0 w 541325"/>
              <a:gd name="connsiteY5" fmla="*/ 382193 h 861651"/>
              <a:gd name="connsiteX6" fmla="*/ 7315 w 541325"/>
              <a:gd name="connsiteY6" fmla="*/ 608964 h 861651"/>
              <a:gd name="connsiteX7" fmla="*/ 14631 w 541325"/>
              <a:gd name="connsiteY7" fmla="*/ 630909 h 861651"/>
              <a:gd name="connsiteX8" fmla="*/ 36576 w 541325"/>
              <a:gd name="connsiteY8" fmla="*/ 704061 h 861651"/>
              <a:gd name="connsiteX9" fmla="*/ 51207 w 541325"/>
              <a:gd name="connsiteY9" fmla="*/ 747953 h 861651"/>
              <a:gd name="connsiteX10" fmla="*/ 73152 w 541325"/>
              <a:gd name="connsiteY10" fmla="*/ 762583 h 861651"/>
              <a:gd name="connsiteX11" fmla="*/ 87783 w 541325"/>
              <a:gd name="connsiteY11" fmla="*/ 777213 h 861651"/>
              <a:gd name="connsiteX12" fmla="*/ 131674 w 541325"/>
              <a:gd name="connsiteY12" fmla="*/ 791844 h 861651"/>
              <a:gd name="connsiteX13" fmla="*/ 460858 w 541325"/>
              <a:gd name="connsiteY13" fmla="*/ 799159 h 861651"/>
              <a:gd name="connsiteX14" fmla="*/ 468173 w 541325"/>
              <a:gd name="connsiteY14" fmla="*/ 777213 h 861651"/>
              <a:gd name="connsiteX15" fmla="*/ 490119 w 541325"/>
              <a:gd name="connsiteY15" fmla="*/ 769898 h 861651"/>
              <a:gd name="connsiteX16" fmla="*/ 504749 w 541325"/>
              <a:gd name="connsiteY16" fmla="*/ 565073 h 861651"/>
              <a:gd name="connsiteX17" fmla="*/ 519379 w 541325"/>
              <a:gd name="connsiteY17" fmla="*/ 521181 h 861651"/>
              <a:gd name="connsiteX18" fmla="*/ 526695 w 541325"/>
              <a:gd name="connsiteY18" fmla="*/ 499236 h 861651"/>
              <a:gd name="connsiteX19" fmla="*/ 541325 w 541325"/>
              <a:gd name="connsiteY19" fmla="*/ 250519 h 861651"/>
              <a:gd name="connsiteX20" fmla="*/ 534010 w 541325"/>
              <a:gd name="connsiteY20" fmla="*/ 140791 h 861651"/>
              <a:gd name="connsiteX21" fmla="*/ 519379 w 541325"/>
              <a:gd name="connsiteY21" fmla="*/ 96900 h 861651"/>
              <a:gd name="connsiteX22" fmla="*/ 482803 w 541325"/>
              <a:gd name="connsiteY22" fmla="*/ 60324 h 861651"/>
              <a:gd name="connsiteX23" fmla="*/ 468173 w 541325"/>
              <a:gd name="connsiteY23" fmla="*/ 38378 h 861651"/>
              <a:gd name="connsiteX24" fmla="*/ 424282 w 541325"/>
              <a:gd name="connsiteY24" fmla="*/ 23748 h 861651"/>
              <a:gd name="connsiteX25" fmla="*/ 373075 w 541325"/>
              <a:gd name="connsiteY25" fmla="*/ 9117 h 861651"/>
              <a:gd name="connsiteX26" fmla="*/ 285293 w 541325"/>
              <a:gd name="connsiteY26" fmla="*/ 1802 h 861651"/>
              <a:gd name="connsiteX27" fmla="*/ 51207 w 541325"/>
              <a:gd name="connsiteY27" fmla="*/ 9117 h 86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41325" h="861651">
                <a:moveTo>
                  <a:pt x="51207" y="9117"/>
                </a:moveTo>
                <a:cubicBezTo>
                  <a:pt x="10973" y="16432"/>
                  <a:pt x="47162" y="33698"/>
                  <a:pt x="43891" y="45693"/>
                </a:cubicBezTo>
                <a:cubicBezTo>
                  <a:pt x="39833" y="60572"/>
                  <a:pt x="31796" y="74373"/>
                  <a:pt x="29261" y="89585"/>
                </a:cubicBezTo>
                <a:lnTo>
                  <a:pt x="14631" y="177367"/>
                </a:lnTo>
                <a:cubicBezTo>
                  <a:pt x="12192" y="216381"/>
                  <a:pt x="10100" y="255419"/>
                  <a:pt x="7315" y="294410"/>
                </a:cubicBezTo>
                <a:cubicBezTo>
                  <a:pt x="5223" y="323698"/>
                  <a:pt x="0" y="352831"/>
                  <a:pt x="0" y="382193"/>
                </a:cubicBezTo>
                <a:cubicBezTo>
                  <a:pt x="0" y="457823"/>
                  <a:pt x="2874" y="533465"/>
                  <a:pt x="7315" y="608964"/>
                </a:cubicBezTo>
                <a:cubicBezTo>
                  <a:pt x="7768" y="616661"/>
                  <a:pt x="12513" y="623495"/>
                  <a:pt x="14631" y="630909"/>
                </a:cubicBezTo>
                <a:cubicBezTo>
                  <a:pt x="36755" y="708337"/>
                  <a:pt x="1789" y="599697"/>
                  <a:pt x="36576" y="704061"/>
                </a:cubicBezTo>
                <a:cubicBezTo>
                  <a:pt x="36577" y="704063"/>
                  <a:pt x="51205" y="747952"/>
                  <a:pt x="51207" y="747953"/>
                </a:cubicBezTo>
                <a:cubicBezTo>
                  <a:pt x="58522" y="752830"/>
                  <a:pt x="66287" y="757091"/>
                  <a:pt x="73152" y="762583"/>
                </a:cubicBezTo>
                <a:cubicBezTo>
                  <a:pt x="78538" y="766891"/>
                  <a:pt x="81614" y="774129"/>
                  <a:pt x="87783" y="777213"/>
                </a:cubicBezTo>
                <a:cubicBezTo>
                  <a:pt x="101577" y="784110"/>
                  <a:pt x="131674" y="791844"/>
                  <a:pt x="131674" y="791844"/>
                </a:cubicBezTo>
                <a:cubicBezTo>
                  <a:pt x="236385" y="861651"/>
                  <a:pt x="173623" y="825879"/>
                  <a:pt x="460858" y="799159"/>
                </a:cubicBezTo>
                <a:cubicBezTo>
                  <a:pt x="468536" y="798445"/>
                  <a:pt x="462720" y="782666"/>
                  <a:pt x="468173" y="777213"/>
                </a:cubicBezTo>
                <a:cubicBezTo>
                  <a:pt x="473626" y="771760"/>
                  <a:pt x="482804" y="772336"/>
                  <a:pt x="490119" y="769898"/>
                </a:cubicBezTo>
                <a:cubicBezTo>
                  <a:pt x="518654" y="684294"/>
                  <a:pt x="481880" y="801396"/>
                  <a:pt x="504749" y="565073"/>
                </a:cubicBezTo>
                <a:cubicBezTo>
                  <a:pt x="506234" y="549723"/>
                  <a:pt x="514502" y="535812"/>
                  <a:pt x="519379" y="521181"/>
                </a:cubicBezTo>
                <a:lnTo>
                  <a:pt x="526695" y="499236"/>
                </a:lnTo>
                <a:cubicBezTo>
                  <a:pt x="532467" y="424194"/>
                  <a:pt x="541325" y="321138"/>
                  <a:pt x="541325" y="250519"/>
                </a:cubicBezTo>
                <a:cubicBezTo>
                  <a:pt x="541325" y="213862"/>
                  <a:pt x="539194" y="177080"/>
                  <a:pt x="534010" y="140791"/>
                </a:cubicBezTo>
                <a:cubicBezTo>
                  <a:pt x="531829" y="125524"/>
                  <a:pt x="530284" y="107805"/>
                  <a:pt x="519379" y="96900"/>
                </a:cubicBezTo>
                <a:cubicBezTo>
                  <a:pt x="507187" y="84708"/>
                  <a:pt x="492367" y="74670"/>
                  <a:pt x="482803" y="60324"/>
                </a:cubicBezTo>
                <a:cubicBezTo>
                  <a:pt x="477926" y="53009"/>
                  <a:pt x="475628" y="43038"/>
                  <a:pt x="468173" y="38378"/>
                </a:cubicBezTo>
                <a:cubicBezTo>
                  <a:pt x="455095" y="30204"/>
                  <a:pt x="438912" y="28625"/>
                  <a:pt x="424282" y="23748"/>
                </a:cubicBezTo>
                <a:cubicBezTo>
                  <a:pt x="409711" y="18891"/>
                  <a:pt x="387765" y="10953"/>
                  <a:pt x="373075" y="9117"/>
                </a:cubicBezTo>
                <a:cubicBezTo>
                  <a:pt x="343940" y="5475"/>
                  <a:pt x="314648" y="2440"/>
                  <a:pt x="285293" y="1802"/>
                </a:cubicBezTo>
                <a:cubicBezTo>
                  <a:pt x="202407" y="0"/>
                  <a:pt x="91441" y="1802"/>
                  <a:pt x="51207" y="9117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7450138" y="2386013"/>
            <a:ext cx="541337" cy="862012"/>
          </a:xfrm>
          <a:custGeom>
            <a:avLst/>
            <a:gdLst>
              <a:gd name="connsiteX0" fmla="*/ 51207 w 541325"/>
              <a:gd name="connsiteY0" fmla="*/ 9117 h 861651"/>
              <a:gd name="connsiteX1" fmla="*/ 43891 w 541325"/>
              <a:gd name="connsiteY1" fmla="*/ 45693 h 861651"/>
              <a:gd name="connsiteX2" fmla="*/ 29261 w 541325"/>
              <a:gd name="connsiteY2" fmla="*/ 89585 h 861651"/>
              <a:gd name="connsiteX3" fmla="*/ 14631 w 541325"/>
              <a:gd name="connsiteY3" fmla="*/ 177367 h 861651"/>
              <a:gd name="connsiteX4" fmla="*/ 7315 w 541325"/>
              <a:gd name="connsiteY4" fmla="*/ 294410 h 861651"/>
              <a:gd name="connsiteX5" fmla="*/ 0 w 541325"/>
              <a:gd name="connsiteY5" fmla="*/ 382193 h 861651"/>
              <a:gd name="connsiteX6" fmla="*/ 7315 w 541325"/>
              <a:gd name="connsiteY6" fmla="*/ 608964 h 861651"/>
              <a:gd name="connsiteX7" fmla="*/ 14631 w 541325"/>
              <a:gd name="connsiteY7" fmla="*/ 630909 h 861651"/>
              <a:gd name="connsiteX8" fmla="*/ 36576 w 541325"/>
              <a:gd name="connsiteY8" fmla="*/ 704061 h 861651"/>
              <a:gd name="connsiteX9" fmla="*/ 51207 w 541325"/>
              <a:gd name="connsiteY9" fmla="*/ 747953 h 861651"/>
              <a:gd name="connsiteX10" fmla="*/ 73152 w 541325"/>
              <a:gd name="connsiteY10" fmla="*/ 762583 h 861651"/>
              <a:gd name="connsiteX11" fmla="*/ 87783 w 541325"/>
              <a:gd name="connsiteY11" fmla="*/ 777213 h 861651"/>
              <a:gd name="connsiteX12" fmla="*/ 131674 w 541325"/>
              <a:gd name="connsiteY12" fmla="*/ 791844 h 861651"/>
              <a:gd name="connsiteX13" fmla="*/ 460858 w 541325"/>
              <a:gd name="connsiteY13" fmla="*/ 799159 h 861651"/>
              <a:gd name="connsiteX14" fmla="*/ 468173 w 541325"/>
              <a:gd name="connsiteY14" fmla="*/ 777213 h 861651"/>
              <a:gd name="connsiteX15" fmla="*/ 490119 w 541325"/>
              <a:gd name="connsiteY15" fmla="*/ 769898 h 861651"/>
              <a:gd name="connsiteX16" fmla="*/ 504749 w 541325"/>
              <a:gd name="connsiteY16" fmla="*/ 565073 h 861651"/>
              <a:gd name="connsiteX17" fmla="*/ 519379 w 541325"/>
              <a:gd name="connsiteY17" fmla="*/ 521181 h 861651"/>
              <a:gd name="connsiteX18" fmla="*/ 526695 w 541325"/>
              <a:gd name="connsiteY18" fmla="*/ 499236 h 861651"/>
              <a:gd name="connsiteX19" fmla="*/ 541325 w 541325"/>
              <a:gd name="connsiteY19" fmla="*/ 250519 h 861651"/>
              <a:gd name="connsiteX20" fmla="*/ 534010 w 541325"/>
              <a:gd name="connsiteY20" fmla="*/ 140791 h 861651"/>
              <a:gd name="connsiteX21" fmla="*/ 519379 w 541325"/>
              <a:gd name="connsiteY21" fmla="*/ 96900 h 861651"/>
              <a:gd name="connsiteX22" fmla="*/ 482803 w 541325"/>
              <a:gd name="connsiteY22" fmla="*/ 60324 h 861651"/>
              <a:gd name="connsiteX23" fmla="*/ 468173 w 541325"/>
              <a:gd name="connsiteY23" fmla="*/ 38378 h 861651"/>
              <a:gd name="connsiteX24" fmla="*/ 424282 w 541325"/>
              <a:gd name="connsiteY24" fmla="*/ 23748 h 861651"/>
              <a:gd name="connsiteX25" fmla="*/ 373075 w 541325"/>
              <a:gd name="connsiteY25" fmla="*/ 9117 h 861651"/>
              <a:gd name="connsiteX26" fmla="*/ 285293 w 541325"/>
              <a:gd name="connsiteY26" fmla="*/ 1802 h 861651"/>
              <a:gd name="connsiteX27" fmla="*/ 51207 w 541325"/>
              <a:gd name="connsiteY27" fmla="*/ 9117 h 86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41325" h="861651">
                <a:moveTo>
                  <a:pt x="51207" y="9117"/>
                </a:moveTo>
                <a:cubicBezTo>
                  <a:pt x="10973" y="16432"/>
                  <a:pt x="47162" y="33698"/>
                  <a:pt x="43891" y="45693"/>
                </a:cubicBezTo>
                <a:cubicBezTo>
                  <a:pt x="39833" y="60572"/>
                  <a:pt x="31796" y="74373"/>
                  <a:pt x="29261" y="89585"/>
                </a:cubicBezTo>
                <a:lnTo>
                  <a:pt x="14631" y="177367"/>
                </a:lnTo>
                <a:cubicBezTo>
                  <a:pt x="12192" y="216381"/>
                  <a:pt x="10100" y="255419"/>
                  <a:pt x="7315" y="294410"/>
                </a:cubicBezTo>
                <a:cubicBezTo>
                  <a:pt x="5223" y="323698"/>
                  <a:pt x="0" y="352831"/>
                  <a:pt x="0" y="382193"/>
                </a:cubicBezTo>
                <a:cubicBezTo>
                  <a:pt x="0" y="457823"/>
                  <a:pt x="2874" y="533465"/>
                  <a:pt x="7315" y="608964"/>
                </a:cubicBezTo>
                <a:cubicBezTo>
                  <a:pt x="7768" y="616661"/>
                  <a:pt x="12513" y="623495"/>
                  <a:pt x="14631" y="630909"/>
                </a:cubicBezTo>
                <a:cubicBezTo>
                  <a:pt x="36755" y="708337"/>
                  <a:pt x="1789" y="599697"/>
                  <a:pt x="36576" y="704061"/>
                </a:cubicBezTo>
                <a:cubicBezTo>
                  <a:pt x="36577" y="704063"/>
                  <a:pt x="51205" y="747952"/>
                  <a:pt x="51207" y="747953"/>
                </a:cubicBezTo>
                <a:cubicBezTo>
                  <a:pt x="58522" y="752830"/>
                  <a:pt x="66287" y="757091"/>
                  <a:pt x="73152" y="762583"/>
                </a:cubicBezTo>
                <a:cubicBezTo>
                  <a:pt x="78538" y="766891"/>
                  <a:pt x="81614" y="774129"/>
                  <a:pt x="87783" y="777213"/>
                </a:cubicBezTo>
                <a:cubicBezTo>
                  <a:pt x="101577" y="784110"/>
                  <a:pt x="131674" y="791844"/>
                  <a:pt x="131674" y="791844"/>
                </a:cubicBezTo>
                <a:cubicBezTo>
                  <a:pt x="236385" y="861651"/>
                  <a:pt x="173623" y="825879"/>
                  <a:pt x="460858" y="799159"/>
                </a:cubicBezTo>
                <a:cubicBezTo>
                  <a:pt x="468536" y="798445"/>
                  <a:pt x="462720" y="782666"/>
                  <a:pt x="468173" y="777213"/>
                </a:cubicBezTo>
                <a:cubicBezTo>
                  <a:pt x="473626" y="771760"/>
                  <a:pt x="482804" y="772336"/>
                  <a:pt x="490119" y="769898"/>
                </a:cubicBezTo>
                <a:cubicBezTo>
                  <a:pt x="518654" y="684294"/>
                  <a:pt x="481880" y="801396"/>
                  <a:pt x="504749" y="565073"/>
                </a:cubicBezTo>
                <a:cubicBezTo>
                  <a:pt x="506234" y="549723"/>
                  <a:pt x="514502" y="535812"/>
                  <a:pt x="519379" y="521181"/>
                </a:cubicBezTo>
                <a:lnTo>
                  <a:pt x="526695" y="499236"/>
                </a:lnTo>
                <a:cubicBezTo>
                  <a:pt x="532467" y="424194"/>
                  <a:pt x="541325" y="321138"/>
                  <a:pt x="541325" y="250519"/>
                </a:cubicBezTo>
                <a:cubicBezTo>
                  <a:pt x="541325" y="213862"/>
                  <a:pt x="539194" y="177080"/>
                  <a:pt x="534010" y="140791"/>
                </a:cubicBezTo>
                <a:cubicBezTo>
                  <a:pt x="531829" y="125524"/>
                  <a:pt x="530284" y="107805"/>
                  <a:pt x="519379" y="96900"/>
                </a:cubicBezTo>
                <a:cubicBezTo>
                  <a:pt x="507187" y="84708"/>
                  <a:pt x="492367" y="74670"/>
                  <a:pt x="482803" y="60324"/>
                </a:cubicBezTo>
                <a:cubicBezTo>
                  <a:pt x="477926" y="53009"/>
                  <a:pt x="475628" y="43038"/>
                  <a:pt x="468173" y="38378"/>
                </a:cubicBezTo>
                <a:cubicBezTo>
                  <a:pt x="455095" y="30204"/>
                  <a:pt x="438912" y="28625"/>
                  <a:pt x="424282" y="23748"/>
                </a:cubicBezTo>
                <a:cubicBezTo>
                  <a:pt x="409711" y="18891"/>
                  <a:pt x="387765" y="10953"/>
                  <a:pt x="373075" y="9117"/>
                </a:cubicBezTo>
                <a:cubicBezTo>
                  <a:pt x="343940" y="5475"/>
                  <a:pt x="314648" y="2440"/>
                  <a:pt x="285293" y="1802"/>
                </a:cubicBezTo>
                <a:cubicBezTo>
                  <a:pt x="202407" y="0"/>
                  <a:pt x="91441" y="1802"/>
                  <a:pt x="51207" y="9117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2" name="任意多边形 141"/>
          <p:cNvSpPr/>
          <p:nvPr/>
        </p:nvSpPr>
        <p:spPr>
          <a:xfrm>
            <a:off x="8007350" y="2411413"/>
            <a:ext cx="541338" cy="862012"/>
          </a:xfrm>
          <a:custGeom>
            <a:avLst/>
            <a:gdLst>
              <a:gd name="connsiteX0" fmla="*/ 51207 w 541325"/>
              <a:gd name="connsiteY0" fmla="*/ 9117 h 861651"/>
              <a:gd name="connsiteX1" fmla="*/ 43891 w 541325"/>
              <a:gd name="connsiteY1" fmla="*/ 45693 h 861651"/>
              <a:gd name="connsiteX2" fmla="*/ 29261 w 541325"/>
              <a:gd name="connsiteY2" fmla="*/ 89585 h 861651"/>
              <a:gd name="connsiteX3" fmla="*/ 14631 w 541325"/>
              <a:gd name="connsiteY3" fmla="*/ 177367 h 861651"/>
              <a:gd name="connsiteX4" fmla="*/ 7315 w 541325"/>
              <a:gd name="connsiteY4" fmla="*/ 294410 h 861651"/>
              <a:gd name="connsiteX5" fmla="*/ 0 w 541325"/>
              <a:gd name="connsiteY5" fmla="*/ 382193 h 861651"/>
              <a:gd name="connsiteX6" fmla="*/ 7315 w 541325"/>
              <a:gd name="connsiteY6" fmla="*/ 608964 h 861651"/>
              <a:gd name="connsiteX7" fmla="*/ 14631 w 541325"/>
              <a:gd name="connsiteY7" fmla="*/ 630909 h 861651"/>
              <a:gd name="connsiteX8" fmla="*/ 36576 w 541325"/>
              <a:gd name="connsiteY8" fmla="*/ 704061 h 861651"/>
              <a:gd name="connsiteX9" fmla="*/ 51207 w 541325"/>
              <a:gd name="connsiteY9" fmla="*/ 747953 h 861651"/>
              <a:gd name="connsiteX10" fmla="*/ 73152 w 541325"/>
              <a:gd name="connsiteY10" fmla="*/ 762583 h 861651"/>
              <a:gd name="connsiteX11" fmla="*/ 87783 w 541325"/>
              <a:gd name="connsiteY11" fmla="*/ 777213 h 861651"/>
              <a:gd name="connsiteX12" fmla="*/ 131674 w 541325"/>
              <a:gd name="connsiteY12" fmla="*/ 791844 h 861651"/>
              <a:gd name="connsiteX13" fmla="*/ 460858 w 541325"/>
              <a:gd name="connsiteY13" fmla="*/ 799159 h 861651"/>
              <a:gd name="connsiteX14" fmla="*/ 468173 w 541325"/>
              <a:gd name="connsiteY14" fmla="*/ 777213 h 861651"/>
              <a:gd name="connsiteX15" fmla="*/ 490119 w 541325"/>
              <a:gd name="connsiteY15" fmla="*/ 769898 h 861651"/>
              <a:gd name="connsiteX16" fmla="*/ 504749 w 541325"/>
              <a:gd name="connsiteY16" fmla="*/ 565073 h 861651"/>
              <a:gd name="connsiteX17" fmla="*/ 519379 w 541325"/>
              <a:gd name="connsiteY17" fmla="*/ 521181 h 861651"/>
              <a:gd name="connsiteX18" fmla="*/ 526695 w 541325"/>
              <a:gd name="connsiteY18" fmla="*/ 499236 h 861651"/>
              <a:gd name="connsiteX19" fmla="*/ 541325 w 541325"/>
              <a:gd name="connsiteY19" fmla="*/ 250519 h 861651"/>
              <a:gd name="connsiteX20" fmla="*/ 534010 w 541325"/>
              <a:gd name="connsiteY20" fmla="*/ 140791 h 861651"/>
              <a:gd name="connsiteX21" fmla="*/ 519379 w 541325"/>
              <a:gd name="connsiteY21" fmla="*/ 96900 h 861651"/>
              <a:gd name="connsiteX22" fmla="*/ 482803 w 541325"/>
              <a:gd name="connsiteY22" fmla="*/ 60324 h 861651"/>
              <a:gd name="connsiteX23" fmla="*/ 468173 w 541325"/>
              <a:gd name="connsiteY23" fmla="*/ 38378 h 861651"/>
              <a:gd name="connsiteX24" fmla="*/ 424282 w 541325"/>
              <a:gd name="connsiteY24" fmla="*/ 23748 h 861651"/>
              <a:gd name="connsiteX25" fmla="*/ 373075 w 541325"/>
              <a:gd name="connsiteY25" fmla="*/ 9117 h 861651"/>
              <a:gd name="connsiteX26" fmla="*/ 285293 w 541325"/>
              <a:gd name="connsiteY26" fmla="*/ 1802 h 861651"/>
              <a:gd name="connsiteX27" fmla="*/ 51207 w 541325"/>
              <a:gd name="connsiteY27" fmla="*/ 9117 h 86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41325" h="861651">
                <a:moveTo>
                  <a:pt x="51207" y="9117"/>
                </a:moveTo>
                <a:cubicBezTo>
                  <a:pt x="10973" y="16432"/>
                  <a:pt x="47162" y="33698"/>
                  <a:pt x="43891" y="45693"/>
                </a:cubicBezTo>
                <a:cubicBezTo>
                  <a:pt x="39833" y="60572"/>
                  <a:pt x="31796" y="74373"/>
                  <a:pt x="29261" y="89585"/>
                </a:cubicBezTo>
                <a:lnTo>
                  <a:pt x="14631" y="177367"/>
                </a:lnTo>
                <a:cubicBezTo>
                  <a:pt x="12192" y="216381"/>
                  <a:pt x="10100" y="255419"/>
                  <a:pt x="7315" y="294410"/>
                </a:cubicBezTo>
                <a:cubicBezTo>
                  <a:pt x="5223" y="323698"/>
                  <a:pt x="0" y="352831"/>
                  <a:pt x="0" y="382193"/>
                </a:cubicBezTo>
                <a:cubicBezTo>
                  <a:pt x="0" y="457823"/>
                  <a:pt x="2874" y="533465"/>
                  <a:pt x="7315" y="608964"/>
                </a:cubicBezTo>
                <a:cubicBezTo>
                  <a:pt x="7768" y="616661"/>
                  <a:pt x="12513" y="623495"/>
                  <a:pt x="14631" y="630909"/>
                </a:cubicBezTo>
                <a:cubicBezTo>
                  <a:pt x="36755" y="708337"/>
                  <a:pt x="1789" y="599697"/>
                  <a:pt x="36576" y="704061"/>
                </a:cubicBezTo>
                <a:cubicBezTo>
                  <a:pt x="36577" y="704063"/>
                  <a:pt x="51205" y="747952"/>
                  <a:pt x="51207" y="747953"/>
                </a:cubicBezTo>
                <a:cubicBezTo>
                  <a:pt x="58522" y="752830"/>
                  <a:pt x="66287" y="757091"/>
                  <a:pt x="73152" y="762583"/>
                </a:cubicBezTo>
                <a:cubicBezTo>
                  <a:pt x="78538" y="766891"/>
                  <a:pt x="81614" y="774129"/>
                  <a:pt x="87783" y="777213"/>
                </a:cubicBezTo>
                <a:cubicBezTo>
                  <a:pt x="101577" y="784110"/>
                  <a:pt x="131674" y="791844"/>
                  <a:pt x="131674" y="791844"/>
                </a:cubicBezTo>
                <a:cubicBezTo>
                  <a:pt x="236385" y="861651"/>
                  <a:pt x="173623" y="825879"/>
                  <a:pt x="460858" y="799159"/>
                </a:cubicBezTo>
                <a:cubicBezTo>
                  <a:pt x="468536" y="798445"/>
                  <a:pt x="462720" y="782666"/>
                  <a:pt x="468173" y="777213"/>
                </a:cubicBezTo>
                <a:cubicBezTo>
                  <a:pt x="473626" y="771760"/>
                  <a:pt x="482804" y="772336"/>
                  <a:pt x="490119" y="769898"/>
                </a:cubicBezTo>
                <a:cubicBezTo>
                  <a:pt x="518654" y="684294"/>
                  <a:pt x="481880" y="801396"/>
                  <a:pt x="504749" y="565073"/>
                </a:cubicBezTo>
                <a:cubicBezTo>
                  <a:pt x="506234" y="549723"/>
                  <a:pt x="514502" y="535812"/>
                  <a:pt x="519379" y="521181"/>
                </a:cubicBezTo>
                <a:lnTo>
                  <a:pt x="526695" y="499236"/>
                </a:lnTo>
                <a:cubicBezTo>
                  <a:pt x="532467" y="424194"/>
                  <a:pt x="541325" y="321138"/>
                  <a:pt x="541325" y="250519"/>
                </a:cubicBezTo>
                <a:cubicBezTo>
                  <a:pt x="541325" y="213862"/>
                  <a:pt x="539194" y="177080"/>
                  <a:pt x="534010" y="140791"/>
                </a:cubicBezTo>
                <a:cubicBezTo>
                  <a:pt x="531829" y="125524"/>
                  <a:pt x="530284" y="107805"/>
                  <a:pt x="519379" y="96900"/>
                </a:cubicBezTo>
                <a:cubicBezTo>
                  <a:pt x="507187" y="84708"/>
                  <a:pt x="492367" y="74670"/>
                  <a:pt x="482803" y="60324"/>
                </a:cubicBezTo>
                <a:cubicBezTo>
                  <a:pt x="477926" y="53009"/>
                  <a:pt x="475628" y="43038"/>
                  <a:pt x="468173" y="38378"/>
                </a:cubicBezTo>
                <a:cubicBezTo>
                  <a:pt x="455095" y="30204"/>
                  <a:pt x="438912" y="28625"/>
                  <a:pt x="424282" y="23748"/>
                </a:cubicBezTo>
                <a:cubicBezTo>
                  <a:pt x="409711" y="18891"/>
                  <a:pt x="387765" y="10953"/>
                  <a:pt x="373075" y="9117"/>
                </a:cubicBezTo>
                <a:cubicBezTo>
                  <a:pt x="343940" y="5475"/>
                  <a:pt x="314648" y="2440"/>
                  <a:pt x="285293" y="1802"/>
                </a:cubicBezTo>
                <a:cubicBezTo>
                  <a:pt x="202407" y="0"/>
                  <a:pt x="91441" y="1802"/>
                  <a:pt x="51207" y="9117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3" name="任意多边形 142"/>
          <p:cNvSpPr/>
          <p:nvPr/>
        </p:nvSpPr>
        <p:spPr>
          <a:xfrm>
            <a:off x="5722938" y="3243263"/>
            <a:ext cx="1089025" cy="541337"/>
          </a:xfrm>
          <a:custGeom>
            <a:avLst/>
            <a:gdLst>
              <a:gd name="connsiteX0" fmla="*/ 21945 w 1089965"/>
              <a:gd name="connsiteY0" fmla="*/ 36576 h 541324"/>
              <a:gd name="connsiteX1" fmla="*/ 14630 w 1089965"/>
              <a:gd name="connsiteY1" fmla="*/ 168249 h 541324"/>
              <a:gd name="connsiteX2" fmla="*/ 7315 w 1089965"/>
              <a:gd name="connsiteY2" fmla="*/ 197510 h 541324"/>
              <a:gd name="connsiteX3" fmla="*/ 0 w 1089965"/>
              <a:gd name="connsiteY3" fmla="*/ 248716 h 541324"/>
              <a:gd name="connsiteX4" fmla="*/ 7315 w 1089965"/>
              <a:gd name="connsiteY4" fmla="*/ 387705 h 541324"/>
              <a:gd name="connsiteX5" fmla="*/ 51206 w 1089965"/>
              <a:gd name="connsiteY5" fmla="*/ 475488 h 541324"/>
              <a:gd name="connsiteX6" fmla="*/ 117043 w 1089965"/>
              <a:gd name="connsiteY6" fmla="*/ 519379 h 541324"/>
              <a:gd name="connsiteX7" fmla="*/ 153619 w 1089965"/>
              <a:gd name="connsiteY7" fmla="*/ 526694 h 541324"/>
              <a:gd name="connsiteX8" fmla="*/ 197510 w 1089965"/>
              <a:gd name="connsiteY8" fmla="*/ 541324 h 541324"/>
              <a:gd name="connsiteX9" fmla="*/ 621792 w 1089965"/>
              <a:gd name="connsiteY9" fmla="*/ 534009 h 541324"/>
              <a:gd name="connsiteX10" fmla="*/ 665683 w 1089965"/>
              <a:gd name="connsiteY10" fmla="*/ 519379 h 541324"/>
              <a:gd name="connsiteX11" fmla="*/ 709574 w 1089965"/>
              <a:gd name="connsiteY11" fmla="*/ 497433 h 541324"/>
              <a:gd name="connsiteX12" fmla="*/ 753465 w 1089965"/>
              <a:gd name="connsiteY12" fmla="*/ 475488 h 541324"/>
              <a:gd name="connsiteX13" fmla="*/ 775411 w 1089965"/>
              <a:gd name="connsiteY13" fmla="*/ 460857 h 541324"/>
              <a:gd name="connsiteX14" fmla="*/ 819302 w 1089965"/>
              <a:gd name="connsiteY14" fmla="*/ 446227 h 541324"/>
              <a:gd name="connsiteX15" fmla="*/ 855878 w 1089965"/>
              <a:gd name="connsiteY15" fmla="*/ 416966 h 541324"/>
              <a:gd name="connsiteX16" fmla="*/ 877824 w 1089965"/>
              <a:gd name="connsiteY16" fmla="*/ 409651 h 541324"/>
              <a:gd name="connsiteX17" fmla="*/ 907085 w 1089965"/>
              <a:gd name="connsiteY17" fmla="*/ 380390 h 541324"/>
              <a:gd name="connsiteX18" fmla="*/ 929030 w 1089965"/>
              <a:gd name="connsiteY18" fmla="*/ 358444 h 541324"/>
              <a:gd name="connsiteX19" fmla="*/ 958291 w 1089965"/>
              <a:gd name="connsiteY19" fmla="*/ 329184 h 541324"/>
              <a:gd name="connsiteX20" fmla="*/ 965606 w 1089965"/>
              <a:gd name="connsiteY20" fmla="*/ 307238 h 541324"/>
              <a:gd name="connsiteX21" fmla="*/ 1002182 w 1089965"/>
              <a:gd name="connsiteY21" fmla="*/ 277977 h 541324"/>
              <a:gd name="connsiteX22" fmla="*/ 1053389 w 1089965"/>
              <a:gd name="connsiteY22" fmla="*/ 234086 h 541324"/>
              <a:gd name="connsiteX23" fmla="*/ 1089965 w 1089965"/>
              <a:gd name="connsiteY23" fmla="*/ 168249 h 541324"/>
              <a:gd name="connsiteX24" fmla="*/ 1082649 w 1089965"/>
              <a:gd name="connsiteY24" fmla="*/ 87782 h 541324"/>
              <a:gd name="connsiteX25" fmla="*/ 1068019 w 1089965"/>
              <a:gd name="connsiteY25" fmla="*/ 65836 h 541324"/>
              <a:gd name="connsiteX26" fmla="*/ 1060704 w 1089965"/>
              <a:gd name="connsiteY26" fmla="*/ 43891 h 541324"/>
              <a:gd name="connsiteX27" fmla="*/ 1024128 w 1089965"/>
              <a:gd name="connsiteY27" fmla="*/ 14630 h 541324"/>
              <a:gd name="connsiteX28" fmla="*/ 1009497 w 1089965"/>
              <a:gd name="connsiteY28" fmla="*/ 0 h 541324"/>
              <a:gd name="connsiteX29" fmla="*/ 124358 w 1089965"/>
              <a:gd name="connsiteY29" fmla="*/ 14630 h 541324"/>
              <a:gd name="connsiteX30" fmla="*/ 43891 w 1089965"/>
              <a:gd name="connsiteY30" fmla="*/ 36576 h 541324"/>
              <a:gd name="connsiteX31" fmla="*/ 21945 w 1089965"/>
              <a:gd name="connsiteY31" fmla="*/ 36576 h 541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89965" h="541324">
                <a:moveTo>
                  <a:pt x="21945" y="36576"/>
                </a:moveTo>
                <a:cubicBezTo>
                  <a:pt x="19507" y="80467"/>
                  <a:pt x="18610" y="124471"/>
                  <a:pt x="14630" y="168249"/>
                </a:cubicBezTo>
                <a:cubicBezTo>
                  <a:pt x="13720" y="178262"/>
                  <a:pt x="9113" y="187618"/>
                  <a:pt x="7315" y="197510"/>
                </a:cubicBezTo>
                <a:cubicBezTo>
                  <a:pt x="4231" y="214474"/>
                  <a:pt x="2438" y="231647"/>
                  <a:pt x="0" y="248716"/>
                </a:cubicBezTo>
                <a:cubicBezTo>
                  <a:pt x="2438" y="295046"/>
                  <a:pt x="1788" y="341642"/>
                  <a:pt x="7315" y="387705"/>
                </a:cubicBezTo>
                <a:cubicBezTo>
                  <a:pt x="10560" y="414749"/>
                  <a:pt x="32712" y="456994"/>
                  <a:pt x="51206" y="475488"/>
                </a:cubicBezTo>
                <a:cubicBezTo>
                  <a:pt x="92075" y="516357"/>
                  <a:pt x="72697" y="509525"/>
                  <a:pt x="117043" y="519379"/>
                </a:cubicBezTo>
                <a:cubicBezTo>
                  <a:pt x="129180" y="522076"/>
                  <a:pt x="141624" y="523423"/>
                  <a:pt x="153619" y="526694"/>
                </a:cubicBezTo>
                <a:cubicBezTo>
                  <a:pt x="168497" y="530752"/>
                  <a:pt x="197510" y="541324"/>
                  <a:pt x="197510" y="541324"/>
                </a:cubicBezTo>
                <a:cubicBezTo>
                  <a:pt x="338937" y="538886"/>
                  <a:pt x="480499" y="540632"/>
                  <a:pt x="621792" y="534009"/>
                </a:cubicBezTo>
                <a:cubicBezTo>
                  <a:pt x="637197" y="533287"/>
                  <a:pt x="665683" y="519379"/>
                  <a:pt x="665683" y="519379"/>
                </a:cubicBezTo>
                <a:cubicBezTo>
                  <a:pt x="728570" y="477454"/>
                  <a:pt x="649009" y="527715"/>
                  <a:pt x="709574" y="497433"/>
                </a:cubicBezTo>
                <a:cubicBezTo>
                  <a:pt x="766296" y="469073"/>
                  <a:pt x="698306" y="493874"/>
                  <a:pt x="753465" y="475488"/>
                </a:cubicBezTo>
                <a:cubicBezTo>
                  <a:pt x="760780" y="470611"/>
                  <a:pt x="767377" y="464428"/>
                  <a:pt x="775411" y="460857"/>
                </a:cubicBezTo>
                <a:cubicBezTo>
                  <a:pt x="789504" y="454594"/>
                  <a:pt x="819302" y="446227"/>
                  <a:pt x="819302" y="446227"/>
                </a:cubicBezTo>
                <a:cubicBezTo>
                  <a:pt x="832910" y="432619"/>
                  <a:pt x="837423" y="426193"/>
                  <a:pt x="855878" y="416966"/>
                </a:cubicBezTo>
                <a:cubicBezTo>
                  <a:pt x="862775" y="413518"/>
                  <a:pt x="870509" y="412089"/>
                  <a:pt x="877824" y="409651"/>
                </a:cubicBezTo>
                <a:lnTo>
                  <a:pt x="907085" y="380390"/>
                </a:lnTo>
                <a:lnTo>
                  <a:pt x="929030" y="358444"/>
                </a:lnTo>
                <a:cubicBezTo>
                  <a:pt x="948537" y="299923"/>
                  <a:pt x="919276" y="368199"/>
                  <a:pt x="958291" y="329184"/>
                </a:cubicBezTo>
                <a:cubicBezTo>
                  <a:pt x="963744" y="323731"/>
                  <a:pt x="961639" y="313850"/>
                  <a:pt x="965606" y="307238"/>
                </a:cubicBezTo>
                <a:cubicBezTo>
                  <a:pt x="974393" y="292594"/>
                  <a:pt x="989874" y="288527"/>
                  <a:pt x="1002182" y="277977"/>
                </a:cubicBezTo>
                <a:cubicBezTo>
                  <a:pt x="1064257" y="224769"/>
                  <a:pt x="1003014" y="267668"/>
                  <a:pt x="1053389" y="234086"/>
                </a:cubicBezTo>
                <a:cubicBezTo>
                  <a:pt x="1086926" y="183779"/>
                  <a:pt x="1077088" y="206876"/>
                  <a:pt x="1089965" y="168249"/>
                </a:cubicBezTo>
                <a:cubicBezTo>
                  <a:pt x="1087526" y="141427"/>
                  <a:pt x="1088292" y="114117"/>
                  <a:pt x="1082649" y="87782"/>
                </a:cubicBezTo>
                <a:cubicBezTo>
                  <a:pt x="1080807" y="79185"/>
                  <a:pt x="1071951" y="73700"/>
                  <a:pt x="1068019" y="65836"/>
                </a:cubicBezTo>
                <a:cubicBezTo>
                  <a:pt x="1064571" y="58939"/>
                  <a:pt x="1064671" y="50503"/>
                  <a:pt x="1060704" y="43891"/>
                </a:cubicBezTo>
                <a:cubicBezTo>
                  <a:pt x="1052552" y="30304"/>
                  <a:pt x="1035630" y="23831"/>
                  <a:pt x="1024128" y="14630"/>
                </a:cubicBezTo>
                <a:cubicBezTo>
                  <a:pt x="1018742" y="10322"/>
                  <a:pt x="1014374" y="4877"/>
                  <a:pt x="1009497" y="0"/>
                </a:cubicBezTo>
                <a:lnTo>
                  <a:pt x="124358" y="14630"/>
                </a:lnTo>
                <a:cubicBezTo>
                  <a:pt x="102085" y="15160"/>
                  <a:pt x="63080" y="30180"/>
                  <a:pt x="43891" y="36576"/>
                </a:cubicBezTo>
                <a:lnTo>
                  <a:pt x="21945" y="36576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4" name="任意多边形 143"/>
          <p:cNvSpPr/>
          <p:nvPr/>
        </p:nvSpPr>
        <p:spPr>
          <a:xfrm>
            <a:off x="6873875" y="3228975"/>
            <a:ext cx="1720850" cy="263525"/>
          </a:xfrm>
          <a:custGeom>
            <a:avLst/>
            <a:gdLst>
              <a:gd name="connsiteX0" fmla="*/ 33880 w 1720993"/>
              <a:gd name="connsiteY0" fmla="*/ 43891 h 263347"/>
              <a:gd name="connsiteX1" fmla="*/ 26565 w 1720993"/>
              <a:gd name="connsiteY1" fmla="*/ 175565 h 263347"/>
              <a:gd name="connsiteX2" fmla="*/ 33880 w 1720993"/>
              <a:gd name="connsiteY2" fmla="*/ 197511 h 263347"/>
              <a:gd name="connsiteX3" fmla="*/ 70456 w 1720993"/>
              <a:gd name="connsiteY3" fmla="*/ 226771 h 263347"/>
              <a:gd name="connsiteX4" fmla="*/ 128978 w 1720993"/>
              <a:gd name="connsiteY4" fmla="*/ 256032 h 263347"/>
              <a:gd name="connsiteX5" fmla="*/ 150923 w 1720993"/>
              <a:gd name="connsiteY5" fmla="*/ 263347 h 263347"/>
              <a:gd name="connsiteX6" fmla="*/ 1599333 w 1720993"/>
              <a:gd name="connsiteY6" fmla="*/ 256032 h 263347"/>
              <a:gd name="connsiteX7" fmla="*/ 1621279 w 1720993"/>
              <a:gd name="connsiteY7" fmla="*/ 241402 h 263347"/>
              <a:gd name="connsiteX8" fmla="*/ 1657855 w 1720993"/>
              <a:gd name="connsiteY8" fmla="*/ 234087 h 263347"/>
              <a:gd name="connsiteX9" fmla="*/ 1701746 w 1720993"/>
              <a:gd name="connsiteY9" fmla="*/ 212141 h 263347"/>
              <a:gd name="connsiteX10" fmla="*/ 1701746 w 1720993"/>
              <a:gd name="connsiteY10" fmla="*/ 102413 h 263347"/>
              <a:gd name="connsiteX11" fmla="*/ 1650539 w 1720993"/>
              <a:gd name="connsiteY11" fmla="*/ 58522 h 263347"/>
              <a:gd name="connsiteX12" fmla="*/ 1635909 w 1720993"/>
              <a:gd name="connsiteY12" fmla="*/ 43891 h 263347"/>
              <a:gd name="connsiteX13" fmla="*/ 1606648 w 1720993"/>
              <a:gd name="connsiteY13" fmla="*/ 7315 h 263347"/>
              <a:gd name="connsiteX14" fmla="*/ 1584703 w 1720993"/>
              <a:gd name="connsiteY14" fmla="*/ 0 h 263347"/>
              <a:gd name="connsiteX15" fmla="*/ 1379877 w 1720993"/>
              <a:gd name="connsiteY15" fmla="*/ 7315 h 263347"/>
              <a:gd name="connsiteX16" fmla="*/ 1314040 w 1720993"/>
              <a:gd name="connsiteY16" fmla="*/ 21946 h 263347"/>
              <a:gd name="connsiteX17" fmla="*/ 48511 w 1720993"/>
              <a:gd name="connsiteY17" fmla="*/ 29261 h 263347"/>
              <a:gd name="connsiteX18" fmla="*/ 33880 w 1720993"/>
              <a:gd name="connsiteY18" fmla="*/ 43891 h 263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20993" h="263347">
                <a:moveTo>
                  <a:pt x="33880" y="43891"/>
                </a:moveTo>
                <a:cubicBezTo>
                  <a:pt x="0" y="94714"/>
                  <a:pt x="14151" y="63836"/>
                  <a:pt x="26565" y="175565"/>
                </a:cubicBezTo>
                <a:cubicBezTo>
                  <a:pt x="27417" y="183229"/>
                  <a:pt x="29913" y="190899"/>
                  <a:pt x="33880" y="197511"/>
                </a:cubicBezTo>
                <a:cubicBezTo>
                  <a:pt x="42031" y="211096"/>
                  <a:pt x="58957" y="217572"/>
                  <a:pt x="70456" y="226771"/>
                </a:cubicBezTo>
                <a:cubicBezTo>
                  <a:pt x="106935" y="255955"/>
                  <a:pt x="54075" y="231065"/>
                  <a:pt x="128978" y="256032"/>
                </a:cubicBezTo>
                <a:lnTo>
                  <a:pt x="150923" y="263347"/>
                </a:lnTo>
                <a:lnTo>
                  <a:pt x="1599333" y="256032"/>
                </a:lnTo>
                <a:cubicBezTo>
                  <a:pt x="1608124" y="255901"/>
                  <a:pt x="1613047" y="244489"/>
                  <a:pt x="1621279" y="241402"/>
                </a:cubicBezTo>
                <a:cubicBezTo>
                  <a:pt x="1632921" y="237036"/>
                  <a:pt x="1645793" y="237103"/>
                  <a:pt x="1657855" y="234087"/>
                </a:cubicBezTo>
                <a:cubicBezTo>
                  <a:pt x="1682080" y="228030"/>
                  <a:pt x="1680294" y="226442"/>
                  <a:pt x="1701746" y="212141"/>
                </a:cubicBezTo>
                <a:cubicBezTo>
                  <a:pt x="1715380" y="171236"/>
                  <a:pt x="1720993" y="164003"/>
                  <a:pt x="1701746" y="102413"/>
                </a:cubicBezTo>
                <a:cubicBezTo>
                  <a:pt x="1695876" y="83627"/>
                  <a:pt x="1665091" y="70164"/>
                  <a:pt x="1650539" y="58522"/>
                </a:cubicBezTo>
                <a:cubicBezTo>
                  <a:pt x="1645153" y="54214"/>
                  <a:pt x="1640217" y="49277"/>
                  <a:pt x="1635909" y="43891"/>
                </a:cubicBezTo>
                <a:cubicBezTo>
                  <a:pt x="1626708" y="32389"/>
                  <a:pt x="1620235" y="15467"/>
                  <a:pt x="1606648" y="7315"/>
                </a:cubicBezTo>
                <a:cubicBezTo>
                  <a:pt x="1600036" y="3348"/>
                  <a:pt x="1592018" y="2438"/>
                  <a:pt x="1584703" y="0"/>
                </a:cubicBezTo>
                <a:cubicBezTo>
                  <a:pt x="1516428" y="2438"/>
                  <a:pt x="1448054" y="2916"/>
                  <a:pt x="1379877" y="7315"/>
                </a:cubicBezTo>
                <a:cubicBezTo>
                  <a:pt x="1240384" y="16315"/>
                  <a:pt x="1564572" y="19147"/>
                  <a:pt x="1314040" y="21946"/>
                </a:cubicBezTo>
                <a:lnTo>
                  <a:pt x="48511" y="29261"/>
                </a:lnTo>
                <a:lnTo>
                  <a:pt x="33880" y="43891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aphicFrame>
        <p:nvGraphicFramePr>
          <p:cNvPr id="145" name="表格 144"/>
          <p:cNvGraphicFramePr>
            <a:graphicFrameLocks noGrp="1"/>
          </p:cNvGraphicFramePr>
          <p:nvPr/>
        </p:nvGraphicFramePr>
        <p:xfrm>
          <a:off x="203200" y="2533650"/>
          <a:ext cx="4830763" cy="10445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7887"/>
                <a:gridCol w="578992"/>
                <a:gridCol w="578992"/>
                <a:gridCol w="578992"/>
                <a:gridCol w="562366"/>
                <a:gridCol w="576010"/>
                <a:gridCol w="571514"/>
                <a:gridCol w="576010"/>
              </a:tblGrid>
              <a:tr h="522272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</a:tr>
              <a:tr h="522303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746" marB="45746"/>
                </a:tc>
              </a:tr>
            </a:tbl>
          </a:graphicData>
        </a:graphic>
      </p:graphicFrame>
      <p:sp>
        <p:nvSpPr>
          <p:cNvPr id="167000" name="TextBox 147"/>
          <p:cNvSpPr txBox="1">
            <a:spLocks noChangeArrowheads="1"/>
          </p:cNvSpPr>
          <p:nvPr/>
        </p:nvSpPr>
        <p:spPr bwMode="auto">
          <a:xfrm>
            <a:off x="104775" y="2501900"/>
            <a:ext cx="1008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房间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7001" name="TextBox 148"/>
          <p:cNvSpPr txBox="1">
            <a:spLocks noChangeArrowheads="1"/>
          </p:cNvSpPr>
          <p:nvPr/>
        </p:nvSpPr>
        <p:spPr bwMode="auto">
          <a:xfrm>
            <a:off x="104775" y="2992438"/>
            <a:ext cx="10080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小鸟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67002" name="组合 171"/>
          <p:cNvGrpSpPr/>
          <p:nvPr/>
        </p:nvGrpSpPr>
        <p:grpSpPr bwMode="auto">
          <a:xfrm>
            <a:off x="388938" y="5002213"/>
            <a:ext cx="5129212" cy="703262"/>
            <a:chOff x="508212" y="5000637"/>
            <a:chExt cx="4525321" cy="703325"/>
          </a:xfrm>
        </p:grpSpPr>
        <p:cxnSp>
          <p:nvCxnSpPr>
            <p:cNvPr id="149" name="直接连接符 148"/>
            <p:cNvCxnSpPr/>
            <p:nvPr/>
          </p:nvCxnSpPr>
          <p:spPr>
            <a:xfrm>
              <a:off x="697292" y="5153051"/>
              <a:ext cx="3960882" cy="1587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rot="5400000" flipH="1" flipV="1">
              <a:off x="637660" y="5076050"/>
              <a:ext cx="144475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rot="5400000" flipH="1" flipV="1">
              <a:off x="1202893" y="5075257"/>
              <a:ext cx="142888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rot="5400000" flipH="1" flipV="1">
              <a:off x="1773542" y="5072874"/>
              <a:ext cx="144475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rot="5400000" flipH="1" flipV="1">
              <a:off x="2339382" y="5072874"/>
              <a:ext cx="144475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 rot="5400000" flipH="1" flipV="1">
              <a:off x="2877211" y="5076050"/>
              <a:ext cx="144475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 rot="5400000" flipH="1" flipV="1">
              <a:off x="3443844" y="5075257"/>
              <a:ext cx="142888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rot="5400000" flipH="1" flipV="1">
              <a:off x="4014494" y="5072874"/>
              <a:ext cx="144475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rot="5400000" flipH="1" flipV="1">
              <a:off x="4578934" y="5072874"/>
              <a:ext cx="144475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030" name="TextBox 163"/>
            <p:cNvSpPr txBox="1">
              <a:spLocks noChangeArrowheads="1"/>
            </p:cNvSpPr>
            <p:nvPr/>
          </p:nvSpPr>
          <p:spPr bwMode="auto">
            <a:xfrm>
              <a:off x="508212" y="5063448"/>
              <a:ext cx="374650" cy="64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0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67031" name="TextBox 164"/>
            <p:cNvSpPr txBox="1">
              <a:spLocks noChangeArrowheads="1"/>
            </p:cNvSpPr>
            <p:nvPr/>
          </p:nvSpPr>
          <p:spPr bwMode="auto">
            <a:xfrm>
              <a:off x="1087438" y="5054822"/>
              <a:ext cx="374650" cy="64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67032" name="TextBox 165"/>
            <p:cNvSpPr txBox="1">
              <a:spLocks noChangeArrowheads="1"/>
            </p:cNvSpPr>
            <p:nvPr/>
          </p:nvSpPr>
          <p:spPr bwMode="auto">
            <a:xfrm>
              <a:off x="1546858" y="5054822"/>
              <a:ext cx="614151" cy="64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12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67033" name="TextBox 166"/>
            <p:cNvSpPr txBox="1">
              <a:spLocks noChangeArrowheads="1"/>
            </p:cNvSpPr>
            <p:nvPr/>
          </p:nvSpPr>
          <p:spPr bwMode="auto">
            <a:xfrm>
              <a:off x="2113158" y="5054822"/>
              <a:ext cx="614151" cy="64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18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67034" name="TextBox 167"/>
            <p:cNvSpPr txBox="1">
              <a:spLocks noChangeArrowheads="1"/>
            </p:cNvSpPr>
            <p:nvPr/>
          </p:nvSpPr>
          <p:spPr bwMode="auto">
            <a:xfrm>
              <a:off x="2668915" y="5048930"/>
              <a:ext cx="705296" cy="64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24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67035" name="TextBox 168"/>
            <p:cNvSpPr txBox="1">
              <a:spLocks noChangeArrowheads="1"/>
            </p:cNvSpPr>
            <p:nvPr/>
          </p:nvSpPr>
          <p:spPr bwMode="auto">
            <a:xfrm>
              <a:off x="3208391" y="5048930"/>
              <a:ext cx="678966" cy="64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30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67036" name="TextBox 169"/>
            <p:cNvSpPr txBox="1">
              <a:spLocks noChangeArrowheads="1"/>
            </p:cNvSpPr>
            <p:nvPr/>
          </p:nvSpPr>
          <p:spPr bwMode="auto">
            <a:xfrm>
              <a:off x="3796604" y="5048930"/>
              <a:ext cx="681207" cy="64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36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67037" name="TextBox 170"/>
            <p:cNvSpPr txBox="1">
              <a:spLocks noChangeArrowheads="1"/>
            </p:cNvSpPr>
            <p:nvPr/>
          </p:nvSpPr>
          <p:spPr bwMode="auto">
            <a:xfrm>
              <a:off x="4350645" y="5048930"/>
              <a:ext cx="682888" cy="64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42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166" name="弧形 165"/>
          <p:cNvSpPr/>
          <p:nvPr/>
        </p:nvSpPr>
        <p:spPr>
          <a:xfrm>
            <a:off x="4078288" y="4789488"/>
            <a:ext cx="574675" cy="428625"/>
          </a:xfrm>
          <a:prstGeom prst="arc">
            <a:avLst>
              <a:gd name="adj1" fmla="val 10443204"/>
              <a:gd name="adj2" fmla="val 0"/>
            </a:avLst>
          </a:prstGeom>
          <a:ln w="28575">
            <a:solidFill>
              <a:srgbClr val="FF0000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7" name="TextBox 166"/>
          <p:cNvSpPr txBox="1"/>
          <p:nvPr/>
        </p:nvSpPr>
        <p:spPr>
          <a:xfrm>
            <a:off x="4010025" y="4410075"/>
            <a:ext cx="679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 spc="-330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8" name="弧形 167"/>
          <p:cNvSpPr/>
          <p:nvPr/>
        </p:nvSpPr>
        <p:spPr>
          <a:xfrm>
            <a:off x="3505200" y="4808538"/>
            <a:ext cx="576263" cy="428625"/>
          </a:xfrm>
          <a:prstGeom prst="arc">
            <a:avLst>
              <a:gd name="adj1" fmla="val 10443204"/>
              <a:gd name="adj2" fmla="val 0"/>
            </a:avLst>
          </a:prstGeom>
          <a:ln w="28575">
            <a:solidFill>
              <a:srgbClr val="FF0000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9" name="TextBox 168"/>
          <p:cNvSpPr txBox="1"/>
          <p:nvPr/>
        </p:nvSpPr>
        <p:spPr>
          <a:xfrm>
            <a:off x="3436938" y="4429125"/>
            <a:ext cx="6810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 spc="-330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0" name="弧形 169"/>
          <p:cNvSpPr/>
          <p:nvPr/>
        </p:nvSpPr>
        <p:spPr>
          <a:xfrm>
            <a:off x="2941638" y="4808538"/>
            <a:ext cx="576262" cy="428625"/>
          </a:xfrm>
          <a:prstGeom prst="arc">
            <a:avLst>
              <a:gd name="adj1" fmla="val 10443204"/>
              <a:gd name="adj2" fmla="val 0"/>
            </a:avLst>
          </a:prstGeom>
          <a:ln w="28575">
            <a:solidFill>
              <a:srgbClr val="FF0000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1" name="TextBox 170"/>
          <p:cNvSpPr txBox="1"/>
          <p:nvPr/>
        </p:nvSpPr>
        <p:spPr>
          <a:xfrm>
            <a:off x="2874963" y="4429125"/>
            <a:ext cx="679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 spc="-330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2" name="弧形 171"/>
          <p:cNvSpPr/>
          <p:nvPr/>
        </p:nvSpPr>
        <p:spPr>
          <a:xfrm>
            <a:off x="2387600" y="4808538"/>
            <a:ext cx="576263" cy="428625"/>
          </a:xfrm>
          <a:prstGeom prst="arc">
            <a:avLst>
              <a:gd name="adj1" fmla="val 10966702"/>
              <a:gd name="adj2" fmla="val 0"/>
            </a:avLst>
          </a:prstGeom>
          <a:ln w="28575">
            <a:solidFill>
              <a:srgbClr val="FF0000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3" name="TextBox 172"/>
          <p:cNvSpPr txBox="1"/>
          <p:nvPr/>
        </p:nvSpPr>
        <p:spPr>
          <a:xfrm>
            <a:off x="2338388" y="4429125"/>
            <a:ext cx="679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 spc="-330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" name="弧形 173"/>
          <p:cNvSpPr/>
          <p:nvPr/>
        </p:nvSpPr>
        <p:spPr>
          <a:xfrm>
            <a:off x="1841500" y="4789488"/>
            <a:ext cx="574675" cy="428625"/>
          </a:xfrm>
          <a:prstGeom prst="arc">
            <a:avLst>
              <a:gd name="adj1" fmla="val 10443204"/>
              <a:gd name="adj2" fmla="val 0"/>
            </a:avLst>
          </a:prstGeom>
          <a:ln w="28575">
            <a:solidFill>
              <a:srgbClr val="FF0000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5" name="TextBox 174"/>
          <p:cNvSpPr txBox="1"/>
          <p:nvPr/>
        </p:nvSpPr>
        <p:spPr>
          <a:xfrm>
            <a:off x="1773238" y="4410075"/>
            <a:ext cx="679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 spc="-330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6" name="弧形 175"/>
          <p:cNvSpPr/>
          <p:nvPr/>
        </p:nvSpPr>
        <p:spPr>
          <a:xfrm>
            <a:off x="1274763" y="4808538"/>
            <a:ext cx="576262" cy="428625"/>
          </a:xfrm>
          <a:prstGeom prst="arc">
            <a:avLst>
              <a:gd name="adj1" fmla="val 10443204"/>
              <a:gd name="adj2" fmla="val 0"/>
            </a:avLst>
          </a:prstGeom>
          <a:ln w="28575">
            <a:solidFill>
              <a:srgbClr val="FF0000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7" name="TextBox 176"/>
          <p:cNvSpPr txBox="1"/>
          <p:nvPr/>
        </p:nvSpPr>
        <p:spPr>
          <a:xfrm>
            <a:off x="1206500" y="4429125"/>
            <a:ext cx="679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 spc="-330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8" name="弧形 177"/>
          <p:cNvSpPr/>
          <p:nvPr/>
        </p:nvSpPr>
        <p:spPr>
          <a:xfrm>
            <a:off x="706438" y="4814888"/>
            <a:ext cx="574675" cy="428625"/>
          </a:xfrm>
          <a:prstGeom prst="arc">
            <a:avLst>
              <a:gd name="adj1" fmla="val 10443204"/>
              <a:gd name="adj2" fmla="val 0"/>
            </a:avLst>
          </a:prstGeom>
          <a:ln w="28575">
            <a:solidFill>
              <a:srgbClr val="FF0000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9" name="TextBox 178"/>
          <p:cNvSpPr txBox="1"/>
          <p:nvPr/>
        </p:nvSpPr>
        <p:spPr>
          <a:xfrm>
            <a:off x="638175" y="4437063"/>
            <a:ext cx="6794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spc="-33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 spc="-330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7017" name="图片 187" descr="37.png"/>
          <p:cNvPicPr>
            <a:picLocks noChangeAspect="1"/>
          </p:cNvPicPr>
          <p:nvPr/>
        </p:nvPicPr>
        <p:blipFill>
          <a:blip r:embed="rId45" cstate="email"/>
          <a:srcRect/>
          <a:stretch>
            <a:fillRect/>
          </a:stretch>
        </p:blipFill>
        <p:spPr bwMode="auto">
          <a:xfrm>
            <a:off x="5364163" y="4652963"/>
            <a:ext cx="3121025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1" name="直接连接符 180"/>
          <p:cNvCxnSpPr/>
          <p:nvPr/>
        </p:nvCxnSpPr>
        <p:spPr>
          <a:xfrm>
            <a:off x="539750" y="4005263"/>
            <a:ext cx="80645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接连接符 181"/>
          <p:cNvCxnSpPr/>
          <p:nvPr/>
        </p:nvCxnSpPr>
        <p:spPr>
          <a:xfrm rot="5400000">
            <a:off x="3429001" y="4283075"/>
            <a:ext cx="3871912" cy="158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>
            <a:spLocks noChangeArrowheads="1"/>
          </p:cNvSpPr>
          <p:nvPr/>
        </p:nvSpPr>
        <p:spPr bwMode="auto">
          <a:xfrm>
            <a:off x="5868988" y="4797425"/>
            <a:ext cx="7540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七</a:t>
            </a:r>
            <a:endParaRPr lang="zh-CN" altLang="en-US" sz="36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67" grpId="0"/>
      <p:bldP spid="169" grpId="0"/>
      <p:bldP spid="171" grpId="0"/>
      <p:bldP spid="173" grpId="0"/>
      <p:bldP spid="175" grpId="0"/>
      <p:bldP spid="177" grpId="0"/>
      <p:bldP spid="179" grpId="0"/>
      <p:bldP spid="1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Oval 21"/>
          <p:cNvSpPr>
            <a:spLocks noChangeArrowheads="1"/>
          </p:cNvSpPr>
          <p:nvPr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67939" name="图片 22" descr="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1663" y="1844675"/>
            <a:ext cx="7793037" cy="28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 descr="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2925763"/>
            <a:ext cx="2898775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1" name="图片 25" descr="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844675"/>
            <a:ext cx="326707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2" name="图片 26" descr="4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788" y="2636838"/>
            <a:ext cx="2162175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 descr="12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8788" y="4575175"/>
            <a:ext cx="56911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 descr="13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04963" y="5256213"/>
            <a:ext cx="33956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 descr="14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114425" y="6002338"/>
            <a:ext cx="2736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 descr="15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24575" y="4838700"/>
            <a:ext cx="2217738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798763" y="5249863"/>
            <a:ext cx="4286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593850" y="5237163"/>
            <a:ext cx="9667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147888" y="5211763"/>
            <a:ext cx="566737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÷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617913" y="5243513"/>
            <a:ext cx="44291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308475" y="5218113"/>
            <a:ext cx="59213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间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338388" y="5857875"/>
            <a:ext cx="44291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67953" name="组合 2"/>
          <p:cNvGrpSpPr/>
          <p:nvPr/>
        </p:nvGrpSpPr>
        <p:grpSpPr bwMode="auto">
          <a:xfrm>
            <a:off x="466725" y="981075"/>
            <a:ext cx="2089150" cy="647700"/>
            <a:chOff x="736" y="1544"/>
            <a:chExt cx="3288" cy="1020"/>
          </a:xfrm>
        </p:grpSpPr>
        <p:sp>
          <p:nvSpPr>
            <p:cNvPr id="18" name="同侧圆角矩形 17"/>
            <p:cNvSpPr/>
            <p:nvPr/>
          </p:nvSpPr>
          <p:spPr>
            <a:xfrm>
              <a:off x="736" y="1544"/>
              <a:ext cx="3151" cy="813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9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图片 22" descr="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1628775"/>
            <a:ext cx="7499350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3" name="图片 23" descr="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575" y="2662238"/>
            <a:ext cx="2898775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4" name="图片 25" descr="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6525" y="1358900"/>
            <a:ext cx="326707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5" name="图片 26" descr="4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91338" y="2214563"/>
            <a:ext cx="2162175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38" descr="16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8163" y="4437063"/>
            <a:ext cx="514826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39" descr="17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650" y="4725988"/>
            <a:ext cx="3109913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40" descr="18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80063" y="4508500"/>
            <a:ext cx="2881312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8969" name="组合 2"/>
          <p:cNvGrpSpPr/>
          <p:nvPr/>
        </p:nvGrpSpPr>
        <p:grpSpPr bwMode="auto">
          <a:xfrm>
            <a:off x="466725" y="981075"/>
            <a:ext cx="2089150" cy="647700"/>
            <a:chOff x="736" y="1544"/>
            <a:chExt cx="3288" cy="1020"/>
          </a:xfrm>
        </p:grpSpPr>
        <p:sp>
          <p:nvSpPr>
            <p:cNvPr id="18" name="同侧圆角矩形 17"/>
            <p:cNvSpPr/>
            <p:nvPr/>
          </p:nvSpPr>
          <p:spPr>
            <a:xfrm>
              <a:off x="736" y="1544"/>
              <a:ext cx="3151" cy="813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solidFill>
                    <a:prstClr val="black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19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图片 31" descr="19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06563" y="1639888"/>
            <a:ext cx="5870575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87" name="图片 32" descr="2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1643063"/>
            <a:ext cx="2554288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714500" y="4357688"/>
          <a:ext cx="5508625" cy="1260476"/>
        </p:xfrm>
        <a:graphic>
          <a:graphicData uri="http://schemas.openxmlformats.org/drawingml/2006/table">
            <a:tbl>
              <a:tblPr/>
              <a:tblGrid>
                <a:gridCol w="2619375"/>
                <a:gridCol w="722313"/>
                <a:gridCol w="722312"/>
                <a:gridCol w="722313"/>
                <a:gridCol w="722312"/>
              </a:tblGrid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可以分成几组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每组几只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70008" name="组合 4"/>
          <p:cNvGrpSpPr/>
          <p:nvPr/>
        </p:nvGrpSpPr>
        <p:grpSpPr bwMode="auto">
          <a:xfrm>
            <a:off x="466725" y="981075"/>
            <a:ext cx="2089150" cy="647700"/>
            <a:chOff x="736" y="1544"/>
            <a:chExt cx="3288" cy="1020"/>
          </a:xfrm>
        </p:grpSpPr>
        <p:sp>
          <p:nvSpPr>
            <p:cNvPr id="6" name="同侧圆角矩形 5"/>
            <p:cNvSpPr/>
            <p:nvPr/>
          </p:nvSpPr>
          <p:spPr>
            <a:xfrm>
              <a:off x="736" y="1544"/>
              <a:ext cx="3151" cy="813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000" b="1" dirty="0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49" charset="-122"/>
                </a:rPr>
                <a:t>探究新知</a:t>
              </a:r>
              <a:endParaRPr lang="zh-CN" altLang="en-US" sz="3000" b="1" dirty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endParaRPr>
            </a:p>
          </p:txBody>
        </p:sp>
        <p:cxnSp>
          <p:nvCxnSpPr>
            <p:cNvPr id="7" name="直线连接符 21"/>
            <p:cNvCxnSpPr/>
            <p:nvPr/>
          </p:nvCxnSpPr>
          <p:spPr>
            <a:xfrm flipV="1">
              <a:off x="761" y="2557"/>
              <a:ext cx="3263" cy="7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35"/>
          <p:cNvSpPr txBox="1">
            <a:spLocks noChangeArrowheads="1"/>
          </p:cNvSpPr>
          <p:nvPr/>
        </p:nvSpPr>
        <p:spPr bwMode="auto">
          <a:xfrm>
            <a:off x="1763713" y="2925763"/>
            <a:ext cx="29257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只蚕宝宝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1011" name="Text Box 36"/>
          <p:cNvSpPr txBox="1">
            <a:spLocks noChangeArrowheads="1"/>
          </p:cNvSpPr>
          <p:nvPr/>
        </p:nvSpPr>
        <p:spPr bwMode="auto">
          <a:xfrm>
            <a:off x="898525" y="4221163"/>
            <a:ext cx="11017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？只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1012" name="Text Box 38"/>
          <p:cNvSpPr txBox="1">
            <a:spLocks noChangeArrowheads="1"/>
          </p:cNvSpPr>
          <p:nvPr/>
        </p:nvSpPr>
        <p:spPr bwMode="auto">
          <a:xfrm>
            <a:off x="468313" y="1844675"/>
            <a:ext cx="7932737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1. 15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只蚕宝宝，平均放到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个纸盒里，每个纸盒放几只？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1013" name="Text Box 39"/>
          <p:cNvSpPr txBox="1">
            <a:spLocks noChangeArrowheads="1"/>
          </p:cNvSpPr>
          <p:nvPr/>
        </p:nvSpPr>
        <p:spPr bwMode="auto">
          <a:xfrm>
            <a:off x="2195513" y="4221163"/>
            <a:ext cx="11620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？只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1014" name="Text Box 40"/>
          <p:cNvSpPr txBox="1">
            <a:spLocks noChangeArrowheads="1"/>
          </p:cNvSpPr>
          <p:nvPr/>
        </p:nvSpPr>
        <p:spPr bwMode="auto">
          <a:xfrm>
            <a:off x="3584575" y="4221163"/>
            <a:ext cx="13366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？只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249" name="Text Box 48"/>
          <p:cNvSpPr txBox="1">
            <a:spLocks noChangeArrowheads="1"/>
          </p:cNvSpPr>
          <p:nvPr/>
        </p:nvSpPr>
        <p:spPr bwMode="auto">
          <a:xfrm>
            <a:off x="3132138" y="4868863"/>
            <a:ext cx="4881562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把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平均分成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份，用除法计算。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71016" name="Picture 29" descr="未标题-3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3332163"/>
            <a:ext cx="403225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同侧圆角矩形 1"/>
          <p:cNvSpPr/>
          <p:nvPr/>
        </p:nvSpPr>
        <p:spPr>
          <a:xfrm>
            <a:off x="468313" y="966788"/>
            <a:ext cx="2000250" cy="515937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27088" y="4868863"/>
            <a:ext cx="2376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解题思路：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  <p:bldP spid="12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1548</Words>
  <Application>WPS 演示</Application>
  <PresentationFormat>全屏显示(4:3)</PresentationFormat>
  <Paragraphs>211</Paragraphs>
  <Slides>24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Calibri</vt:lpstr>
      <vt:lpstr>华文楷体</vt:lpstr>
      <vt:lpstr>黑体</vt:lpstr>
      <vt:lpstr>微软雅黑</vt:lpstr>
      <vt:lpstr>华文新魏</vt:lpstr>
      <vt:lpstr>楷体_GB2312</vt:lpstr>
      <vt:lpstr>新宋体</vt:lpstr>
      <vt:lpstr>Arial Unicode MS</vt:lpstr>
      <vt:lpstr>Arial</vt:lpstr>
      <vt:lpstr>第一PPT模板网-WWW.1PPT.COM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10</cp:revision>
  <dcterms:created xsi:type="dcterms:W3CDTF">2023-10-30T05:26:28Z</dcterms:created>
  <dcterms:modified xsi:type="dcterms:W3CDTF">2023-10-30T05:27:00Z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6DE9DF96EE5243E09B33FAFF8CE8F66F_12</vt:lpwstr>
  </property>
</Properties>
</file>